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</p:sldMasterIdLst>
  <p:notesMasterIdLst>
    <p:notesMasterId r:id="rId28"/>
  </p:notesMasterIdLst>
  <p:sldIdLst>
    <p:sldId id="256" r:id="rId2"/>
    <p:sldId id="260" r:id="rId3"/>
    <p:sldId id="257" r:id="rId4"/>
    <p:sldId id="261" r:id="rId5"/>
    <p:sldId id="287" r:id="rId6"/>
    <p:sldId id="262" r:id="rId7"/>
    <p:sldId id="313" r:id="rId8"/>
    <p:sldId id="311" r:id="rId9"/>
    <p:sldId id="316" r:id="rId10"/>
    <p:sldId id="317" r:id="rId11"/>
    <p:sldId id="318" r:id="rId12"/>
    <p:sldId id="258" r:id="rId13"/>
    <p:sldId id="259" r:id="rId14"/>
    <p:sldId id="319" r:id="rId15"/>
    <p:sldId id="320" r:id="rId16"/>
    <p:sldId id="321" r:id="rId17"/>
    <p:sldId id="310" r:id="rId18"/>
    <p:sldId id="312" r:id="rId19"/>
    <p:sldId id="314" r:id="rId20"/>
    <p:sldId id="315" r:id="rId21"/>
    <p:sldId id="270" r:id="rId22"/>
    <p:sldId id="322" r:id="rId23"/>
    <p:sldId id="323" r:id="rId24"/>
    <p:sldId id="324" r:id="rId25"/>
    <p:sldId id="325" r:id="rId26"/>
    <p:sldId id="263" r:id="rId27"/>
  </p:sldIdLst>
  <p:sldSz cx="9144000" cy="5143500" type="screen16x9"/>
  <p:notesSz cx="6858000" cy="9144000"/>
  <p:embeddedFontLst>
    <p:embeddedFont>
      <p:font typeface="Vladimir Script" panose="020B0604020202020204" charset="0"/>
      <p:regular r:id="rId29"/>
    </p:embeddedFont>
    <p:embeddedFont>
      <p:font typeface="Yeseva One" panose="020B0604020202020204" charset="0"/>
      <p:regular r:id="rId30"/>
    </p:embeddedFont>
    <p:embeddedFont>
      <p:font typeface="Raleway" panose="020B0604020202020204" charset="0"/>
      <p:regular r:id="rId31"/>
      <p:bold r:id="rId32"/>
      <p:italic r:id="rId33"/>
      <p:boldItalic r:id="rId34"/>
    </p:embeddedFont>
    <p:embeddedFont>
      <p:font typeface="Chiller" panose="020B0604020202020204" charset="0"/>
      <p:regular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9EF07E5-7F03-4FD8-B483-5D052EC381A4}">
  <a:tblStyle styleId="{C9EF07E5-7F03-4FD8-B483-5D052EC381A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966" y="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2" name="Google Shape;447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3" name="Google Shape;447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3" name="Google Shape;6693;g1104839377c_0_4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94" name="Google Shape;6694;g1104839377c_0_4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36048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3" name="Google Shape;6693;g1104839377c_0_4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94" name="Google Shape;6694;g1104839377c_0_4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801778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" name="Google Shape;5406;ge21fa792a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7" name="Google Shape;5407;ge21fa792a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8" name="Google Shape;4988;g10c720c946d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9" name="Google Shape;4989;g10c720c946d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7" name="Google Shape;4947;gad36770f4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8" name="Google Shape;4948;gad36770f4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6" name="Google Shape;5196;g1003d90df7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7" name="Google Shape;5197;g1003d90df7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1" name="Google Shape;9491;g11047e65c92_0_37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92" name="Google Shape;9492;g11047e65c92_0_37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1" name="Google Shape;5331;g1003d90df7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2" name="Google Shape;5332;g1003d90df77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3" name="Google Shape;6693;g1104839377c_0_4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94" name="Google Shape;6694;g1104839377c_0_4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3" name="Google Shape;6693;g1104839377c_0_4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94" name="Google Shape;6694;g1104839377c_0_4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24844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3" name="Google Shape;6693;g1104839377c_0_4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94" name="Google Shape;6694;g1104839377c_0_4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76713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3" y="2701925"/>
            <a:ext cx="9143992" cy="2441587"/>
          </a:xfrm>
          <a:custGeom>
            <a:avLst/>
            <a:gdLst/>
            <a:ahLst/>
            <a:cxnLst/>
            <a:rect l="l" t="t" r="r" b="b"/>
            <a:pathLst>
              <a:path w="227053" h="80355" extrusionOk="0">
                <a:moveTo>
                  <a:pt x="195442" y="0"/>
                </a:moveTo>
                <a:cubicBezTo>
                  <a:pt x="193206" y="0"/>
                  <a:pt x="190993" y="362"/>
                  <a:pt x="188845" y="1202"/>
                </a:cubicBezTo>
                <a:cubicBezTo>
                  <a:pt x="184509" y="2896"/>
                  <a:pt x="181126" y="6325"/>
                  <a:pt x="177878" y="9654"/>
                </a:cubicBezTo>
                <a:cubicBezTo>
                  <a:pt x="172280" y="15394"/>
                  <a:pt x="166686" y="21133"/>
                  <a:pt x="161090" y="26877"/>
                </a:cubicBezTo>
                <a:cubicBezTo>
                  <a:pt x="150965" y="37264"/>
                  <a:pt x="139212" y="48380"/>
                  <a:pt x="124708" y="48505"/>
                </a:cubicBezTo>
                <a:cubicBezTo>
                  <a:pt x="124629" y="48505"/>
                  <a:pt x="124550" y="48506"/>
                  <a:pt x="124472" y="48506"/>
                </a:cubicBezTo>
                <a:cubicBezTo>
                  <a:pt x="114982" y="48506"/>
                  <a:pt x="106238" y="43724"/>
                  <a:pt x="97581" y="39807"/>
                </a:cubicBezTo>
                <a:cubicBezTo>
                  <a:pt x="91433" y="37024"/>
                  <a:pt x="84638" y="34617"/>
                  <a:pt x="78026" y="34617"/>
                </a:cubicBezTo>
                <a:cubicBezTo>
                  <a:pt x="75250" y="34617"/>
                  <a:pt x="72506" y="35041"/>
                  <a:pt x="69856" y="36040"/>
                </a:cubicBezTo>
                <a:cubicBezTo>
                  <a:pt x="64274" y="38140"/>
                  <a:pt x="59553" y="42664"/>
                  <a:pt x="53623" y="43296"/>
                </a:cubicBezTo>
                <a:cubicBezTo>
                  <a:pt x="53132" y="43349"/>
                  <a:pt x="52647" y="43374"/>
                  <a:pt x="52168" y="43374"/>
                </a:cubicBezTo>
                <a:cubicBezTo>
                  <a:pt x="43942" y="43374"/>
                  <a:pt x="37368" y="35944"/>
                  <a:pt x="31815" y="29550"/>
                </a:cubicBezTo>
                <a:cubicBezTo>
                  <a:pt x="26084" y="22953"/>
                  <a:pt x="19808" y="16770"/>
                  <a:pt x="12793" y="11543"/>
                </a:cubicBezTo>
                <a:cubicBezTo>
                  <a:pt x="10169" y="9582"/>
                  <a:pt x="5259" y="6024"/>
                  <a:pt x="0" y="3253"/>
                </a:cubicBezTo>
                <a:lnTo>
                  <a:pt x="0" y="80354"/>
                </a:lnTo>
                <a:lnTo>
                  <a:pt x="227052" y="80354"/>
                </a:lnTo>
                <a:lnTo>
                  <a:pt x="227052" y="13952"/>
                </a:lnTo>
                <a:cubicBezTo>
                  <a:pt x="222861" y="11196"/>
                  <a:pt x="218566" y="8599"/>
                  <a:pt x="214182" y="6164"/>
                </a:cubicBezTo>
                <a:cubicBezTo>
                  <a:pt x="208414" y="2961"/>
                  <a:pt x="201836" y="0"/>
                  <a:pt x="195442" y="0"/>
                </a:cubicBezTo>
                <a:close/>
              </a:path>
            </a:pathLst>
          </a:custGeom>
          <a:solidFill>
            <a:srgbClr val="EF9F9C">
              <a:alpha val="43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235425" y="258426"/>
            <a:ext cx="8673178" cy="4626692"/>
          </a:xfrm>
          <a:custGeom>
            <a:avLst/>
            <a:gdLst/>
            <a:ahLst/>
            <a:cxnLst/>
            <a:rect l="l" t="t" r="r" b="b"/>
            <a:pathLst>
              <a:path w="65742" h="31774" fill="none" extrusionOk="0">
                <a:moveTo>
                  <a:pt x="0" y="8317"/>
                </a:moveTo>
                <a:lnTo>
                  <a:pt x="0" y="3533"/>
                </a:lnTo>
                <a:lnTo>
                  <a:pt x="2279" y="3533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58123" y="1"/>
                </a:lnTo>
                <a:lnTo>
                  <a:pt x="62321" y="1"/>
                </a:lnTo>
                <a:lnTo>
                  <a:pt x="62321" y="2391"/>
                </a:lnTo>
                <a:lnTo>
                  <a:pt x="65742" y="2391"/>
                </a:lnTo>
                <a:lnTo>
                  <a:pt x="65742" y="1"/>
                </a:lnTo>
                <a:lnTo>
                  <a:pt x="63460" y="1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1773"/>
                </a:lnTo>
                <a:lnTo>
                  <a:pt x="65742" y="31773"/>
                </a:lnTo>
                <a:lnTo>
                  <a:pt x="65742" y="29380"/>
                </a:lnTo>
                <a:lnTo>
                  <a:pt x="62321" y="29380"/>
                </a:lnTo>
                <a:lnTo>
                  <a:pt x="62321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3" y="31773"/>
                </a:lnTo>
                <a:lnTo>
                  <a:pt x="3423" y="29380"/>
                </a:lnTo>
                <a:lnTo>
                  <a:pt x="0" y="29380"/>
                </a:lnTo>
                <a:lnTo>
                  <a:pt x="0" y="31773"/>
                </a:lnTo>
                <a:lnTo>
                  <a:pt x="2279" y="31773"/>
                </a:lnTo>
                <a:lnTo>
                  <a:pt x="2279" y="28239"/>
                </a:lnTo>
                <a:lnTo>
                  <a:pt x="0" y="28239"/>
                </a:lnTo>
                <a:lnTo>
                  <a:pt x="0" y="23454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 rot="-637">
            <a:off x="2144373" y="2523296"/>
            <a:ext cx="48552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020600" y="540000"/>
            <a:ext cx="7102800" cy="214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3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317478" y="374347"/>
            <a:ext cx="7985241" cy="4113813"/>
            <a:chOff x="317478" y="374347"/>
            <a:chExt cx="7985241" cy="4113813"/>
          </a:xfrm>
        </p:grpSpPr>
        <p:grpSp>
          <p:nvGrpSpPr>
            <p:cNvPr id="14" name="Google Shape;14;p2"/>
            <p:cNvGrpSpPr/>
            <p:nvPr/>
          </p:nvGrpSpPr>
          <p:grpSpPr>
            <a:xfrm>
              <a:off x="8041453" y="1760222"/>
              <a:ext cx="139138" cy="127771"/>
              <a:chOff x="585175" y="1520600"/>
              <a:chExt cx="54425" cy="49975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" name="Google Shape;20;p2"/>
            <p:cNvSpPr/>
            <p:nvPr/>
          </p:nvSpPr>
          <p:spPr>
            <a:xfrm>
              <a:off x="8240319" y="20881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015119" y="29662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468844" y="33926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856544" y="28110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06594" y="38021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808119" y="44257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7048969" y="34550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079819" y="8842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165444" y="4070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963744" y="4694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042044" y="20257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56619" y="14339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180044" y="7531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" name="Google Shape;33;p2"/>
            <p:cNvGrpSpPr/>
            <p:nvPr/>
          </p:nvGrpSpPr>
          <p:grpSpPr>
            <a:xfrm>
              <a:off x="8159478" y="625322"/>
              <a:ext cx="139138" cy="127771"/>
              <a:chOff x="585175" y="1520600"/>
              <a:chExt cx="54425" cy="49975"/>
            </a:xfrm>
          </p:grpSpPr>
          <p:sp>
            <p:nvSpPr>
              <p:cNvPr id="34" name="Google Shape;34;p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" name="Google Shape;39;p2"/>
            <p:cNvGrpSpPr/>
            <p:nvPr/>
          </p:nvGrpSpPr>
          <p:grpSpPr>
            <a:xfrm>
              <a:off x="5429628" y="476110"/>
              <a:ext cx="139138" cy="127771"/>
              <a:chOff x="585175" y="1520600"/>
              <a:chExt cx="54425" cy="49975"/>
            </a:xfrm>
          </p:grpSpPr>
          <p:sp>
            <p:nvSpPr>
              <p:cNvPr id="40" name="Google Shape;40;p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" name="Google Shape;45;p2"/>
            <p:cNvGrpSpPr/>
            <p:nvPr/>
          </p:nvGrpSpPr>
          <p:grpSpPr>
            <a:xfrm>
              <a:off x="3151578" y="374347"/>
              <a:ext cx="139138" cy="127771"/>
              <a:chOff x="585175" y="1520600"/>
              <a:chExt cx="54425" cy="49975"/>
            </a:xfrm>
          </p:grpSpPr>
          <p:sp>
            <p:nvSpPr>
              <p:cNvPr id="46" name="Google Shape;46;p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" name="Google Shape;51;p2"/>
            <p:cNvGrpSpPr/>
            <p:nvPr/>
          </p:nvGrpSpPr>
          <p:grpSpPr>
            <a:xfrm>
              <a:off x="937153" y="531822"/>
              <a:ext cx="139138" cy="127771"/>
              <a:chOff x="585175" y="1520600"/>
              <a:chExt cx="54425" cy="49975"/>
            </a:xfrm>
          </p:grpSpPr>
          <p:sp>
            <p:nvSpPr>
              <p:cNvPr id="52" name="Google Shape;52;p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" name="Google Shape;57;p2"/>
            <p:cNvGrpSpPr/>
            <p:nvPr/>
          </p:nvGrpSpPr>
          <p:grpSpPr>
            <a:xfrm>
              <a:off x="317478" y="1123597"/>
              <a:ext cx="139138" cy="127771"/>
              <a:chOff x="585175" y="1520600"/>
              <a:chExt cx="54425" cy="49975"/>
            </a:xfrm>
          </p:grpSpPr>
          <p:sp>
            <p:nvSpPr>
              <p:cNvPr id="58" name="Google Shape;58;p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3" name="Google Shape;63;p2"/>
            <p:cNvGrpSpPr/>
            <p:nvPr/>
          </p:nvGrpSpPr>
          <p:grpSpPr>
            <a:xfrm>
              <a:off x="1076303" y="1670822"/>
              <a:ext cx="139138" cy="127771"/>
              <a:chOff x="585175" y="1520600"/>
              <a:chExt cx="54425" cy="49975"/>
            </a:xfrm>
          </p:grpSpPr>
          <p:sp>
            <p:nvSpPr>
              <p:cNvPr id="64" name="Google Shape;64;p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" name="Google Shape;69;p2"/>
            <p:cNvGrpSpPr/>
            <p:nvPr/>
          </p:nvGrpSpPr>
          <p:grpSpPr>
            <a:xfrm>
              <a:off x="1610828" y="2873472"/>
              <a:ext cx="139138" cy="127771"/>
              <a:chOff x="585175" y="1520600"/>
              <a:chExt cx="54425" cy="49975"/>
            </a:xfrm>
          </p:grpSpPr>
          <p:sp>
            <p:nvSpPr>
              <p:cNvPr id="70" name="Google Shape;70;p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" name="Google Shape;75;p2"/>
            <p:cNvGrpSpPr/>
            <p:nvPr/>
          </p:nvGrpSpPr>
          <p:grpSpPr>
            <a:xfrm>
              <a:off x="580853" y="3897947"/>
              <a:ext cx="139138" cy="127771"/>
              <a:chOff x="585175" y="1520600"/>
              <a:chExt cx="54425" cy="49975"/>
            </a:xfrm>
          </p:grpSpPr>
          <p:sp>
            <p:nvSpPr>
              <p:cNvPr id="76" name="Google Shape;76;p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" name="Google Shape;81;p2"/>
            <p:cNvGrpSpPr/>
            <p:nvPr/>
          </p:nvGrpSpPr>
          <p:grpSpPr>
            <a:xfrm>
              <a:off x="2329703" y="3192972"/>
              <a:ext cx="139138" cy="127771"/>
              <a:chOff x="585175" y="1520600"/>
              <a:chExt cx="54425" cy="49975"/>
            </a:xfrm>
          </p:grpSpPr>
          <p:sp>
            <p:nvSpPr>
              <p:cNvPr id="82" name="Google Shape;82;p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" name="Google Shape;87;p2"/>
            <p:cNvGrpSpPr/>
            <p:nvPr/>
          </p:nvGrpSpPr>
          <p:grpSpPr>
            <a:xfrm>
              <a:off x="4843178" y="3001247"/>
              <a:ext cx="139138" cy="127771"/>
              <a:chOff x="585175" y="1520600"/>
              <a:chExt cx="54425" cy="49975"/>
            </a:xfrm>
          </p:grpSpPr>
          <p:sp>
            <p:nvSpPr>
              <p:cNvPr id="88" name="Google Shape;88;p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3" name="Google Shape;93;p2"/>
            <p:cNvGrpSpPr/>
            <p:nvPr/>
          </p:nvGrpSpPr>
          <p:grpSpPr>
            <a:xfrm>
              <a:off x="6812903" y="3264847"/>
              <a:ext cx="139138" cy="127771"/>
              <a:chOff x="585175" y="1520600"/>
              <a:chExt cx="54425" cy="49975"/>
            </a:xfrm>
          </p:grpSpPr>
          <p:sp>
            <p:nvSpPr>
              <p:cNvPr id="94" name="Google Shape;94;p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3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7" name="Google Shape;3777;p32"/>
          <p:cNvSpPr/>
          <p:nvPr/>
        </p:nvSpPr>
        <p:spPr>
          <a:xfrm>
            <a:off x="235425" y="258426"/>
            <a:ext cx="8673178" cy="4626692"/>
          </a:xfrm>
          <a:custGeom>
            <a:avLst/>
            <a:gdLst/>
            <a:ahLst/>
            <a:cxnLst/>
            <a:rect l="l" t="t" r="r" b="b"/>
            <a:pathLst>
              <a:path w="65742" h="31774" fill="none" extrusionOk="0">
                <a:moveTo>
                  <a:pt x="0" y="8317"/>
                </a:moveTo>
                <a:lnTo>
                  <a:pt x="0" y="3533"/>
                </a:lnTo>
                <a:lnTo>
                  <a:pt x="2279" y="3533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58123" y="1"/>
                </a:lnTo>
                <a:lnTo>
                  <a:pt x="62321" y="1"/>
                </a:lnTo>
                <a:lnTo>
                  <a:pt x="62321" y="2391"/>
                </a:lnTo>
                <a:lnTo>
                  <a:pt x="65742" y="2391"/>
                </a:lnTo>
                <a:lnTo>
                  <a:pt x="65742" y="1"/>
                </a:lnTo>
                <a:lnTo>
                  <a:pt x="63460" y="1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1773"/>
                </a:lnTo>
                <a:lnTo>
                  <a:pt x="65742" y="31773"/>
                </a:lnTo>
                <a:lnTo>
                  <a:pt x="65742" y="29380"/>
                </a:lnTo>
                <a:lnTo>
                  <a:pt x="62321" y="29380"/>
                </a:lnTo>
                <a:lnTo>
                  <a:pt x="62321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3" y="31773"/>
                </a:lnTo>
                <a:lnTo>
                  <a:pt x="3423" y="29380"/>
                </a:lnTo>
                <a:lnTo>
                  <a:pt x="0" y="29380"/>
                </a:lnTo>
                <a:lnTo>
                  <a:pt x="0" y="31773"/>
                </a:lnTo>
                <a:lnTo>
                  <a:pt x="2279" y="31773"/>
                </a:lnTo>
                <a:lnTo>
                  <a:pt x="2279" y="28239"/>
                </a:lnTo>
                <a:lnTo>
                  <a:pt x="0" y="28239"/>
                </a:lnTo>
                <a:lnTo>
                  <a:pt x="0" y="23454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SECTION_HEADER_2">
    <p:bg>
      <p:bgPr>
        <a:solidFill>
          <a:schemeClr val="accent3"/>
        </a:solidFill>
        <a:effectLst/>
      </p:bgPr>
    </p:bg>
    <p:spTree>
      <p:nvGrpSpPr>
        <p:cNvPr id="1" name="Shape 3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9" name="Google Shape;3779;p33"/>
          <p:cNvSpPr/>
          <p:nvPr/>
        </p:nvSpPr>
        <p:spPr>
          <a:xfrm>
            <a:off x="235425" y="258425"/>
            <a:ext cx="8673145" cy="4626692"/>
          </a:xfrm>
          <a:custGeom>
            <a:avLst/>
            <a:gdLst/>
            <a:ahLst/>
            <a:cxnLst/>
            <a:rect l="l" t="t" r="r" b="b"/>
            <a:pathLst>
              <a:path w="65743" h="31774" fill="none" extrusionOk="0">
                <a:moveTo>
                  <a:pt x="1" y="8317"/>
                </a:moveTo>
                <a:lnTo>
                  <a:pt x="1" y="3533"/>
                </a:lnTo>
                <a:lnTo>
                  <a:pt x="2280" y="3533"/>
                </a:lnTo>
                <a:lnTo>
                  <a:pt x="2280" y="1295"/>
                </a:lnTo>
                <a:lnTo>
                  <a:pt x="1064" y="1"/>
                </a:lnTo>
                <a:lnTo>
                  <a:pt x="1" y="1211"/>
                </a:lnTo>
                <a:lnTo>
                  <a:pt x="1100" y="2391"/>
                </a:lnTo>
                <a:lnTo>
                  <a:pt x="3424" y="2391"/>
                </a:lnTo>
                <a:lnTo>
                  <a:pt x="3424" y="1"/>
                </a:lnTo>
                <a:lnTo>
                  <a:pt x="7622" y="1"/>
                </a:lnTo>
                <a:lnTo>
                  <a:pt x="58123" y="1"/>
                </a:lnTo>
                <a:lnTo>
                  <a:pt x="62322" y="1"/>
                </a:lnTo>
                <a:lnTo>
                  <a:pt x="62322" y="2391"/>
                </a:lnTo>
                <a:lnTo>
                  <a:pt x="64604" y="2391"/>
                </a:lnTo>
                <a:lnTo>
                  <a:pt x="65742" y="1175"/>
                </a:lnTo>
                <a:lnTo>
                  <a:pt x="64570" y="1"/>
                </a:lnTo>
                <a:lnTo>
                  <a:pt x="63460" y="1192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0605"/>
                </a:lnTo>
                <a:lnTo>
                  <a:pt x="64559" y="31773"/>
                </a:lnTo>
                <a:lnTo>
                  <a:pt x="65742" y="30593"/>
                </a:lnTo>
                <a:lnTo>
                  <a:pt x="64559" y="29380"/>
                </a:lnTo>
                <a:lnTo>
                  <a:pt x="62322" y="29380"/>
                </a:lnTo>
                <a:lnTo>
                  <a:pt x="62322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4" y="31773"/>
                </a:lnTo>
                <a:lnTo>
                  <a:pt x="3424" y="29380"/>
                </a:lnTo>
                <a:lnTo>
                  <a:pt x="1108" y="29380"/>
                </a:lnTo>
                <a:lnTo>
                  <a:pt x="1" y="30616"/>
                </a:lnTo>
                <a:lnTo>
                  <a:pt x="1198" y="31773"/>
                </a:lnTo>
                <a:lnTo>
                  <a:pt x="2280" y="30552"/>
                </a:lnTo>
                <a:lnTo>
                  <a:pt x="2280" y="28239"/>
                </a:lnTo>
                <a:lnTo>
                  <a:pt x="1" y="28239"/>
                </a:lnTo>
                <a:lnTo>
                  <a:pt x="1" y="23454"/>
                </a:lnTo>
                <a:close/>
              </a:path>
            </a:pathLst>
          </a:custGeom>
          <a:noFill/>
          <a:ln w="9525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80" name="Google Shape;3780;p33"/>
          <p:cNvGrpSpPr/>
          <p:nvPr/>
        </p:nvGrpSpPr>
        <p:grpSpPr>
          <a:xfrm>
            <a:off x="346994" y="540010"/>
            <a:ext cx="7970122" cy="4127371"/>
            <a:chOff x="346994" y="540010"/>
            <a:chExt cx="7970122" cy="4127371"/>
          </a:xfrm>
        </p:grpSpPr>
        <p:grpSp>
          <p:nvGrpSpPr>
            <p:cNvPr id="3781" name="Google Shape;3781;p33"/>
            <p:cNvGrpSpPr/>
            <p:nvPr/>
          </p:nvGrpSpPr>
          <p:grpSpPr>
            <a:xfrm>
              <a:off x="928234" y="791104"/>
              <a:ext cx="564135" cy="256951"/>
              <a:chOff x="700250" y="1477300"/>
              <a:chExt cx="309675" cy="141050"/>
            </a:xfrm>
          </p:grpSpPr>
          <p:sp>
            <p:nvSpPr>
              <p:cNvPr id="3782" name="Google Shape;3782;p33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3" name="Google Shape;3783;p33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4" name="Google Shape;3784;p33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5" name="Google Shape;3785;p33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86" name="Google Shape;3786;p33"/>
            <p:cNvGrpSpPr/>
            <p:nvPr/>
          </p:nvGrpSpPr>
          <p:grpSpPr>
            <a:xfrm>
              <a:off x="3742803" y="1048222"/>
              <a:ext cx="139138" cy="127771"/>
              <a:chOff x="585175" y="1520600"/>
              <a:chExt cx="54425" cy="49975"/>
            </a:xfrm>
          </p:grpSpPr>
          <p:sp>
            <p:nvSpPr>
              <p:cNvPr id="3787" name="Google Shape;3787;p3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8" name="Google Shape;3788;p3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9" name="Google Shape;3789;p3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0" name="Google Shape;3790;p3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1" name="Google Shape;3791;p3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792" name="Google Shape;3792;p33"/>
            <p:cNvSpPr/>
            <p:nvPr/>
          </p:nvSpPr>
          <p:spPr>
            <a:xfrm>
              <a:off x="4915244" y="19047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93" name="Google Shape;3793;p33"/>
            <p:cNvGrpSpPr/>
            <p:nvPr/>
          </p:nvGrpSpPr>
          <p:grpSpPr>
            <a:xfrm>
              <a:off x="4307134" y="2532454"/>
              <a:ext cx="564135" cy="256951"/>
              <a:chOff x="700250" y="1477300"/>
              <a:chExt cx="309675" cy="141050"/>
            </a:xfrm>
          </p:grpSpPr>
          <p:sp>
            <p:nvSpPr>
              <p:cNvPr id="3794" name="Google Shape;3794;p33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5" name="Google Shape;3795;p33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6" name="Google Shape;3796;p33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7" name="Google Shape;3797;p33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98" name="Google Shape;3798;p33"/>
            <p:cNvGrpSpPr/>
            <p:nvPr/>
          </p:nvGrpSpPr>
          <p:grpSpPr>
            <a:xfrm>
              <a:off x="2151978" y="4415497"/>
              <a:ext cx="139138" cy="127771"/>
              <a:chOff x="585175" y="1520600"/>
              <a:chExt cx="54425" cy="49975"/>
            </a:xfrm>
          </p:grpSpPr>
          <p:sp>
            <p:nvSpPr>
              <p:cNvPr id="3799" name="Google Shape;3799;p3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0" name="Google Shape;3800;p3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1" name="Google Shape;3801;p3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2" name="Google Shape;3802;p3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3" name="Google Shape;3803;p3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04" name="Google Shape;3804;p33"/>
            <p:cNvGrpSpPr/>
            <p:nvPr/>
          </p:nvGrpSpPr>
          <p:grpSpPr>
            <a:xfrm>
              <a:off x="4111878" y="4539610"/>
              <a:ext cx="139138" cy="127771"/>
              <a:chOff x="585175" y="1520600"/>
              <a:chExt cx="54425" cy="49975"/>
            </a:xfrm>
          </p:grpSpPr>
          <p:sp>
            <p:nvSpPr>
              <p:cNvPr id="3805" name="Google Shape;3805;p3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6" name="Google Shape;3806;p3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7" name="Google Shape;3807;p3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8" name="Google Shape;3808;p3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9" name="Google Shape;3809;p3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10" name="Google Shape;3810;p33"/>
            <p:cNvGrpSpPr/>
            <p:nvPr/>
          </p:nvGrpSpPr>
          <p:grpSpPr>
            <a:xfrm>
              <a:off x="6498078" y="1377085"/>
              <a:ext cx="139138" cy="127771"/>
              <a:chOff x="585175" y="1520600"/>
              <a:chExt cx="54425" cy="49975"/>
            </a:xfrm>
          </p:grpSpPr>
          <p:sp>
            <p:nvSpPr>
              <p:cNvPr id="3811" name="Google Shape;3811;p3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2" name="Google Shape;3812;p3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3" name="Google Shape;3813;p3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4" name="Google Shape;3814;p3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5" name="Google Shape;3815;p3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16" name="Google Shape;3816;p33"/>
            <p:cNvGrpSpPr/>
            <p:nvPr/>
          </p:nvGrpSpPr>
          <p:grpSpPr>
            <a:xfrm>
              <a:off x="8177978" y="1504860"/>
              <a:ext cx="139138" cy="127771"/>
              <a:chOff x="585175" y="1520600"/>
              <a:chExt cx="54425" cy="49975"/>
            </a:xfrm>
          </p:grpSpPr>
          <p:sp>
            <p:nvSpPr>
              <p:cNvPr id="3817" name="Google Shape;3817;p3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8" name="Google Shape;3818;p3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9" name="Google Shape;3819;p3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0" name="Google Shape;3820;p3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1" name="Google Shape;3821;p3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22" name="Google Shape;3822;p33"/>
            <p:cNvGrpSpPr/>
            <p:nvPr/>
          </p:nvGrpSpPr>
          <p:grpSpPr>
            <a:xfrm>
              <a:off x="7268028" y="540010"/>
              <a:ext cx="139138" cy="127771"/>
              <a:chOff x="585175" y="1520600"/>
              <a:chExt cx="54425" cy="49975"/>
            </a:xfrm>
          </p:grpSpPr>
          <p:sp>
            <p:nvSpPr>
              <p:cNvPr id="3823" name="Google Shape;3823;p3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4" name="Google Shape;3824;p3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5" name="Google Shape;3825;p3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6" name="Google Shape;3826;p3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7" name="Google Shape;3827;p3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28" name="Google Shape;3828;p33"/>
            <p:cNvGrpSpPr/>
            <p:nvPr/>
          </p:nvGrpSpPr>
          <p:grpSpPr>
            <a:xfrm>
              <a:off x="834778" y="2413060"/>
              <a:ext cx="139138" cy="127771"/>
              <a:chOff x="585175" y="1520600"/>
              <a:chExt cx="54425" cy="49975"/>
            </a:xfrm>
          </p:grpSpPr>
          <p:sp>
            <p:nvSpPr>
              <p:cNvPr id="3829" name="Google Shape;3829;p3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0" name="Google Shape;3830;p3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1" name="Google Shape;3831;p3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2" name="Google Shape;3832;p3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3" name="Google Shape;3833;p3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34" name="Google Shape;3834;p33"/>
            <p:cNvGrpSpPr/>
            <p:nvPr/>
          </p:nvGrpSpPr>
          <p:grpSpPr>
            <a:xfrm>
              <a:off x="491153" y="1439485"/>
              <a:ext cx="139138" cy="127771"/>
              <a:chOff x="585175" y="1520600"/>
              <a:chExt cx="54425" cy="49975"/>
            </a:xfrm>
          </p:grpSpPr>
          <p:sp>
            <p:nvSpPr>
              <p:cNvPr id="3835" name="Google Shape;3835;p3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6" name="Google Shape;3836;p3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7" name="Google Shape;3837;p3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8" name="Google Shape;3838;p3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9" name="Google Shape;3839;p3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40" name="Google Shape;3840;p33"/>
            <p:cNvGrpSpPr/>
            <p:nvPr/>
          </p:nvGrpSpPr>
          <p:grpSpPr>
            <a:xfrm>
              <a:off x="1954703" y="572835"/>
              <a:ext cx="139138" cy="127771"/>
              <a:chOff x="585175" y="1520600"/>
              <a:chExt cx="54425" cy="49975"/>
            </a:xfrm>
          </p:grpSpPr>
          <p:sp>
            <p:nvSpPr>
              <p:cNvPr id="3841" name="Google Shape;3841;p3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2" name="Google Shape;3842;p3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3" name="Google Shape;3843;p3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4" name="Google Shape;3844;p3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5" name="Google Shape;3845;p3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46" name="Google Shape;3846;p33"/>
            <p:cNvGrpSpPr/>
            <p:nvPr/>
          </p:nvGrpSpPr>
          <p:grpSpPr>
            <a:xfrm>
              <a:off x="4648378" y="700597"/>
              <a:ext cx="139138" cy="127771"/>
              <a:chOff x="585175" y="1520600"/>
              <a:chExt cx="54425" cy="49975"/>
            </a:xfrm>
          </p:grpSpPr>
          <p:sp>
            <p:nvSpPr>
              <p:cNvPr id="3847" name="Google Shape;3847;p3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8" name="Google Shape;3848;p3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9" name="Google Shape;3849;p3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0" name="Google Shape;3850;p3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1" name="Google Shape;3851;p3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52" name="Google Shape;3852;p33"/>
            <p:cNvGrpSpPr/>
            <p:nvPr/>
          </p:nvGrpSpPr>
          <p:grpSpPr>
            <a:xfrm>
              <a:off x="5571028" y="1078422"/>
              <a:ext cx="139138" cy="127771"/>
              <a:chOff x="585175" y="1520600"/>
              <a:chExt cx="54425" cy="49975"/>
            </a:xfrm>
          </p:grpSpPr>
          <p:sp>
            <p:nvSpPr>
              <p:cNvPr id="3853" name="Google Shape;3853;p3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4" name="Google Shape;3854;p3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5" name="Google Shape;3855;p3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6" name="Google Shape;3856;p3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7" name="Google Shape;3857;p3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58" name="Google Shape;3858;p33"/>
            <p:cNvGrpSpPr/>
            <p:nvPr/>
          </p:nvGrpSpPr>
          <p:grpSpPr>
            <a:xfrm>
              <a:off x="4648378" y="2202322"/>
              <a:ext cx="139138" cy="127771"/>
              <a:chOff x="585175" y="1520600"/>
              <a:chExt cx="54425" cy="49975"/>
            </a:xfrm>
          </p:grpSpPr>
          <p:sp>
            <p:nvSpPr>
              <p:cNvPr id="3859" name="Google Shape;3859;p3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0" name="Google Shape;3860;p3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1" name="Google Shape;3861;p3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2" name="Google Shape;3862;p3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3" name="Google Shape;3863;p3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864" name="Google Shape;3864;p33"/>
            <p:cNvSpPr/>
            <p:nvPr/>
          </p:nvSpPr>
          <p:spPr>
            <a:xfrm>
              <a:off x="3648969" y="2509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33"/>
            <p:cNvSpPr/>
            <p:nvPr/>
          </p:nvSpPr>
          <p:spPr>
            <a:xfrm>
              <a:off x="3400819" y="2789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33"/>
            <p:cNvSpPr/>
            <p:nvPr/>
          </p:nvSpPr>
          <p:spPr>
            <a:xfrm>
              <a:off x="4111869" y="27361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33"/>
            <p:cNvSpPr/>
            <p:nvPr/>
          </p:nvSpPr>
          <p:spPr>
            <a:xfrm>
              <a:off x="5508619" y="25717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33"/>
            <p:cNvSpPr/>
            <p:nvPr/>
          </p:nvSpPr>
          <p:spPr>
            <a:xfrm>
              <a:off x="4465044" y="4448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33"/>
            <p:cNvSpPr/>
            <p:nvPr/>
          </p:nvSpPr>
          <p:spPr>
            <a:xfrm>
              <a:off x="3287844" y="45105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33"/>
            <p:cNvSpPr/>
            <p:nvPr/>
          </p:nvSpPr>
          <p:spPr>
            <a:xfrm>
              <a:off x="1722469" y="46034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33"/>
            <p:cNvSpPr/>
            <p:nvPr/>
          </p:nvSpPr>
          <p:spPr>
            <a:xfrm>
              <a:off x="1028869" y="4448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33"/>
            <p:cNvSpPr/>
            <p:nvPr/>
          </p:nvSpPr>
          <p:spPr>
            <a:xfrm>
              <a:off x="538244" y="29337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33"/>
            <p:cNvSpPr/>
            <p:nvPr/>
          </p:nvSpPr>
          <p:spPr>
            <a:xfrm>
              <a:off x="1492369" y="27361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33"/>
            <p:cNvSpPr/>
            <p:nvPr/>
          </p:nvSpPr>
          <p:spPr>
            <a:xfrm>
              <a:off x="1301469" y="1759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33"/>
            <p:cNvSpPr/>
            <p:nvPr/>
          </p:nvSpPr>
          <p:spPr>
            <a:xfrm>
              <a:off x="346994" y="36107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33"/>
            <p:cNvSpPr/>
            <p:nvPr/>
          </p:nvSpPr>
          <p:spPr>
            <a:xfrm>
              <a:off x="630294" y="1967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33"/>
            <p:cNvSpPr/>
            <p:nvPr/>
          </p:nvSpPr>
          <p:spPr>
            <a:xfrm>
              <a:off x="538244" y="955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33"/>
            <p:cNvSpPr/>
            <p:nvPr/>
          </p:nvSpPr>
          <p:spPr>
            <a:xfrm>
              <a:off x="2291119" y="8283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9" name="Google Shape;3879;p33"/>
            <p:cNvSpPr/>
            <p:nvPr/>
          </p:nvSpPr>
          <p:spPr>
            <a:xfrm>
              <a:off x="3546994" y="6382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0" name="Google Shape;3880;p33"/>
            <p:cNvSpPr/>
            <p:nvPr/>
          </p:nvSpPr>
          <p:spPr>
            <a:xfrm>
              <a:off x="4307819" y="8883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1" name="Google Shape;3881;p33"/>
            <p:cNvSpPr/>
            <p:nvPr/>
          </p:nvSpPr>
          <p:spPr>
            <a:xfrm>
              <a:off x="4021494" y="13465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33"/>
            <p:cNvSpPr/>
            <p:nvPr/>
          </p:nvSpPr>
          <p:spPr>
            <a:xfrm>
              <a:off x="5080194" y="10809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33"/>
            <p:cNvSpPr/>
            <p:nvPr/>
          </p:nvSpPr>
          <p:spPr>
            <a:xfrm>
              <a:off x="6072869" y="638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33"/>
            <p:cNvSpPr/>
            <p:nvPr/>
          </p:nvSpPr>
          <p:spPr>
            <a:xfrm>
              <a:off x="6836469" y="10480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33"/>
            <p:cNvSpPr/>
            <p:nvPr/>
          </p:nvSpPr>
          <p:spPr>
            <a:xfrm>
              <a:off x="6898869" y="6677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33"/>
            <p:cNvSpPr/>
            <p:nvPr/>
          </p:nvSpPr>
          <p:spPr>
            <a:xfrm>
              <a:off x="7986969" y="11759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ONE_COLUMN_TEXT_1">
    <p:spTree>
      <p:nvGrpSpPr>
        <p:cNvPr id="1" name="Shape 3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8" name="Google Shape;3888;p34"/>
          <p:cNvSpPr/>
          <p:nvPr/>
        </p:nvSpPr>
        <p:spPr>
          <a:xfrm>
            <a:off x="235425" y="258426"/>
            <a:ext cx="8673178" cy="4626692"/>
          </a:xfrm>
          <a:custGeom>
            <a:avLst/>
            <a:gdLst/>
            <a:ahLst/>
            <a:cxnLst/>
            <a:rect l="l" t="t" r="r" b="b"/>
            <a:pathLst>
              <a:path w="65742" h="31774" fill="none" extrusionOk="0">
                <a:moveTo>
                  <a:pt x="0" y="8317"/>
                </a:moveTo>
                <a:lnTo>
                  <a:pt x="0" y="3533"/>
                </a:lnTo>
                <a:lnTo>
                  <a:pt x="2279" y="3533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58123" y="1"/>
                </a:lnTo>
                <a:lnTo>
                  <a:pt x="62321" y="1"/>
                </a:lnTo>
                <a:lnTo>
                  <a:pt x="62321" y="2391"/>
                </a:lnTo>
                <a:lnTo>
                  <a:pt x="65742" y="2391"/>
                </a:lnTo>
                <a:lnTo>
                  <a:pt x="65742" y="1"/>
                </a:lnTo>
                <a:lnTo>
                  <a:pt x="63460" y="1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1773"/>
                </a:lnTo>
                <a:lnTo>
                  <a:pt x="65742" y="31773"/>
                </a:lnTo>
                <a:lnTo>
                  <a:pt x="65742" y="29380"/>
                </a:lnTo>
                <a:lnTo>
                  <a:pt x="62321" y="29380"/>
                </a:lnTo>
                <a:lnTo>
                  <a:pt x="62321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3" y="31773"/>
                </a:lnTo>
                <a:lnTo>
                  <a:pt x="3423" y="29380"/>
                </a:lnTo>
                <a:lnTo>
                  <a:pt x="0" y="29380"/>
                </a:lnTo>
                <a:lnTo>
                  <a:pt x="0" y="31773"/>
                </a:lnTo>
                <a:lnTo>
                  <a:pt x="2279" y="31773"/>
                </a:lnTo>
                <a:lnTo>
                  <a:pt x="2279" y="28239"/>
                </a:lnTo>
                <a:lnTo>
                  <a:pt x="0" y="28239"/>
                </a:lnTo>
                <a:lnTo>
                  <a:pt x="0" y="23454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89" name="Google Shape;3889;p34"/>
          <p:cNvGrpSpPr/>
          <p:nvPr/>
        </p:nvGrpSpPr>
        <p:grpSpPr>
          <a:xfrm>
            <a:off x="345157" y="412461"/>
            <a:ext cx="8488825" cy="4370233"/>
            <a:chOff x="345157" y="412461"/>
            <a:chExt cx="8488825" cy="4370233"/>
          </a:xfrm>
        </p:grpSpPr>
        <p:grpSp>
          <p:nvGrpSpPr>
            <p:cNvPr id="3890" name="Google Shape;3890;p34"/>
            <p:cNvGrpSpPr/>
            <p:nvPr/>
          </p:nvGrpSpPr>
          <p:grpSpPr>
            <a:xfrm>
              <a:off x="2261296" y="4182667"/>
              <a:ext cx="564135" cy="256951"/>
              <a:chOff x="700250" y="1477300"/>
              <a:chExt cx="309675" cy="141050"/>
            </a:xfrm>
          </p:grpSpPr>
          <p:sp>
            <p:nvSpPr>
              <p:cNvPr id="3891" name="Google Shape;3891;p34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2" name="Google Shape;3892;p34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3" name="Google Shape;3893;p34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4" name="Google Shape;3894;p34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95" name="Google Shape;3895;p34"/>
            <p:cNvGrpSpPr/>
            <p:nvPr/>
          </p:nvGrpSpPr>
          <p:grpSpPr>
            <a:xfrm>
              <a:off x="4632603" y="1574960"/>
              <a:ext cx="139138" cy="127771"/>
              <a:chOff x="585175" y="1520600"/>
              <a:chExt cx="54425" cy="49975"/>
            </a:xfrm>
          </p:grpSpPr>
          <p:sp>
            <p:nvSpPr>
              <p:cNvPr id="3896" name="Google Shape;3896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7" name="Google Shape;3897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8" name="Google Shape;3898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9" name="Google Shape;3899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0" name="Google Shape;3900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901" name="Google Shape;3901;p34"/>
            <p:cNvSpPr/>
            <p:nvPr/>
          </p:nvSpPr>
          <p:spPr>
            <a:xfrm>
              <a:off x="4849582" y="24454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02" name="Google Shape;3902;p34"/>
            <p:cNvGrpSpPr/>
            <p:nvPr/>
          </p:nvGrpSpPr>
          <p:grpSpPr>
            <a:xfrm>
              <a:off x="6859753" y="1046735"/>
              <a:ext cx="139138" cy="127771"/>
              <a:chOff x="585175" y="1520600"/>
              <a:chExt cx="54425" cy="49975"/>
            </a:xfrm>
          </p:grpSpPr>
          <p:sp>
            <p:nvSpPr>
              <p:cNvPr id="3903" name="Google Shape;3903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4" name="Google Shape;3904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5" name="Google Shape;3905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6" name="Google Shape;3906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7" name="Google Shape;3907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08" name="Google Shape;3908;p34"/>
            <p:cNvGrpSpPr/>
            <p:nvPr/>
          </p:nvGrpSpPr>
          <p:grpSpPr>
            <a:xfrm>
              <a:off x="7814253" y="540010"/>
              <a:ext cx="139138" cy="127771"/>
              <a:chOff x="585175" y="1520600"/>
              <a:chExt cx="54425" cy="49975"/>
            </a:xfrm>
          </p:grpSpPr>
          <p:sp>
            <p:nvSpPr>
              <p:cNvPr id="3909" name="Google Shape;3909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0" name="Google Shape;3910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1" name="Google Shape;3911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2" name="Google Shape;3912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3" name="Google Shape;3913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14" name="Google Shape;3914;p34"/>
            <p:cNvGrpSpPr/>
            <p:nvPr/>
          </p:nvGrpSpPr>
          <p:grpSpPr>
            <a:xfrm>
              <a:off x="7839728" y="1329060"/>
              <a:ext cx="139138" cy="127771"/>
              <a:chOff x="585175" y="1520600"/>
              <a:chExt cx="54425" cy="49975"/>
            </a:xfrm>
          </p:grpSpPr>
          <p:sp>
            <p:nvSpPr>
              <p:cNvPr id="3915" name="Google Shape;3915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6" name="Google Shape;3916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7" name="Google Shape;3917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8" name="Google Shape;3918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9" name="Google Shape;3919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20" name="Google Shape;3920;p34"/>
            <p:cNvGrpSpPr/>
            <p:nvPr/>
          </p:nvGrpSpPr>
          <p:grpSpPr>
            <a:xfrm>
              <a:off x="8520603" y="1099985"/>
              <a:ext cx="139138" cy="127771"/>
              <a:chOff x="585175" y="1520600"/>
              <a:chExt cx="54425" cy="49975"/>
            </a:xfrm>
          </p:grpSpPr>
          <p:sp>
            <p:nvSpPr>
              <p:cNvPr id="3921" name="Google Shape;3921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2" name="Google Shape;3922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3" name="Google Shape;3923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4" name="Google Shape;3924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5" name="Google Shape;3925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26" name="Google Shape;3926;p34"/>
            <p:cNvGrpSpPr/>
            <p:nvPr/>
          </p:nvGrpSpPr>
          <p:grpSpPr>
            <a:xfrm>
              <a:off x="8403353" y="2507872"/>
              <a:ext cx="139138" cy="127771"/>
              <a:chOff x="585175" y="1520600"/>
              <a:chExt cx="54425" cy="49975"/>
            </a:xfrm>
          </p:grpSpPr>
          <p:sp>
            <p:nvSpPr>
              <p:cNvPr id="3927" name="Google Shape;3927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8" name="Google Shape;3928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9" name="Google Shape;3929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0" name="Google Shape;3930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1" name="Google Shape;3931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32" name="Google Shape;3932;p34"/>
            <p:cNvGrpSpPr/>
            <p:nvPr/>
          </p:nvGrpSpPr>
          <p:grpSpPr>
            <a:xfrm>
              <a:off x="8632428" y="3532372"/>
              <a:ext cx="139138" cy="127771"/>
              <a:chOff x="585175" y="1520600"/>
              <a:chExt cx="54425" cy="49975"/>
            </a:xfrm>
          </p:grpSpPr>
          <p:sp>
            <p:nvSpPr>
              <p:cNvPr id="3933" name="Google Shape;3933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4" name="Google Shape;3934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5" name="Google Shape;3935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6" name="Google Shape;3936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7" name="Google Shape;3937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38" name="Google Shape;3938;p34"/>
            <p:cNvGrpSpPr/>
            <p:nvPr/>
          </p:nvGrpSpPr>
          <p:grpSpPr>
            <a:xfrm>
              <a:off x="7814253" y="4475722"/>
              <a:ext cx="139138" cy="127771"/>
              <a:chOff x="585175" y="1520600"/>
              <a:chExt cx="54425" cy="49975"/>
            </a:xfrm>
          </p:grpSpPr>
          <p:sp>
            <p:nvSpPr>
              <p:cNvPr id="3939" name="Google Shape;3939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0" name="Google Shape;3940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1" name="Google Shape;3941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2" name="Google Shape;3942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3" name="Google Shape;3943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44" name="Google Shape;3944;p34"/>
            <p:cNvGrpSpPr/>
            <p:nvPr/>
          </p:nvGrpSpPr>
          <p:grpSpPr>
            <a:xfrm>
              <a:off x="5714378" y="4399372"/>
              <a:ext cx="139138" cy="127771"/>
              <a:chOff x="585175" y="1520600"/>
              <a:chExt cx="54425" cy="49975"/>
            </a:xfrm>
          </p:grpSpPr>
          <p:sp>
            <p:nvSpPr>
              <p:cNvPr id="3945" name="Google Shape;3945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6" name="Google Shape;3946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7" name="Google Shape;3947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8" name="Google Shape;3948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9" name="Google Shape;3949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50" name="Google Shape;3950;p34"/>
            <p:cNvGrpSpPr/>
            <p:nvPr/>
          </p:nvGrpSpPr>
          <p:grpSpPr>
            <a:xfrm>
              <a:off x="4810803" y="4527147"/>
              <a:ext cx="139138" cy="127771"/>
              <a:chOff x="585175" y="1520600"/>
              <a:chExt cx="54425" cy="49975"/>
            </a:xfrm>
          </p:grpSpPr>
          <p:sp>
            <p:nvSpPr>
              <p:cNvPr id="3951" name="Google Shape;3951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2" name="Google Shape;3952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3" name="Google Shape;3953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4" name="Google Shape;3954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5" name="Google Shape;3955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56" name="Google Shape;3956;p34"/>
            <p:cNvGrpSpPr/>
            <p:nvPr/>
          </p:nvGrpSpPr>
          <p:grpSpPr>
            <a:xfrm>
              <a:off x="5039878" y="3566297"/>
              <a:ext cx="139138" cy="127771"/>
              <a:chOff x="585175" y="1520600"/>
              <a:chExt cx="54425" cy="49975"/>
            </a:xfrm>
          </p:grpSpPr>
          <p:sp>
            <p:nvSpPr>
              <p:cNvPr id="3957" name="Google Shape;3957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8" name="Google Shape;3958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9" name="Google Shape;3959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0" name="Google Shape;3960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1" name="Google Shape;3961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62" name="Google Shape;3962;p34"/>
            <p:cNvGrpSpPr/>
            <p:nvPr/>
          </p:nvGrpSpPr>
          <p:grpSpPr>
            <a:xfrm>
              <a:off x="5128978" y="2373247"/>
              <a:ext cx="139138" cy="127771"/>
              <a:chOff x="585175" y="1520600"/>
              <a:chExt cx="54425" cy="49975"/>
            </a:xfrm>
          </p:grpSpPr>
          <p:sp>
            <p:nvSpPr>
              <p:cNvPr id="3963" name="Google Shape;3963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4" name="Google Shape;3964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5" name="Google Shape;3965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6" name="Google Shape;3966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7" name="Google Shape;3967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68" name="Google Shape;3968;p34"/>
            <p:cNvGrpSpPr/>
            <p:nvPr/>
          </p:nvGrpSpPr>
          <p:grpSpPr>
            <a:xfrm>
              <a:off x="3550903" y="4182672"/>
              <a:ext cx="139138" cy="127771"/>
              <a:chOff x="585175" y="1520600"/>
              <a:chExt cx="54425" cy="49975"/>
            </a:xfrm>
          </p:grpSpPr>
          <p:sp>
            <p:nvSpPr>
              <p:cNvPr id="3969" name="Google Shape;3969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0" name="Google Shape;3970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1" name="Google Shape;3971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2" name="Google Shape;3972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3" name="Google Shape;3973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74" name="Google Shape;3974;p34"/>
            <p:cNvGrpSpPr/>
            <p:nvPr/>
          </p:nvGrpSpPr>
          <p:grpSpPr>
            <a:xfrm>
              <a:off x="2261303" y="4654922"/>
              <a:ext cx="139138" cy="127771"/>
              <a:chOff x="585175" y="1520600"/>
              <a:chExt cx="54425" cy="49975"/>
            </a:xfrm>
          </p:grpSpPr>
          <p:sp>
            <p:nvSpPr>
              <p:cNvPr id="3975" name="Google Shape;3975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6" name="Google Shape;3976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7" name="Google Shape;3977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8" name="Google Shape;3978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9" name="Google Shape;3979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80" name="Google Shape;3980;p34"/>
            <p:cNvGrpSpPr/>
            <p:nvPr/>
          </p:nvGrpSpPr>
          <p:grpSpPr>
            <a:xfrm>
              <a:off x="1364103" y="4247260"/>
              <a:ext cx="139138" cy="127771"/>
              <a:chOff x="585175" y="1520600"/>
              <a:chExt cx="54425" cy="49975"/>
            </a:xfrm>
          </p:grpSpPr>
          <p:sp>
            <p:nvSpPr>
              <p:cNvPr id="3981" name="Google Shape;3981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2" name="Google Shape;3982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3" name="Google Shape;3983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4" name="Google Shape;3984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5" name="Google Shape;3985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86" name="Google Shape;3986;p34"/>
            <p:cNvGrpSpPr/>
            <p:nvPr/>
          </p:nvGrpSpPr>
          <p:grpSpPr>
            <a:xfrm>
              <a:off x="371453" y="3184610"/>
              <a:ext cx="139138" cy="127771"/>
              <a:chOff x="585175" y="1520600"/>
              <a:chExt cx="54425" cy="49975"/>
            </a:xfrm>
          </p:grpSpPr>
          <p:sp>
            <p:nvSpPr>
              <p:cNvPr id="3987" name="Google Shape;3987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8" name="Google Shape;3988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9" name="Google Shape;3989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0" name="Google Shape;3990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1" name="Google Shape;3991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92" name="Google Shape;3992;p34"/>
            <p:cNvGrpSpPr/>
            <p:nvPr/>
          </p:nvGrpSpPr>
          <p:grpSpPr>
            <a:xfrm>
              <a:off x="473253" y="1962860"/>
              <a:ext cx="139138" cy="127771"/>
              <a:chOff x="585175" y="1520600"/>
              <a:chExt cx="54425" cy="49975"/>
            </a:xfrm>
          </p:grpSpPr>
          <p:sp>
            <p:nvSpPr>
              <p:cNvPr id="3993" name="Google Shape;3993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4" name="Google Shape;3994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5" name="Google Shape;3995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6" name="Google Shape;3996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7" name="Google Shape;3997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98" name="Google Shape;3998;p34"/>
            <p:cNvGrpSpPr/>
            <p:nvPr/>
          </p:nvGrpSpPr>
          <p:grpSpPr>
            <a:xfrm>
              <a:off x="1612278" y="1374735"/>
              <a:ext cx="139138" cy="127771"/>
              <a:chOff x="585175" y="1520600"/>
              <a:chExt cx="54425" cy="49975"/>
            </a:xfrm>
          </p:grpSpPr>
          <p:sp>
            <p:nvSpPr>
              <p:cNvPr id="3999" name="Google Shape;3999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0" name="Google Shape;4000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1" name="Google Shape;4001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2" name="Google Shape;4002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3" name="Google Shape;4003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04" name="Google Shape;4004;p34"/>
            <p:cNvGrpSpPr/>
            <p:nvPr/>
          </p:nvGrpSpPr>
          <p:grpSpPr>
            <a:xfrm>
              <a:off x="2776753" y="1502510"/>
              <a:ext cx="139138" cy="127771"/>
              <a:chOff x="585175" y="1520600"/>
              <a:chExt cx="54425" cy="49975"/>
            </a:xfrm>
          </p:grpSpPr>
          <p:sp>
            <p:nvSpPr>
              <p:cNvPr id="4005" name="Google Shape;4005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6" name="Google Shape;4006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7" name="Google Shape;4007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8" name="Google Shape;4008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9" name="Google Shape;4009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10" name="Google Shape;4010;p34"/>
            <p:cNvGrpSpPr/>
            <p:nvPr/>
          </p:nvGrpSpPr>
          <p:grpSpPr>
            <a:xfrm>
              <a:off x="3718528" y="1329060"/>
              <a:ext cx="139138" cy="127771"/>
              <a:chOff x="585175" y="1520600"/>
              <a:chExt cx="54425" cy="49975"/>
            </a:xfrm>
          </p:grpSpPr>
          <p:sp>
            <p:nvSpPr>
              <p:cNvPr id="4011" name="Google Shape;4011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2" name="Google Shape;4012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3" name="Google Shape;4013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4" name="Google Shape;4014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5" name="Google Shape;4015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16" name="Google Shape;4016;p34"/>
            <p:cNvSpPr/>
            <p:nvPr/>
          </p:nvSpPr>
          <p:spPr>
            <a:xfrm>
              <a:off x="5039882" y="19004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7" name="Google Shape;4017;p34"/>
            <p:cNvSpPr/>
            <p:nvPr/>
          </p:nvSpPr>
          <p:spPr>
            <a:xfrm>
              <a:off x="5128982" y="14568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8" name="Google Shape;4018;p34"/>
            <p:cNvSpPr/>
            <p:nvPr/>
          </p:nvSpPr>
          <p:spPr>
            <a:xfrm>
              <a:off x="4161757" y="12277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9" name="Google Shape;4019;p34"/>
            <p:cNvSpPr/>
            <p:nvPr/>
          </p:nvSpPr>
          <p:spPr>
            <a:xfrm>
              <a:off x="3404532" y="12277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0" name="Google Shape;4020;p34"/>
            <p:cNvSpPr/>
            <p:nvPr/>
          </p:nvSpPr>
          <p:spPr>
            <a:xfrm>
              <a:off x="2439307" y="1407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1" name="Google Shape;4021;p34"/>
            <p:cNvSpPr/>
            <p:nvPr/>
          </p:nvSpPr>
          <p:spPr>
            <a:xfrm>
              <a:off x="1892057" y="12666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2" name="Google Shape;4022;p34"/>
            <p:cNvSpPr/>
            <p:nvPr/>
          </p:nvSpPr>
          <p:spPr>
            <a:xfrm>
              <a:off x="1223932" y="14074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3" name="Google Shape;4023;p34"/>
            <p:cNvSpPr/>
            <p:nvPr/>
          </p:nvSpPr>
          <p:spPr>
            <a:xfrm>
              <a:off x="612407" y="14568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4" name="Google Shape;4024;p34"/>
            <p:cNvSpPr/>
            <p:nvPr/>
          </p:nvSpPr>
          <p:spPr>
            <a:xfrm>
              <a:off x="345157" y="24059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5" name="Google Shape;4025;p34"/>
            <p:cNvSpPr/>
            <p:nvPr/>
          </p:nvSpPr>
          <p:spPr>
            <a:xfrm>
              <a:off x="550007" y="29150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6" name="Google Shape;4026;p34"/>
            <p:cNvSpPr/>
            <p:nvPr/>
          </p:nvSpPr>
          <p:spPr>
            <a:xfrm>
              <a:off x="473257" y="37485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7" name="Google Shape;4027;p34"/>
            <p:cNvSpPr/>
            <p:nvPr/>
          </p:nvSpPr>
          <p:spPr>
            <a:xfrm>
              <a:off x="1058682" y="41202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8" name="Google Shape;4028;p34"/>
            <p:cNvSpPr/>
            <p:nvPr/>
          </p:nvSpPr>
          <p:spPr>
            <a:xfrm>
              <a:off x="1121082" y="4573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9" name="Google Shape;4029;p34"/>
            <p:cNvSpPr/>
            <p:nvPr/>
          </p:nvSpPr>
          <p:spPr>
            <a:xfrm>
              <a:off x="1751432" y="43104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0" name="Google Shape;4030;p34"/>
            <p:cNvSpPr/>
            <p:nvPr/>
          </p:nvSpPr>
          <p:spPr>
            <a:xfrm>
              <a:off x="2645107" y="46876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1" name="Google Shape;4031;p34"/>
            <p:cNvSpPr/>
            <p:nvPr/>
          </p:nvSpPr>
          <p:spPr>
            <a:xfrm>
              <a:off x="3173257" y="43104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2" name="Google Shape;4032;p34"/>
            <p:cNvSpPr/>
            <p:nvPr/>
          </p:nvSpPr>
          <p:spPr>
            <a:xfrm>
              <a:off x="3949582" y="40448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3" name="Google Shape;4033;p34"/>
            <p:cNvSpPr/>
            <p:nvPr/>
          </p:nvSpPr>
          <p:spPr>
            <a:xfrm>
              <a:off x="4280457" y="4432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4" name="Google Shape;4034;p34"/>
            <p:cNvSpPr/>
            <p:nvPr/>
          </p:nvSpPr>
          <p:spPr>
            <a:xfrm>
              <a:off x="5128982" y="42472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5" name="Google Shape;4035;p34"/>
            <p:cNvSpPr/>
            <p:nvPr/>
          </p:nvSpPr>
          <p:spPr>
            <a:xfrm>
              <a:off x="4822357" y="38591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6" name="Google Shape;4036;p34"/>
            <p:cNvSpPr/>
            <p:nvPr/>
          </p:nvSpPr>
          <p:spPr>
            <a:xfrm>
              <a:off x="4911982" y="31846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7" name="Google Shape;4037;p34"/>
            <p:cNvSpPr/>
            <p:nvPr/>
          </p:nvSpPr>
          <p:spPr>
            <a:xfrm>
              <a:off x="6311907" y="4624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8" name="Google Shape;4038;p34"/>
            <p:cNvSpPr/>
            <p:nvPr/>
          </p:nvSpPr>
          <p:spPr>
            <a:xfrm>
              <a:off x="3756907" y="4624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9" name="Google Shape;4039;p34"/>
            <p:cNvSpPr/>
            <p:nvPr/>
          </p:nvSpPr>
          <p:spPr>
            <a:xfrm>
              <a:off x="7403057" y="44757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0" name="Google Shape;4040;p34"/>
            <p:cNvSpPr/>
            <p:nvPr/>
          </p:nvSpPr>
          <p:spPr>
            <a:xfrm>
              <a:off x="8255732" y="42472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1" name="Google Shape;4041;p34"/>
            <p:cNvSpPr/>
            <p:nvPr/>
          </p:nvSpPr>
          <p:spPr>
            <a:xfrm>
              <a:off x="8771582" y="31222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2" name="Google Shape;4042;p34"/>
            <p:cNvSpPr/>
            <p:nvPr/>
          </p:nvSpPr>
          <p:spPr>
            <a:xfrm>
              <a:off x="8597357" y="39824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3" name="Google Shape;4043;p34"/>
            <p:cNvSpPr/>
            <p:nvPr/>
          </p:nvSpPr>
          <p:spPr>
            <a:xfrm>
              <a:off x="8597357" y="21880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4" name="Google Shape;4044;p34"/>
            <p:cNvSpPr/>
            <p:nvPr/>
          </p:nvSpPr>
          <p:spPr>
            <a:xfrm>
              <a:off x="8480107" y="14568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5" name="Google Shape;4045;p34"/>
            <p:cNvSpPr/>
            <p:nvPr/>
          </p:nvSpPr>
          <p:spPr>
            <a:xfrm>
              <a:off x="8255732" y="10467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6" name="Google Shape;4046;p34"/>
            <p:cNvSpPr/>
            <p:nvPr/>
          </p:nvSpPr>
          <p:spPr>
            <a:xfrm>
              <a:off x="7525607" y="826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7" name="Google Shape;4047;p34"/>
            <p:cNvSpPr/>
            <p:nvPr/>
          </p:nvSpPr>
          <p:spPr>
            <a:xfrm>
              <a:off x="7124732" y="4124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8" name="Google Shape;4048;p34"/>
            <p:cNvSpPr/>
            <p:nvPr/>
          </p:nvSpPr>
          <p:spPr>
            <a:xfrm>
              <a:off x="6653857" y="11326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9" name="Google Shape;4049;p34"/>
            <p:cNvSpPr/>
            <p:nvPr/>
          </p:nvSpPr>
          <p:spPr>
            <a:xfrm>
              <a:off x="6707732" y="7181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0" name="Google Shape;4050;p34"/>
            <p:cNvSpPr/>
            <p:nvPr/>
          </p:nvSpPr>
          <p:spPr>
            <a:xfrm>
              <a:off x="6064782" y="14074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SECTION_TITLE_AND_DESCRIPTION_1">
    <p:spTree>
      <p:nvGrpSpPr>
        <p:cNvPr id="1" name="Shape 4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2" name="Google Shape;4052;p35"/>
          <p:cNvSpPr/>
          <p:nvPr/>
        </p:nvSpPr>
        <p:spPr>
          <a:xfrm>
            <a:off x="235425" y="258426"/>
            <a:ext cx="8673178" cy="4626692"/>
          </a:xfrm>
          <a:custGeom>
            <a:avLst/>
            <a:gdLst/>
            <a:ahLst/>
            <a:cxnLst/>
            <a:rect l="l" t="t" r="r" b="b"/>
            <a:pathLst>
              <a:path w="65742" h="31774" fill="none" extrusionOk="0">
                <a:moveTo>
                  <a:pt x="0" y="8317"/>
                </a:moveTo>
                <a:lnTo>
                  <a:pt x="0" y="3533"/>
                </a:lnTo>
                <a:lnTo>
                  <a:pt x="2279" y="3533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58123" y="1"/>
                </a:lnTo>
                <a:lnTo>
                  <a:pt x="62321" y="1"/>
                </a:lnTo>
                <a:lnTo>
                  <a:pt x="62321" y="2391"/>
                </a:lnTo>
                <a:lnTo>
                  <a:pt x="65742" y="2391"/>
                </a:lnTo>
                <a:lnTo>
                  <a:pt x="65742" y="1"/>
                </a:lnTo>
                <a:lnTo>
                  <a:pt x="63460" y="1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1773"/>
                </a:lnTo>
                <a:lnTo>
                  <a:pt x="65742" y="31773"/>
                </a:lnTo>
                <a:lnTo>
                  <a:pt x="65742" y="29380"/>
                </a:lnTo>
                <a:lnTo>
                  <a:pt x="62321" y="29380"/>
                </a:lnTo>
                <a:lnTo>
                  <a:pt x="62321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3" y="31773"/>
                </a:lnTo>
                <a:lnTo>
                  <a:pt x="3423" y="29380"/>
                </a:lnTo>
                <a:lnTo>
                  <a:pt x="0" y="29380"/>
                </a:lnTo>
                <a:lnTo>
                  <a:pt x="0" y="31773"/>
                </a:lnTo>
                <a:lnTo>
                  <a:pt x="2279" y="31773"/>
                </a:lnTo>
                <a:lnTo>
                  <a:pt x="2279" y="28239"/>
                </a:lnTo>
                <a:lnTo>
                  <a:pt x="0" y="28239"/>
                </a:lnTo>
                <a:lnTo>
                  <a:pt x="0" y="23454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3" name="Google Shape;4053;p35"/>
          <p:cNvSpPr/>
          <p:nvPr/>
        </p:nvSpPr>
        <p:spPr>
          <a:xfrm rot="295541">
            <a:off x="3258520" y="3059218"/>
            <a:ext cx="3157340" cy="2627275"/>
          </a:xfrm>
          <a:custGeom>
            <a:avLst/>
            <a:gdLst/>
            <a:ahLst/>
            <a:cxnLst/>
            <a:rect l="l" t="t" r="r" b="b"/>
            <a:pathLst>
              <a:path w="23401" h="19472" extrusionOk="0">
                <a:moveTo>
                  <a:pt x="11947" y="0"/>
                </a:moveTo>
                <a:cubicBezTo>
                  <a:pt x="11726" y="0"/>
                  <a:pt x="11502" y="49"/>
                  <a:pt x="11302" y="141"/>
                </a:cubicBezTo>
                <a:cubicBezTo>
                  <a:pt x="10816" y="364"/>
                  <a:pt x="10454" y="791"/>
                  <a:pt x="10172" y="1245"/>
                </a:cubicBezTo>
                <a:cubicBezTo>
                  <a:pt x="9332" y="2612"/>
                  <a:pt x="9131" y="4272"/>
                  <a:pt x="9061" y="5877"/>
                </a:cubicBezTo>
                <a:cubicBezTo>
                  <a:pt x="9048" y="6183"/>
                  <a:pt x="9025" y="6524"/>
                  <a:pt x="8796" y="6727"/>
                </a:cubicBezTo>
                <a:cubicBezTo>
                  <a:pt x="8675" y="6839"/>
                  <a:pt x="8528" y="6885"/>
                  <a:pt x="8372" y="6885"/>
                </a:cubicBezTo>
                <a:cubicBezTo>
                  <a:pt x="8072" y="6885"/>
                  <a:pt x="7739" y="6715"/>
                  <a:pt x="7494" y="6515"/>
                </a:cubicBezTo>
                <a:cubicBezTo>
                  <a:pt x="6724" y="5890"/>
                  <a:pt x="6171" y="5026"/>
                  <a:pt x="5404" y="4392"/>
                </a:cubicBezTo>
                <a:cubicBezTo>
                  <a:pt x="4900" y="3975"/>
                  <a:pt x="4231" y="3675"/>
                  <a:pt x="3597" y="3675"/>
                </a:cubicBezTo>
                <a:cubicBezTo>
                  <a:pt x="3265" y="3675"/>
                  <a:pt x="2943" y="3756"/>
                  <a:pt x="2659" y="3946"/>
                </a:cubicBezTo>
                <a:cubicBezTo>
                  <a:pt x="1808" y="4518"/>
                  <a:pt x="1733" y="5745"/>
                  <a:pt x="1947" y="6750"/>
                </a:cubicBezTo>
                <a:cubicBezTo>
                  <a:pt x="2204" y="7927"/>
                  <a:pt x="2740" y="9026"/>
                  <a:pt x="3340" y="10072"/>
                </a:cubicBezTo>
                <a:cubicBezTo>
                  <a:pt x="3487" y="10326"/>
                  <a:pt x="3635" y="10588"/>
                  <a:pt x="3683" y="10879"/>
                </a:cubicBezTo>
                <a:cubicBezTo>
                  <a:pt x="3727" y="11169"/>
                  <a:pt x="3633" y="11504"/>
                  <a:pt x="3381" y="11651"/>
                </a:cubicBezTo>
                <a:cubicBezTo>
                  <a:pt x="3262" y="11725"/>
                  <a:pt x="3119" y="11748"/>
                  <a:pt x="2975" y="11748"/>
                </a:cubicBezTo>
                <a:cubicBezTo>
                  <a:pt x="2935" y="11748"/>
                  <a:pt x="2894" y="11747"/>
                  <a:pt x="2854" y="11743"/>
                </a:cubicBezTo>
                <a:cubicBezTo>
                  <a:pt x="2352" y="11702"/>
                  <a:pt x="1886" y="11467"/>
                  <a:pt x="1390" y="11392"/>
                </a:cubicBezTo>
                <a:cubicBezTo>
                  <a:pt x="1302" y="11377"/>
                  <a:pt x="1210" y="11370"/>
                  <a:pt x="1118" y="11370"/>
                </a:cubicBezTo>
                <a:cubicBezTo>
                  <a:pt x="694" y="11370"/>
                  <a:pt x="257" y="11530"/>
                  <a:pt x="89" y="11908"/>
                </a:cubicBezTo>
                <a:cubicBezTo>
                  <a:pt x="0" y="12112"/>
                  <a:pt x="3" y="12346"/>
                  <a:pt x="17" y="12569"/>
                </a:cubicBezTo>
                <a:cubicBezTo>
                  <a:pt x="142" y="14823"/>
                  <a:pt x="982" y="17008"/>
                  <a:pt x="2310" y="18818"/>
                </a:cubicBezTo>
                <a:cubicBezTo>
                  <a:pt x="2635" y="19261"/>
                  <a:pt x="4127" y="19472"/>
                  <a:pt x="6161" y="19472"/>
                </a:cubicBezTo>
                <a:cubicBezTo>
                  <a:pt x="11446" y="19472"/>
                  <a:pt x="20387" y="18047"/>
                  <a:pt x="21973" y="15563"/>
                </a:cubicBezTo>
                <a:cubicBezTo>
                  <a:pt x="22768" y="14310"/>
                  <a:pt x="23401" y="12887"/>
                  <a:pt x="23354" y="11406"/>
                </a:cubicBezTo>
                <a:cubicBezTo>
                  <a:pt x="23328" y="10683"/>
                  <a:pt x="23061" y="9871"/>
                  <a:pt x="22386" y="9612"/>
                </a:cubicBezTo>
                <a:cubicBezTo>
                  <a:pt x="22231" y="9552"/>
                  <a:pt x="22072" y="9527"/>
                  <a:pt x="21910" y="9527"/>
                </a:cubicBezTo>
                <a:cubicBezTo>
                  <a:pt x="21496" y="9527"/>
                  <a:pt x="21064" y="9686"/>
                  <a:pt x="20653" y="9805"/>
                </a:cubicBezTo>
                <a:cubicBezTo>
                  <a:pt x="20416" y="9874"/>
                  <a:pt x="20153" y="9923"/>
                  <a:pt x="19900" y="9923"/>
                </a:cubicBezTo>
                <a:cubicBezTo>
                  <a:pt x="19546" y="9923"/>
                  <a:pt x="19211" y="9827"/>
                  <a:pt x="18993" y="9559"/>
                </a:cubicBezTo>
                <a:cubicBezTo>
                  <a:pt x="18714" y="9219"/>
                  <a:pt x="18742" y="8722"/>
                  <a:pt x="18806" y="8284"/>
                </a:cubicBezTo>
                <a:cubicBezTo>
                  <a:pt x="18937" y="7363"/>
                  <a:pt x="19169" y="6457"/>
                  <a:pt x="19492" y="5581"/>
                </a:cubicBezTo>
                <a:cubicBezTo>
                  <a:pt x="19671" y="5101"/>
                  <a:pt x="19880" y="4621"/>
                  <a:pt x="19917" y="4111"/>
                </a:cubicBezTo>
                <a:cubicBezTo>
                  <a:pt x="19958" y="3597"/>
                  <a:pt x="19794" y="3037"/>
                  <a:pt x="19367" y="2749"/>
                </a:cubicBezTo>
                <a:cubicBezTo>
                  <a:pt x="19174" y="2619"/>
                  <a:pt x="18956" y="2563"/>
                  <a:pt x="18730" y="2563"/>
                </a:cubicBezTo>
                <a:cubicBezTo>
                  <a:pt x="18283" y="2563"/>
                  <a:pt x="17809" y="2782"/>
                  <a:pt x="17453" y="3073"/>
                </a:cubicBezTo>
                <a:cubicBezTo>
                  <a:pt x="16912" y="3514"/>
                  <a:pt x="16505" y="4105"/>
                  <a:pt x="15919" y="4479"/>
                </a:cubicBezTo>
                <a:cubicBezTo>
                  <a:pt x="15717" y="4610"/>
                  <a:pt x="15486" y="4712"/>
                  <a:pt x="15247" y="4712"/>
                </a:cubicBezTo>
                <a:cubicBezTo>
                  <a:pt x="15211" y="4712"/>
                  <a:pt x="15176" y="4709"/>
                  <a:pt x="15140" y="4705"/>
                </a:cubicBezTo>
                <a:cubicBezTo>
                  <a:pt x="14580" y="4632"/>
                  <a:pt x="14290" y="4016"/>
                  <a:pt x="14097" y="3483"/>
                </a:cubicBezTo>
                <a:cubicBezTo>
                  <a:pt x="13826" y="2718"/>
                  <a:pt x="13553" y="1957"/>
                  <a:pt x="13282" y="1198"/>
                </a:cubicBezTo>
                <a:cubicBezTo>
                  <a:pt x="13171" y="880"/>
                  <a:pt x="13048" y="554"/>
                  <a:pt x="12805" y="319"/>
                </a:cubicBezTo>
                <a:cubicBezTo>
                  <a:pt x="12575" y="101"/>
                  <a:pt x="12264" y="0"/>
                  <a:pt x="11947" y="0"/>
                </a:cubicBezTo>
                <a:close/>
              </a:path>
            </a:pathLst>
          </a:custGeom>
          <a:solidFill>
            <a:srgbClr val="EF9F9C">
              <a:alpha val="43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54" name="Google Shape;4054;p35"/>
          <p:cNvGrpSpPr/>
          <p:nvPr/>
        </p:nvGrpSpPr>
        <p:grpSpPr>
          <a:xfrm>
            <a:off x="422007" y="539997"/>
            <a:ext cx="8254150" cy="4200938"/>
            <a:chOff x="422007" y="539997"/>
            <a:chExt cx="8254150" cy="4200938"/>
          </a:xfrm>
        </p:grpSpPr>
        <p:grpSp>
          <p:nvGrpSpPr>
            <p:cNvPr id="4055" name="Google Shape;4055;p35"/>
            <p:cNvGrpSpPr/>
            <p:nvPr/>
          </p:nvGrpSpPr>
          <p:grpSpPr>
            <a:xfrm>
              <a:off x="7716546" y="664754"/>
              <a:ext cx="564135" cy="256951"/>
              <a:chOff x="700250" y="1477300"/>
              <a:chExt cx="309675" cy="141050"/>
            </a:xfrm>
          </p:grpSpPr>
          <p:sp>
            <p:nvSpPr>
              <p:cNvPr id="4056" name="Google Shape;4056;p35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7" name="Google Shape;4057;p35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8" name="Google Shape;4058;p35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9" name="Google Shape;4059;p35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60" name="Google Shape;4060;p35"/>
            <p:cNvGrpSpPr/>
            <p:nvPr/>
          </p:nvGrpSpPr>
          <p:grpSpPr>
            <a:xfrm>
              <a:off x="7388928" y="3955060"/>
              <a:ext cx="139138" cy="127771"/>
              <a:chOff x="585175" y="1520600"/>
              <a:chExt cx="54425" cy="49975"/>
            </a:xfrm>
          </p:grpSpPr>
          <p:sp>
            <p:nvSpPr>
              <p:cNvPr id="4061" name="Google Shape;4061;p3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2" name="Google Shape;4062;p3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3" name="Google Shape;4063;p3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4" name="Google Shape;4064;p3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5" name="Google Shape;4065;p3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66" name="Google Shape;4066;p35"/>
            <p:cNvSpPr/>
            <p:nvPr/>
          </p:nvSpPr>
          <p:spPr>
            <a:xfrm>
              <a:off x="8179894" y="1828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067" name="Google Shape;4067;p35"/>
            <p:cNvGrpSpPr/>
            <p:nvPr/>
          </p:nvGrpSpPr>
          <p:grpSpPr>
            <a:xfrm>
              <a:off x="863321" y="4221804"/>
              <a:ext cx="564135" cy="256951"/>
              <a:chOff x="700250" y="1477300"/>
              <a:chExt cx="309675" cy="141050"/>
            </a:xfrm>
          </p:grpSpPr>
          <p:sp>
            <p:nvSpPr>
              <p:cNvPr id="4068" name="Google Shape;4068;p35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9" name="Google Shape;4069;p35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0" name="Google Shape;4070;p35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1" name="Google Shape;4071;p35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72" name="Google Shape;4072;p35"/>
            <p:cNvGrpSpPr/>
            <p:nvPr/>
          </p:nvGrpSpPr>
          <p:grpSpPr>
            <a:xfrm>
              <a:off x="7716546" y="4221804"/>
              <a:ext cx="564135" cy="256951"/>
              <a:chOff x="700250" y="1477300"/>
              <a:chExt cx="309675" cy="141050"/>
            </a:xfrm>
          </p:grpSpPr>
          <p:sp>
            <p:nvSpPr>
              <p:cNvPr id="4073" name="Google Shape;4073;p35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4" name="Google Shape;4074;p35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5" name="Google Shape;4075;p35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6" name="Google Shape;4076;p35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77" name="Google Shape;4077;p35"/>
            <p:cNvGrpSpPr/>
            <p:nvPr/>
          </p:nvGrpSpPr>
          <p:grpSpPr>
            <a:xfrm>
              <a:off x="8141528" y="2964697"/>
              <a:ext cx="139138" cy="127771"/>
              <a:chOff x="585175" y="1520600"/>
              <a:chExt cx="54425" cy="49975"/>
            </a:xfrm>
          </p:grpSpPr>
          <p:sp>
            <p:nvSpPr>
              <p:cNvPr id="4078" name="Google Shape;4078;p3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9" name="Google Shape;4079;p3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0" name="Google Shape;4080;p3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1" name="Google Shape;4081;p3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2" name="Google Shape;4082;p3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83" name="Google Shape;4083;p35"/>
            <p:cNvGrpSpPr/>
            <p:nvPr/>
          </p:nvGrpSpPr>
          <p:grpSpPr>
            <a:xfrm>
              <a:off x="6525253" y="2188372"/>
              <a:ext cx="139138" cy="127771"/>
              <a:chOff x="585175" y="1520600"/>
              <a:chExt cx="54425" cy="49975"/>
            </a:xfrm>
          </p:grpSpPr>
          <p:sp>
            <p:nvSpPr>
              <p:cNvPr id="4084" name="Google Shape;4084;p3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5" name="Google Shape;4085;p3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6" name="Google Shape;4086;p3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7" name="Google Shape;4087;p3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8" name="Google Shape;4088;p3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89" name="Google Shape;4089;p35"/>
            <p:cNvGrpSpPr/>
            <p:nvPr/>
          </p:nvGrpSpPr>
          <p:grpSpPr>
            <a:xfrm>
              <a:off x="7040653" y="1278422"/>
              <a:ext cx="139138" cy="127771"/>
              <a:chOff x="585175" y="1520600"/>
              <a:chExt cx="54425" cy="49975"/>
            </a:xfrm>
          </p:grpSpPr>
          <p:sp>
            <p:nvSpPr>
              <p:cNvPr id="4090" name="Google Shape;4090;p3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1" name="Google Shape;4091;p3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2" name="Google Shape;4092;p3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3" name="Google Shape;4093;p3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4" name="Google Shape;4094;p3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95" name="Google Shape;4095;p35"/>
            <p:cNvGrpSpPr/>
            <p:nvPr/>
          </p:nvGrpSpPr>
          <p:grpSpPr>
            <a:xfrm>
              <a:off x="1033728" y="2571747"/>
              <a:ext cx="139138" cy="127771"/>
              <a:chOff x="585175" y="1520600"/>
              <a:chExt cx="54425" cy="49975"/>
            </a:xfrm>
          </p:grpSpPr>
          <p:sp>
            <p:nvSpPr>
              <p:cNvPr id="4096" name="Google Shape;4096;p3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7" name="Google Shape;4097;p3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8" name="Google Shape;4098;p3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9" name="Google Shape;4099;p3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0" name="Google Shape;4100;p3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01" name="Google Shape;4101;p35"/>
            <p:cNvGrpSpPr/>
            <p:nvPr/>
          </p:nvGrpSpPr>
          <p:grpSpPr>
            <a:xfrm>
              <a:off x="1689128" y="3373522"/>
              <a:ext cx="139138" cy="127771"/>
              <a:chOff x="585175" y="1520600"/>
              <a:chExt cx="54425" cy="49975"/>
            </a:xfrm>
          </p:grpSpPr>
          <p:sp>
            <p:nvSpPr>
              <p:cNvPr id="4102" name="Google Shape;4102;p3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3" name="Google Shape;4103;p3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4" name="Google Shape;4104;p3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5" name="Google Shape;4105;p3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6" name="Google Shape;4106;p3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07" name="Google Shape;4107;p35"/>
            <p:cNvGrpSpPr/>
            <p:nvPr/>
          </p:nvGrpSpPr>
          <p:grpSpPr>
            <a:xfrm>
              <a:off x="580853" y="3647147"/>
              <a:ext cx="139138" cy="127771"/>
              <a:chOff x="585175" y="1520600"/>
              <a:chExt cx="54425" cy="49975"/>
            </a:xfrm>
          </p:grpSpPr>
          <p:sp>
            <p:nvSpPr>
              <p:cNvPr id="4108" name="Google Shape;4108;p3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9" name="Google Shape;4109;p3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0" name="Google Shape;4110;p3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1" name="Google Shape;4111;p3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2" name="Google Shape;4112;p3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13" name="Google Shape;4113;p35"/>
            <p:cNvGrpSpPr/>
            <p:nvPr/>
          </p:nvGrpSpPr>
          <p:grpSpPr>
            <a:xfrm>
              <a:off x="1427453" y="539997"/>
              <a:ext cx="139138" cy="127771"/>
              <a:chOff x="585175" y="1520600"/>
              <a:chExt cx="54425" cy="49975"/>
            </a:xfrm>
          </p:grpSpPr>
          <p:sp>
            <p:nvSpPr>
              <p:cNvPr id="4114" name="Google Shape;4114;p3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5" name="Google Shape;4115;p3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6" name="Google Shape;4116;p3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7" name="Google Shape;4117;p3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8" name="Google Shape;4118;p3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19" name="Google Shape;4119;p35"/>
            <p:cNvGrpSpPr/>
            <p:nvPr/>
          </p:nvGrpSpPr>
          <p:grpSpPr>
            <a:xfrm>
              <a:off x="3177328" y="2005347"/>
              <a:ext cx="139138" cy="127771"/>
              <a:chOff x="585175" y="1520600"/>
              <a:chExt cx="54425" cy="49975"/>
            </a:xfrm>
          </p:grpSpPr>
          <p:sp>
            <p:nvSpPr>
              <p:cNvPr id="4120" name="Google Shape;4120;p3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1" name="Google Shape;4121;p3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2" name="Google Shape;4122;p3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3" name="Google Shape;4123;p3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4" name="Google Shape;4124;p3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25" name="Google Shape;4125;p35"/>
            <p:cNvGrpSpPr/>
            <p:nvPr/>
          </p:nvGrpSpPr>
          <p:grpSpPr>
            <a:xfrm>
              <a:off x="5092678" y="703222"/>
              <a:ext cx="139138" cy="127771"/>
              <a:chOff x="585175" y="1520600"/>
              <a:chExt cx="54425" cy="49975"/>
            </a:xfrm>
          </p:grpSpPr>
          <p:sp>
            <p:nvSpPr>
              <p:cNvPr id="4126" name="Google Shape;4126;p3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7" name="Google Shape;4127;p3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8" name="Google Shape;4128;p3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9" name="Google Shape;4129;p3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0" name="Google Shape;4130;p3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31" name="Google Shape;4131;p35"/>
            <p:cNvGrpSpPr/>
            <p:nvPr/>
          </p:nvGrpSpPr>
          <p:grpSpPr>
            <a:xfrm>
              <a:off x="4502428" y="2188372"/>
              <a:ext cx="139138" cy="127771"/>
              <a:chOff x="585175" y="1520600"/>
              <a:chExt cx="54425" cy="49975"/>
            </a:xfrm>
          </p:grpSpPr>
          <p:sp>
            <p:nvSpPr>
              <p:cNvPr id="4132" name="Google Shape;4132;p3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3" name="Google Shape;4133;p3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4" name="Google Shape;4134;p3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5" name="Google Shape;4135;p3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6" name="Google Shape;4136;p3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37" name="Google Shape;4137;p35"/>
            <p:cNvGrpSpPr/>
            <p:nvPr/>
          </p:nvGrpSpPr>
          <p:grpSpPr>
            <a:xfrm>
              <a:off x="8354428" y="2005347"/>
              <a:ext cx="139138" cy="127771"/>
              <a:chOff x="585175" y="1520600"/>
              <a:chExt cx="54425" cy="49975"/>
            </a:xfrm>
          </p:grpSpPr>
          <p:sp>
            <p:nvSpPr>
              <p:cNvPr id="4138" name="Google Shape;4138;p3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9" name="Google Shape;4139;p3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0" name="Google Shape;4140;p3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1" name="Google Shape;4141;p3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2" name="Google Shape;4142;p3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143" name="Google Shape;4143;p35"/>
            <p:cNvSpPr/>
            <p:nvPr/>
          </p:nvSpPr>
          <p:spPr>
            <a:xfrm>
              <a:off x="7257219" y="20986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4" name="Google Shape;4144;p35"/>
            <p:cNvSpPr/>
            <p:nvPr/>
          </p:nvSpPr>
          <p:spPr>
            <a:xfrm>
              <a:off x="7465669" y="14062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5" name="Google Shape;4145;p35"/>
            <p:cNvSpPr/>
            <p:nvPr/>
          </p:nvSpPr>
          <p:spPr>
            <a:xfrm>
              <a:off x="6835719" y="8310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6" name="Google Shape;4146;p35"/>
            <p:cNvSpPr/>
            <p:nvPr/>
          </p:nvSpPr>
          <p:spPr>
            <a:xfrm>
              <a:off x="7117394" y="5726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7" name="Google Shape;4147;p35"/>
            <p:cNvSpPr/>
            <p:nvPr/>
          </p:nvSpPr>
          <p:spPr>
            <a:xfrm>
              <a:off x="6773319" y="18283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8" name="Google Shape;4148;p35"/>
            <p:cNvSpPr/>
            <p:nvPr/>
          </p:nvSpPr>
          <p:spPr>
            <a:xfrm>
              <a:off x="5367044" y="6350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9" name="Google Shape;4149;p35"/>
            <p:cNvSpPr/>
            <p:nvPr/>
          </p:nvSpPr>
          <p:spPr>
            <a:xfrm>
              <a:off x="4762519" y="18907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0" name="Google Shape;4150;p35"/>
            <p:cNvSpPr/>
            <p:nvPr/>
          </p:nvSpPr>
          <p:spPr>
            <a:xfrm>
              <a:off x="4443632" y="15344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1" name="Google Shape;4151;p35"/>
            <p:cNvSpPr/>
            <p:nvPr/>
          </p:nvSpPr>
          <p:spPr>
            <a:xfrm>
              <a:off x="3731694" y="1723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2" name="Google Shape;4152;p35"/>
            <p:cNvSpPr/>
            <p:nvPr/>
          </p:nvSpPr>
          <p:spPr>
            <a:xfrm>
              <a:off x="3451719" y="21883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3" name="Google Shape;4153;p35"/>
            <p:cNvSpPr/>
            <p:nvPr/>
          </p:nvSpPr>
          <p:spPr>
            <a:xfrm>
              <a:off x="2815394" y="20380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4" name="Google Shape;4154;p35"/>
            <p:cNvSpPr/>
            <p:nvPr/>
          </p:nvSpPr>
          <p:spPr>
            <a:xfrm>
              <a:off x="1114182" y="6351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5" name="Google Shape;4155;p35"/>
            <p:cNvSpPr/>
            <p:nvPr/>
          </p:nvSpPr>
          <p:spPr>
            <a:xfrm>
              <a:off x="1365057" y="24135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6" name="Google Shape;4156;p35"/>
            <p:cNvSpPr/>
            <p:nvPr/>
          </p:nvSpPr>
          <p:spPr>
            <a:xfrm>
              <a:off x="1465832" y="31879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7" name="Google Shape;4157;p35"/>
            <p:cNvSpPr/>
            <p:nvPr/>
          </p:nvSpPr>
          <p:spPr>
            <a:xfrm>
              <a:off x="940082" y="30443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8" name="Google Shape;4158;p35"/>
            <p:cNvSpPr/>
            <p:nvPr/>
          </p:nvSpPr>
          <p:spPr>
            <a:xfrm>
              <a:off x="1072107" y="3865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9" name="Google Shape;4159;p35"/>
            <p:cNvSpPr/>
            <p:nvPr/>
          </p:nvSpPr>
          <p:spPr>
            <a:xfrm>
              <a:off x="1828282" y="43190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0" name="Google Shape;4160;p35"/>
            <p:cNvSpPr/>
            <p:nvPr/>
          </p:nvSpPr>
          <p:spPr>
            <a:xfrm>
              <a:off x="422007" y="27982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1" name="Google Shape;4161;p35"/>
            <p:cNvSpPr/>
            <p:nvPr/>
          </p:nvSpPr>
          <p:spPr>
            <a:xfrm>
              <a:off x="1993732" y="22507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2" name="Google Shape;4162;p35"/>
            <p:cNvSpPr/>
            <p:nvPr/>
          </p:nvSpPr>
          <p:spPr>
            <a:xfrm>
              <a:off x="7716557" y="36798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3" name="Google Shape;4163;p35"/>
            <p:cNvSpPr/>
            <p:nvPr/>
          </p:nvSpPr>
          <p:spPr>
            <a:xfrm>
              <a:off x="7563832" y="29353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4" name="Google Shape;4164;p35"/>
            <p:cNvSpPr/>
            <p:nvPr/>
          </p:nvSpPr>
          <p:spPr>
            <a:xfrm>
              <a:off x="8613757" y="35013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5" name="Google Shape;4165;p35"/>
            <p:cNvSpPr/>
            <p:nvPr/>
          </p:nvSpPr>
          <p:spPr>
            <a:xfrm>
              <a:off x="8047432" y="24136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6" name="Google Shape;4166;p35"/>
            <p:cNvSpPr/>
            <p:nvPr/>
          </p:nvSpPr>
          <p:spPr>
            <a:xfrm>
              <a:off x="8551357" y="11409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7" name="Google Shape;4167;p35"/>
            <p:cNvSpPr/>
            <p:nvPr/>
          </p:nvSpPr>
          <p:spPr>
            <a:xfrm>
              <a:off x="7257232" y="46785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SECTION_HEADER_1_1_1_1_1">
    <p:bg>
      <p:bgPr>
        <a:solidFill>
          <a:schemeClr val="accent3"/>
        </a:solidFill>
        <a:effectLst/>
      </p:bgPr>
    </p:bg>
    <p:spTree>
      <p:nvGrpSpPr>
        <p:cNvPr id="1" name="Shape 4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9" name="Google Shape;4169;p36"/>
          <p:cNvSpPr/>
          <p:nvPr/>
        </p:nvSpPr>
        <p:spPr>
          <a:xfrm>
            <a:off x="235425" y="258425"/>
            <a:ext cx="8673145" cy="4626692"/>
          </a:xfrm>
          <a:custGeom>
            <a:avLst/>
            <a:gdLst/>
            <a:ahLst/>
            <a:cxnLst/>
            <a:rect l="l" t="t" r="r" b="b"/>
            <a:pathLst>
              <a:path w="65743" h="31774" fill="none" extrusionOk="0">
                <a:moveTo>
                  <a:pt x="1" y="8317"/>
                </a:moveTo>
                <a:lnTo>
                  <a:pt x="1" y="3533"/>
                </a:lnTo>
                <a:lnTo>
                  <a:pt x="2280" y="3533"/>
                </a:lnTo>
                <a:lnTo>
                  <a:pt x="2280" y="1295"/>
                </a:lnTo>
                <a:lnTo>
                  <a:pt x="1064" y="1"/>
                </a:lnTo>
                <a:lnTo>
                  <a:pt x="1" y="1211"/>
                </a:lnTo>
                <a:lnTo>
                  <a:pt x="1100" y="2391"/>
                </a:lnTo>
                <a:lnTo>
                  <a:pt x="3424" y="2391"/>
                </a:lnTo>
                <a:lnTo>
                  <a:pt x="3424" y="1"/>
                </a:lnTo>
                <a:lnTo>
                  <a:pt x="7622" y="1"/>
                </a:lnTo>
                <a:lnTo>
                  <a:pt x="58123" y="1"/>
                </a:lnTo>
                <a:lnTo>
                  <a:pt x="62322" y="1"/>
                </a:lnTo>
                <a:lnTo>
                  <a:pt x="62322" y="2391"/>
                </a:lnTo>
                <a:lnTo>
                  <a:pt x="64604" y="2391"/>
                </a:lnTo>
                <a:lnTo>
                  <a:pt x="65742" y="1175"/>
                </a:lnTo>
                <a:lnTo>
                  <a:pt x="64570" y="1"/>
                </a:lnTo>
                <a:lnTo>
                  <a:pt x="63460" y="1192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0605"/>
                </a:lnTo>
                <a:lnTo>
                  <a:pt x="64559" y="31773"/>
                </a:lnTo>
                <a:lnTo>
                  <a:pt x="65742" y="30593"/>
                </a:lnTo>
                <a:lnTo>
                  <a:pt x="64559" y="29380"/>
                </a:lnTo>
                <a:lnTo>
                  <a:pt x="62322" y="29380"/>
                </a:lnTo>
                <a:lnTo>
                  <a:pt x="62322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4" y="31773"/>
                </a:lnTo>
                <a:lnTo>
                  <a:pt x="3424" y="29380"/>
                </a:lnTo>
                <a:lnTo>
                  <a:pt x="1108" y="29380"/>
                </a:lnTo>
                <a:lnTo>
                  <a:pt x="1" y="30616"/>
                </a:lnTo>
                <a:lnTo>
                  <a:pt x="1198" y="31773"/>
                </a:lnTo>
                <a:lnTo>
                  <a:pt x="2280" y="30552"/>
                </a:lnTo>
                <a:lnTo>
                  <a:pt x="2280" y="28239"/>
                </a:lnTo>
                <a:lnTo>
                  <a:pt x="1" y="28239"/>
                </a:lnTo>
                <a:lnTo>
                  <a:pt x="1" y="23454"/>
                </a:lnTo>
                <a:close/>
              </a:path>
            </a:pathLst>
          </a:custGeom>
          <a:noFill/>
          <a:ln w="9525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70" name="Google Shape;4170;p36"/>
          <p:cNvGrpSpPr/>
          <p:nvPr/>
        </p:nvGrpSpPr>
        <p:grpSpPr>
          <a:xfrm>
            <a:off x="389382" y="539998"/>
            <a:ext cx="8326438" cy="4191270"/>
            <a:chOff x="389382" y="539998"/>
            <a:chExt cx="8326438" cy="4191270"/>
          </a:xfrm>
        </p:grpSpPr>
        <p:grpSp>
          <p:nvGrpSpPr>
            <p:cNvPr id="4171" name="Google Shape;4171;p36"/>
            <p:cNvGrpSpPr/>
            <p:nvPr/>
          </p:nvGrpSpPr>
          <p:grpSpPr>
            <a:xfrm>
              <a:off x="7689146" y="3109242"/>
              <a:ext cx="564135" cy="256951"/>
              <a:chOff x="700250" y="1477300"/>
              <a:chExt cx="309675" cy="141050"/>
            </a:xfrm>
          </p:grpSpPr>
          <p:sp>
            <p:nvSpPr>
              <p:cNvPr id="4172" name="Google Shape;4172;p36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3" name="Google Shape;4173;p36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4" name="Google Shape;4174;p36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5" name="Google Shape;4175;p36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76" name="Google Shape;4176;p36"/>
            <p:cNvGrpSpPr/>
            <p:nvPr/>
          </p:nvGrpSpPr>
          <p:grpSpPr>
            <a:xfrm>
              <a:off x="7660578" y="3677535"/>
              <a:ext cx="139138" cy="127771"/>
              <a:chOff x="585175" y="1520600"/>
              <a:chExt cx="54425" cy="49975"/>
            </a:xfrm>
          </p:grpSpPr>
          <p:sp>
            <p:nvSpPr>
              <p:cNvPr id="4177" name="Google Shape;4177;p3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8" name="Google Shape;4178;p3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9" name="Google Shape;4179;p3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0" name="Google Shape;4180;p3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1" name="Google Shape;4181;p3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182" name="Google Shape;4182;p36"/>
            <p:cNvSpPr/>
            <p:nvPr/>
          </p:nvSpPr>
          <p:spPr>
            <a:xfrm>
              <a:off x="7286744" y="35854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183" name="Google Shape;4183;p36"/>
            <p:cNvGrpSpPr/>
            <p:nvPr/>
          </p:nvGrpSpPr>
          <p:grpSpPr>
            <a:xfrm>
              <a:off x="861371" y="4114642"/>
              <a:ext cx="564135" cy="256951"/>
              <a:chOff x="700250" y="1477300"/>
              <a:chExt cx="309675" cy="141050"/>
            </a:xfrm>
          </p:grpSpPr>
          <p:sp>
            <p:nvSpPr>
              <p:cNvPr id="4184" name="Google Shape;4184;p36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5" name="Google Shape;4185;p36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6" name="Google Shape;4186;p36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7" name="Google Shape;4187;p36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88" name="Google Shape;4188;p36"/>
            <p:cNvGrpSpPr/>
            <p:nvPr/>
          </p:nvGrpSpPr>
          <p:grpSpPr>
            <a:xfrm>
              <a:off x="8201453" y="2392585"/>
              <a:ext cx="139138" cy="127771"/>
              <a:chOff x="585175" y="1520600"/>
              <a:chExt cx="54425" cy="49975"/>
            </a:xfrm>
          </p:grpSpPr>
          <p:sp>
            <p:nvSpPr>
              <p:cNvPr id="4189" name="Google Shape;4189;p3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0" name="Google Shape;4190;p3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1" name="Google Shape;4191;p3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2" name="Google Shape;4192;p3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3" name="Google Shape;4193;p3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94" name="Google Shape;4194;p36"/>
            <p:cNvGrpSpPr/>
            <p:nvPr/>
          </p:nvGrpSpPr>
          <p:grpSpPr>
            <a:xfrm>
              <a:off x="7593028" y="827210"/>
              <a:ext cx="139138" cy="127771"/>
              <a:chOff x="585175" y="1520600"/>
              <a:chExt cx="54425" cy="49975"/>
            </a:xfrm>
          </p:grpSpPr>
          <p:sp>
            <p:nvSpPr>
              <p:cNvPr id="4195" name="Google Shape;4195;p3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6" name="Google Shape;4196;p3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7" name="Google Shape;4197;p3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8" name="Google Shape;4198;p3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9" name="Google Shape;4199;p3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00" name="Google Shape;4200;p36"/>
            <p:cNvGrpSpPr/>
            <p:nvPr/>
          </p:nvGrpSpPr>
          <p:grpSpPr>
            <a:xfrm>
              <a:off x="5493153" y="1083760"/>
              <a:ext cx="139138" cy="127771"/>
              <a:chOff x="585175" y="1520600"/>
              <a:chExt cx="54425" cy="49975"/>
            </a:xfrm>
          </p:grpSpPr>
          <p:sp>
            <p:nvSpPr>
              <p:cNvPr id="4201" name="Google Shape;4201;p3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2" name="Google Shape;4202;p3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3" name="Google Shape;4203;p3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4" name="Google Shape;4204;p3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5" name="Google Shape;4205;p3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06" name="Google Shape;4206;p36"/>
            <p:cNvGrpSpPr/>
            <p:nvPr/>
          </p:nvGrpSpPr>
          <p:grpSpPr>
            <a:xfrm>
              <a:off x="3546003" y="584985"/>
              <a:ext cx="139138" cy="127771"/>
              <a:chOff x="585175" y="1520600"/>
              <a:chExt cx="54425" cy="49975"/>
            </a:xfrm>
          </p:grpSpPr>
          <p:sp>
            <p:nvSpPr>
              <p:cNvPr id="4207" name="Google Shape;4207;p3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8" name="Google Shape;4208;p3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9" name="Google Shape;4209;p3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0" name="Google Shape;4210;p3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1" name="Google Shape;4211;p3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12" name="Google Shape;4212;p36"/>
            <p:cNvGrpSpPr/>
            <p:nvPr/>
          </p:nvGrpSpPr>
          <p:grpSpPr>
            <a:xfrm>
              <a:off x="1119928" y="1083760"/>
              <a:ext cx="139138" cy="127771"/>
              <a:chOff x="585175" y="1520600"/>
              <a:chExt cx="54425" cy="49975"/>
            </a:xfrm>
          </p:grpSpPr>
          <p:sp>
            <p:nvSpPr>
              <p:cNvPr id="4213" name="Google Shape;4213;p3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4" name="Google Shape;4214;p3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5" name="Google Shape;4215;p3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6" name="Google Shape;4216;p3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7" name="Google Shape;4217;p3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18" name="Google Shape;4218;p36"/>
            <p:cNvGrpSpPr/>
            <p:nvPr/>
          </p:nvGrpSpPr>
          <p:grpSpPr>
            <a:xfrm>
              <a:off x="451778" y="2273647"/>
              <a:ext cx="139138" cy="127771"/>
              <a:chOff x="585175" y="1520600"/>
              <a:chExt cx="54425" cy="49975"/>
            </a:xfrm>
          </p:grpSpPr>
          <p:sp>
            <p:nvSpPr>
              <p:cNvPr id="4219" name="Google Shape;4219;p3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0" name="Google Shape;4220;p3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1" name="Google Shape;4221;p3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2" name="Google Shape;4222;p3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3" name="Google Shape;4223;p3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24" name="Google Shape;4224;p36"/>
            <p:cNvGrpSpPr/>
            <p:nvPr/>
          </p:nvGrpSpPr>
          <p:grpSpPr>
            <a:xfrm>
              <a:off x="1835978" y="3011772"/>
              <a:ext cx="139138" cy="127771"/>
              <a:chOff x="585175" y="1520600"/>
              <a:chExt cx="54425" cy="49975"/>
            </a:xfrm>
          </p:grpSpPr>
          <p:sp>
            <p:nvSpPr>
              <p:cNvPr id="4225" name="Google Shape;4225;p3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6" name="Google Shape;4226;p3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7" name="Google Shape;4227;p3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8" name="Google Shape;4228;p3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9" name="Google Shape;4229;p3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30" name="Google Shape;4230;p36"/>
            <p:cNvGrpSpPr/>
            <p:nvPr/>
          </p:nvGrpSpPr>
          <p:grpSpPr>
            <a:xfrm>
              <a:off x="1358728" y="3489522"/>
              <a:ext cx="139138" cy="127771"/>
              <a:chOff x="585175" y="1520600"/>
              <a:chExt cx="54425" cy="49975"/>
            </a:xfrm>
          </p:grpSpPr>
          <p:sp>
            <p:nvSpPr>
              <p:cNvPr id="4231" name="Google Shape;4231;p3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2" name="Google Shape;4232;p3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3" name="Google Shape;4233;p3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4" name="Google Shape;4234;p3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5" name="Google Shape;4235;p3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36" name="Google Shape;4236;p36"/>
            <p:cNvGrpSpPr/>
            <p:nvPr/>
          </p:nvGrpSpPr>
          <p:grpSpPr>
            <a:xfrm>
              <a:off x="5493153" y="4603497"/>
              <a:ext cx="139138" cy="127771"/>
              <a:chOff x="585175" y="1520600"/>
              <a:chExt cx="54425" cy="49975"/>
            </a:xfrm>
          </p:grpSpPr>
          <p:sp>
            <p:nvSpPr>
              <p:cNvPr id="4237" name="Google Shape;4237;p3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8" name="Google Shape;4238;p3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9" name="Google Shape;4239;p3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0" name="Google Shape;4240;p3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1" name="Google Shape;4241;p3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42" name="Google Shape;4242;p36"/>
            <p:cNvGrpSpPr/>
            <p:nvPr/>
          </p:nvGrpSpPr>
          <p:grpSpPr>
            <a:xfrm>
              <a:off x="4322328" y="2745422"/>
              <a:ext cx="139138" cy="127771"/>
              <a:chOff x="585175" y="1520600"/>
              <a:chExt cx="54425" cy="49975"/>
            </a:xfrm>
          </p:grpSpPr>
          <p:sp>
            <p:nvSpPr>
              <p:cNvPr id="4243" name="Google Shape;4243;p3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4" name="Google Shape;4244;p3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5" name="Google Shape;4245;p3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6" name="Google Shape;4246;p3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7" name="Google Shape;4247;p3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48" name="Google Shape;4248;p36"/>
            <p:cNvGrpSpPr/>
            <p:nvPr/>
          </p:nvGrpSpPr>
          <p:grpSpPr>
            <a:xfrm>
              <a:off x="5913728" y="2873197"/>
              <a:ext cx="139138" cy="127771"/>
              <a:chOff x="585175" y="1520600"/>
              <a:chExt cx="54425" cy="49975"/>
            </a:xfrm>
          </p:grpSpPr>
          <p:sp>
            <p:nvSpPr>
              <p:cNvPr id="4249" name="Google Shape;4249;p3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0" name="Google Shape;4250;p3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1" name="Google Shape;4251;p3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2" name="Google Shape;4252;p3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3" name="Google Shape;4253;p3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254" name="Google Shape;4254;p36"/>
            <p:cNvSpPr/>
            <p:nvPr/>
          </p:nvSpPr>
          <p:spPr>
            <a:xfrm>
              <a:off x="7631394" y="42119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5" name="Google Shape;4255;p36"/>
            <p:cNvSpPr/>
            <p:nvPr/>
          </p:nvSpPr>
          <p:spPr>
            <a:xfrm>
              <a:off x="8239819" y="39001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6" name="Google Shape;4256;p36"/>
            <p:cNvSpPr/>
            <p:nvPr/>
          </p:nvSpPr>
          <p:spPr>
            <a:xfrm>
              <a:off x="8519794" y="26338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7" name="Google Shape;4257;p36"/>
            <p:cNvSpPr/>
            <p:nvPr/>
          </p:nvSpPr>
          <p:spPr>
            <a:xfrm>
              <a:off x="8653419" y="19083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8" name="Google Shape;4258;p36"/>
            <p:cNvSpPr/>
            <p:nvPr/>
          </p:nvSpPr>
          <p:spPr>
            <a:xfrm>
              <a:off x="8340594" y="20869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9" name="Google Shape;4259;p36"/>
            <p:cNvSpPr/>
            <p:nvPr/>
          </p:nvSpPr>
          <p:spPr>
            <a:xfrm>
              <a:off x="8392794" y="13869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0" name="Google Shape;4260;p36"/>
            <p:cNvSpPr/>
            <p:nvPr/>
          </p:nvSpPr>
          <p:spPr>
            <a:xfrm>
              <a:off x="7940007" y="6176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1" name="Google Shape;4261;p36"/>
            <p:cNvSpPr/>
            <p:nvPr/>
          </p:nvSpPr>
          <p:spPr>
            <a:xfrm>
              <a:off x="7844557" y="11164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2" name="Google Shape;4262;p36"/>
            <p:cNvSpPr/>
            <p:nvPr/>
          </p:nvSpPr>
          <p:spPr>
            <a:xfrm>
              <a:off x="5763757" y="7127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3" name="Google Shape;4263;p36"/>
            <p:cNvSpPr/>
            <p:nvPr/>
          </p:nvSpPr>
          <p:spPr>
            <a:xfrm>
              <a:off x="5191057" y="9549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4" name="Google Shape;4264;p36"/>
            <p:cNvSpPr/>
            <p:nvPr/>
          </p:nvSpPr>
          <p:spPr>
            <a:xfrm>
              <a:off x="5191057" y="5399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5" name="Google Shape;4265;p36"/>
            <p:cNvSpPr/>
            <p:nvPr/>
          </p:nvSpPr>
          <p:spPr>
            <a:xfrm>
              <a:off x="3975682" y="7751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6" name="Google Shape;4266;p36"/>
            <p:cNvSpPr/>
            <p:nvPr/>
          </p:nvSpPr>
          <p:spPr>
            <a:xfrm>
              <a:off x="2893932" y="8598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7" name="Google Shape;4267;p36"/>
            <p:cNvSpPr/>
            <p:nvPr/>
          </p:nvSpPr>
          <p:spPr>
            <a:xfrm>
              <a:off x="2626657" y="650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8" name="Google Shape;4268;p36"/>
            <p:cNvSpPr/>
            <p:nvPr/>
          </p:nvSpPr>
          <p:spPr>
            <a:xfrm>
              <a:off x="2251232" y="9549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9" name="Google Shape;4269;p36"/>
            <p:cNvSpPr/>
            <p:nvPr/>
          </p:nvSpPr>
          <p:spPr>
            <a:xfrm>
              <a:off x="1425507" y="7751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0" name="Google Shape;4270;p36"/>
            <p:cNvSpPr/>
            <p:nvPr/>
          </p:nvSpPr>
          <p:spPr>
            <a:xfrm>
              <a:off x="590932" y="10837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1" name="Google Shape;4271;p36"/>
            <p:cNvSpPr/>
            <p:nvPr/>
          </p:nvSpPr>
          <p:spPr>
            <a:xfrm>
              <a:off x="861382" y="15037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2" name="Google Shape;4272;p36"/>
            <p:cNvSpPr/>
            <p:nvPr/>
          </p:nvSpPr>
          <p:spPr>
            <a:xfrm>
              <a:off x="988632" y="680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3" name="Google Shape;4273;p36"/>
            <p:cNvSpPr/>
            <p:nvPr/>
          </p:nvSpPr>
          <p:spPr>
            <a:xfrm>
              <a:off x="389382" y="1908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4" name="Google Shape;4274;p36"/>
            <p:cNvSpPr/>
            <p:nvPr/>
          </p:nvSpPr>
          <p:spPr>
            <a:xfrm>
              <a:off x="653332" y="27454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5" name="Google Shape;4275;p36"/>
            <p:cNvSpPr/>
            <p:nvPr/>
          </p:nvSpPr>
          <p:spPr>
            <a:xfrm>
              <a:off x="1435482" y="29962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6" name="Google Shape;4276;p36"/>
            <p:cNvSpPr/>
            <p:nvPr/>
          </p:nvSpPr>
          <p:spPr>
            <a:xfrm>
              <a:off x="1021882" y="34544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7" name="Google Shape;4277;p36"/>
            <p:cNvSpPr/>
            <p:nvPr/>
          </p:nvSpPr>
          <p:spPr>
            <a:xfrm>
              <a:off x="988632" y="29338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8" name="Google Shape;4278;p36"/>
            <p:cNvSpPr/>
            <p:nvPr/>
          </p:nvSpPr>
          <p:spPr>
            <a:xfrm>
              <a:off x="451782" y="34544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9" name="Google Shape;4279;p36"/>
            <p:cNvSpPr/>
            <p:nvPr/>
          </p:nvSpPr>
          <p:spPr>
            <a:xfrm>
              <a:off x="1835982" y="40019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0" name="Google Shape;4280;p36"/>
            <p:cNvSpPr/>
            <p:nvPr/>
          </p:nvSpPr>
          <p:spPr>
            <a:xfrm>
              <a:off x="1106757" y="4636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1" name="Google Shape;4281;p36"/>
            <p:cNvSpPr/>
            <p:nvPr/>
          </p:nvSpPr>
          <p:spPr>
            <a:xfrm>
              <a:off x="5096532" y="44580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2" name="Google Shape;4282;p36"/>
            <p:cNvSpPr/>
            <p:nvPr/>
          </p:nvSpPr>
          <p:spPr>
            <a:xfrm>
              <a:off x="4702007" y="26063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3" name="Google Shape;4283;p36"/>
            <p:cNvSpPr/>
            <p:nvPr/>
          </p:nvSpPr>
          <p:spPr>
            <a:xfrm>
              <a:off x="4509607" y="31395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4" name="Google Shape;4284;p36"/>
            <p:cNvSpPr/>
            <p:nvPr/>
          </p:nvSpPr>
          <p:spPr>
            <a:xfrm>
              <a:off x="3913282" y="29058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5" name="Google Shape;4285;p36"/>
            <p:cNvSpPr/>
            <p:nvPr/>
          </p:nvSpPr>
          <p:spPr>
            <a:xfrm>
              <a:off x="5454807" y="28763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6" name="Google Shape;4286;p36"/>
            <p:cNvSpPr/>
            <p:nvPr/>
          </p:nvSpPr>
          <p:spPr>
            <a:xfrm>
              <a:off x="6466582" y="33037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7" name="Google Shape;4287;p36"/>
            <p:cNvSpPr/>
            <p:nvPr/>
          </p:nvSpPr>
          <p:spPr>
            <a:xfrm>
              <a:off x="5701357" y="25029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LANK_1_1_1_2_3">
    <p:spTree>
      <p:nvGrpSpPr>
        <p:cNvPr id="1" name="Shape 4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9" name="Google Shape;4289;p37"/>
          <p:cNvSpPr/>
          <p:nvPr/>
        </p:nvSpPr>
        <p:spPr>
          <a:xfrm>
            <a:off x="235238" y="258425"/>
            <a:ext cx="8673300" cy="4626600"/>
          </a:xfrm>
          <a:prstGeom prst="rect">
            <a:avLst/>
          </a:pr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90" name="Google Shape;4290;p37"/>
          <p:cNvGrpSpPr/>
          <p:nvPr/>
        </p:nvGrpSpPr>
        <p:grpSpPr>
          <a:xfrm>
            <a:off x="336082" y="418298"/>
            <a:ext cx="8422863" cy="4356995"/>
            <a:chOff x="336082" y="418298"/>
            <a:chExt cx="8422863" cy="4356995"/>
          </a:xfrm>
        </p:grpSpPr>
        <p:grpSp>
          <p:nvGrpSpPr>
            <p:cNvPr id="4291" name="Google Shape;4291;p37"/>
            <p:cNvGrpSpPr/>
            <p:nvPr/>
          </p:nvGrpSpPr>
          <p:grpSpPr>
            <a:xfrm>
              <a:off x="3009028" y="2873585"/>
              <a:ext cx="139138" cy="127771"/>
              <a:chOff x="585175" y="1520600"/>
              <a:chExt cx="54425" cy="49975"/>
            </a:xfrm>
          </p:grpSpPr>
          <p:sp>
            <p:nvSpPr>
              <p:cNvPr id="4292" name="Google Shape;4292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3" name="Google Shape;4293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4" name="Google Shape;4294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5" name="Google Shape;4295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6" name="Google Shape;4296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297" name="Google Shape;4297;p37"/>
            <p:cNvSpPr/>
            <p:nvPr/>
          </p:nvSpPr>
          <p:spPr>
            <a:xfrm>
              <a:off x="3239719" y="30013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298" name="Google Shape;4298;p37"/>
            <p:cNvGrpSpPr/>
            <p:nvPr/>
          </p:nvGrpSpPr>
          <p:grpSpPr>
            <a:xfrm>
              <a:off x="3264653" y="1282785"/>
              <a:ext cx="139138" cy="127771"/>
              <a:chOff x="585175" y="1520600"/>
              <a:chExt cx="54425" cy="49975"/>
            </a:xfrm>
          </p:grpSpPr>
          <p:sp>
            <p:nvSpPr>
              <p:cNvPr id="4299" name="Google Shape;4299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0" name="Google Shape;4300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1" name="Google Shape;4301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2" name="Google Shape;4302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3" name="Google Shape;4303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04" name="Google Shape;4304;p37"/>
            <p:cNvGrpSpPr/>
            <p:nvPr/>
          </p:nvGrpSpPr>
          <p:grpSpPr>
            <a:xfrm>
              <a:off x="1708478" y="1371885"/>
              <a:ext cx="139138" cy="127771"/>
              <a:chOff x="585175" y="1520600"/>
              <a:chExt cx="54425" cy="49975"/>
            </a:xfrm>
          </p:grpSpPr>
          <p:sp>
            <p:nvSpPr>
              <p:cNvPr id="4305" name="Google Shape;4305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6" name="Google Shape;4306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7" name="Google Shape;4307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8" name="Google Shape;4308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9" name="Google Shape;4309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10" name="Google Shape;4310;p37"/>
            <p:cNvGrpSpPr/>
            <p:nvPr/>
          </p:nvGrpSpPr>
          <p:grpSpPr>
            <a:xfrm>
              <a:off x="461278" y="1327335"/>
              <a:ext cx="139138" cy="127771"/>
              <a:chOff x="585175" y="1520600"/>
              <a:chExt cx="54425" cy="49975"/>
            </a:xfrm>
          </p:grpSpPr>
          <p:sp>
            <p:nvSpPr>
              <p:cNvPr id="4311" name="Google Shape;4311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2" name="Google Shape;4312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3" name="Google Shape;4313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4" name="Google Shape;4314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5" name="Google Shape;4315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16" name="Google Shape;4316;p37"/>
            <p:cNvGrpSpPr/>
            <p:nvPr/>
          </p:nvGrpSpPr>
          <p:grpSpPr>
            <a:xfrm>
              <a:off x="537628" y="2745810"/>
              <a:ext cx="139138" cy="127771"/>
              <a:chOff x="585175" y="1520600"/>
              <a:chExt cx="54425" cy="49975"/>
            </a:xfrm>
          </p:grpSpPr>
          <p:sp>
            <p:nvSpPr>
              <p:cNvPr id="4317" name="Google Shape;4317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8" name="Google Shape;4318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9" name="Google Shape;4319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0" name="Google Shape;4320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1" name="Google Shape;4321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22" name="Google Shape;4322;p37"/>
            <p:cNvGrpSpPr/>
            <p:nvPr/>
          </p:nvGrpSpPr>
          <p:grpSpPr>
            <a:xfrm>
              <a:off x="398478" y="3933472"/>
              <a:ext cx="139138" cy="127771"/>
              <a:chOff x="585175" y="1520600"/>
              <a:chExt cx="54425" cy="49975"/>
            </a:xfrm>
          </p:grpSpPr>
          <p:sp>
            <p:nvSpPr>
              <p:cNvPr id="4323" name="Google Shape;4323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4" name="Google Shape;4324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5" name="Google Shape;4325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6" name="Google Shape;4326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7" name="Google Shape;4327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28" name="Google Shape;4328;p37"/>
            <p:cNvGrpSpPr/>
            <p:nvPr/>
          </p:nvGrpSpPr>
          <p:grpSpPr>
            <a:xfrm>
              <a:off x="1034803" y="4475722"/>
              <a:ext cx="139138" cy="127771"/>
              <a:chOff x="585175" y="1520600"/>
              <a:chExt cx="54425" cy="49975"/>
            </a:xfrm>
          </p:grpSpPr>
          <p:sp>
            <p:nvSpPr>
              <p:cNvPr id="4329" name="Google Shape;4329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0" name="Google Shape;4330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1" name="Google Shape;4331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2" name="Google Shape;4332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3" name="Google Shape;4333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34" name="Google Shape;4334;p37"/>
            <p:cNvGrpSpPr/>
            <p:nvPr/>
          </p:nvGrpSpPr>
          <p:grpSpPr>
            <a:xfrm>
              <a:off x="2447453" y="4647522"/>
              <a:ext cx="139138" cy="127771"/>
              <a:chOff x="585175" y="1520600"/>
              <a:chExt cx="54425" cy="49975"/>
            </a:xfrm>
          </p:grpSpPr>
          <p:sp>
            <p:nvSpPr>
              <p:cNvPr id="4335" name="Google Shape;4335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6" name="Google Shape;4336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7" name="Google Shape;4337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8" name="Google Shape;4338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9" name="Google Shape;4339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40" name="Google Shape;4340;p37"/>
            <p:cNvGrpSpPr/>
            <p:nvPr/>
          </p:nvGrpSpPr>
          <p:grpSpPr>
            <a:xfrm>
              <a:off x="3993728" y="4392997"/>
              <a:ext cx="139138" cy="127771"/>
              <a:chOff x="585175" y="1520600"/>
              <a:chExt cx="54425" cy="49975"/>
            </a:xfrm>
          </p:grpSpPr>
          <p:sp>
            <p:nvSpPr>
              <p:cNvPr id="4341" name="Google Shape;4341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2" name="Google Shape;4342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3" name="Google Shape;4343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4" name="Google Shape;4344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5" name="Google Shape;4345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46" name="Google Shape;4346;p37"/>
            <p:cNvGrpSpPr/>
            <p:nvPr/>
          </p:nvGrpSpPr>
          <p:grpSpPr>
            <a:xfrm>
              <a:off x="5310903" y="4647522"/>
              <a:ext cx="139138" cy="127771"/>
              <a:chOff x="585175" y="1520600"/>
              <a:chExt cx="54425" cy="49975"/>
            </a:xfrm>
          </p:grpSpPr>
          <p:sp>
            <p:nvSpPr>
              <p:cNvPr id="4347" name="Google Shape;4347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8" name="Google Shape;4348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9" name="Google Shape;4349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0" name="Google Shape;4350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1" name="Google Shape;4351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52" name="Google Shape;4352;p37"/>
            <p:cNvGrpSpPr/>
            <p:nvPr/>
          </p:nvGrpSpPr>
          <p:grpSpPr>
            <a:xfrm>
              <a:off x="6278128" y="4392997"/>
              <a:ext cx="139138" cy="127771"/>
              <a:chOff x="585175" y="1520600"/>
              <a:chExt cx="54425" cy="49975"/>
            </a:xfrm>
          </p:grpSpPr>
          <p:sp>
            <p:nvSpPr>
              <p:cNvPr id="4353" name="Google Shape;4353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4" name="Google Shape;4354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5" name="Google Shape;4355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6" name="Google Shape;4356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7" name="Google Shape;4357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58" name="Google Shape;4358;p37"/>
            <p:cNvGrpSpPr/>
            <p:nvPr/>
          </p:nvGrpSpPr>
          <p:grpSpPr>
            <a:xfrm>
              <a:off x="7671678" y="4539610"/>
              <a:ext cx="139138" cy="127771"/>
              <a:chOff x="585175" y="1520600"/>
              <a:chExt cx="54425" cy="49975"/>
            </a:xfrm>
          </p:grpSpPr>
          <p:sp>
            <p:nvSpPr>
              <p:cNvPr id="4359" name="Google Shape;4359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0" name="Google Shape;4360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1" name="Google Shape;4361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2" name="Google Shape;4362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3" name="Google Shape;4363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64" name="Google Shape;4364;p37"/>
            <p:cNvGrpSpPr/>
            <p:nvPr/>
          </p:nvGrpSpPr>
          <p:grpSpPr>
            <a:xfrm>
              <a:off x="8619803" y="3203460"/>
              <a:ext cx="139138" cy="127771"/>
              <a:chOff x="585175" y="1520600"/>
              <a:chExt cx="54425" cy="49975"/>
            </a:xfrm>
          </p:grpSpPr>
          <p:sp>
            <p:nvSpPr>
              <p:cNvPr id="4365" name="Google Shape;4365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6" name="Google Shape;4366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7" name="Google Shape;4367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8" name="Google Shape;4368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9" name="Google Shape;4369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70" name="Google Shape;4370;p37"/>
            <p:cNvGrpSpPr/>
            <p:nvPr/>
          </p:nvGrpSpPr>
          <p:grpSpPr>
            <a:xfrm>
              <a:off x="8480653" y="2038985"/>
              <a:ext cx="139138" cy="127771"/>
              <a:chOff x="585175" y="1520600"/>
              <a:chExt cx="54425" cy="49975"/>
            </a:xfrm>
          </p:grpSpPr>
          <p:sp>
            <p:nvSpPr>
              <p:cNvPr id="4371" name="Google Shape;4371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2" name="Google Shape;4372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3" name="Google Shape;4373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4" name="Google Shape;4374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5" name="Google Shape;4375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76" name="Google Shape;4376;p37"/>
            <p:cNvGrpSpPr/>
            <p:nvPr/>
          </p:nvGrpSpPr>
          <p:grpSpPr>
            <a:xfrm>
              <a:off x="8576103" y="1020860"/>
              <a:ext cx="139138" cy="127771"/>
              <a:chOff x="585175" y="1520600"/>
              <a:chExt cx="54425" cy="49975"/>
            </a:xfrm>
          </p:grpSpPr>
          <p:sp>
            <p:nvSpPr>
              <p:cNvPr id="4377" name="Google Shape;4377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8" name="Google Shape;4378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9" name="Google Shape;4379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0" name="Google Shape;4380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1" name="Google Shape;4381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82" name="Google Shape;4382;p37"/>
            <p:cNvGrpSpPr/>
            <p:nvPr/>
          </p:nvGrpSpPr>
          <p:grpSpPr>
            <a:xfrm>
              <a:off x="7671678" y="1174510"/>
              <a:ext cx="139138" cy="127771"/>
              <a:chOff x="585175" y="1520600"/>
              <a:chExt cx="54425" cy="49975"/>
            </a:xfrm>
          </p:grpSpPr>
          <p:sp>
            <p:nvSpPr>
              <p:cNvPr id="4383" name="Google Shape;4383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4" name="Google Shape;4384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5" name="Google Shape;4385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6" name="Google Shape;4386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7" name="Google Shape;4387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88" name="Google Shape;4388;p37"/>
            <p:cNvGrpSpPr/>
            <p:nvPr/>
          </p:nvGrpSpPr>
          <p:grpSpPr>
            <a:xfrm>
              <a:off x="7003553" y="540010"/>
              <a:ext cx="139138" cy="127771"/>
              <a:chOff x="585175" y="1520600"/>
              <a:chExt cx="54425" cy="49975"/>
            </a:xfrm>
          </p:grpSpPr>
          <p:sp>
            <p:nvSpPr>
              <p:cNvPr id="4389" name="Google Shape;4389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0" name="Google Shape;4390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1" name="Google Shape;4391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2" name="Google Shape;4392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3" name="Google Shape;4393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94" name="Google Shape;4394;p37"/>
            <p:cNvGrpSpPr/>
            <p:nvPr/>
          </p:nvGrpSpPr>
          <p:grpSpPr>
            <a:xfrm>
              <a:off x="6322678" y="1174510"/>
              <a:ext cx="139138" cy="127771"/>
              <a:chOff x="585175" y="1520600"/>
              <a:chExt cx="54425" cy="49975"/>
            </a:xfrm>
          </p:grpSpPr>
          <p:sp>
            <p:nvSpPr>
              <p:cNvPr id="4395" name="Google Shape;4395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6" name="Google Shape;4396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7" name="Google Shape;4397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8" name="Google Shape;4398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9" name="Google Shape;4399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00" name="Google Shape;4400;p37"/>
            <p:cNvGrpSpPr/>
            <p:nvPr/>
          </p:nvGrpSpPr>
          <p:grpSpPr>
            <a:xfrm>
              <a:off x="5450053" y="1410560"/>
              <a:ext cx="139138" cy="127771"/>
              <a:chOff x="585175" y="1520600"/>
              <a:chExt cx="54425" cy="49975"/>
            </a:xfrm>
          </p:grpSpPr>
          <p:sp>
            <p:nvSpPr>
              <p:cNvPr id="4401" name="Google Shape;4401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2" name="Google Shape;4402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3" name="Google Shape;4403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4" name="Google Shape;4404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5" name="Google Shape;4405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06" name="Google Shape;4406;p37"/>
            <p:cNvGrpSpPr/>
            <p:nvPr/>
          </p:nvGrpSpPr>
          <p:grpSpPr>
            <a:xfrm>
              <a:off x="4502416" y="1327410"/>
              <a:ext cx="139138" cy="127771"/>
              <a:chOff x="585175" y="1520600"/>
              <a:chExt cx="54425" cy="49975"/>
            </a:xfrm>
          </p:grpSpPr>
          <p:sp>
            <p:nvSpPr>
              <p:cNvPr id="4407" name="Google Shape;4407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8" name="Google Shape;4408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9" name="Google Shape;4409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0" name="Google Shape;4410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1" name="Google Shape;4411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12" name="Google Shape;4412;p37"/>
            <p:cNvGrpSpPr/>
            <p:nvPr/>
          </p:nvGrpSpPr>
          <p:grpSpPr>
            <a:xfrm>
              <a:off x="5997791" y="2618035"/>
              <a:ext cx="139138" cy="127771"/>
              <a:chOff x="585175" y="1520600"/>
              <a:chExt cx="54425" cy="49975"/>
            </a:xfrm>
          </p:grpSpPr>
          <p:sp>
            <p:nvSpPr>
              <p:cNvPr id="4413" name="Google Shape;4413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4" name="Google Shape;4414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5" name="Google Shape;4415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6" name="Google Shape;4416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7" name="Google Shape;4417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18" name="Google Shape;4418;p37"/>
            <p:cNvGrpSpPr/>
            <p:nvPr/>
          </p:nvGrpSpPr>
          <p:grpSpPr>
            <a:xfrm>
              <a:off x="5752591" y="3146185"/>
              <a:ext cx="139138" cy="127771"/>
              <a:chOff x="585175" y="1520600"/>
              <a:chExt cx="54425" cy="49975"/>
            </a:xfrm>
          </p:grpSpPr>
          <p:sp>
            <p:nvSpPr>
              <p:cNvPr id="4419" name="Google Shape;4419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0" name="Google Shape;4420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1" name="Google Shape;4421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2" name="Google Shape;4422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3" name="Google Shape;4423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424" name="Google Shape;4424;p37"/>
            <p:cNvSpPr/>
            <p:nvPr/>
          </p:nvSpPr>
          <p:spPr>
            <a:xfrm>
              <a:off x="3085769" y="2473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5" name="Google Shape;4425;p37"/>
            <p:cNvSpPr/>
            <p:nvPr/>
          </p:nvSpPr>
          <p:spPr>
            <a:xfrm>
              <a:off x="3148169" y="35315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6" name="Google Shape;4426;p37"/>
            <p:cNvSpPr/>
            <p:nvPr/>
          </p:nvSpPr>
          <p:spPr>
            <a:xfrm>
              <a:off x="2994032" y="14432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7" name="Google Shape;4427;p37"/>
            <p:cNvSpPr/>
            <p:nvPr/>
          </p:nvSpPr>
          <p:spPr>
            <a:xfrm>
              <a:off x="2485832" y="1207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8" name="Google Shape;4428;p37"/>
            <p:cNvSpPr/>
            <p:nvPr/>
          </p:nvSpPr>
          <p:spPr>
            <a:xfrm>
              <a:off x="2103632" y="1381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9" name="Google Shape;4429;p37"/>
            <p:cNvSpPr/>
            <p:nvPr/>
          </p:nvSpPr>
          <p:spPr>
            <a:xfrm>
              <a:off x="1338857" y="12827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0" name="Google Shape;4430;p37"/>
            <p:cNvSpPr/>
            <p:nvPr/>
          </p:nvSpPr>
          <p:spPr>
            <a:xfrm>
              <a:off x="778882" y="14045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1" name="Google Shape;4431;p37"/>
            <p:cNvSpPr/>
            <p:nvPr/>
          </p:nvSpPr>
          <p:spPr>
            <a:xfrm>
              <a:off x="436857" y="9909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2" name="Google Shape;4432;p37"/>
            <p:cNvSpPr/>
            <p:nvPr/>
          </p:nvSpPr>
          <p:spPr>
            <a:xfrm>
              <a:off x="336082" y="17418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3" name="Google Shape;4433;p37"/>
            <p:cNvSpPr/>
            <p:nvPr/>
          </p:nvSpPr>
          <p:spPr>
            <a:xfrm>
              <a:off x="576007" y="24105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4" name="Google Shape;4434;p37"/>
            <p:cNvSpPr/>
            <p:nvPr/>
          </p:nvSpPr>
          <p:spPr>
            <a:xfrm>
              <a:off x="374457" y="29389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5" name="Google Shape;4435;p37"/>
            <p:cNvSpPr/>
            <p:nvPr/>
          </p:nvSpPr>
          <p:spPr>
            <a:xfrm>
              <a:off x="576007" y="36336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6" name="Google Shape;4436;p37"/>
            <p:cNvSpPr/>
            <p:nvPr/>
          </p:nvSpPr>
          <p:spPr>
            <a:xfrm>
              <a:off x="778882" y="44256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7" name="Google Shape;4437;p37"/>
            <p:cNvSpPr/>
            <p:nvPr/>
          </p:nvSpPr>
          <p:spPr>
            <a:xfrm>
              <a:off x="1587032" y="44631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8" name="Google Shape;4438;p37"/>
            <p:cNvSpPr/>
            <p:nvPr/>
          </p:nvSpPr>
          <p:spPr>
            <a:xfrm>
              <a:off x="2166032" y="46802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9" name="Google Shape;4439;p37"/>
            <p:cNvSpPr/>
            <p:nvPr/>
          </p:nvSpPr>
          <p:spPr>
            <a:xfrm>
              <a:off x="2853257" y="44631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0" name="Google Shape;4440;p37"/>
            <p:cNvSpPr/>
            <p:nvPr/>
          </p:nvSpPr>
          <p:spPr>
            <a:xfrm>
              <a:off x="3585007" y="45084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1" name="Google Shape;4441;p37"/>
            <p:cNvSpPr/>
            <p:nvPr/>
          </p:nvSpPr>
          <p:spPr>
            <a:xfrm>
              <a:off x="4208607" y="46475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2" name="Google Shape;4442;p37"/>
            <p:cNvSpPr/>
            <p:nvPr/>
          </p:nvSpPr>
          <p:spPr>
            <a:xfrm>
              <a:off x="5093082" y="4508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3" name="Google Shape;4443;p37"/>
            <p:cNvSpPr/>
            <p:nvPr/>
          </p:nvSpPr>
          <p:spPr>
            <a:xfrm>
              <a:off x="5582982" y="4508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4" name="Google Shape;4444;p37"/>
            <p:cNvSpPr/>
            <p:nvPr/>
          </p:nvSpPr>
          <p:spPr>
            <a:xfrm>
              <a:off x="6136932" y="46035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5" name="Google Shape;4445;p37"/>
            <p:cNvSpPr/>
            <p:nvPr/>
          </p:nvSpPr>
          <p:spPr>
            <a:xfrm>
              <a:off x="6855982" y="43930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6" name="Google Shape;4446;p37"/>
            <p:cNvSpPr/>
            <p:nvPr/>
          </p:nvSpPr>
          <p:spPr>
            <a:xfrm>
              <a:off x="7931357" y="43930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7" name="Google Shape;4447;p37"/>
            <p:cNvSpPr/>
            <p:nvPr/>
          </p:nvSpPr>
          <p:spPr>
            <a:xfrm>
              <a:off x="7505032" y="45722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8" name="Google Shape;4448;p37"/>
            <p:cNvSpPr/>
            <p:nvPr/>
          </p:nvSpPr>
          <p:spPr>
            <a:xfrm>
              <a:off x="5882682" y="33823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9" name="Google Shape;4449;p37"/>
            <p:cNvSpPr/>
            <p:nvPr/>
          </p:nvSpPr>
          <p:spPr>
            <a:xfrm>
              <a:off x="5790969" y="26833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0" name="Google Shape;4450;p37"/>
            <p:cNvSpPr/>
            <p:nvPr/>
          </p:nvSpPr>
          <p:spPr>
            <a:xfrm>
              <a:off x="5997794" y="22443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1" name="Google Shape;4451;p37"/>
            <p:cNvSpPr/>
            <p:nvPr/>
          </p:nvSpPr>
          <p:spPr>
            <a:xfrm>
              <a:off x="4820819" y="13812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2" name="Google Shape;4452;p37"/>
            <p:cNvSpPr/>
            <p:nvPr/>
          </p:nvSpPr>
          <p:spPr>
            <a:xfrm>
              <a:off x="5267194" y="12695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3" name="Google Shape;4453;p37"/>
            <p:cNvSpPr/>
            <p:nvPr/>
          </p:nvSpPr>
          <p:spPr>
            <a:xfrm>
              <a:off x="6068019" y="13600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4" name="Google Shape;4454;p37"/>
            <p:cNvSpPr/>
            <p:nvPr/>
          </p:nvSpPr>
          <p:spPr>
            <a:xfrm>
              <a:off x="6706394" y="9909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5" name="Google Shape;4455;p37"/>
            <p:cNvSpPr/>
            <p:nvPr/>
          </p:nvSpPr>
          <p:spPr>
            <a:xfrm>
              <a:off x="6643994" y="13600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6" name="Google Shape;4456;p37"/>
            <p:cNvSpPr/>
            <p:nvPr/>
          </p:nvSpPr>
          <p:spPr>
            <a:xfrm>
              <a:off x="7343944" y="7809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7" name="Google Shape;4457;p37"/>
            <p:cNvSpPr/>
            <p:nvPr/>
          </p:nvSpPr>
          <p:spPr>
            <a:xfrm>
              <a:off x="7671669" y="4182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8" name="Google Shape;4458;p37"/>
            <p:cNvSpPr/>
            <p:nvPr/>
          </p:nvSpPr>
          <p:spPr>
            <a:xfrm>
              <a:off x="7993744" y="11120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9" name="Google Shape;4459;p37"/>
            <p:cNvSpPr/>
            <p:nvPr/>
          </p:nvSpPr>
          <p:spPr>
            <a:xfrm>
              <a:off x="8248269" y="8260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0" name="Google Shape;4460;p37"/>
            <p:cNvSpPr/>
            <p:nvPr/>
          </p:nvSpPr>
          <p:spPr>
            <a:xfrm>
              <a:off x="8392794" y="13154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1" name="Google Shape;4461;p37"/>
            <p:cNvSpPr/>
            <p:nvPr/>
          </p:nvSpPr>
          <p:spPr>
            <a:xfrm>
              <a:off x="8696544" y="1679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2" name="Google Shape;4462;p37"/>
            <p:cNvSpPr/>
            <p:nvPr/>
          </p:nvSpPr>
          <p:spPr>
            <a:xfrm>
              <a:off x="8519019" y="24732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3" name="Google Shape;4463;p37"/>
            <p:cNvSpPr/>
            <p:nvPr/>
          </p:nvSpPr>
          <p:spPr>
            <a:xfrm>
              <a:off x="8658169" y="29062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4" name="Google Shape;4464;p37"/>
            <p:cNvSpPr/>
            <p:nvPr/>
          </p:nvSpPr>
          <p:spPr>
            <a:xfrm>
              <a:off x="8519019" y="38225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005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/>
          <p:nvPr/>
        </p:nvSpPr>
        <p:spPr>
          <a:xfrm>
            <a:off x="235425" y="258425"/>
            <a:ext cx="8673145" cy="4626692"/>
          </a:xfrm>
          <a:custGeom>
            <a:avLst/>
            <a:gdLst/>
            <a:ahLst/>
            <a:cxnLst/>
            <a:rect l="l" t="t" r="r" b="b"/>
            <a:pathLst>
              <a:path w="65743" h="31774" fill="none" extrusionOk="0">
                <a:moveTo>
                  <a:pt x="1" y="8317"/>
                </a:moveTo>
                <a:lnTo>
                  <a:pt x="1" y="3533"/>
                </a:lnTo>
                <a:lnTo>
                  <a:pt x="2280" y="3533"/>
                </a:lnTo>
                <a:lnTo>
                  <a:pt x="2280" y="1295"/>
                </a:lnTo>
                <a:lnTo>
                  <a:pt x="1064" y="1"/>
                </a:lnTo>
                <a:lnTo>
                  <a:pt x="1" y="1211"/>
                </a:lnTo>
                <a:lnTo>
                  <a:pt x="1100" y="2391"/>
                </a:lnTo>
                <a:lnTo>
                  <a:pt x="3424" y="2391"/>
                </a:lnTo>
                <a:lnTo>
                  <a:pt x="3424" y="1"/>
                </a:lnTo>
                <a:lnTo>
                  <a:pt x="7622" y="1"/>
                </a:lnTo>
                <a:lnTo>
                  <a:pt x="58123" y="1"/>
                </a:lnTo>
                <a:lnTo>
                  <a:pt x="62322" y="1"/>
                </a:lnTo>
                <a:lnTo>
                  <a:pt x="62322" y="2391"/>
                </a:lnTo>
                <a:lnTo>
                  <a:pt x="64604" y="2391"/>
                </a:lnTo>
                <a:lnTo>
                  <a:pt x="65742" y="1175"/>
                </a:lnTo>
                <a:lnTo>
                  <a:pt x="64570" y="1"/>
                </a:lnTo>
                <a:lnTo>
                  <a:pt x="63460" y="1192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0605"/>
                </a:lnTo>
                <a:lnTo>
                  <a:pt x="64559" y="31773"/>
                </a:lnTo>
                <a:lnTo>
                  <a:pt x="65742" y="30593"/>
                </a:lnTo>
                <a:lnTo>
                  <a:pt x="64559" y="29380"/>
                </a:lnTo>
                <a:lnTo>
                  <a:pt x="62322" y="29380"/>
                </a:lnTo>
                <a:lnTo>
                  <a:pt x="62322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4" y="31773"/>
                </a:lnTo>
                <a:lnTo>
                  <a:pt x="3424" y="29380"/>
                </a:lnTo>
                <a:lnTo>
                  <a:pt x="1108" y="29380"/>
                </a:lnTo>
                <a:lnTo>
                  <a:pt x="1" y="30616"/>
                </a:lnTo>
                <a:lnTo>
                  <a:pt x="1198" y="31773"/>
                </a:lnTo>
                <a:lnTo>
                  <a:pt x="2280" y="30552"/>
                </a:lnTo>
                <a:lnTo>
                  <a:pt x="2280" y="28239"/>
                </a:lnTo>
                <a:lnTo>
                  <a:pt x="1" y="28239"/>
                </a:lnTo>
                <a:lnTo>
                  <a:pt x="1" y="23454"/>
                </a:lnTo>
                <a:close/>
              </a:path>
            </a:pathLst>
          </a:custGeom>
          <a:noFill/>
          <a:ln w="9525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3"/>
          <p:cNvSpPr txBox="1">
            <a:spLocks noGrp="1"/>
          </p:cNvSpPr>
          <p:nvPr>
            <p:ph type="title" hasCustomPrompt="1"/>
          </p:nvPr>
        </p:nvSpPr>
        <p:spPr>
          <a:xfrm>
            <a:off x="2190088" y="1170588"/>
            <a:ext cx="1419300" cy="12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7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2" name="Google Shape;102;p3"/>
          <p:cNvSpPr txBox="1">
            <a:spLocks noGrp="1"/>
          </p:cNvSpPr>
          <p:nvPr>
            <p:ph type="subTitle" idx="1"/>
          </p:nvPr>
        </p:nvSpPr>
        <p:spPr>
          <a:xfrm rot="473">
            <a:off x="720000" y="3906125"/>
            <a:ext cx="4360200" cy="4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103" name="Google Shape;103;p3"/>
          <p:cNvGrpSpPr/>
          <p:nvPr/>
        </p:nvGrpSpPr>
        <p:grpSpPr>
          <a:xfrm>
            <a:off x="346994" y="540010"/>
            <a:ext cx="7970122" cy="4127371"/>
            <a:chOff x="346994" y="540010"/>
            <a:chExt cx="7970122" cy="4127371"/>
          </a:xfrm>
        </p:grpSpPr>
        <p:grpSp>
          <p:nvGrpSpPr>
            <p:cNvPr id="104" name="Google Shape;104;p3"/>
            <p:cNvGrpSpPr/>
            <p:nvPr/>
          </p:nvGrpSpPr>
          <p:grpSpPr>
            <a:xfrm>
              <a:off x="928234" y="791104"/>
              <a:ext cx="564135" cy="256951"/>
              <a:chOff x="700250" y="1477300"/>
              <a:chExt cx="309675" cy="141050"/>
            </a:xfrm>
          </p:grpSpPr>
          <p:sp>
            <p:nvSpPr>
              <p:cNvPr id="105" name="Google Shape;105;p3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3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3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3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9" name="Google Shape;109;p3"/>
            <p:cNvGrpSpPr/>
            <p:nvPr/>
          </p:nvGrpSpPr>
          <p:grpSpPr>
            <a:xfrm>
              <a:off x="3742803" y="1048222"/>
              <a:ext cx="139138" cy="127771"/>
              <a:chOff x="585175" y="1520600"/>
              <a:chExt cx="54425" cy="49975"/>
            </a:xfrm>
          </p:grpSpPr>
          <p:sp>
            <p:nvSpPr>
              <p:cNvPr id="110" name="Google Shape;110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5" name="Google Shape;115;p3"/>
            <p:cNvSpPr/>
            <p:nvPr/>
          </p:nvSpPr>
          <p:spPr>
            <a:xfrm>
              <a:off x="4915244" y="19047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6" name="Google Shape;116;p3"/>
            <p:cNvGrpSpPr/>
            <p:nvPr/>
          </p:nvGrpSpPr>
          <p:grpSpPr>
            <a:xfrm>
              <a:off x="4307134" y="2532454"/>
              <a:ext cx="564135" cy="256951"/>
              <a:chOff x="700250" y="1477300"/>
              <a:chExt cx="309675" cy="141050"/>
            </a:xfrm>
          </p:grpSpPr>
          <p:sp>
            <p:nvSpPr>
              <p:cNvPr id="117" name="Google Shape;117;p3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3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3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>
              <a:off x="2151978" y="4415497"/>
              <a:ext cx="139138" cy="127771"/>
              <a:chOff x="585175" y="1520600"/>
              <a:chExt cx="54425" cy="49975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7" name="Google Shape;127;p3"/>
            <p:cNvGrpSpPr/>
            <p:nvPr/>
          </p:nvGrpSpPr>
          <p:grpSpPr>
            <a:xfrm>
              <a:off x="4111878" y="4539610"/>
              <a:ext cx="139138" cy="127771"/>
              <a:chOff x="585175" y="1520600"/>
              <a:chExt cx="54425" cy="49975"/>
            </a:xfrm>
          </p:grpSpPr>
          <p:sp>
            <p:nvSpPr>
              <p:cNvPr id="128" name="Google Shape;128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3" name="Google Shape;133;p3"/>
            <p:cNvGrpSpPr/>
            <p:nvPr/>
          </p:nvGrpSpPr>
          <p:grpSpPr>
            <a:xfrm>
              <a:off x="6498078" y="1377085"/>
              <a:ext cx="139138" cy="127771"/>
              <a:chOff x="585175" y="1520600"/>
              <a:chExt cx="54425" cy="49975"/>
            </a:xfrm>
          </p:grpSpPr>
          <p:sp>
            <p:nvSpPr>
              <p:cNvPr id="134" name="Google Shape;134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9" name="Google Shape;139;p3"/>
            <p:cNvGrpSpPr/>
            <p:nvPr/>
          </p:nvGrpSpPr>
          <p:grpSpPr>
            <a:xfrm>
              <a:off x="8177978" y="1504860"/>
              <a:ext cx="139138" cy="127771"/>
              <a:chOff x="585175" y="1520600"/>
              <a:chExt cx="54425" cy="49975"/>
            </a:xfrm>
          </p:grpSpPr>
          <p:sp>
            <p:nvSpPr>
              <p:cNvPr id="140" name="Google Shape;140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5" name="Google Shape;145;p3"/>
            <p:cNvGrpSpPr/>
            <p:nvPr/>
          </p:nvGrpSpPr>
          <p:grpSpPr>
            <a:xfrm>
              <a:off x="7268028" y="540010"/>
              <a:ext cx="139138" cy="127771"/>
              <a:chOff x="585175" y="1520600"/>
              <a:chExt cx="54425" cy="49975"/>
            </a:xfrm>
          </p:grpSpPr>
          <p:sp>
            <p:nvSpPr>
              <p:cNvPr id="146" name="Google Shape;146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1" name="Google Shape;151;p3"/>
            <p:cNvGrpSpPr/>
            <p:nvPr/>
          </p:nvGrpSpPr>
          <p:grpSpPr>
            <a:xfrm>
              <a:off x="834778" y="2413060"/>
              <a:ext cx="139138" cy="127771"/>
              <a:chOff x="585175" y="1520600"/>
              <a:chExt cx="54425" cy="49975"/>
            </a:xfrm>
          </p:grpSpPr>
          <p:sp>
            <p:nvSpPr>
              <p:cNvPr id="152" name="Google Shape;152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7" name="Google Shape;157;p3"/>
            <p:cNvGrpSpPr/>
            <p:nvPr/>
          </p:nvGrpSpPr>
          <p:grpSpPr>
            <a:xfrm>
              <a:off x="491153" y="1439485"/>
              <a:ext cx="139138" cy="127771"/>
              <a:chOff x="585175" y="1520600"/>
              <a:chExt cx="54425" cy="49975"/>
            </a:xfrm>
          </p:grpSpPr>
          <p:sp>
            <p:nvSpPr>
              <p:cNvPr id="158" name="Google Shape;158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0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3" name="Google Shape;163;p3"/>
            <p:cNvGrpSpPr/>
            <p:nvPr/>
          </p:nvGrpSpPr>
          <p:grpSpPr>
            <a:xfrm>
              <a:off x="1954703" y="572835"/>
              <a:ext cx="139138" cy="127771"/>
              <a:chOff x="585175" y="1520600"/>
              <a:chExt cx="54425" cy="49975"/>
            </a:xfrm>
          </p:grpSpPr>
          <p:sp>
            <p:nvSpPr>
              <p:cNvPr id="164" name="Google Shape;164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" name="Google Shape;169;p3"/>
            <p:cNvGrpSpPr/>
            <p:nvPr/>
          </p:nvGrpSpPr>
          <p:grpSpPr>
            <a:xfrm>
              <a:off x="4648378" y="700597"/>
              <a:ext cx="139138" cy="127771"/>
              <a:chOff x="585175" y="1520600"/>
              <a:chExt cx="54425" cy="49975"/>
            </a:xfrm>
          </p:grpSpPr>
          <p:sp>
            <p:nvSpPr>
              <p:cNvPr id="170" name="Google Shape;170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5" name="Google Shape;175;p3"/>
            <p:cNvGrpSpPr/>
            <p:nvPr/>
          </p:nvGrpSpPr>
          <p:grpSpPr>
            <a:xfrm>
              <a:off x="5571028" y="1078422"/>
              <a:ext cx="139138" cy="127771"/>
              <a:chOff x="585175" y="1520600"/>
              <a:chExt cx="54425" cy="49975"/>
            </a:xfrm>
          </p:grpSpPr>
          <p:sp>
            <p:nvSpPr>
              <p:cNvPr id="176" name="Google Shape;176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1" name="Google Shape;181;p3"/>
            <p:cNvGrpSpPr/>
            <p:nvPr/>
          </p:nvGrpSpPr>
          <p:grpSpPr>
            <a:xfrm>
              <a:off x="4648378" y="2202322"/>
              <a:ext cx="139138" cy="127771"/>
              <a:chOff x="585175" y="1520600"/>
              <a:chExt cx="54425" cy="49975"/>
            </a:xfrm>
          </p:grpSpPr>
          <p:sp>
            <p:nvSpPr>
              <p:cNvPr id="182" name="Google Shape;182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7" name="Google Shape;187;p3"/>
            <p:cNvSpPr/>
            <p:nvPr/>
          </p:nvSpPr>
          <p:spPr>
            <a:xfrm>
              <a:off x="3648969" y="2509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3"/>
            <p:cNvSpPr/>
            <p:nvPr/>
          </p:nvSpPr>
          <p:spPr>
            <a:xfrm>
              <a:off x="3400819" y="2789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3"/>
            <p:cNvSpPr/>
            <p:nvPr/>
          </p:nvSpPr>
          <p:spPr>
            <a:xfrm>
              <a:off x="4111869" y="27361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3"/>
            <p:cNvSpPr/>
            <p:nvPr/>
          </p:nvSpPr>
          <p:spPr>
            <a:xfrm>
              <a:off x="5508619" y="25717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4465044" y="4448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3287844" y="45105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1722469" y="46034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3"/>
            <p:cNvSpPr/>
            <p:nvPr/>
          </p:nvSpPr>
          <p:spPr>
            <a:xfrm>
              <a:off x="1028869" y="4448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3"/>
            <p:cNvSpPr/>
            <p:nvPr/>
          </p:nvSpPr>
          <p:spPr>
            <a:xfrm>
              <a:off x="538244" y="29337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3"/>
            <p:cNvSpPr/>
            <p:nvPr/>
          </p:nvSpPr>
          <p:spPr>
            <a:xfrm>
              <a:off x="1492369" y="27361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3"/>
            <p:cNvSpPr/>
            <p:nvPr/>
          </p:nvSpPr>
          <p:spPr>
            <a:xfrm>
              <a:off x="1301469" y="1759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346994" y="36107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3"/>
            <p:cNvSpPr/>
            <p:nvPr/>
          </p:nvSpPr>
          <p:spPr>
            <a:xfrm>
              <a:off x="630294" y="1967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3"/>
            <p:cNvSpPr/>
            <p:nvPr/>
          </p:nvSpPr>
          <p:spPr>
            <a:xfrm>
              <a:off x="538244" y="955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3"/>
            <p:cNvSpPr/>
            <p:nvPr/>
          </p:nvSpPr>
          <p:spPr>
            <a:xfrm>
              <a:off x="2291119" y="8283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3546994" y="6382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4307819" y="8883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3"/>
            <p:cNvSpPr/>
            <p:nvPr/>
          </p:nvSpPr>
          <p:spPr>
            <a:xfrm>
              <a:off x="4021494" y="13465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3"/>
            <p:cNvSpPr/>
            <p:nvPr/>
          </p:nvSpPr>
          <p:spPr>
            <a:xfrm>
              <a:off x="5080194" y="10809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6072869" y="638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6836469" y="10480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6898869" y="6677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7986969" y="11759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0" name="Google Shape;210;p3"/>
          <p:cNvSpPr txBox="1">
            <a:spLocks noGrp="1"/>
          </p:cNvSpPr>
          <p:nvPr>
            <p:ph type="title" idx="2"/>
          </p:nvPr>
        </p:nvSpPr>
        <p:spPr>
          <a:xfrm>
            <a:off x="720000" y="2879901"/>
            <a:ext cx="4360200" cy="10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6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4"/>
          <p:cNvSpPr/>
          <p:nvPr/>
        </p:nvSpPr>
        <p:spPr>
          <a:xfrm>
            <a:off x="235425" y="258426"/>
            <a:ext cx="8673178" cy="4626692"/>
          </a:xfrm>
          <a:custGeom>
            <a:avLst/>
            <a:gdLst/>
            <a:ahLst/>
            <a:cxnLst/>
            <a:rect l="l" t="t" r="r" b="b"/>
            <a:pathLst>
              <a:path w="65742" h="31774" fill="none" extrusionOk="0">
                <a:moveTo>
                  <a:pt x="0" y="8317"/>
                </a:moveTo>
                <a:lnTo>
                  <a:pt x="0" y="3533"/>
                </a:lnTo>
                <a:lnTo>
                  <a:pt x="2279" y="3533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58123" y="1"/>
                </a:lnTo>
                <a:lnTo>
                  <a:pt x="62321" y="1"/>
                </a:lnTo>
                <a:lnTo>
                  <a:pt x="62321" y="2391"/>
                </a:lnTo>
                <a:lnTo>
                  <a:pt x="65742" y="2391"/>
                </a:lnTo>
                <a:lnTo>
                  <a:pt x="65742" y="1"/>
                </a:lnTo>
                <a:lnTo>
                  <a:pt x="63460" y="1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1773"/>
                </a:lnTo>
                <a:lnTo>
                  <a:pt x="65742" y="31773"/>
                </a:lnTo>
                <a:lnTo>
                  <a:pt x="65742" y="29380"/>
                </a:lnTo>
                <a:lnTo>
                  <a:pt x="62321" y="29380"/>
                </a:lnTo>
                <a:lnTo>
                  <a:pt x="62321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3" y="31773"/>
                </a:lnTo>
                <a:lnTo>
                  <a:pt x="3423" y="29380"/>
                </a:lnTo>
                <a:lnTo>
                  <a:pt x="0" y="29380"/>
                </a:lnTo>
                <a:lnTo>
                  <a:pt x="0" y="31773"/>
                </a:lnTo>
                <a:lnTo>
                  <a:pt x="2279" y="31773"/>
                </a:lnTo>
                <a:lnTo>
                  <a:pt x="2279" y="28239"/>
                </a:lnTo>
                <a:lnTo>
                  <a:pt x="0" y="28239"/>
                </a:lnTo>
                <a:lnTo>
                  <a:pt x="0" y="23454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4"/>
          <p:cNvSpPr txBox="1">
            <a:spLocks noGrp="1"/>
          </p:cNvSpPr>
          <p:nvPr>
            <p:ph type="body" idx="1"/>
          </p:nvPr>
        </p:nvSpPr>
        <p:spPr>
          <a:xfrm>
            <a:off x="720000" y="1237083"/>
            <a:ext cx="7704000" cy="33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5275" rtl="0">
              <a:spcBef>
                <a:spcPts val="0"/>
              </a:spcBef>
              <a:spcAft>
                <a:spcPts val="0"/>
              </a:spcAft>
              <a:buSzPts val="1050"/>
              <a:buAutoNum type="arabicPeriod"/>
              <a:defRPr sz="1050"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215" name="Google Shape;215;p4"/>
          <p:cNvGrpSpPr/>
          <p:nvPr/>
        </p:nvGrpSpPr>
        <p:grpSpPr>
          <a:xfrm>
            <a:off x="297544" y="728779"/>
            <a:ext cx="8488800" cy="4002489"/>
            <a:chOff x="297544" y="728779"/>
            <a:chExt cx="8488800" cy="4002489"/>
          </a:xfrm>
        </p:grpSpPr>
        <p:grpSp>
          <p:nvGrpSpPr>
            <p:cNvPr id="216" name="Google Shape;216;p4"/>
            <p:cNvGrpSpPr/>
            <p:nvPr/>
          </p:nvGrpSpPr>
          <p:grpSpPr>
            <a:xfrm>
              <a:off x="7859871" y="728779"/>
              <a:ext cx="564135" cy="256951"/>
              <a:chOff x="700250" y="1477300"/>
              <a:chExt cx="309675" cy="141050"/>
            </a:xfrm>
          </p:grpSpPr>
          <p:sp>
            <p:nvSpPr>
              <p:cNvPr id="217" name="Google Shape;217;p4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4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4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4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1" name="Google Shape;221;p4"/>
            <p:cNvGrpSpPr/>
            <p:nvPr/>
          </p:nvGrpSpPr>
          <p:grpSpPr>
            <a:xfrm>
              <a:off x="6705178" y="1072997"/>
              <a:ext cx="139138" cy="127771"/>
              <a:chOff x="585175" y="1520600"/>
              <a:chExt cx="54425" cy="49975"/>
            </a:xfrm>
          </p:grpSpPr>
          <p:sp>
            <p:nvSpPr>
              <p:cNvPr id="222" name="Google Shape;222;p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7" name="Google Shape;227;p4"/>
            <p:cNvSpPr/>
            <p:nvPr/>
          </p:nvSpPr>
          <p:spPr>
            <a:xfrm>
              <a:off x="7241294" y="12370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8" name="Google Shape;228;p4"/>
            <p:cNvGrpSpPr/>
            <p:nvPr/>
          </p:nvGrpSpPr>
          <p:grpSpPr>
            <a:xfrm>
              <a:off x="405553" y="3255572"/>
              <a:ext cx="139138" cy="127771"/>
              <a:chOff x="585175" y="1520600"/>
              <a:chExt cx="54425" cy="49975"/>
            </a:xfrm>
          </p:grpSpPr>
          <p:sp>
            <p:nvSpPr>
              <p:cNvPr id="229" name="Google Shape;229;p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4" name="Google Shape;234;p4"/>
            <p:cNvGrpSpPr/>
            <p:nvPr/>
          </p:nvGrpSpPr>
          <p:grpSpPr>
            <a:xfrm>
              <a:off x="7164553" y="4305497"/>
              <a:ext cx="139138" cy="127771"/>
              <a:chOff x="585175" y="1520600"/>
              <a:chExt cx="54425" cy="49975"/>
            </a:xfrm>
          </p:grpSpPr>
          <p:sp>
            <p:nvSpPr>
              <p:cNvPr id="235" name="Google Shape;235;p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0" name="Google Shape;240;p4"/>
            <p:cNvGrpSpPr/>
            <p:nvPr/>
          </p:nvGrpSpPr>
          <p:grpSpPr>
            <a:xfrm>
              <a:off x="6070078" y="4603497"/>
              <a:ext cx="139138" cy="127771"/>
              <a:chOff x="585175" y="1520600"/>
              <a:chExt cx="54425" cy="49975"/>
            </a:xfrm>
          </p:grpSpPr>
          <p:sp>
            <p:nvSpPr>
              <p:cNvPr id="241" name="Google Shape;241;p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6" name="Google Shape;246;p4"/>
            <p:cNvGrpSpPr/>
            <p:nvPr/>
          </p:nvGrpSpPr>
          <p:grpSpPr>
            <a:xfrm>
              <a:off x="8507203" y="2751797"/>
              <a:ext cx="139138" cy="127771"/>
              <a:chOff x="585175" y="1520600"/>
              <a:chExt cx="54425" cy="49975"/>
            </a:xfrm>
          </p:grpSpPr>
          <p:sp>
            <p:nvSpPr>
              <p:cNvPr id="247" name="Google Shape;247;p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2" name="Google Shape;252;p4"/>
            <p:cNvGrpSpPr/>
            <p:nvPr/>
          </p:nvGrpSpPr>
          <p:grpSpPr>
            <a:xfrm>
              <a:off x="508603" y="1141897"/>
              <a:ext cx="139138" cy="127771"/>
              <a:chOff x="585175" y="1520600"/>
              <a:chExt cx="54425" cy="49975"/>
            </a:xfrm>
          </p:grpSpPr>
          <p:sp>
            <p:nvSpPr>
              <p:cNvPr id="253" name="Google Shape;253;p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p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55;p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8" name="Google Shape;258;p4"/>
            <p:cNvSpPr/>
            <p:nvPr/>
          </p:nvSpPr>
          <p:spPr>
            <a:xfrm>
              <a:off x="7005844" y="7725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4"/>
            <p:cNvSpPr/>
            <p:nvPr/>
          </p:nvSpPr>
          <p:spPr>
            <a:xfrm>
              <a:off x="405544" y="1396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4"/>
            <p:cNvSpPr/>
            <p:nvPr/>
          </p:nvSpPr>
          <p:spPr>
            <a:xfrm>
              <a:off x="546969" y="21597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4"/>
            <p:cNvSpPr/>
            <p:nvPr/>
          </p:nvSpPr>
          <p:spPr>
            <a:xfrm>
              <a:off x="443919" y="2993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4"/>
            <p:cNvSpPr/>
            <p:nvPr/>
          </p:nvSpPr>
          <p:spPr>
            <a:xfrm>
              <a:off x="297544" y="38396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4"/>
            <p:cNvSpPr/>
            <p:nvPr/>
          </p:nvSpPr>
          <p:spPr>
            <a:xfrm>
              <a:off x="546969" y="40814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4"/>
            <p:cNvSpPr/>
            <p:nvPr/>
          </p:nvSpPr>
          <p:spPr>
            <a:xfrm>
              <a:off x="5771194" y="44332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4"/>
            <p:cNvSpPr/>
            <p:nvPr/>
          </p:nvSpPr>
          <p:spPr>
            <a:xfrm>
              <a:off x="6375694" y="4338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4"/>
            <p:cNvSpPr/>
            <p:nvPr/>
          </p:nvSpPr>
          <p:spPr>
            <a:xfrm>
              <a:off x="6891119" y="46659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4"/>
            <p:cNvSpPr/>
            <p:nvPr/>
          </p:nvSpPr>
          <p:spPr>
            <a:xfrm>
              <a:off x="7673819" y="44332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4"/>
            <p:cNvSpPr/>
            <p:nvPr/>
          </p:nvSpPr>
          <p:spPr>
            <a:xfrm>
              <a:off x="8444794" y="32242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4"/>
            <p:cNvSpPr/>
            <p:nvPr/>
          </p:nvSpPr>
          <p:spPr>
            <a:xfrm>
              <a:off x="8583944" y="20406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4"/>
            <p:cNvSpPr/>
            <p:nvPr/>
          </p:nvSpPr>
          <p:spPr>
            <a:xfrm>
              <a:off x="8723944" y="37772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4"/>
            <p:cNvSpPr/>
            <p:nvPr/>
          </p:nvSpPr>
          <p:spPr>
            <a:xfrm>
              <a:off x="7553094" y="8883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4"/>
            <p:cNvSpPr/>
            <p:nvPr/>
          </p:nvSpPr>
          <p:spPr>
            <a:xfrm>
              <a:off x="6313294" y="11745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5"/>
          <p:cNvSpPr/>
          <p:nvPr/>
        </p:nvSpPr>
        <p:spPr>
          <a:xfrm>
            <a:off x="235425" y="258426"/>
            <a:ext cx="8673178" cy="4626692"/>
          </a:xfrm>
          <a:custGeom>
            <a:avLst/>
            <a:gdLst/>
            <a:ahLst/>
            <a:cxnLst/>
            <a:rect l="l" t="t" r="r" b="b"/>
            <a:pathLst>
              <a:path w="65742" h="31774" fill="none" extrusionOk="0">
                <a:moveTo>
                  <a:pt x="0" y="8317"/>
                </a:moveTo>
                <a:lnTo>
                  <a:pt x="0" y="3533"/>
                </a:lnTo>
                <a:lnTo>
                  <a:pt x="2279" y="3533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58123" y="1"/>
                </a:lnTo>
                <a:lnTo>
                  <a:pt x="62321" y="1"/>
                </a:lnTo>
                <a:lnTo>
                  <a:pt x="62321" y="2391"/>
                </a:lnTo>
                <a:lnTo>
                  <a:pt x="65742" y="2391"/>
                </a:lnTo>
                <a:lnTo>
                  <a:pt x="65742" y="1"/>
                </a:lnTo>
                <a:lnTo>
                  <a:pt x="63460" y="1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1773"/>
                </a:lnTo>
                <a:lnTo>
                  <a:pt x="65742" y="31773"/>
                </a:lnTo>
                <a:lnTo>
                  <a:pt x="65742" y="29380"/>
                </a:lnTo>
                <a:lnTo>
                  <a:pt x="62321" y="29380"/>
                </a:lnTo>
                <a:lnTo>
                  <a:pt x="62321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3" y="31773"/>
                </a:lnTo>
                <a:lnTo>
                  <a:pt x="3423" y="29380"/>
                </a:lnTo>
                <a:lnTo>
                  <a:pt x="0" y="29380"/>
                </a:lnTo>
                <a:lnTo>
                  <a:pt x="0" y="31773"/>
                </a:lnTo>
                <a:lnTo>
                  <a:pt x="2279" y="31773"/>
                </a:lnTo>
                <a:lnTo>
                  <a:pt x="2279" y="28239"/>
                </a:lnTo>
                <a:lnTo>
                  <a:pt x="0" y="28239"/>
                </a:lnTo>
                <a:lnTo>
                  <a:pt x="0" y="23454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5"/>
          <p:cNvSpPr txBox="1">
            <a:spLocks noGrp="1"/>
          </p:cNvSpPr>
          <p:nvPr>
            <p:ph type="subTitle" idx="1"/>
          </p:nvPr>
        </p:nvSpPr>
        <p:spPr>
          <a:xfrm>
            <a:off x="1923048" y="1631988"/>
            <a:ext cx="2760300" cy="4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2"/>
          </p:nvPr>
        </p:nvSpPr>
        <p:spPr>
          <a:xfrm>
            <a:off x="1923036" y="3146757"/>
            <a:ext cx="2760300" cy="4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subTitle" idx="3"/>
          </p:nvPr>
        </p:nvSpPr>
        <p:spPr>
          <a:xfrm>
            <a:off x="1923025" y="2022862"/>
            <a:ext cx="2760300" cy="82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4"/>
          </p:nvPr>
        </p:nvSpPr>
        <p:spPr>
          <a:xfrm>
            <a:off x="1923025" y="3537638"/>
            <a:ext cx="2760300" cy="82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grpSp>
        <p:nvGrpSpPr>
          <p:cNvPr id="280" name="Google Shape;280;p5"/>
          <p:cNvGrpSpPr/>
          <p:nvPr/>
        </p:nvGrpSpPr>
        <p:grpSpPr>
          <a:xfrm>
            <a:off x="366094" y="793360"/>
            <a:ext cx="8089100" cy="3903738"/>
            <a:chOff x="366094" y="793360"/>
            <a:chExt cx="8089100" cy="3903738"/>
          </a:xfrm>
        </p:grpSpPr>
        <p:grpSp>
          <p:nvGrpSpPr>
            <p:cNvPr id="281" name="Google Shape;281;p5"/>
            <p:cNvGrpSpPr/>
            <p:nvPr/>
          </p:nvGrpSpPr>
          <p:grpSpPr>
            <a:xfrm>
              <a:off x="7859871" y="1867229"/>
              <a:ext cx="564135" cy="256951"/>
              <a:chOff x="700250" y="1477300"/>
              <a:chExt cx="309675" cy="141050"/>
            </a:xfrm>
          </p:grpSpPr>
          <p:sp>
            <p:nvSpPr>
              <p:cNvPr id="282" name="Google Shape;282;p5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5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5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85;p5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6" name="Google Shape;286;p5"/>
            <p:cNvGrpSpPr/>
            <p:nvPr/>
          </p:nvGrpSpPr>
          <p:grpSpPr>
            <a:xfrm>
              <a:off x="5219653" y="2308622"/>
              <a:ext cx="139138" cy="127771"/>
              <a:chOff x="585175" y="1520600"/>
              <a:chExt cx="54425" cy="49975"/>
            </a:xfrm>
          </p:grpSpPr>
          <p:sp>
            <p:nvSpPr>
              <p:cNvPr id="287" name="Google Shape;287;p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91;p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92" name="Google Shape;292;p5"/>
            <p:cNvSpPr/>
            <p:nvPr/>
          </p:nvSpPr>
          <p:spPr>
            <a:xfrm>
              <a:off x="5055244" y="20228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3" name="Google Shape;293;p5"/>
            <p:cNvGrpSpPr/>
            <p:nvPr/>
          </p:nvGrpSpPr>
          <p:grpSpPr>
            <a:xfrm>
              <a:off x="5192146" y="3871654"/>
              <a:ext cx="564135" cy="256951"/>
              <a:chOff x="700250" y="1477300"/>
              <a:chExt cx="309675" cy="141050"/>
            </a:xfrm>
          </p:grpSpPr>
          <p:sp>
            <p:nvSpPr>
              <p:cNvPr id="294" name="Google Shape;294;p5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5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5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5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8" name="Google Shape;298;p5"/>
            <p:cNvGrpSpPr/>
            <p:nvPr/>
          </p:nvGrpSpPr>
          <p:grpSpPr>
            <a:xfrm>
              <a:off x="4328803" y="2849047"/>
              <a:ext cx="139138" cy="127771"/>
              <a:chOff x="585175" y="1520600"/>
              <a:chExt cx="54425" cy="49975"/>
            </a:xfrm>
          </p:grpSpPr>
          <p:sp>
            <p:nvSpPr>
              <p:cNvPr id="299" name="Google Shape;299;p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4" name="Google Shape;304;p5"/>
            <p:cNvGrpSpPr/>
            <p:nvPr/>
          </p:nvGrpSpPr>
          <p:grpSpPr>
            <a:xfrm>
              <a:off x="6505028" y="4414397"/>
              <a:ext cx="139138" cy="127771"/>
              <a:chOff x="585175" y="1520600"/>
              <a:chExt cx="54425" cy="49975"/>
            </a:xfrm>
          </p:grpSpPr>
          <p:sp>
            <p:nvSpPr>
              <p:cNvPr id="305" name="Google Shape;305;p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0" name="Google Shape;310;p5"/>
            <p:cNvGrpSpPr/>
            <p:nvPr/>
          </p:nvGrpSpPr>
          <p:grpSpPr>
            <a:xfrm>
              <a:off x="7014078" y="1461847"/>
              <a:ext cx="139138" cy="127771"/>
              <a:chOff x="585175" y="1520600"/>
              <a:chExt cx="54425" cy="49975"/>
            </a:xfrm>
          </p:grpSpPr>
          <p:sp>
            <p:nvSpPr>
              <p:cNvPr id="311" name="Google Shape;311;p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6" name="Google Shape;316;p5"/>
            <p:cNvGrpSpPr/>
            <p:nvPr/>
          </p:nvGrpSpPr>
          <p:grpSpPr>
            <a:xfrm>
              <a:off x="7694953" y="793360"/>
              <a:ext cx="139138" cy="127771"/>
              <a:chOff x="585175" y="1520600"/>
              <a:chExt cx="54425" cy="49975"/>
            </a:xfrm>
          </p:grpSpPr>
          <p:sp>
            <p:nvSpPr>
              <p:cNvPr id="317" name="Google Shape;317;p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18;p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19;p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1;p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2" name="Google Shape;322;p5"/>
            <p:cNvGrpSpPr/>
            <p:nvPr/>
          </p:nvGrpSpPr>
          <p:grpSpPr>
            <a:xfrm>
              <a:off x="7898578" y="1334085"/>
              <a:ext cx="139138" cy="127771"/>
              <a:chOff x="585175" y="1520600"/>
              <a:chExt cx="54425" cy="49975"/>
            </a:xfrm>
          </p:grpSpPr>
          <p:sp>
            <p:nvSpPr>
              <p:cNvPr id="323" name="Google Shape;323;p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6;p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7;p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8" name="Google Shape;328;p5"/>
            <p:cNvGrpSpPr/>
            <p:nvPr/>
          </p:nvGrpSpPr>
          <p:grpSpPr>
            <a:xfrm>
              <a:off x="4467953" y="1238635"/>
              <a:ext cx="139138" cy="127771"/>
              <a:chOff x="585175" y="1520600"/>
              <a:chExt cx="54425" cy="49975"/>
            </a:xfrm>
          </p:grpSpPr>
          <p:sp>
            <p:nvSpPr>
              <p:cNvPr id="329" name="Google Shape;329;p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0;p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4" name="Google Shape;334;p5"/>
            <p:cNvGrpSpPr/>
            <p:nvPr/>
          </p:nvGrpSpPr>
          <p:grpSpPr>
            <a:xfrm>
              <a:off x="459103" y="2934035"/>
              <a:ext cx="139138" cy="127771"/>
              <a:chOff x="585175" y="1520600"/>
              <a:chExt cx="54425" cy="49975"/>
            </a:xfrm>
          </p:grpSpPr>
          <p:sp>
            <p:nvSpPr>
              <p:cNvPr id="335" name="Google Shape;335;p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6;p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0" name="Google Shape;340;p5"/>
            <p:cNvGrpSpPr/>
            <p:nvPr/>
          </p:nvGrpSpPr>
          <p:grpSpPr>
            <a:xfrm>
              <a:off x="8072366" y="4203910"/>
              <a:ext cx="139138" cy="127771"/>
              <a:chOff x="585175" y="1520600"/>
              <a:chExt cx="54425" cy="49975"/>
            </a:xfrm>
          </p:grpSpPr>
          <p:sp>
            <p:nvSpPr>
              <p:cNvPr id="341" name="Google Shape;341;p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2;p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6" name="Google Shape;346;p5"/>
            <p:cNvGrpSpPr/>
            <p:nvPr/>
          </p:nvGrpSpPr>
          <p:grpSpPr>
            <a:xfrm>
              <a:off x="2568141" y="1397710"/>
              <a:ext cx="139138" cy="127771"/>
              <a:chOff x="585175" y="1520600"/>
              <a:chExt cx="54425" cy="49975"/>
            </a:xfrm>
          </p:grpSpPr>
          <p:sp>
            <p:nvSpPr>
              <p:cNvPr id="347" name="Google Shape;347;p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2" name="Google Shape;352;p5"/>
            <p:cNvGrpSpPr/>
            <p:nvPr/>
          </p:nvGrpSpPr>
          <p:grpSpPr>
            <a:xfrm>
              <a:off x="1454591" y="1174510"/>
              <a:ext cx="139138" cy="127771"/>
              <a:chOff x="585175" y="1520600"/>
              <a:chExt cx="54425" cy="49975"/>
            </a:xfrm>
          </p:grpSpPr>
          <p:sp>
            <p:nvSpPr>
              <p:cNvPr id="353" name="Google Shape;353;p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58" name="Google Shape;358;p5"/>
            <p:cNvSpPr/>
            <p:nvPr/>
          </p:nvSpPr>
          <p:spPr>
            <a:xfrm>
              <a:off x="4749819" y="14303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5"/>
            <p:cNvSpPr/>
            <p:nvPr/>
          </p:nvSpPr>
          <p:spPr>
            <a:xfrm>
              <a:off x="5358794" y="1207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5"/>
            <p:cNvSpPr/>
            <p:nvPr/>
          </p:nvSpPr>
          <p:spPr>
            <a:xfrm>
              <a:off x="6581769" y="14520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5"/>
            <p:cNvSpPr/>
            <p:nvPr/>
          </p:nvSpPr>
          <p:spPr>
            <a:xfrm>
              <a:off x="7090819" y="9938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5"/>
            <p:cNvSpPr/>
            <p:nvPr/>
          </p:nvSpPr>
          <p:spPr>
            <a:xfrm>
              <a:off x="8290469" y="9683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5"/>
            <p:cNvSpPr/>
            <p:nvPr/>
          </p:nvSpPr>
          <p:spPr>
            <a:xfrm>
              <a:off x="7545969" y="16998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5"/>
            <p:cNvSpPr/>
            <p:nvPr/>
          </p:nvSpPr>
          <p:spPr>
            <a:xfrm>
              <a:off x="8392794" y="39195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5"/>
            <p:cNvSpPr/>
            <p:nvPr/>
          </p:nvSpPr>
          <p:spPr>
            <a:xfrm>
              <a:off x="7797469" y="38092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5"/>
            <p:cNvSpPr/>
            <p:nvPr/>
          </p:nvSpPr>
          <p:spPr>
            <a:xfrm>
              <a:off x="7733319" y="45722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5"/>
            <p:cNvSpPr/>
            <p:nvPr/>
          </p:nvSpPr>
          <p:spPr>
            <a:xfrm>
              <a:off x="6951669" y="43638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5"/>
            <p:cNvSpPr/>
            <p:nvPr/>
          </p:nvSpPr>
          <p:spPr>
            <a:xfrm>
              <a:off x="6442619" y="4066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5"/>
            <p:cNvSpPr/>
            <p:nvPr/>
          </p:nvSpPr>
          <p:spPr>
            <a:xfrm>
              <a:off x="6009919" y="45421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5"/>
            <p:cNvSpPr/>
            <p:nvPr/>
          </p:nvSpPr>
          <p:spPr>
            <a:xfrm>
              <a:off x="5117644" y="43638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5"/>
            <p:cNvSpPr/>
            <p:nvPr/>
          </p:nvSpPr>
          <p:spPr>
            <a:xfrm>
              <a:off x="5421194" y="35376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5"/>
            <p:cNvSpPr/>
            <p:nvPr/>
          </p:nvSpPr>
          <p:spPr>
            <a:xfrm>
              <a:off x="4607094" y="30843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5"/>
            <p:cNvSpPr/>
            <p:nvPr/>
          </p:nvSpPr>
          <p:spPr>
            <a:xfrm>
              <a:off x="4912419" y="25093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5"/>
            <p:cNvSpPr/>
            <p:nvPr/>
          </p:nvSpPr>
          <p:spPr>
            <a:xfrm>
              <a:off x="5911469" y="16998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5"/>
            <p:cNvSpPr/>
            <p:nvPr/>
          </p:nvSpPr>
          <p:spPr>
            <a:xfrm>
              <a:off x="6009919" y="13912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5"/>
            <p:cNvSpPr/>
            <p:nvPr/>
          </p:nvSpPr>
          <p:spPr>
            <a:xfrm>
              <a:off x="3057369" y="1207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5"/>
            <p:cNvSpPr/>
            <p:nvPr/>
          </p:nvSpPr>
          <p:spPr>
            <a:xfrm>
              <a:off x="3973669" y="1372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5"/>
            <p:cNvSpPr/>
            <p:nvPr/>
          </p:nvSpPr>
          <p:spPr>
            <a:xfrm>
              <a:off x="1829244" y="13667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5"/>
            <p:cNvSpPr/>
            <p:nvPr/>
          </p:nvSpPr>
          <p:spPr>
            <a:xfrm>
              <a:off x="919294" y="13340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5"/>
            <p:cNvSpPr/>
            <p:nvPr/>
          </p:nvSpPr>
          <p:spPr>
            <a:xfrm>
              <a:off x="428494" y="26563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5"/>
            <p:cNvSpPr/>
            <p:nvPr/>
          </p:nvSpPr>
          <p:spPr>
            <a:xfrm>
              <a:off x="366094" y="33881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82" name="Google Shape;382;p5"/>
            <p:cNvGrpSpPr/>
            <p:nvPr/>
          </p:nvGrpSpPr>
          <p:grpSpPr>
            <a:xfrm>
              <a:off x="2399903" y="4414410"/>
              <a:ext cx="139138" cy="127771"/>
              <a:chOff x="585175" y="1520600"/>
              <a:chExt cx="54425" cy="49975"/>
            </a:xfrm>
          </p:grpSpPr>
          <p:sp>
            <p:nvSpPr>
              <p:cNvPr id="383" name="Google Shape;383;p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385;p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88" name="Google Shape;388;p5"/>
            <p:cNvSpPr/>
            <p:nvPr/>
          </p:nvSpPr>
          <p:spPr>
            <a:xfrm>
              <a:off x="2790494" y="46346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5"/>
            <p:cNvSpPr/>
            <p:nvPr/>
          </p:nvSpPr>
          <p:spPr>
            <a:xfrm>
              <a:off x="1766844" y="45421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9"/>
          <p:cNvSpPr/>
          <p:nvPr/>
        </p:nvSpPr>
        <p:spPr>
          <a:xfrm>
            <a:off x="235425" y="258426"/>
            <a:ext cx="8673178" cy="4626692"/>
          </a:xfrm>
          <a:custGeom>
            <a:avLst/>
            <a:gdLst/>
            <a:ahLst/>
            <a:cxnLst/>
            <a:rect l="l" t="t" r="r" b="b"/>
            <a:pathLst>
              <a:path w="65742" h="31774" fill="none" extrusionOk="0">
                <a:moveTo>
                  <a:pt x="0" y="8317"/>
                </a:moveTo>
                <a:lnTo>
                  <a:pt x="0" y="3533"/>
                </a:lnTo>
                <a:lnTo>
                  <a:pt x="2279" y="3533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58123" y="1"/>
                </a:lnTo>
                <a:lnTo>
                  <a:pt x="62321" y="1"/>
                </a:lnTo>
                <a:lnTo>
                  <a:pt x="62321" y="2391"/>
                </a:lnTo>
                <a:lnTo>
                  <a:pt x="65742" y="2391"/>
                </a:lnTo>
                <a:lnTo>
                  <a:pt x="65742" y="1"/>
                </a:lnTo>
                <a:lnTo>
                  <a:pt x="63460" y="1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1773"/>
                </a:lnTo>
                <a:lnTo>
                  <a:pt x="65742" y="31773"/>
                </a:lnTo>
                <a:lnTo>
                  <a:pt x="65742" y="29380"/>
                </a:lnTo>
                <a:lnTo>
                  <a:pt x="62321" y="29380"/>
                </a:lnTo>
                <a:lnTo>
                  <a:pt x="62321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3" y="31773"/>
                </a:lnTo>
                <a:lnTo>
                  <a:pt x="3423" y="29380"/>
                </a:lnTo>
                <a:lnTo>
                  <a:pt x="0" y="29380"/>
                </a:lnTo>
                <a:lnTo>
                  <a:pt x="0" y="31773"/>
                </a:lnTo>
                <a:lnTo>
                  <a:pt x="2279" y="31773"/>
                </a:lnTo>
                <a:lnTo>
                  <a:pt x="2279" y="28239"/>
                </a:lnTo>
                <a:lnTo>
                  <a:pt x="0" y="28239"/>
                </a:lnTo>
                <a:lnTo>
                  <a:pt x="0" y="23454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" name="Google Shape;765;p9"/>
          <p:cNvSpPr/>
          <p:nvPr/>
        </p:nvSpPr>
        <p:spPr>
          <a:xfrm rot="9762072">
            <a:off x="2896170" y="-265868"/>
            <a:ext cx="3157332" cy="2627266"/>
          </a:xfrm>
          <a:custGeom>
            <a:avLst/>
            <a:gdLst/>
            <a:ahLst/>
            <a:cxnLst/>
            <a:rect l="l" t="t" r="r" b="b"/>
            <a:pathLst>
              <a:path w="23401" h="19472" extrusionOk="0">
                <a:moveTo>
                  <a:pt x="11947" y="0"/>
                </a:moveTo>
                <a:cubicBezTo>
                  <a:pt x="11726" y="0"/>
                  <a:pt x="11502" y="49"/>
                  <a:pt x="11302" y="141"/>
                </a:cubicBezTo>
                <a:cubicBezTo>
                  <a:pt x="10816" y="364"/>
                  <a:pt x="10454" y="791"/>
                  <a:pt x="10172" y="1245"/>
                </a:cubicBezTo>
                <a:cubicBezTo>
                  <a:pt x="9332" y="2612"/>
                  <a:pt x="9131" y="4272"/>
                  <a:pt x="9061" y="5877"/>
                </a:cubicBezTo>
                <a:cubicBezTo>
                  <a:pt x="9048" y="6183"/>
                  <a:pt x="9025" y="6524"/>
                  <a:pt x="8796" y="6727"/>
                </a:cubicBezTo>
                <a:cubicBezTo>
                  <a:pt x="8675" y="6839"/>
                  <a:pt x="8528" y="6885"/>
                  <a:pt x="8372" y="6885"/>
                </a:cubicBezTo>
                <a:cubicBezTo>
                  <a:pt x="8072" y="6885"/>
                  <a:pt x="7739" y="6715"/>
                  <a:pt x="7494" y="6515"/>
                </a:cubicBezTo>
                <a:cubicBezTo>
                  <a:pt x="6724" y="5890"/>
                  <a:pt x="6171" y="5026"/>
                  <a:pt x="5404" y="4392"/>
                </a:cubicBezTo>
                <a:cubicBezTo>
                  <a:pt x="4900" y="3975"/>
                  <a:pt x="4231" y="3675"/>
                  <a:pt x="3597" y="3675"/>
                </a:cubicBezTo>
                <a:cubicBezTo>
                  <a:pt x="3265" y="3675"/>
                  <a:pt x="2943" y="3756"/>
                  <a:pt x="2659" y="3946"/>
                </a:cubicBezTo>
                <a:cubicBezTo>
                  <a:pt x="1808" y="4518"/>
                  <a:pt x="1733" y="5745"/>
                  <a:pt x="1947" y="6750"/>
                </a:cubicBezTo>
                <a:cubicBezTo>
                  <a:pt x="2204" y="7927"/>
                  <a:pt x="2740" y="9026"/>
                  <a:pt x="3340" y="10072"/>
                </a:cubicBezTo>
                <a:cubicBezTo>
                  <a:pt x="3487" y="10326"/>
                  <a:pt x="3635" y="10588"/>
                  <a:pt x="3683" y="10879"/>
                </a:cubicBezTo>
                <a:cubicBezTo>
                  <a:pt x="3727" y="11169"/>
                  <a:pt x="3633" y="11504"/>
                  <a:pt x="3381" y="11651"/>
                </a:cubicBezTo>
                <a:cubicBezTo>
                  <a:pt x="3262" y="11725"/>
                  <a:pt x="3119" y="11748"/>
                  <a:pt x="2975" y="11748"/>
                </a:cubicBezTo>
                <a:cubicBezTo>
                  <a:pt x="2935" y="11748"/>
                  <a:pt x="2894" y="11747"/>
                  <a:pt x="2854" y="11743"/>
                </a:cubicBezTo>
                <a:cubicBezTo>
                  <a:pt x="2352" y="11702"/>
                  <a:pt x="1886" y="11467"/>
                  <a:pt x="1390" y="11392"/>
                </a:cubicBezTo>
                <a:cubicBezTo>
                  <a:pt x="1302" y="11377"/>
                  <a:pt x="1210" y="11370"/>
                  <a:pt x="1118" y="11370"/>
                </a:cubicBezTo>
                <a:cubicBezTo>
                  <a:pt x="694" y="11370"/>
                  <a:pt x="257" y="11530"/>
                  <a:pt x="89" y="11908"/>
                </a:cubicBezTo>
                <a:cubicBezTo>
                  <a:pt x="0" y="12112"/>
                  <a:pt x="3" y="12346"/>
                  <a:pt x="17" y="12569"/>
                </a:cubicBezTo>
                <a:cubicBezTo>
                  <a:pt x="142" y="14823"/>
                  <a:pt x="982" y="17008"/>
                  <a:pt x="2310" y="18818"/>
                </a:cubicBezTo>
                <a:cubicBezTo>
                  <a:pt x="2635" y="19261"/>
                  <a:pt x="4127" y="19472"/>
                  <a:pt x="6161" y="19472"/>
                </a:cubicBezTo>
                <a:cubicBezTo>
                  <a:pt x="11446" y="19472"/>
                  <a:pt x="20387" y="18047"/>
                  <a:pt x="21973" y="15563"/>
                </a:cubicBezTo>
                <a:cubicBezTo>
                  <a:pt x="22768" y="14310"/>
                  <a:pt x="23401" y="12887"/>
                  <a:pt x="23354" y="11406"/>
                </a:cubicBezTo>
                <a:cubicBezTo>
                  <a:pt x="23328" y="10683"/>
                  <a:pt x="23061" y="9871"/>
                  <a:pt x="22386" y="9612"/>
                </a:cubicBezTo>
                <a:cubicBezTo>
                  <a:pt x="22231" y="9552"/>
                  <a:pt x="22072" y="9527"/>
                  <a:pt x="21910" y="9527"/>
                </a:cubicBezTo>
                <a:cubicBezTo>
                  <a:pt x="21496" y="9527"/>
                  <a:pt x="21064" y="9686"/>
                  <a:pt x="20653" y="9805"/>
                </a:cubicBezTo>
                <a:cubicBezTo>
                  <a:pt x="20416" y="9874"/>
                  <a:pt x="20153" y="9923"/>
                  <a:pt x="19900" y="9923"/>
                </a:cubicBezTo>
                <a:cubicBezTo>
                  <a:pt x="19546" y="9923"/>
                  <a:pt x="19211" y="9827"/>
                  <a:pt x="18993" y="9559"/>
                </a:cubicBezTo>
                <a:cubicBezTo>
                  <a:pt x="18714" y="9219"/>
                  <a:pt x="18742" y="8722"/>
                  <a:pt x="18806" y="8284"/>
                </a:cubicBezTo>
                <a:cubicBezTo>
                  <a:pt x="18937" y="7363"/>
                  <a:pt x="19169" y="6457"/>
                  <a:pt x="19492" y="5581"/>
                </a:cubicBezTo>
                <a:cubicBezTo>
                  <a:pt x="19671" y="5101"/>
                  <a:pt x="19880" y="4621"/>
                  <a:pt x="19917" y="4111"/>
                </a:cubicBezTo>
                <a:cubicBezTo>
                  <a:pt x="19958" y="3597"/>
                  <a:pt x="19794" y="3037"/>
                  <a:pt x="19367" y="2749"/>
                </a:cubicBezTo>
                <a:cubicBezTo>
                  <a:pt x="19174" y="2619"/>
                  <a:pt x="18956" y="2563"/>
                  <a:pt x="18730" y="2563"/>
                </a:cubicBezTo>
                <a:cubicBezTo>
                  <a:pt x="18283" y="2563"/>
                  <a:pt x="17809" y="2782"/>
                  <a:pt x="17453" y="3073"/>
                </a:cubicBezTo>
                <a:cubicBezTo>
                  <a:pt x="16912" y="3514"/>
                  <a:pt x="16505" y="4105"/>
                  <a:pt x="15919" y="4479"/>
                </a:cubicBezTo>
                <a:cubicBezTo>
                  <a:pt x="15717" y="4610"/>
                  <a:pt x="15486" y="4712"/>
                  <a:pt x="15247" y="4712"/>
                </a:cubicBezTo>
                <a:cubicBezTo>
                  <a:pt x="15211" y="4712"/>
                  <a:pt x="15176" y="4709"/>
                  <a:pt x="15140" y="4705"/>
                </a:cubicBezTo>
                <a:cubicBezTo>
                  <a:pt x="14580" y="4632"/>
                  <a:pt x="14290" y="4016"/>
                  <a:pt x="14097" y="3483"/>
                </a:cubicBezTo>
                <a:cubicBezTo>
                  <a:pt x="13826" y="2718"/>
                  <a:pt x="13553" y="1957"/>
                  <a:pt x="13282" y="1198"/>
                </a:cubicBezTo>
                <a:cubicBezTo>
                  <a:pt x="13171" y="880"/>
                  <a:pt x="13048" y="554"/>
                  <a:pt x="12805" y="319"/>
                </a:cubicBezTo>
                <a:cubicBezTo>
                  <a:pt x="12575" y="101"/>
                  <a:pt x="12264" y="0"/>
                  <a:pt x="11947" y="0"/>
                </a:cubicBezTo>
                <a:close/>
              </a:path>
            </a:pathLst>
          </a:custGeom>
          <a:solidFill>
            <a:srgbClr val="EF9F9C">
              <a:alpha val="43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6" name="Google Shape;766;p9"/>
          <p:cNvGrpSpPr/>
          <p:nvPr/>
        </p:nvGrpSpPr>
        <p:grpSpPr>
          <a:xfrm>
            <a:off x="422007" y="539997"/>
            <a:ext cx="8254150" cy="4200938"/>
            <a:chOff x="422007" y="539997"/>
            <a:chExt cx="8254150" cy="4200938"/>
          </a:xfrm>
        </p:grpSpPr>
        <p:grpSp>
          <p:nvGrpSpPr>
            <p:cNvPr id="767" name="Google Shape;767;p9"/>
            <p:cNvGrpSpPr/>
            <p:nvPr/>
          </p:nvGrpSpPr>
          <p:grpSpPr>
            <a:xfrm>
              <a:off x="7716546" y="664754"/>
              <a:ext cx="564135" cy="256951"/>
              <a:chOff x="700250" y="1477300"/>
              <a:chExt cx="309675" cy="141050"/>
            </a:xfrm>
          </p:grpSpPr>
          <p:sp>
            <p:nvSpPr>
              <p:cNvPr id="768" name="Google Shape;768;p9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9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9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9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72" name="Google Shape;772;p9"/>
            <p:cNvGrpSpPr/>
            <p:nvPr/>
          </p:nvGrpSpPr>
          <p:grpSpPr>
            <a:xfrm>
              <a:off x="7388928" y="3955060"/>
              <a:ext cx="139138" cy="127771"/>
              <a:chOff x="585175" y="1520600"/>
              <a:chExt cx="54425" cy="49975"/>
            </a:xfrm>
          </p:grpSpPr>
          <p:sp>
            <p:nvSpPr>
              <p:cNvPr id="773" name="Google Shape;773;p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78" name="Google Shape;778;p9"/>
            <p:cNvSpPr/>
            <p:nvPr/>
          </p:nvSpPr>
          <p:spPr>
            <a:xfrm>
              <a:off x="8179894" y="1828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79" name="Google Shape;779;p9"/>
            <p:cNvGrpSpPr/>
            <p:nvPr/>
          </p:nvGrpSpPr>
          <p:grpSpPr>
            <a:xfrm>
              <a:off x="863321" y="4221804"/>
              <a:ext cx="564135" cy="256951"/>
              <a:chOff x="700250" y="1477300"/>
              <a:chExt cx="309675" cy="141050"/>
            </a:xfrm>
          </p:grpSpPr>
          <p:sp>
            <p:nvSpPr>
              <p:cNvPr id="780" name="Google Shape;780;p9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9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9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9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4" name="Google Shape;784;p9"/>
            <p:cNvGrpSpPr/>
            <p:nvPr/>
          </p:nvGrpSpPr>
          <p:grpSpPr>
            <a:xfrm>
              <a:off x="7716546" y="4221804"/>
              <a:ext cx="564135" cy="256951"/>
              <a:chOff x="700250" y="1477300"/>
              <a:chExt cx="309675" cy="141050"/>
            </a:xfrm>
          </p:grpSpPr>
          <p:sp>
            <p:nvSpPr>
              <p:cNvPr id="785" name="Google Shape;785;p9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9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9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9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9" name="Google Shape;789;p9"/>
            <p:cNvGrpSpPr/>
            <p:nvPr/>
          </p:nvGrpSpPr>
          <p:grpSpPr>
            <a:xfrm>
              <a:off x="8141528" y="2964697"/>
              <a:ext cx="139138" cy="127771"/>
              <a:chOff x="585175" y="1520600"/>
              <a:chExt cx="54425" cy="49975"/>
            </a:xfrm>
          </p:grpSpPr>
          <p:sp>
            <p:nvSpPr>
              <p:cNvPr id="790" name="Google Shape;790;p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95" name="Google Shape;795;p9"/>
            <p:cNvGrpSpPr/>
            <p:nvPr/>
          </p:nvGrpSpPr>
          <p:grpSpPr>
            <a:xfrm>
              <a:off x="6525253" y="2188372"/>
              <a:ext cx="139138" cy="127771"/>
              <a:chOff x="585175" y="1520600"/>
              <a:chExt cx="54425" cy="49975"/>
            </a:xfrm>
          </p:grpSpPr>
          <p:sp>
            <p:nvSpPr>
              <p:cNvPr id="796" name="Google Shape;796;p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1" name="Google Shape;801;p9"/>
            <p:cNvGrpSpPr/>
            <p:nvPr/>
          </p:nvGrpSpPr>
          <p:grpSpPr>
            <a:xfrm>
              <a:off x="7040653" y="1278422"/>
              <a:ext cx="139138" cy="127771"/>
              <a:chOff x="585175" y="1520600"/>
              <a:chExt cx="54425" cy="49975"/>
            </a:xfrm>
          </p:grpSpPr>
          <p:sp>
            <p:nvSpPr>
              <p:cNvPr id="802" name="Google Shape;802;p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3" name="Google Shape;803;p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7" name="Google Shape;807;p9"/>
            <p:cNvGrpSpPr/>
            <p:nvPr/>
          </p:nvGrpSpPr>
          <p:grpSpPr>
            <a:xfrm>
              <a:off x="1033728" y="2571747"/>
              <a:ext cx="139138" cy="127771"/>
              <a:chOff x="585175" y="1520600"/>
              <a:chExt cx="54425" cy="49975"/>
            </a:xfrm>
          </p:grpSpPr>
          <p:sp>
            <p:nvSpPr>
              <p:cNvPr id="808" name="Google Shape;808;p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3" name="Google Shape;813;p9"/>
            <p:cNvGrpSpPr/>
            <p:nvPr/>
          </p:nvGrpSpPr>
          <p:grpSpPr>
            <a:xfrm>
              <a:off x="1689128" y="3373522"/>
              <a:ext cx="139138" cy="127771"/>
              <a:chOff x="585175" y="1520600"/>
              <a:chExt cx="54425" cy="49975"/>
            </a:xfrm>
          </p:grpSpPr>
          <p:sp>
            <p:nvSpPr>
              <p:cNvPr id="814" name="Google Shape;814;p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9" name="Google Shape;819;p9"/>
            <p:cNvGrpSpPr/>
            <p:nvPr/>
          </p:nvGrpSpPr>
          <p:grpSpPr>
            <a:xfrm>
              <a:off x="580853" y="3647147"/>
              <a:ext cx="139138" cy="127771"/>
              <a:chOff x="585175" y="1520600"/>
              <a:chExt cx="54425" cy="49975"/>
            </a:xfrm>
          </p:grpSpPr>
          <p:sp>
            <p:nvSpPr>
              <p:cNvPr id="820" name="Google Shape;820;p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4" name="Google Shape;824;p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5" name="Google Shape;825;p9"/>
            <p:cNvGrpSpPr/>
            <p:nvPr/>
          </p:nvGrpSpPr>
          <p:grpSpPr>
            <a:xfrm>
              <a:off x="1427453" y="539997"/>
              <a:ext cx="139138" cy="127771"/>
              <a:chOff x="585175" y="1520600"/>
              <a:chExt cx="54425" cy="49975"/>
            </a:xfrm>
          </p:grpSpPr>
          <p:sp>
            <p:nvSpPr>
              <p:cNvPr id="826" name="Google Shape;826;p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" name="Google Shape;830;p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1" name="Google Shape;831;p9"/>
            <p:cNvGrpSpPr/>
            <p:nvPr/>
          </p:nvGrpSpPr>
          <p:grpSpPr>
            <a:xfrm>
              <a:off x="3177328" y="2005347"/>
              <a:ext cx="139138" cy="127771"/>
              <a:chOff x="585175" y="1520600"/>
              <a:chExt cx="54425" cy="49975"/>
            </a:xfrm>
          </p:grpSpPr>
          <p:sp>
            <p:nvSpPr>
              <p:cNvPr id="832" name="Google Shape;832;p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7" name="Google Shape;837;p9"/>
            <p:cNvGrpSpPr/>
            <p:nvPr/>
          </p:nvGrpSpPr>
          <p:grpSpPr>
            <a:xfrm>
              <a:off x="5092678" y="703222"/>
              <a:ext cx="139138" cy="127771"/>
              <a:chOff x="585175" y="1520600"/>
              <a:chExt cx="54425" cy="49975"/>
            </a:xfrm>
          </p:grpSpPr>
          <p:sp>
            <p:nvSpPr>
              <p:cNvPr id="838" name="Google Shape;838;p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" name="Google Shape;839;p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" name="Google Shape;840;p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43" name="Google Shape;843;p9"/>
            <p:cNvGrpSpPr/>
            <p:nvPr/>
          </p:nvGrpSpPr>
          <p:grpSpPr>
            <a:xfrm>
              <a:off x="4502428" y="2188372"/>
              <a:ext cx="139138" cy="127771"/>
              <a:chOff x="585175" y="1520600"/>
              <a:chExt cx="54425" cy="49975"/>
            </a:xfrm>
          </p:grpSpPr>
          <p:sp>
            <p:nvSpPr>
              <p:cNvPr id="844" name="Google Shape;844;p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846;p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" name="Google Shape;848;p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49" name="Google Shape;849;p9"/>
            <p:cNvGrpSpPr/>
            <p:nvPr/>
          </p:nvGrpSpPr>
          <p:grpSpPr>
            <a:xfrm>
              <a:off x="8354428" y="2005347"/>
              <a:ext cx="139138" cy="127771"/>
              <a:chOff x="585175" y="1520600"/>
              <a:chExt cx="54425" cy="49975"/>
            </a:xfrm>
          </p:grpSpPr>
          <p:sp>
            <p:nvSpPr>
              <p:cNvPr id="850" name="Google Shape;850;p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851;p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852;p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55" name="Google Shape;855;p9"/>
            <p:cNvSpPr/>
            <p:nvPr/>
          </p:nvSpPr>
          <p:spPr>
            <a:xfrm>
              <a:off x="7257219" y="20986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9"/>
            <p:cNvSpPr/>
            <p:nvPr/>
          </p:nvSpPr>
          <p:spPr>
            <a:xfrm>
              <a:off x="7465669" y="14062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9"/>
            <p:cNvSpPr/>
            <p:nvPr/>
          </p:nvSpPr>
          <p:spPr>
            <a:xfrm>
              <a:off x="6835719" y="8310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9"/>
            <p:cNvSpPr/>
            <p:nvPr/>
          </p:nvSpPr>
          <p:spPr>
            <a:xfrm>
              <a:off x="7117394" y="5726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9"/>
            <p:cNvSpPr/>
            <p:nvPr/>
          </p:nvSpPr>
          <p:spPr>
            <a:xfrm>
              <a:off x="6773319" y="18283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9"/>
            <p:cNvSpPr/>
            <p:nvPr/>
          </p:nvSpPr>
          <p:spPr>
            <a:xfrm>
              <a:off x="5367044" y="6350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9"/>
            <p:cNvSpPr/>
            <p:nvPr/>
          </p:nvSpPr>
          <p:spPr>
            <a:xfrm>
              <a:off x="4762519" y="18907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9"/>
            <p:cNvSpPr/>
            <p:nvPr/>
          </p:nvSpPr>
          <p:spPr>
            <a:xfrm>
              <a:off x="4443632" y="15344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9"/>
            <p:cNvSpPr/>
            <p:nvPr/>
          </p:nvSpPr>
          <p:spPr>
            <a:xfrm>
              <a:off x="3731694" y="1723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9"/>
            <p:cNvSpPr/>
            <p:nvPr/>
          </p:nvSpPr>
          <p:spPr>
            <a:xfrm>
              <a:off x="3451719" y="21883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9"/>
            <p:cNvSpPr/>
            <p:nvPr/>
          </p:nvSpPr>
          <p:spPr>
            <a:xfrm>
              <a:off x="2815394" y="20380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9"/>
            <p:cNvSpPr/>
            <p:nvPr/>
          </p:nvSpPr>
          <p:spPr>
            <a:xfrm>
              <a:off x="1114182" y="6351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9"/>
            <p:cNvSpPr/>
            <p:nvPr/>
          </p:nvSpPr>
          <p:spPr>
            <a:xfrm>
              <a:off x="1365057" y="24135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9"/>
            <p:cNvSpPr/>
            <p:nvPr/>
          </p:nvSpPr>
          <p:spPr>
            <a:xfrm>
              <a:off x="1465832" y="31879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9"/>
            <p:cNvSpPr/>
            <p:nvPr/>
          </p:nvSpPr>
          <p:spPr>
            <a:xfrm>
              <a:off x="940082" y="30443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9"/>
            <p:cNvSpPr/>
            <p:nvPr/>
          </p:nvSpPr>
          <p:spPr>
            <a:xfrm>
              <a:off x="1072107" y="3865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9"/>
            <p:cNvSpPr/>
            <p:nvPr/>
          </p:nvSpPr>
          <p:spPr>
            <a:xfrm>
              <a:off x="1828282" y="43190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9"/>
            <p:cNvSpPr/>
            <p:nvPr/>
          </p:nvSpPr>
          <p:spPr>
            <a:xfrm>
              <a:off x="422007" y="27982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9"/>
            <p:cNvSpPr/>
            <p:nvPr/>
          </p:nvSpPr>
          <p:spPr>
            <a:xfrm>
              <a:off x="1993732" y="22507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9"/>
            <p:cNvSpPr/>
            <p:nvPr/>
          </p:nvSpPr>
          <p:spPr>
            <a:xfrm>
              <a:off x="7716557" y="36798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9"/>
            <p:cNvSpPr/>
            <p:nvPr/>
          </p:nvSpPr>
          <p:spPr>
            <a:xfrm>
              <a:off x="7563832" y="29353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9"/>
            <p:cNvSpPr/>
            <p:nvPr/>
          </p:nvSpPr>
          <p:spPr>
            <a:xfrm>
              <a:off x="8613757" y="35013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9"/>
            <p:cNvSpPr/>
            <p:nvPr/>
          </p:nvSpPr>
          <p:spPr>
            <a:xfrm>
              <a:off x="8047432" y="24136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9"/>
            <p:cNvSpPr/>
            <p:nvPr/>
          </p:nvSpPr>
          <p:spPr>
            <a:xfrm>
              <a:off x="8551357" y="11409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9"/>
            <p:cNvSpPr/>
            <p:nvPr/>
          </p:nvSpPr>
          <p:spPr>
            <a:xfrm>
              <a:off x="7257232" y="46785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0" name="Google Shape;880;p9"/>
          <p:cNvSpPr txBox="1">
            <a:spLocks noGrp="1"/>
          </p:cNvSpPr>
          <p:nvPr>
            <p:ph type="title"/>
          </p:nvPr>
        </p:nvSpPr>
        <p:spPr>
          <a:xfrm>
            <a:off x="1919850" y="2444025"/>
            <a:ext cx="5304300" cy="11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881" name="Google Shape;881;p9"/>
          <p:cNvSpPr txBox="1">
            <a:spLocks noGrp="1"/>
          </p:cNvSpPr>
          <p:nvPr>
            <p:ph type="subTitle" idx="1"/>
          </p:nvPr>
        </p:nvSpPr>
        <p:spPr>
          <a:xfrm>
            <a:off x="2183400" y="3434399"/>
            <a:ext cx="4777200" cy="116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2"/>
        </a:solidFill>
        <a:effectLst/>
      </p:bgPr>
    </p:bg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10"/>
          <p:cNvSpPr/>
          <p:nvPr/>
        </p:nvSpPr>
        <p:spPr>
          <a:xfrm>
            <a:off x="235238" y="258425"/>
            <a:ext cx="8673300" cy="4626600"/>
          </a:xfrm>
          <a:prstGeom prst="rect">
            <a:avLst/>
          </a:prstGeom>
          <a:noFill/>
          <a:ln w="9525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4" name="Google Shape;884;p10"/>
          <p:cNvSpPr txBox="1">
            <a:spLocks noGrp="1"/>
          </p:cNvSpPr>
          <p:nvPr>
            <p:ph type="title"/>
          </p:nvPr>
        </p:nvSpPr>
        <p:spPr>
          <a:xfrm>
            <a:off x="5541600" y="540000"/>
            <a:ext cx="2882400" cy="23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100"/>
              <a:buNone/>
              <a:defRPr sz="35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grpSp>
        <p:nvGrpSpPr>
          <p:cNvPr id="885" name="Google Shape;885;p10"/>
          <p:cNvGrpSpPr/>
          <p:nvPr/>
        </p:nvGrpSpPr>
        <p:grpSpPr>
          <a:xfrm>
            <a:off x="1891078" y="1752847"/>
            <a:ext cx="139138" cy="127771"/>
            <a:chOff x="585175" y="1520600"/>
            <a:chExt cx="54425" cy="49975"/>
          </a:xfrm>
        </p:grpSpPr>
        <p:sp>
          <p:nvSpPr>
            <p:cNvPr id="886" name="Google Shape;886;p10"/>
            <p:cNvSpPr/>
            <p:nvPr/>
          </p:nvSpPr>
          <p:spPr>
            <a:xfrm>
              <a:off x="606425" y="1520600"/>
              <a:ext cx="13575" cy="25075"/>
            </a:xfrm>
            <a:custGeom>
              <a:avLst/>
              <a:gdLst/>
              <a:ahLst/>
              <a:cxnLst/>
              <a:rect l="l" t="t" r="r" b="b"/>
              <a:pathLst>
                <a:path w="543" h="1003" extrusionOk="0">
                  <a:moveTo>
                    <a:pt x="305" y="1"/>
                  </a:moveTo>
                  <a:cubicBezTo>
                    <a:pt x="216" y="62"/>
                    <a:pt x="112" y="146"/>
                    <a:pt x="65" y="246"/>
                  </a:cubicBezTo>
                  <a:cubicBezTo>
                    <a:pt x="1" y="369"/>
                    <a:pt x="12" y="514"/>
                    <a:pt x="51" y="645"/>
                  </a:cubicBezTo>
                  <a:cubicBezTo>
                    <a:pt x="87" y="774"/>
                    <a:pt x="157" y="888"/>
                    <a:pt x="232" y="1002"/>
                  </a:cubicBezTo>
                  <a:cubicBezTo>
                    <a:pt x="319" y="888"/>
                    <a:pt x="391" y="765"/>
                    <a:pt x="447" y="634"/>
                  </a:cubicBezTo>
                  <a:cubicBezTo>
                    <a:pt x="503" y="509"/>
                    <a:pt x="542" y="361"/>
                    <a:pt x="495" y="235"/>
                  </a:cubicBezTo>
                  <a:cubicBezTo>
                    <a:pt x="458" y="140"/>
                    <a:pt x="378" y="68"/>
                    <a:pt x="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10"/>
            <p:cNvSpPr/>
            <p:nvPr/>
          </p:nvSpPr>
          <p:spPr>
            <a:xfrm>
              <a:off x="614950" y="1550325"/>
              <a:ext cx="16125" cy="20100"/>
            </a:xfrm>
            <a:custGeom>
              <a:avLst/>
              <a:gdLst/>
              <a:ahLst/>
              <a:cxnLst/>
              <a:rect l="l" t="t" r="r" b="b"/>
              <a:pathLst>
                <a:path w="645" h="804" extrusionOk="0">
                  <a:moveTo>
                    <a:pt x="0" y="0"/>
                  </a:moveTo>
                  <a:cubicBezTo>
                    <a:pt x="6" y="143"/>
                    <a:pt x="31" y="285"/>
                    <a:pt x="73" y="422"/>
                  </a:cubicBezTo>
                  <a:cubicBezTo>
                    <a:pt x="112" y="550"/>
                    <a:pt x="176" y="684"/>
                    <a:pt x="296" y="748"/>
                  </a:cubicBezTo>
                  <a:cubicBezTo>
                    <a:pt x="382" y="798"/>
                    <a:pt x="488" y="801"/>
                    <a:pt x="589" y="804"/>
                  </a:cubicBezTo>
                  <a:cubicBezTo>
                    <a:pt x="617" y="701"/>
                    <a:pt x="645" y="572"/>
                    <a:pt x="620" y="466"/>
                  </a:cubicBezTo>
                  <a:cubicBezTo>
                    <a:pt x="586" y="338"/>
                    <a:pt x="488" y="229"/>
                    <a:pt x="371" y="157"/>
                  </a:cubicBezTo>
                  <a:cubicBezTo>
                    <a:pt x="257" y="84"/>
                    <a:pt x="129" y="37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10"/>
            <p:cNvSpPr/>
            <p:nvPr/>
          </p:nvSpPr>
          <p:spPr>
            <a:xfrm>
              <a:off x="594375" y="1550175"/>
              <a:ext cx="16050" cy="20400"/>
            </a:xfrm>
            <a:custGeom>
              <a:avLst/>
              <a:gdLst/>
              <a:ahLst/>
              <a:cxnLst/>
              <a:rect l="l" t="t" r="r" b="b"/>
              <a:pathLst>
                <a:path w="642" h="816" extrusionOk="0">
                  <a:moveTo>
                    <a:pt x="642" y="1"/>
                  </a:moveTo>
                  <a:lnTo>
                    <a:pt x="642" y="1"/>
                  </a:lnTo>
                  <a:cubicBezTo>
                    <a:pt x="511" y="43"/>
                    <a:pt x="385" y="90"/>
                    <a:pt x="271" y="163"/>
                  </a:cubicBezTo>
                  <a:cubicBezTo>
                    <a:pt x="156" y="235"/>
                    <a:pt x="59" y="344"/>
                    <a:pt x="31" y="475"/>
                  </a:cubicBezTo>
                  <a:cubicBezTo>
                    <a:pt x="0" y="581"/>
                    <a:pt x="28" y="709"/>
                    <a:pt x="59" y="815"/>
                  </a:cubicBezTo>
                  <a:cubicBezTo>
                    <a:pt x="159" y="810"/>
                    <a:pt x="265" y="804"/>
                    <a:pt x="352" y="754"/>
                  </a:cubicBezTo>
                  <a:cubicBezTo>
                    <a:pt x="469" y="687"/>
                    <a:pt x="533" y="553"/>
                    <a:pt x="572" y="422"/>
                  </a:cubicBezTo>
                  <a:cubicBezTo>
                    <a:pt x="608" y="283"/>
                    <a:pt x="634" y="143"/>
                    <a:pt x="6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10"/>
            <p:cNvSpPr/>
            <p:nvPr/>
          </p:nvSpPr>
          <p:spPr>
            <a:xfrm>
              <a:off x="585175" y="1535525"/>
              <a:ext cx="23375" cy="12925"/>
            </a:xfrm>
            <a:custGeom>
              <a:avLst/>
              <a:gdLst/>
              <a:ahLst/>
              <a:cxnLst/>
              <a:rect l="l" t="t" r="r" b="b"/>
              <a:pathLst>
                <a:path w="935" h="517" extrusionOk="0">
                  <a:moveTo>
                    <a:pt x="329" y="1"/>
                  </a:moveTo>
                  <a:cubicBezTo>
                    <a:pt x="326" y="1"/>
                    <a:pt x="324" y="1"/>
                    <a:pt x="321" y="1"/>
                  </a:cubicBezTo>
                  <a:cubicBezTo>
                    <a:pt x="215" y="1"/>
                    <a:pt x="95" y="62"/>
                    <a:pt x="0" y="118"/>
                  </a:cubicBezTo>
                  <a:cubicBezTo>
                    <a:pt x="28" y="216"/>
                    <a:pt x="61" y="316"/>
                    <a:pt x="134" y="386"/>
                  </a:cubicBezTo>
                  <a:cubicBezTo>
                    <a:pt x="229" y="484"/>
                    <a:pt x="374" y="509"/>
                    <a:pt x="511" y="514"/>
                  </a:cubicBezTo>
                  <a:cubicBezTo>
                    <a:pt x="533" y="516"/>
                    <a:pt x="556" y="516"/>
                    <a:pt x="578" y="516"/>
                  </a:cubicBezTo>
                  <a:cubicBezTo>
                    <a:pt x="698" y="516"/>
                    <a:pt x="817" y="499"/>
                    <a:pt x="935" y="475"/>
                  </a:cubicBezTo>
                  <a:cubicBezTo>
                    <a:pt x="862" y="361"/>
                    <a:pt x="787" y="249"/>
                    <a:pt x="689" y="160"/>
                  </a:cubicBezTo>
                  <a:cubicBezTo>
                    <a:pt x="588" y="67"/>
                    <a:pt x="463" y="1"/>
                    <a:pt x="3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10"/>
            <p:cNvSpPr/>
            <p:nvPr/>
          </p:nvSpPr>
          <p:spPr>
            <a:xfrm>
              <a:off x="616200" y="1535525"/>
              <a:ext cx="23400" cy="12925"/>
            </a:xfrm>
            <a:custGeom>
              <a:avLst/>
              <a:gdLst/>
              <a:ahLst/>
              <a:cxnLst/>
              <a:rect l="l" t="t" r="r" b="b"/>
              <a:pathLst>
                <a:path w="936" h="517" extrusionOk="0">
                  <a:moveTo>
                    <a:pt x="606" y="1"/>
                  </a:moveTo>
                  <a:cubicBezTo>
                    <a:pt x="475" y="1"/>
                    <a:pt x="347" y="67"/>
                    <a:pt x="249" y="160"/>
                  </a:cubicBezTo>
                  <a:cubicBezTo>
                    <a:pt x="151" y="249"/>
                    <a:pt x="76" y="361"/>
                    <a:pt x="0" y="475"/>
                  </a:cubicBezTo>
                  <a:cubicBezTo>
                    <a:pt x="118" y="499"/>
                    <a:pt x="237" y="516"/>
                    <a:pt x="358" y="516"/>
                  </a:cubicBezTo>
                  <a:cubicBezTo>
                    <a:pt x="381" y="516"/>
                    <a:pt x="404" y="516"/>
                    <a:pt x="427" y="514"/>
                  </a:cubicBezTo>
                  <a:cubicBezTo>
                    <a:pt x="564" y="509"/>
                    <a:pt x="709" y="484"/>
                    <a:pt x="804" y="386"/>
                  </a:cubicBezTo>
                  <a:cubicBezTo>
                    <a:pt x="876" y="316"/>
                    <a:pt x="907" y="216"/>
                    <a:pt x="935" y="118"/>
                  </a:cubicBezTo>
                  <a:cubicBezTo>
                    <a:pt x="846" y="62"/>
                    <a:pt x="723" y="1"/>
                    <a:pt x="614" y="1"/>
                  </a:cubicBezTo>
                  <a:cubicBezTo>
                    <a:pt x="612" y="1"/>
                    <a:pt x="609" y="1"/>
                    <a:pt x="6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1" name="Google Shape;891;p10"/>
          <p:cNvSpPr/>
          <p:nvPr/>
        </p:nvSpPr>
        <p:spPr>
          <a:xfrm>
            <a:off x="575494" y="1226436"/>
            <a:ext cx="62400" cy="62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2" name="Google Shape;892;p10"/>
          <p:cNvGrpSpPr/>
          <p:nvPr/>
        </p:nvGrpSpPr>
        <p:grpSpPr>
          <a:xfrm>
            <a:off x="2228303" y="1161047"/>
            <a:ext cx="139138" cy="127771"/>
            <a:chOff x="585175" y="1520600"/>
            <a:chExt cx="54425" cy="49975"/>
          </a:xfrm>
        </p:grpSpPr>
        <p:sp>
          <p:nvSpPr>
            <p:cNvPr id="893" name="Google Shape;893;p10"/>
            <p:cNvSpPr/>
            <p:nvPr/>
          </p:nvSpPr>
          <p:spPr>
            <a:xfrm>
              <a:off x="606425" y="1520600"/>
              <a:ext cx="13575" cy="25075"/>
            </a:xfrm>
            <a:custGeom>
              <a:avLst/>
              <a:gdLst/>
              <a:ahLst/>
              <a:cxnLst/>
              <a:rect l="l" t="t" r="r" b="b"/>
              <a:pathLst>
                <a:path w="543" h="1003" extrusionOk="0">
                  <a:moveTo>
                    <a:pt x="305" y="1"/>
                  </a:moveTo>
                  <a:cubicBezTo>
                    <a:pt x="216" y="62"/>
                    <a:pt x="112" y="146"/>
                    <a:pt x="65" y="246"/>
                  </a:cubicBezTo>
                  <a:cubicBezTo>
                    <a:pt x="1" y="369"/>
                    <a:pt x="12" y="514"/>
                    <a:pt x="51" y="645"/>
                  </a:cubicBezTo>
                  <a:cubicBezTo>
                    <a:pt x="87" y="774"/>
                    <a:pt x="157" y="888"/>
                    <a:pt x="232" y="1002"/>
                  </a:cubicBezTo>
                  <a:cubicBezTo>
                    <a:pt x="319" y="888"/>
                    <a:pt x="391" y="765"/>
                    <a:pt x="447" y="634"/>
                  </a:cubicBezTo>
                  <a:cubicBezTo>
                    <a:pt x="503" y="509"/>
                    <a:pt x="542" y="361"/>
                    <a:pt x="495" y="235"/>
                  </a:cubicBezTo>
                  <a:cubicBezTo>
                    <a:pt x="458" y="140"/>
                    <a:pt x="378" y="68"/>
                    <a:pt x="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10"/>
            <p:cNvSpPr/>
            <p:nvPr/>
          </p:nvSpPr>
          <p:spPr>
            <a:xfrm>
              <a:off x="614950" y="1550325"/>
              <a:ext cx="16125" cy="20100"/>
            </a:xfrm>
            <a:custGeom>
              <a:avLst/>
              <a:gdLst/>
              <a:ahLst/>
              <a:cxnLst/>
              <a:rect l="l" t="t" r="r" b="b"/>
              <a:pathLst>
                <a:path w="645" h="804" extrusionOk="0">
                  <a:moveTo>
                    <a:pt x="0" y="0"/>
                  </a:moveTo>
                  <a:cubicBezTo>
                    <a:pt x="6" y="143"/>
                    <a:pt x="31" y="285"/>
                    <a:pt x="73" y="422"/>
                  </a:cubicBezTo>
                  <a:cubicBezTo>
                    <a:pt x="112" y="550"/>
                    <a:pt x="176" y="684"/>
                    <a:pt x="296" y="748"/>
                  </a:cubicBezTo>
                  <a:cubicBezTo>
                    <a:pt x="382" y="798"/>
                    <a:pt x="488" y="801"/>
                    <a:pt x="589" y="804"/>
                  </a:cubicBezTo>
                  <a:cubicBezTo>
                    <a:pt x="617" y="701"/>
                    <a:pt x="645" y="572"/>
                    <a:pt x="620" y="466"/>
                  </a:cubicBezTo>
                  <a:cubicBezTo>
                    <a:pt x="586" y="338"/>
                    <a:pt x="488" y="229"/>
                    <a:pt x="371" y="157"/>
                  </a:cubicBezTo>
                  <a:cubicBezTo>
                    <a:pt x="257" y="84"/>
                    <a:pt x="129" y="37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10"/>
            <p:cNvSpPr/>
            <p:nvPr/>
          </p:nvSpPr>
          <p:spPr>
            <a:xfrm>
              <a:off x="594375" y="1550175"/>
              <a:ext cx="16050" cy="20400"/>
            </a:xfrm>
            <a:custGeom>
              <a:avLst/>
              <a:gdLst/>
              <a:ahLst/>
              <a:cxnLst/>
              <a:rect l="l" t="t" r="r" b="b"/>
              <a:pathLst>
                <a:path w="642" h="816" extrusionOk="0">
                  <a:moveTo>
                    <a:pt x="642" y="1"/>
                  </a:moveTo>
                  <a:lnTo>
                    <a:pt x="642" y="1"/>
                  </a:lnTo>
                  <a:cubicBezTo>
                    <a:pt x="511" y="43"/>
                    <a:pt x="385" y="90"/>
                    <a:pt x="271" y="163"/>
                  </a:cubicBezTo>
                  <a:cubicBezTo>
                    <a:pt x="156" y="235"/>
                    <a:pt x="59" y="344"/>
                    <a:pt x="31" y="475"/>
                  </a:cubicBezTo>
                  <a:cubicBezTo>
                    <a:pt x="0" y="581"/>
                    <a:pt x="28" y="709"/>
                    <a:pt x="59" y="815"/>
                  </a:cubicBezTo>
                  <a:cubicBezTo>
                    <a:pt x="159" y="810"/>
                    <a:pt x="265" y="804"/>
                    <a:pt x="352" y="754"/>
                  </a:cubicBezTo>
                  <a:cubicBezTo>
                    <a:pt x="469" y="687"/>
                    <a:pt x="533" y="553"/>
                    <a:pt x="572" y="422"/>
                  </a:cubicBezTo>
                  <a:cubicBezTo>
                    <a:pt x="608" y="283"/>
                    <a:pt x="634" y="143"/>
                    <a:pt x="6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10"/>
            <p:cNvSpPr/>
            <p:nvPr/>
          </p:nvSpPr>
          <p:spPr>
            <a:xfrm>
              <a:off x="585175" y="1535525"/>
              <a:ext cx="23375" cy="12925"/>
            </a:xfrm>
            <a:custGeom>
              <a:avLst/>
              <a:gdLst/>
              <a:ahLst/>
              <a:cxnLst/>
              <a:rect l="l" t="t" r="r" b="b"/>
              <a:pathLst>
                <a:path w="935" h="517" extrusionOk="0">
                  <a:moveTo>
                    <a:pt x="329" y="1"/>
                  </a:moveTo>
                  <a:cubicBezTo>
                    <a:pt x="326" y="1"/>
                    <a:pt x="324" y="1"/>
                    <a:pt x="321" y="1"/>
                  </a:cubicBezTo>
                  <a:cubicBezTo>
                    <a:pt x="215" y="1"/>
                    <a:pt x="95" y="62"/>
                    <a:pt x="0" y="118"/>
                  </a:cubicBezTo>
                  <a:cubicBezTo>
                    <a:pt x="28" y="216"/>
                    <a:pt x="61" y="316"/>
                    <a:pt x="134" y="386"/>
                  </a:cubicBezTo>
                  <a:cubicBezTo>
                    <a:pt x="229" y="484"/>
                    <a:pt x="374" y="509"/>
                    <a:pt x="511" y="514"/>
                  </a:cubicBezTo>
                  <a:cubicBezTo>
                    <a:pt x="533" y="516"/>
                    <a:pt x="556" y="516"/>
                    <a:pt x="578" y="516"/>
                  </a:cubicBezTo>
                  <a:cubicBezTo>
                    <a:pt x="698" y="516"/>
                    <a:pt x="817" y="499"/>
                    <a:pt x="935" y="475"/>
                  </a:cubicBezTo>
                  <a:cubicBezTo>
                    <a:pt x="862" y="361"/>
                    <a:pt x="787" y="249"/>
                    <a:pt x="689" y="160"/>
                  </a:cubicBezTo>
                  <a:cubicBezTo>
                    <a:pt x="588" y="67"/>
                    <a:pt x="463" y="1"/>
                    <a:pt x="3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10"/>
            <p:cNvSpPr/>
            <p:nvPr/>
          </p:nvSpPr>
          <p:spPr>
            <a:xfrm>
              <a:off x="616200" y="1535525"/>
              <a:ext cx="23400" cy="12925"/>
            </a:xfrm>
            <a:custGeom>
              <a:avLst/>
              <a:gdLst/>
              <a:ahLst/>
              <a:cxnLst/>
              <a:rect l="l" t="t" r="r" b="b"/>
              <a:pathLst>
                <a:path w="936" h="517" extrusionOk="0">
                  <a:moveTo>
                    <a:pt x="606" y="1"/>
                  </a:moveTo>
                  <a:cubicBezTo>
                    <a:pt x="475" y="1"/>
                    <a:pt x="347" y="67"/>
                    <a:pt x="249" y="160"/>
                  </a:cubicBezTo>
                  <a:cubicBezTo>
                    <a:pt x="151" y="249"/>
                    <a:pt x="76" y="361"/>
                    <a:pt x="0" y="475"/>
                  </a:cubicBezTo>
                  <a:cubicBezTo>
                    <a:pt x="118" y="499"/>
                    <a:pt x="237" y="516"/>
                    <a:pt x="358" y="516"/>
                  </a:cubicBezTo>
                  <a:cubicBezTo>
                    <a:pt x="381" y="516"/>
                    <a:pt x="404" y="516"/>
                    <a:pt x="427" y="514"/>
                  </a:cubicBezTo>
                  <a:cubicBezTo>
                    <a:pt x="564" y="509"/>
                    <a:pt x="709" y="484"/>
                    <a:pt x="804" y="386"/>
                  </a:cubicBezTo>
                  <a:cubicBezTo>
                    <a:pt x="876" y="316"/>
                    <a:pt x="907" y="216"/>
                    <a:pt x="935" y="118"/>
                  </a:cubicBezTo>
                  <a:cubicBezTo>
                    <a:pt x="846" y="62"/>
                    <a:pt x="723" y="1"/>
                    <a:pt x="614" y="1"/>
                  </a:cubicBezTo>
                  <a:cubicBezTo>
                    <a:pt x="612" y="1"/>
                    <a:pt x="609" y="1"/>
                    <a:pt x="6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8" name="Google Shape;898;p10"/>
          <p:cNvGrpSpPr/>
          <p:nvPr/>
        </p:nvGrpSpPr>
        <p:grpSpPr>
          <a:xfrm>
            <a:off x="720003" y="925622"/>
            <a:ext cx="139138" cy="127771"/>
            <a:chOff x="585175" y="1520600"/>
            <a:chExt cx="54425" cy="49975"/>
          </a:xfrm>
        </p:grpSpPr>
        <p:sp>
          <p:nvSpPr>
            <p:cNvPr id="899" name="Google Shape;899;p10"/>
            <p:cNvSpPr/>
            <p:nvPr/>
          </p:nvSpPr>
          <p:spPr>
            <a:xfrm>
              <a:off x="606425" y="1520600"/>
              <a:ext cx="13575" cy="25075"/>
            </a:xfrm>
            <a:custGeom>
              <a:avLst/>
              <a:gdLst/>
              <a:ahLst/>
              <a:cxnLst/>
              <a:rect l="l" t="t" r="r" b="b"/>
              <a:pathLst>
                <a:path w="543" h="1003" extrusionOk="0">
                  <a:moveTo>
                    <a:pt x="305" y="1"/>
                  </a:moveTo>
                  <a:cubicBezTo>
                    <a:pt x="216" y="62"/>
                    <a:pt x="112" y="146"/>
                    <a:pt x="65" y="246"/>
                  </a:cubicBezTo>
                  <a:cubicBezTo>
                    <a:pt x="1" y="369"/>
                    <a:pt x="12" y="514"/>
                    <a:pt x="51" y="645"/>
                  </a:cubicBezTo>
                  <a:cubicBezTo>
                    <a:pt x="87" y="774"/>
                    <a:pt x="157" y="888"/>
                    <a:pt x="232" y="1002"/>
                  </a:cubicBezTo>
                  <a:cubicBezTo>
                    <a:pt x="319" y="888"/>
                    <a:pt x="391" y="765"/>
                    <a:pt x="447" y="634"/>
                  </a:cubicBezTo>
                  <a:cubicBezTo>
                    <a:pt x="503" y="509"/>
                    <a:pt x="542" y="361"/>
                    <a:pt x="495" y="235"/>
                  </a:cubicBezTo>
                  <a:cubicBezTo>
                    <a:pt x="458" y="140"/>
                    <a:pt x="378" y="68"/>
                    <a:pt x="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10"/>
            <p:cNvSpPr/>
            <p:nvPr/>
          </p:nvSpPr>
          <p:spPr>
            <a:xfrm>
              <a:off x="614950" y="1550325"/>
              <a:ext cx="16125" cy="20100"/>
            </a:xfrm>
            <a:custGeom>
              <a:avLst/>
              <a:gdLst/>
              <a:ahLst/>
              <a:cxnLst/>
              <a:rect l="l" t="t" r="r" b="b"/>
              <a:pathLst>
                <a:path w="645" h="804" extrusionOk="0">
                  <a:moveTo>
                    <a:pt x="0" y="0"/>
                  </a:moveTo>
                  <a:cubicBezTo>
                    <a:pt x="6" y="143"/>
                    <a:pt x="31" y="285"/>
                    <a:pt x="73" y="422"/>
                  </a:cubicBezTo>
                  <a:cubicBezTo>
                    <a:pt x="112" y="550"/>
                    <a:pt x="176" y="684"/>
                    <a:pt x="296" y="748"/>
                  </a:cubicBezTo>
                  <a:cubicBezTo>
                    <a:pt x="382" y="798"/>
                    <a:pt x="488" y="801"/>
                    <a:pt x="589" y="804"/>
                  </a:cubicBezTo>
                  <a:cubicBezTo>
                    <a:pt x="617" y="701"/>
                    <a:pt x="645" y="572"/>
                    <a:pt x="620" y="466"/>
                  </a:cubicBezTo>
                  <a:cubicBezTo>
                    <a:pt x="586" y="338"/>
                    <a:pt x="488" y="229"/>
                    <a:pt x="371" y="157"/>
                  </a:cubicBezTo>
                  <a:cubicBezTo>
                    <a:pt x="257" y="84"/>
                    <a:pt x="129" y="37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10"/>
            <p:cNvSpPr/>
            <p:nvPr/>
          </p:nvSpPr>
          <p:spPr>
            <a:xfrm>
              <a:off x="594375" y="1550175"/>
              <a:ext cx="16050" cy="20400"/>
            </a:xfrm>
            <a:custGeom>
              <a:avLst/>
              <a:gdLst/>
              <a:ahLst/>
              <a:cxnLst/>
              <a:rect l="l" t="t" r="r" b="b"/>
              <a:pathLst>
                <a:path w="642" h="816" extrusionOk="0">
                  <a:moveTo>
                    <a:pt x="642" y="1"/>
                  </a:moveTo>
                  <a:lnTo>
                    <a:pt x="642" y="1"/>
                  </a:lnTo>
                  <a:cubicBezTo>
                    <a:pt x="511" y="43"/>
                    <a:pt x="385" y="90"/>
                    <a:pt x="271" y="163"/>
                  </a:cubicBezTo>
                  <a:cubicBezTo>
                    <a:pt x="156" y="235"/>
                    <a:pt x="59" y="344"/>
                    <a:pt x="31" y="475"/>
                  </a:cubicBezTo>
                  <a:cubicBezTo>
                    <a:pt x="0" y="581"/>
                    <a:pt x="28" y="709"/>
                    <a:pt x="59" y="815"/>
                  </a:cubicBezTo>
                  <a:cubicBezTo>
                    <a:pt x="159" y="810"/>
                    <a:pt x="265" y="804"/>
                    <a:pt x="352" y="754"/>
                  </a:cubicBezTo>
                  <a:cubicBezTo>
                    <a:pt x="469" y="687"/>
                    <a:pt x="533" y="553"/>
                    <a:pt x="572" y="422"/>
                  </a:cubicBezTo>
                  <a:cubicBezTo>
                    <a:pt x="608" y="283"/>
                    <a:pt x="634" y="143"/>
                    <a:pt x="6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10"/>
            <p:cNvSpPr/>
            <p:nvPr/>
          </p:nvSpPr>
          <p:spPr>
            <a:xfrm>
              <a:off x="585175" y="1535525"/>
              <a:ext cx="23375" cy="12925"/>
            </a:xfrm>
            <a:custGeom>
              <a:avLst/>
              <a:gdLst/>
              <a:ahLst/>
              <a:cxnLst/>
              <a:rect l="l" t="t" r="r" b="b"/>
              <a:pathLst>
                <a:path w="935" h="517" extrusionOk="0">
                  <a:moveTo>
                    <a:pt x="329" y="1"/>
                  </a:moveTo>
                  <a:cubicBezTo>
                    <a:pt x="326" y="1"/>
                    <a:pt x="324" y="1"/>
                    <a:pt x="321" y="1"/>
                  </a:cubicBezTo>
                  <a:cubicBezTo>
                    <a:pt x="215" y="1"/>
                    <a:pt x="95" y="62"/>
                    <a:pt x="0" y="118"/>
                  </a:cubicBezTo>
                  <a:cubicBezTo>
                    <a:pt x="28" y="216"/>
                    <a:pt x="61" y="316"/>
                    <a:pt x="134" y="386"/>
                  </a:cubicBezTo>
                  <a:cubicBezTo>
                    <a:pt x="229" y="484"/>
                    <a:pt x="374" y="509"/>
                    <a:pt x="511" y="514"/>
                  </a:cubicBezTo>
                  <a:cubicBezTo>
                    <a:pt x="533" y="516"/>
                    <a:pt x="556" y="516"/>
                    <a:pt x="578" y="516"/>
                  </a:cubicBezTo>
                  <a:cubicBezTo>
                    <a:pt x="698" y="516"/>
                    <a:pt x="817" y="499"/>
                    <a:pt x="935" y="475"/>
                  </a:cubicBezTo>
                  <a:cubicBezTo>
                    <a:pt x="862" y="361"/>
                    <a:pt x="787" y="249"/>
                    <a:pt x="689" y="160"/>
                  </a:cubicBezTo>
                  <a:cubicBezTo>
                    <a:pt x="588" y="67"/>
                    <a:pt x="463" y="1"/>
                    <a:pt x="3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10"/>
            <p:cNvSpPr/>
            <p:nvPr/>
          </p:nvSpPr>
          <p:spPr>
            <a:xfrm>
              <a:off x="616200" y="1535525"/>
              <a:ext cx="23400" cy="12925"/>
            </a:xfrm>
            <a:custGeom>
              <a:avLst/>
              <a:gdLst/>
              <a:ahLst/>
              <a:cxnLst/>
              <a:rect l="l" t="t" r="r" b="b"/>
              <a:pathLst>
                <a:path w="936" h="517" extrusionOk="0">
                  <a:moveTo>
                    <a:pt x="606" y="1"/>
                  </a:moveTo>
                  <a:cubicBezTo>
                    <a:pt x="475" y="1"/>
                    <a:pt x="347" y="67"/>
                    <a:pt x="249" y="160"/>
                  </a:cubicBezTo>
                  <a:cubicBezTo>
                    <a:pt x="151" y="249"/>
                    <a:pt x="76" y="361"/>
                    <a:pt x="0" y="475"/>
                  </a:cubicBezTo>
                  <a:cubicBezTo>
                    <a:pt x="118" y="499"/>
                    <a:pt x="237" y="516"/>
                    <a:pt x="358" y="516"/>
                  </a:cubicBezTo>
                  <a:cubicBezTo>
                    <a:pt x="381" y="516"/>
                    <a:pt x="404" y="516"/>
                    <a:pt x="427" y="514"/>
                  </a:cubicBezTo>
                  <a:cubicBezTo>
                    <a:pt x="564" y="509"/>
                    <a:pt x="709" y="484"/>
                    <a:pt x="804" y="386"/>
                  </a:cubicBezTo>
                  <a:cubicBezTo>
                    <a:pt x="876" y="316"/>
                    <a:pt x="907" y="216"/>
                    <a:pt x="935" y="118"/>
                  </a:cubicBezTo>
                  <a:cubicBezTo>
                    <a:pt x="846" y="62"/>
                    <a:pt x="723" y="1"/>
                    <a:pt x="614" y="1"/>
                  </a:cubicBezTo>
                  <a:cubicBezTo>
                    <a:pt x="612" y="1"/>
                    <a:pt x="609" y="1"/>
                    <a:pt x="6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4" name="Google Shape;904;p10"/>
          <p:cNvGrpSpPr/>
          <p:nvPr/>
        </p:nvGrpSpPr>
        <p:grpSpPr>
          <a:xfrm>
            <a:off x="6879828" y="3369147"/>
            <a:ext cx="139138" cy="127771"/>
            <a:chOff x="585175" y="1520600"/>
            <a:chExt cx="54425" cy="49975"/>
          </a:xfrm>
        </p:grpSpPr>
        <p:sp>
          <p:nvSpPr>
            <p:cNvPr id="905" name="Google Shape;905;p10"/>
            <p:cNvSpPr/>
            <p:nvPr/>
          </p:nvSpPr>
          <p:spPr>
            <a:xfrm>
              <a:off x="606425" y="1520600"/>
              <a:ext cx="13575" cy="25075"/>
            </a:xfrm>
            <a:custGeom>
              <a:avLst/>
              <a:gdLst/>
              <a:ahLst/>
              <a:cxnLst/>
              <a:rect l="l" t="t" r="r" b="b"/>
              <a:pathLst>
                <a:path w="543" h="1003" extrusionOk="0">
                  <a:moveTo>
                    <a:pt x="305" y="1"/>
                  </a:moveTo>
                  <a:cubicBezTo>
                    <a:pt x="216" y="62"/>
                    <a:pt x="112" y="146"/>
                    <a:pt x="65" y="246"/>
                  </a:cubicBezTo>
                  <a:cubicBezTo>
                    <a:pt x="1" y="369"/>
                    <a:pt x="12" y="514"/>
                    <a:pt x="51" y="645"/>
                  </a:cubicBezTo>
                  <a:cubicBezTo>
                    <a:pt x="87" y="774"/>
                    <a:pt x="157" y="888"/>
                    <a:pt x="232" y="1002"/>
                  </a:cubicBezTo>
                  <a:cubicBezTo>
                    <a:pt x="319" y="888"/>
                    <a:pt x="391" y="765"/>
                    <a:pt x="447" y="634"/>
                  </a:cubicBezTo>
                  <a:cubicBezTo>
                    <a:pt x="503" y="509"/>
                    <a:pt x="542" y="361"/>
                    <a:pt x="495" y="235"/>
                  </a:cubicBezTo>
                  <a:cubicBezTo>
                    <a:pt x="458" y="140"/>
                    <a:pt x="378" y="68"/>
                    <a:pt x="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10"/>
            <p:cNvSpPr/>
            <p:nvPr/>
          </p:nvSpPr>
          <p:spPr>
            <a:xfrm>
              <a:off x="614950" y="1550325"/>
              <a:ext cx="16125" cy="20100"/>
            </a:xfrm>
            <a:custGeom>
              <a:avLst/>
              <a:gdLst/>
              <a:ahLst/>
              <a:cxnLst/>
              <a:rect l="l" t="t" r="r" b="b"/>
              <a:pathLst>
                <a:path w="645" h="804" extrusionOk="0">
                  <a:moveTo>
                    <a:pt x="0" y="0"/>
                  </a:moveTo>
                  <a:cubicBezTo>
                    <a:pt x="6" y="143"/>
                    <a:pt x="31" y="285"/>
                    <a:pt x="73" y="422"/>
                  </a:cubicBezTo>
                  <a:cubicBezTo>
                    <a:pt x="112" y="550"/>
                    <a:pt x="176" y="684"/>
                    <a:pt x="296" y="748"/>
                  </a:cubicBezTo>
                  <a:cubicBezTo>
                    <a:pt x="382" y="798"/>
                    <a:pt x="488" y="801"/>
                    <a:pt x="589" y="804"/>
                  </a:cubicBezTo>
                  <a:cubicBezTo>
                    <a:pt x="617" y="701"/>
                    <a:pt x="645" y="572"/>
                    <a:pt x="620" y="466"/>
                  </a:cubicBezTo>
                  <a:cubicBezTo>
                    <a:pt x="586" y="338"/>
                    <a:pt x="488" y="229"/>
                    <a:pt x="371" y="157"/>
                  </a:cubicBezTo>
                  <a:cubicBezTo>
                    <a:pt x="257" y="84"/>
                    <a:pt x="129" y="37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10"/>
            <p:cNvSpPr/>
            <p:nvPr/>
          </p:nvSpPr>
          <p:spPr>
            <a:xfrm>
              <a:off x="594375" y="1550175"/>
              <a:ext cx="16050" cy="20400"/>
            </a:xfrm>
            <a:custGeom>
              <a:avLst/>
              <a:gdLst/>
              <a:ahLst/>
              <a:cxnLst/>
              <a:rect l="l" t="t" r="r" b="b"/>
              <a:pathLst>
                <a:path w="642" h="816" extrusionOk="0">
                  <a:moveTo>
                    <a:pt x="642" y="1"/>
                  </a:moveTo>
                  <a:lnTo>
                    <a:pt x="642" y="1"/>
                  </a:lnTo>
                  <a:cubicBezTo>
                    <a:pt x="511" y="43"/>
                    <a:pt x="385" y="90"/>
                    <a:pt x="271" y="163"/>
                  </a:cubicBezTo>
                  <a:cubicBezTo>
                    <a:pt x="156" y="235"/>
                    <a:pt x="59" y="344"/>
                    <a:pt x="31" y="475"/>
                  </a:cubicBezTo>
                  <a:cubicBezTo>
                    <a:pt x="0" y="581"/>
                    <a:pt x="28" y="709"/>
                    <a:pt x="59" y="815"/>
                  </a:cubicBezTo>
                  <a:cubicBezTo>
                    <a:pt x="159" y="810"/>
                    <a:pt x="265" y="804"/>
                    <a:pt x="352" y="754"/>
                  </a:cubicBezTo>
                  <a:cubicBezTo>
                    <a:pt x="469" y="687"/>
                    <a:pt x="533" y="553"/>
                    <a:pt x="572" y="422"/>
                  </a:cubicBezTo>
                  <a:cubicBezTo>
                    <a:pt x="608" y="283"/>
                    <a:pt x="634" y="143"/>
                    <a:pt x="6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10"/>
            <p:cNvSpPr/>
            <p:nvPr/>
          </p:nvSpPr>
          <p:spPr>
            <a:xfrm>
              <a:off x="585175" y="1535525"/>
              <a:ext cx="23375" cy="12925"/>
            </a:xfrm>
            <a:custGeom>
              <a:avLst/>
              <a:gdLst/>
              <a:ahLst/>
              <a:cxnLst/>
              <a:rect l="l" t="t" r="r" b="b"/>
              <a:pathLst>
                <a:path w="935" h="517" extrusionOk="0">
                  <a:moveTo>
                    <a:pt x="329" y="1"/>
                  </a:moveTo>
                  <a:cubicBezTo>
                    <a:pt x="326" y="1"/>
                    <a:pt x="324" y="1"/>
                    <a:pt x="321" y="1"/>
                  </a:cubicBezTo>
                  <a:cubicBezTo>
                    <a:pt x="215" y="1"/>
                    <a:pt x="95" y="62"/>
                    <a:pt x="0" y="118"/>
                  </a:cubicBezTo>
                  <a:cubicBezTo>
                    <a:pt x="28" y="216"/>
                    <a:pt x="61" y="316"/>
                    <a:pt x="134" y="386"/>
                  </a:cubicBezTo>
                  <a:cubicBezTo>
                    <a:pt x="229" y="484"/>
                    <a:pt x="374" y="509"/>
                    <a:pt x="511" y="514"/>
                  </a:cubicBezTo>
                  <a:cubicBezTo>
                    <a:pt x="533" y="516"/>
                    <a:pt x="556" y="516"/>
                    <a:pt x="578" y="516"/>
                  </a:cubicBezTo>
                  <a:cubicBezTo>
                    <a:pt x="698" y="516"/>
                    <a:pt x="817" y="499"/>
                    <a:pt x="935" y="475"/>
                  </a:cubicBezTo>
                  <a:cubicBezTo>
                    <a:pt x="862" y="361"/>
                    <a:pt x="787" y="249"/>
                    <a:pt x="689" y="160"/>
                  </a:cubicBezTo>
                  <a:cubicBezTo>
                    <a:pt x="588" y="67"/>
                    <a:pt x="463" y="1"/>
                    <a:pt x="3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10"/>
            <p:cNvSpPr/>
            <p:nvPr/>
          </p:nvSpPr>
          <p:spPr>
            <a:xfrm>
              <a:off x="616200" y="1535525"/>
              <a:ext cx="23400" cy="12925"/>
            </a:xfrm>
            <a:custGeom>
              <a:avLst/>
              <a:gdLst/>
              <a:ahLst/>
              <a:cxnLst/>
              <a:rect l="l" t="t" r="r" b="b"/>
              <a:pathLst>
                <a:path w="936" h="517" extrusionOk="0">
                  <a:moveTo>
                    <a:pt x="606" y="1"/>
                  </a:moveTo>
                  <a:cubicBezTo>
                    <a:pt x="475" y="1"/>
                    <a:pt x="347" y="67"/>
                    <a:pt x="249" y="160"/>
                  </a:cubicBezTo>
                  <a:cubicBezTo>
                    <a:pt x="151" y="249"/>
                    <a:pt x="76" y="361"/>
                    <a:pt x="0" y="475"/>
                  </a:cubicBezTo>
                  <a:cubicBezTo>
                    <a:pt x="118" y="499"/>
                    <a:pt x="237" y="516"/>
                    <a:pt x="358" y="516"/>
                  </a:cubicBezTo>
                  <a:cubicBezTo>
                    <a:pt x="381" y="516"/>
                    <a:pt x="404" y="516"/>
                    <a:pt x="427" y="514"/>
                  </a:cubicBezTo>
                  <a:cubicBezTo>
                    <a:pt x="564" y="509"/>
                    <a:pt x="709" y="484"/>
                    <a:pt x="804" y="386"/>
                  </a:cubicBezTo>
                  <a:cubicBezTo>
                    <a:pt x="876" y="316"/>
                    <a:pt x="907" y="216"/>
                    <a:pt x="935" y="118"/>
                  </a:cubicBezTo>
                  <a:cubicBezTo>
                    <a:pt x="846" y="62"/>
                    <a:pt x="723" y="1"/>
                    <a:pt x="614" y="1"/>
                  </a:cubicBezTo>
                  <a:cubicBezTo>
                    <a:pt x="612" y="1"/>
                    <a:pt x="609" y="1"/>
                    <a:pt x="6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0" name="Google Shape;910;p10"/>
          <p:cNvGrpSpPr/>
          <p:nvPr/>
        </p:nvGrpSpPr>
        <p:grpSpPr>
          <a:xfrm>
            <a:off x="8050653" y="3859122"/>
            <a:ext cx="139138" cy="127771"/>
            <a:chOff x="585175" y="1520600"/>
            <a:chExt cx="54425" cy="49975"/>
          </a:xfrm>
        </p:grpSpPr>
        <p:sp>
          <p:nvSpPr>
            <p:cNvPr id="911" name="Google Shape;911;p10"/>
            <p:cNvSpPr/>
            <p:nvPr/>
          </p:nvSpPr>
          <p:spPr>
            <a:xfrm>
              <a:off x="606425" y="1520600"/>
              <a:ext cx="13575" cy="25075"/>
            </a:xfrm>
            <a:custGeom>
              <a:avLst/>
              <a:gdLst/>
              <a:ahLst/>
              <a:cxnLst/>
              <a:rect l="l" t="t" r="r" b="b"/>
              <a:pathLst>
                <a:path w="543" h="1003" extrusionOk="0">
                  <a:moveTo>
                    <a:pt x="305" y="1"/>
                  </a:moveTo>
                  <a:cubicBezTo>
                    <a:pt x="216" y="62"/>
                    <a:pt x="112" y="146"/>
                    <a:pt x="65" y="246"/>
                  </a:cubicBezTo>
                  <a:cubicBezTo>
                    <a:pt x="1" y="369"/>
                    <a:pt x="12" y="514"/>
                    <a:pt x="51" y="645"/>
                  </a:cubicBezTo>
                  <a:cubicBezTo>
                    <a:pt x="87" y="774"/>
                    <a:pt x="157" y="888"/>
                    <a:pt x="232" y="1002"/>
                  </a:cubicBezTo>
                  <a:cubicBezTo>
                    <a:pt x="319" y="888"/>
                    <a:pt x="391" y="765"/>
                    <a:pt x="447" y="634"/>
                  </a:cubicBezTo>
                  <a:cubicBezTo>
                    <a:pt x="503" y="509"/>
                    <a:pt x="542" y="361"/>
                    <a:pt x="495" y="235"/>
                  </a:cubicBezTo>
                  <a:cubicBezTo>
                    <a:pt x="458" y="140"/>
                    <a:pt x="378" y="68"/>
                    <a:pt x="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10"/>
            <p:cNvSpPr/>
            <p:nvPr/>
          </p:nvSpPr>
          <p:spPr>
            <a:xfrm>
              <a:off x="614950" y="1550325"/>
              <a:ext cx="16125" cy="20100"/>
            </a:xfrm>
            <a:custGeom>
              <a:avLst/>
              <a:gdLst/>
              <a:ahLst/>
              <a:cxnLst/>
              <a:rect l="l" t="t" r="r" b="b"/>
              <a:pathLst>
                <a:path w="645" h="804" extrusionOk="0">
                  <a:moveTo>
                    <a:pt x="0" y="0"/>
                  </a:moveTo>
                  <a:cubicBezTo>
                    <a:pt x="6" y="143"/>
                    <a:pt x="31" y="285"/>
                    <a:pt x="73" y="422"/>
                  </a:cubicBezTo>
                  <a:cubicBezTo>
                    <a:pt x="112" y="550"/>
                    <a:pt x="176" y="684"/>
                    <a:pt x="296" y="748"/>
                  </a:cubicBezTo>
                  <a:cubicBezTo>
                    <a:pt x="382" y="798"/>
                    <a:pt x="488" y="801"/>
                    <a:pt x="589" y="804"/>
                  </a:cubicBezTo>
                  <a:cubicBezTo>
                    <a:pt x="617" y="701"/>
                    <a:pt x="645" y="572"/>
                    <a:pt x="620" y="466"/>
                  </a:cubicBezTo>
                  <a:cubicBezTo>
                    <a:pt x="586" y="338"/>
                    <a:pt x="488" y="229"/>
                    <a:pt x="371" y="157"/>
                  </a:cubicBezTo>
                  <a:cubicBezTo>
                    <a:pt x="257" y="84"/>
                    <a:pt x="129" y="37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10"/>
            <p:cNvSpPr/>
            <p:nvPr/>
          </p:nvSpPr>
          <p:spPr>
            <a:xfrm>
              <a:off x="594375" y="1550175"/>
              <a:ext cx="16050" cy="20400"/>
            </a:xfrm>
            <a:custGeom>
              <a:avLst/>
              <a:gdLst/>
              <a:ahLst/>
              <a:cxnLst/>
              <a:rect l="l" t="t" r="r" b="b"/>
              <a:pathLst>
                <a:path w="642" h="816" extrusionOk="0">
                  <a:moveTo>
                    <a:pt x="642" y="1"/>
                  </a:moveTo>
                  <a:lnTo>
                    <a:pt x="642" y="1"/>
                  </a:lnTo>
                  <a:cubicBezTo>
                    <a:pt x="511" y="43"/>
                    <a:pt x="385" y="90"/>
                    <a:pt x="271" y="163"/>
                  </a:cubicBezTo>
                  <a:cubicBezTo>
                    <a:pt x="156" y="235"/>
                    <a:pt x="59" y="344"/>
                    <a:pt x="31" y="475"/>
                  </a:cubicBezTo>
                  <a:cubicBezTo>
                    <a:pt x="0" y="581"/>
                    <a:pt x="28" y="709"/>
                    <a:pt x="59" y="815"/>
                  </a:cubicBezTo>
                  <a:cubicBezTo>
                    <a:pt x="159" y="810"/>
                    <a:pt x="265" y="804"/>
                    <a:pt x="352" y="754"/>
                  </a:cubicBezTo>
                  <a:cubicBezTo>
                    <a:pt x="469" y="687"/>
                    <a:pt x="533" y="553"/>
                    <a:pt x="572" y="422"/>
                  </a:cubicBezTo>
                  <a:cubicBezTo>
                    <a:pt x="608" y="283"/>
                    <a:pt x="634" y="143"/>
                    <a:pt x="6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10"/>
            <p:cNvSpPr/>
            <p:nvPr/>
          </p:nvSpPr>
          <p:spPr>
            <a:xfrm>
              <a:off x="585175" y="1535525"/>
              <a:ext cx="23375" cy="12925"/>
            </a:xfrm>
            <a:custGeom>
              <a:avLst/>
              <a:gdLst/>
              <a:ahLst/>
              <a:cxnLst/>
              <a:rect l="l" t="t" r="r" b="b"/>
              <a:pathLst>
                <a:path w="935" h="517" extrusionOk="0">
                  <a:moveTo>
                    <a:pt x="329" y="1"/>
                  </a:moveTo>
                  <a:cubicBezTo>
                    <a:pt x="326" y="1"/>
                    <a:pt x="324" y="1"/>
                    <a:pt x="321" y="1"/>
                  </a:cubicBezTo>
                  <a:cubicBezTo>
                    <a:pt x="215" y="1"/>
                    <a:pt x="95" y="62"/>
                    <a:pt x="0" y="118"/>
                  </a:cubicBezTo>
                  <a:cubicBezTo>
                    <a:pt x="28" y="216"/>
                    <a:pt x="61" y="316"/>
                    <a:pt x="134" y="386"/>
                  </a:cubicBezTo>
                  <a:cubicBezTo>
                    <a:pt x="229" y="484"/>
                    <a:pt x="374" y="509"/>
                    <a:pt x="511" y="514"/>
                  </a:cubicBezTo>
                  <a:cubicBezTo>
                    <a:pt x="533" y="516"/>
                    <a:pt x="556" y="516"/>
                    <a:pt x="578" y="516"/>
                  </a:cubicBezTo>
                  <a:cubicBezTo>
                    <a:pt x="698" y="516"/>
                    <a:pt x="817" y="499"/>
                    <a:pt x="935" y="475"/>
                  </a:cubicBezTo>
                  <a:cubicBezTo>
                    <a:pt x="862" y="361"/>
                    <a:pt x="787" y="249"/>
                    <a:pt x="689" y="160"/>
                  </a:cubicBezTo>
                  <a:cubicBezTo>
                    <a:pt x="588" y="67"/>
                    <a:pt x="463" y="1"/>
                    <a:pt x="3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10"/>
            <p:cNvSpPr/>
            <p:nvPr/>
          </p:nvSpPr>
          <p:spPr>
            <a:xfrm>
              <a:off x="616200" y="1535525"/>
              <a:ext cx="23400" cy="12925"/>
            </a:xfrm>
            <a:custGeom>
              <a:avLst/>
              <a:gdLst/>
              <a:ahLst/>
              <a:cxnLst/>
              <a:rect l="l" t="t" r="r" b="b"/>
              <a:pathLst>
                <a:path w="936" h="517" extrusionOk="0">
                  <a:moveTo>
                    <a:pt x="606" y="1"/>
                  </a:moveTo>
                  <a:cubicBezTo>
                    <a:pt x="475" y="1"/>
                    <a:pt x="347" y="67"/>
                    <a:pt x="249" y="160"/>
                  </a:cubicBezTo>
                  <a:cubicBezTo>
                    <a:pt x="151" y="249"/>
                    <a:pt x="76" y="361"/>
                    <a:pt x="0" y="475"/>
                  </a:cubicBezTo>
                  <a:cubicBezTo>
                    <a:pt x="118" y="499"/>
                    <a:pt x="237" y="516"/>
                    <a:pt x="358" y="516"/>
                  </a:cubicBezTo>
                  <a:cubicBezTo>
                    <a:pt x="381" y="516"/>
                    <a:pt x="404" y="516"/>
                    <a:pt x="427" y="514"/>
                  </a:cubicBezTo>
                  <a:cubicBezTo>
                    <a:pt x="564" y="509"/>
                    <a:pt x="709" y="484"/>
                    <a:pt x="804" y="386"/>
                  </a:cubicBezTo>
                  <a:cubicBezTo>
                    <a:pt x="876" y="316"/>
                    <a:pt x="907" y="216"/>
                    <a:pt x="935" y="118"/>
                  </a:cubicBezTo>
                  <a:cubicBezTo>
                    <a:pt x="846" y="62"/>
                    <a:pt x="723" y="1"/>
                    <a:pt x="614" y="1"/>
                  </a:cubicBezTo>
                  <a:cubicBezTo>
                    <a:pt x="612" y="1"/>
                    <a:pt x="609" y="1"/>
                    <a:pt x="6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6" name="Google Shape;916;p10"/>
          <p:cNvGrpSpPr/>
          <p:nvPr/>
        </p:nvGrpSpPr>
        <p:grpSpPr>
          <a:xfrm>
            <a:off x="8354428" y="3496922"/>
            <a:ext cx="139138" cy="127771"/>
            <a:chOff x="585175" y="1520600"/>
            <a:chExt cx="54425" cy="49975"/>
          </a:xfrm>
        </p:grpSpPr>
        <p:sp>
          <p:nvSpPr>
            <p:cNvPr id="917" name="Google Shape;917;p10"/>
            <p:cNvSpPr/>
            <p:nvPr/>
          </p:nvSpPr>
          <p:spPr>
            <a:xfrm>
              <a:off x="606425" y="1520600"/>
              <a:ext cx="13575" cy="25075"/>
            </a:xfrm>
            <a:custGeom>
              <a:avLst/>
              <a:gdLst/>
              <a:ahLst/>
              <a:cxnLst/>
              <a:rect l="l" t="t" r="r" b="b"/>
              <a:pathLst>
                <a:path w="543" h="1003" extrusionOk="0">
                  <a:moveTo>
                    <a:pt x="305" y="1"/>
                  </a:moveTo>
                  <a:cubicBezTo>
                    <a:pt x="216" y="62"/>
                    <a:pt x="112" y="146"/>
                    <a:pt x="65" y="246"/>
                  </a:cubicBezTo>
                  <a:cubicBezTo>
                    <a:pt x="1" y="369"/>
                    <a:pt x="12" y="514"/>
                    <a:pt x="51" y="645"/>
                  </a:cubicBezTo>
                  <a:cubicBezTo>
                    <a:pt x="87" y="774"/>
                    <a:pt x="157" y="888"/>
                    <a:pt x="232" y="1002"/>
                  </a:cubicBezTo>
                  <a:cubicBezTo>
                    <a:pt x="319" y="888"/>
                    <a:pt x="391" y="765"/>
                    <a:pt x="447" y="634"/>
                  </a:cubicBezTo>
                  <a:cubicBezTo>
                    <a:pt x="503" y="509"/>
                    <a:pt x="542" y="361"/>
                    <a:pt x="495" y="235"/>
                  </a:cubicBezTo>
                  <a:cubicBezTo>
                    <a:pt x="458" y="140"/>
                    <a:pt x="378" y="68"/>
                    <a:pt x="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10"/>
            <p:cNvSpPr/>
            <p:nvPr/>
          </p:nvSpPr>
          <p:spPr>
            <a:xfrm>
              <a:off x="614950" y="1550325"/>
              <a:ext cx="16125" cy="20100"/>
            </a:xfrm>
            <a:custGeom>
              <a:avLst/>
              <a:gdLst/>
              <a:ahLst/>
              <a:cxnLst/>
              <a:rect l="l" t="t" r="r" b="b"/>
              <a:pathLst>
                <a:path w="645" h="804" extrusionOk="0">
                  <a:moveTo>
                    <a:pt x="0" y="0"/>
                  </a:moveTo>
                  <a:cubicBezTo>
                    <a:pt x="6" y="143"/>
                    <a:pt x="31" y="285"/>
                    <a:pt x="73" y="422"/>
                  </a:cubicBezTo>
                  <a:cubicBezTo>
                    <a:pt x="112" y="550"/>
                    <a:pt x="176" y="684"/>
                    <a:pt x="296" y="748"/>
                  </a:cubicBezTo>
                  <a:cubicBezTo>
                    <a:pt x="382" y="798"/>
                    <a:pt x="488" y="801"/>
                    <a:pt x="589" y="804"/>
                  </a:cubicBezTo>
                  <a:cubicBezTo>
                    <a:pt x="617" y="701"/>
                    <a:pt x="645" y="572"/>
                    <a:pt x="620" y="466"/>
                  </a:cubicBezTo>
                  <a:cubicBezTo>
                    <a:pt x="586" y="338"/>
                    <a:pt x="488" y="229"/>
                    <a:pt x="371" y="157"/>
                  </a:cubicBezTo>
                  <a:cubicBezTo>
                    <a:pt x="257" y="84"/>
                    <a:pt x="129" y="37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10"/>
            <p:cNvSpPr/>
            <p:nvPr/>
          </p:nvSpPr>
          <p:spPr>
            <a:xfrm>
              <a:off x="594375" y="1550175"/>
              <a:ext cx="16050" cy="20400"/>
            </a:xfrm>
            <a:custGeom>
              <a:avLst/>
              <a:gdLst/>
              <a:ahLst/>
              <a:cxnLst/>
              <a:rect l="l" t="t" r="r" b="b"/>
              <a:pathLst>
                <a:path w="642" h="816" extrusionOk="0">
                  <a:moveTo>
                    <a:pt x="642" y="1"/>
                  </a:moveTo>
                  <a:lnTo>
                    <a:pt x="642" y="1"/>
                  </a:lnTo>
                  <a:cubicBezTo>
                    <a:pt x="511" y="43"/>
                    <a:pt x="385" y="90"/>
                    <a:pt x="271" y="163"/>
                  </a:cubicBezTo>
                  <a:cubicBezTo>
                    <a:pt x="156" y="235"/>
                    <a:pt x="59" y="344"/>
                    <a:pt x="31" y="475"/>
                  </a:cubicBezTo>
                  <a:cubicBezTo>
                    <a:pt x="0" y="581"/>
                    <a:pt x="28" y="709"/>
                    <a:pt x="59" y="815"/>
                  </a:cubicBezTo>
                  <a:cubicBezTo>
                    <a:pt x="159" y="810"/>
                    <a:pt x="265" y="804"/>
                    <a:pt x="352" y="754"/>
                  </a:cubicBezTo>
                  <a:cubicBezTo>
                    <a:pt x="469" y="687"/>
                    <a:pt x="533" y="553"/>
                    <a:pt x="572" y="422"/>
                  </a:cubicBezTo>
                  <a:cubicBezTo>
                    <a:pt x="608" y="283"/>
                    <a:pt x="634" y="143"/>
                    <a:pt x="6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10"/>
            <p:cNvSpPr/>
            <p:nvPr/>
          </p:nvSpPr>
          <p:spPr>
            <a:xfrm>
              <a:off x="585175" y="1535525"/>
              <a:ext cx="23375" cy="12925"/>
            </a:xfrm>
            <a:custGeom>
              <a:avLst/>
              <a:gdLst/>
              <a:ahLst/>
              <a:cxnLst/>
              <a:rect l="l" t="t" r="r" b="b"/>
              <a:pathLst>
                <a:path w="935" h="517" extrusionOk="0">
                  <a:moveTo>
                    <a:pt x="329" y="1"/>
                  </a:moveTo>
                  <a:cubicBezTo>
                    <a:pt x="326" y="1"/>
                    <a:pt x="324" y="1"/>
                    <a:pt x="321" y="1"/>
                  </a:cubicBezTo>
                  <a:cubicBezTo>
                    <a:pt x="215" y="1"/>
                    <a:pt x="95" y="62"/>
                    <a:pt x="0" y="118"/>
                  </a:cubicBezTo>
                  <a:cubicBezTo>
                    <a:pt x="28" y="216"/>
                    <a:pt x="61" y="316"/>
                    <a:pt x="134" y="386"/>
                  </a:cubicBezTo>
                  <a:cubicBezTo>
                    <a:pt x="229" y="484"/>
                    <a:pt x="374" y="509"/>
                    <a:pt x="511" y="514"/>
                  </a:cubicBezTo>
                  <a:cubicBezTo>
                    <a:pt x="533" y="516"/>
                    <a:pt x="556" y="516"/>
                    <a:pt x="578" y="516"/>
                  </a:cubicBezTo>
                  <a:cubicBezTo>
                    <a:pt x="698" y="516"/>
                    <a:pt x="817" y="499"/>
                    <a:pt x="935" y="475"/>
                  </a:cubicBezTo>
                  <a:cubicBezTo>
                    <a:pt x="862" y="361"/>
                    <a:pt x="787" y="249"/>
                    <a:pt x="689" y="160"/>
                  </a:cubicBezTo>
                  <a:cubicBezTo>
                    <a:pt x="588" y="67"/>
                    <a:pt x="463" y="1"/>
                    <a:pt x="3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10"/>
            <p:cNvSpPr/>
            <p:nvPr/>
          </p:nvSpPr>
          <p:spPr>
            <a:xfrm>
              <a:off x="616200" y="1535525"/>
              <a:ext cx="23400" cy="12925"/>
            </a:xfrm>
            <a:custGeom>
              <a:avLst/>
              <a:gdLst/>
              <a:ahLst/>
              <a:cxnLst/>
              <a:rect l="l" t="t" r="r" b="b"/>
              <a:pathLst>
                <a:path w="936" h="517" extrusionOk="0">
                  <a:moveTo>
                    <a:pt x="606" y="1"/>
                  </a:moveTo>
                  <a:cubicBezTo>
                    <a:pt x="475" y="1"/>
                    <a:pt x="347" y="67"/>
                    <a:pt x="249" y="160"/>
                  </a:cubicBezTo>
                  <a:cubicBezTo>
                    <a:pt x="151" y="249"/>
                    <a:pt x="76" y="361"/>
                    <a:pt x="0" y="475"/>
                  </a:cubicBezTo>
                  <a:cubicBezTo>
                    <a:pt x="118" y="499"/>
                    <a:pt x="237" y="516"/>
                    <a:pt x="358" y="516"/>
                  </a:cubicBezTo>
                  <a:cubicBezTo>
                    <a:pt x="381" y="516"/>
                    <a:pt x="404" y="516"/>
                    <a:pt x="427" y="514"/>
                  </a:cubicBezTo>
                  <a:cubicBezTo>
                    <a:pt x="564" y="509"/>
                    <a:pt x="709" y="484"/>
                    <a:pt x="804" y="386"/>
                  </a:cubicBezTo>
                  <a:cubicBezTo>
                    <a:pt x="876" y="316"/>
                    <a:pt x="907" y="216"/>
                    <a:pt x="935" y="118"/>
                  </a:cubicBezTo>
                  <a:cubicBezTo>
                    <a:pt x="846" y="62"/>
                    <a:pt x="723" y="1"/>
                    <a:pt x="614" y="1"/>
                  </a:cubicBezTo>
                  <a:cubicBezTo>
                    <a:pt x="612" y="1"/>
                    <a:pt x="609" y="1"/>
                    <a:pt x="6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2" name="Google Shape;922;p10"/>
          <p:cNvSpPr/>
          <p:nvPr/>
        </p:nvSpPr>
        <p:spPr>
          <a:xfrm>
            <a:off x="1967819" y="1443311"/>
            <a:ext cx="62400" cy="62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3" name="Google Shape;923;p10"/>
          <p:cNvSpPr/>
          <p:nvPr/>
        </p:nvSpPr>
        <p:spPr>
          <a:xfrm>
            <a:off x="859144" y="1583311"/>
            <a:ext cx="62400" cy="62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4" name="Google Shape;924;p10"/>
          <p:cNvSpPr/>
          <p:nvPr/>
        </p:nvSpPr>
        <p:spPr>
          <a:xfrm>
            <a:off x="1597269" y="863236"/>
            <a:ext cx="62400" cy="62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5" name="Google Shape;925;p10"/>
          <p:cNvSpPr/>
          <p:nvPr/>
        </p:nvSpPr>
        <p:spPr>
          <a:xfrm>
            <a:off x="2558119" y="800836"/>
            <a:ext cx="62400" cy="62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6" name="Google Shape;926;p10"/>
          <p:cNvSpPr/>
          <p:nvPr/>
        </p:nvSpPr>
        <p:spPr>
          <a:xfrm>
            <a:off x="2405419" y="1880636"/>
            <a:ext cx="62400" cy="62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7" name="Google Shape;927;p10"/>
          <p:cNvSpPr/>
          <p:nvPr/>
        </p:nvSpPr>
        <p:spPr>
          <a:xfrm>
            <a:off x="7216044" y="3624711"/>
            <a:ext cx="62400" cy="62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8" name="Google Shape;928;p10"/>
          <p:cNvSpPr/>
          <p:nvPr/>
        </p:nvSpPr>
        <p:spPr>
          <a:xfrm>
            <a:off x="6770619" y="3834573"/>
            <a:ext cx="62400" cy="62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9" name="Google Shape;929;p10"/>
          <p:cNvSpPr/>
          <p:nvPr/>
        </p:nvSpPr>
        <p:spPr>
          <a:xfrm>
            <a:off x="7928719" y="3562298"/>
            <a:ext cx="62400" cy="62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0" name="Google Shape;930;p10"/>
          <p:cNvSpPr/>
          <p:nvPr/>
        </p:nvSpPr>
        <p:spPr>
          <a:xfrm>
            <a:off x="7763269" y="4224073"/>
            <a:ext cx="62400" cy="62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1" name="Google Shape;931;p10"/>
          <p:cNvSpPr/>
          <p:nvPr/>
        </p:nvSpPr>
        <p:spPr>
          <a:xfrm>
            <a:off x="8392794" y="4459548"/>
            <a:ext cx="62400" cy="62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2" name="Google Shape;932;p10"/>
          <p:cNvGrpSpPr/>
          <p:nvPr/>
        </p:nvGrpSpPr>
        <p:grpSpPr>
          <a:xfrm>
            <a:off x="7345521" y="2994692"/>
            <a:ext cx="564135" cy="256951"/>
            <a:chOff x="700250" y="1477300"/>
            <a:chExt cx="309675" cy="141050"/>
          </a:xfrm>
        </p:grpSpPr>
        <p:sp>
          <p:nvSpPr>
            <p:cNvPr id="933" name="Google Shape;933;p10"/>
            <p:cNvSpPr/>
            <p:nvPr/>
          </p:nvSpPr>
          <p:spPr>
            <a:xfrm>
              <a:off x="708950" y="1532950"/>
              <a:ext cx="210175" cy="60775"/>
            </a:xfrm>
            <a:custGeom>
              <a:avLst/>
              <a:gdLst/>
              <a:ahLst/>
              <a:cxnLst/>
              <a:rect l="l" t="t" r="r" b="b"/>
              <a:pathLst>
                <a:path w="8407" h="2431" extrusionOk="0">
                  <a:moveTo>
                    <a:pt x="168" y="1"/>
                  </a:moveTo>
                  <a:cubicBezTo>
                    <a:pt x="73" y="1"/>
                    <a:pt x="1" y="76"/>
                    <a:pt x="1" y="168"/>
                  </a:cubicBezTo>
                  <a:cubicBezTo>
                    <a:pt x="1" y="263"/>
                    <a:pt x="79" y="335"/>
                    <a:pt x="168" y="335"/>
                  </a:cubicBezTo>
                  <a:lnTo>
                    <a:pt x="5218" y="335"/>
                  </a:lnTo>
                  <a:cubicBezTo>
                    <a:pt x="5410" y="335"/>
                    <a:pt x="5567" y="492"/>
                    <a:pt x="5567" y="684"/>
                  </a:cubicBezTo>
                  <a:lnTo>
                    <a:pt x="5567" y="715"/>
                  </a:lnTo>
                  <a:cubicBezTo>
                    <a:pt x="5567" y="907"/>
                    <a:pt x="5410" y="1064"/>
                    <a:pt x="5218" y="1064"/>
                  </a:cubicBezTo>
                  <a:lnTo>
                    <a:pt x="3753" y="1064"/>
                  </a:lnTo>
                  <a:cubicBezTo>
                    <a:pt x="3377" y="1064"/>
                    <a:pt x="3070" y="1371"/>
                    <a:pt x="3070" y="1747"/>
                  </a:cubicBezTo>
                  <a:cubicBezTo>
                    <a:pt x="3070" y="2124"/>
                    <a:pt x="3377" y="2431"/>
                    <a:pt x="3753" y="2431"/>
                  </a:cubicBezTo>
                  <a:lnTo>
                    <a:pt x="8236" y="2431"/>
                  </a:lnTo>
                  <a:cubicBezTo>
                    <a:pt x="8238" y="2431"/>
                    <a:pt x="8240" y="2431"/>
                    <a:pt x="8242" y="2431"/>
                  </a:cubicBezTo>
                  <a:cubicBezTo>
                    <a:pt x="8337" y="2431"/>
                    <a:pt x="8407" y="2356"/>
                    <a:pt x="8407" y="2263"/>
                  </a:cubicBezTo>
                  <a:cubicBezTo>
                    <a:pt x="8407" y="2168"/>
                    <a:pt x="8328" y="2096"/>
                    <a:pt x="8239" y="2096"/>
                  </a:cubicBezTo>
                  <a:lnTo>
                    <a:pt x="3756" y="2096"/>
                  </a:lnTo>
                  <a:cubicBezTo>
                    <a:pt x="3566" y="2096"/>
                    <a:pt x="3407" y="1940"/>
                    <a:pt x="3407" y="1747"/>
                  </a:cubicBezTo>
                  <a:cubicBezTo>
                    <a:pt x="3407" y="1555"/>
                    <a:pt x="3566" y="1398"/>
                    <a:pt x="3756" y="1398"/>
                  </a:cubicBezTo>
                  <a:lnTo>
                    <a:pt x="5223" y="1398"/>
                  </a:lnTo>
                  <a:cubicBezTo>
                    <a:pt x="5597" y="1398"/>
                    <a:pt x="5907" y="1092"/>
                    <a:pt x="5907" y="715"/>
                  </a:cubicBezTo>
                  <a:lnTo>
                    <a:pt x="5907" y="684"/>
                  </a:lnTo>
                  <a:cubicBezTo>
                    <a:pt x="5907" y="308"/>
                    <a:pt x="5600" y="1"/>
                    <a:pt x="52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10"/>
            <p:cNvSpPr/>
            <p:nvPr/>
          </p:nvSpPr>
          <p:spPr>
            <a:xfrm>
              <a:off x="833675" y="1609950"/>
              <a:ext cx="112025" cy="8400"/>
            </a:xfrm>
            <a:custGeom>
              <a:avLst/>
              <a:gdLst/>
              <a:ahLst/>
              <a:cxnLst/>
              <a:rect l="l" t="t" r="r" b="b"/>
              <a:pathLst>
                <a:path w="4481" h="336" extrusionOk="0">
                  <a:moveTo>
                    <a:pt x="167" y="1"/>
                  </a:moveTo>
                  <a:cubicBezTo>
                    <a:pt x="73" y="1"/>
                    <a:pt x="0" y="76"/>
                    <a:pt x="0" y="168"/>
                  </a:cubicBezTo>
                  <a:cubicBezTo>
                    <a:pt x="0" y="260"/>
                    <a:pt x="75" y="335"/>
                    <a:pt x="167" y="335"/>
                  </a:cubicBezTo>
                  <a:lnTo>
                    <a:pt x="4310" y="335"/>
                  </a:lnTo>
                  <a:cubicBezTo>
                    <a:pt x="4405" y="335"/>
                    <a:pt x="4478" y="257"/>
                    <a:pt x="4478" y="168"/>
                  </a:cubicBezTo>
                  <a:cubicBezTo>
                    <a:pt x="4480" y="73"/>
                    <a:pt x="4405" y="1"/>
                    <a:pt x="43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10"/>
            <p:cNvSpPr/>
            <p:nvPr/>
          </p:nvSpPr>
          <p:spPr>
            <a:xfrm>
              <a:off x="700250" y="1477300"/>
              <a:ext cx="112100" cy="8400"/>
            </a:xfrm>
            <a:custGeom>
              <a:avLst/>
              <a:gdLst/>
              <a:ahLst/>
              <a:cxnLst/>
              <a:rect l="l" t="t" r="r" b="b"/>
              <a:pathLst>
                <a:path w="4484" h="336" extrusionOk="0">
                  <a:moveTo>
                    <a:pt x="168" y="0"/>
                  </a:moveTo>
                  <a:cubicBezTo>
                    <a:pt x="73" y="0"/>
                    <a:pt x="0" y="79"/>
                    <a:pt x="0" y="168"/>
                  </a:cubicBezTo>
                  <a:cubicBezTo>
                    <a:pt x="0" y="263"/>
                    <a:pt x="78" y="335"/>
                    <a:pt x="168" y="335"/>
                  </a:cubicBezTo>
                  <a:lnTo>
                    <a:pt x="4310" y="335"/>
                  </a:lnTo>
                  <a:cubicBezTo>
                    <a:pt x="4405" y="335"/>
                    <a:pt x="4483" y="260"/>
                    <a:pt x="4483" y="168"/>
                  </a:cubicBezTo>
                  <a:cubicBezTo>
                    <a:pt x="4483" y="76"/>
                    <a:pt x="4405" y="0"/>
                    <a:pt x="43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10"/>
            <p:cNvSpPr/>
            <p:nvPr/>
          </p:nvSpPr>
          <p:spPr>
            <a:xfrm>
              <a:off x="708950" y="1506600"/>
              <a:ext cx="300975" cy="64600"/>
            </a:xfrm>
            <a:custGeom>
              <a:avLst/>
              <a:gdLst/>
              <a:ahLst/>
              <a:cxnLst/>
              <a:rect l="l" t="t" r="r" b="b"/>
              <a:pathLst>
                <a:path w="12039" h="2584" extrusionOk="0">
                  <a:moveTo>
                    <a:pt x="168" y="0"/>
                  </a:moveTo>
                  <a:cubicBezTo>
                    <a:pt x="73" y="0"/>
                    <a:pt x="1" y="78"/>
                    <a:pt x="1" y="168"/>
                  </a:cubicBezTo>
                  <a:cubicBezTo>
                    <a:pt x="1" y="262"/>
                    <a:pt x="79" y="335"/>
                    <a:pt x="168" y="335"/>
                  </a:cubicBezTo>
                  <a:lnTo>
                    <a:pt x="11336" y="335"/>
                  </a:lnTo>
                  <a:cubicBezTo>
                    <a:pt x="11534" y="335"/>
                    <a:pt x="11698" y="497"/>
                    <a:pt x="11698" y="698"/>
                  </a:cubicBezTo>
                  <a:lnTo>
                    <a:pt x="11698" y="820"/>
                  </a:lnTo>
                  <a:cubicBezTo>
                    <a:pt x="11698" y="1018"/>
                    <a:pt x="11537" y="1183"/>
                    <a:pt x="11336" y="1183"/>
                  </a:cubicBezTo>
                  <a:lnTo>
                    <a:pt x="7282" y="1183"/>
                  </a:lnTo>
                  <a:cubicBezTo>
                    <a:pt x="6900" y="1183"/>
                    <a:pt x="6582" y="1498"/>
                    <a:pt x="6582" y="1883"/>
                  </a:cubicBezTo>
                  <a:cubicBezTo>
                    <a:pt x="6582" y="2268"/>
                    <a:pt x="6897" y="2584"/>
                    <a:pt x="7282" y="2584"/>
                  </a:cubicBezTo>
                  <a:lnTo>
                    <a:pt x="9776" y="2584"/>
                  </a:lnTo>
                  <a:cubicBezTo>
                    <a:pt x="9871" y="2584"/>
                    <a:pt x="9944" y="2508"/>
                    <a:pt x="9944" y="2419"/>
                  </a:cubicBezTo>
                  <a:cubicBezTo>
                    <a:pt x="9944" y="2324"/>
                    <a:pt x="9866" y="2252"/>
                    <a:pt x="9776" y="2252"/>
                  </a:cubicBezTo>
                  <a:lnTo>
                    <a:pt x="7282" y="2252"/>
                  </a:lnTo>
                  <a:cubicBezTo>
                    <a:pt x="7084" y="2252"/>
                    <a:pt x="6920" y="2090"/>
                    <a:pt x="6920" y="1886"/>
                  </a:cubicBezTo>
                  <a:cubicBezTo>
                    <a:pt x="6920" y="1688"/>
                    <a:pt x="7081" y="1523"/>
                    <a:pt x="7282" y="1523"/>
                  </a:cubicBezTo>
                  <a:lnTo>
                    <a:pt x="11339" y="1523"/>
                  </a:lnTo>
                  <a:cubicBezTo>
                    <a:pt x="11724" y="1523"/>
                    <a:pt x="12039" y="1211"/>
                    <a:pt x="12039" y="823"/>
                  </a:cubicBezTo>
                  <a:lnTo>
                    <a:pt x="12039" y="700"/>
                  </a:lnTo>
                  <a:cubicBezTo>
                    <a:pt x="12036" y="315"/>
                    <a:pt x="11726" y="0"/>
                    <a:pt x="113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bg>
      <p:bgPr>
        <a:solidFill>
          <a:schemeClr val="accent3"/>
        </a:solidFill>
        <a:effectLst/>
      </p:bgPr>
    </p:bg>
    <p:spTree>
      <p:nvGrpSpPr>
        <p:cNvPr id="1" name="Shape 1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" name="Google Shape;1347;p15"/>
          <p:cNvSpPr/>
          <p:nvPr/>
        </p:nvSpPr>
        <p:spPr>
          <a:xfrm>
            <a:off x="235425" y="258425"/>
            <a:ext cx="8673145" cy="4626692"/>
          </a:xfrm>
          <a:custGeom>
            <a:avLst/>
            <a:gdLst/>
            <a:ahLst/>
            <a:cxnLst/>
            <a:rect l="l" t="t" r="r" b="b"/>
            <a:pathLst>
              <a:path w="65743" h="31774" fill="none" extrusionOk="0">
                <a:moveTo>
                  <a:pt x="1" y="8317"/>
                </a:moveTo>
                <a:lnTo>
                  <a:pt x="1" y="3533"/>
                </a:lnTo>
                <a:lnTo>
                  <a:pt x="2280" y="3533"/>
                </a:lnTo>
                <a:lnTo>
                  <a:pt x="2280" y="1295"/>
                </a:lnTo>
                <a:lnTo>
                  <a:pt x="1064" y="1"/>
                </a:lnTo>
                <a:lnTo>
                  <a:pt x="1" y="1211"/>
                </a:lnTo>
                <a:lnTo>
                  <a:pt x="1100" y="2391"/>
                </a:lnTo>
                <a:lnTo>
                  <a:pt x="3424" y="2391"/>
                </a:lnTo>
                <a:lnTo>
                  <a:pt x="3424" y="1"/>
                </a:lnTo>
                <a:lnTo>
                  <a:pt x="7622" y="1"/>
                </a:lnTo>
                <a:lnTo>
                  <a:pt x="58123" y="1"/>
                </a:lnTo>
                <a:lnTo>
                  <a:pt x="62322" y="1"/>
                </a:lnTo>
                <a:lnTo>
                  <a:pt x="62322" y="2391"/>
                </a:lnTo>
                <a:lnTo>
                  <a:pt x="64604" y="2391"/>
                </a:lnTo>
                <a:lnTo>
                  <a:pt x="65742" y="1175"/>
                </a:lnTo>
                <a:lnTo>
                  <a:pt x="64570" y="1"/>
                </a:lnTo>
                <a:lnTo>
                  <a:pt x="63460" y="1192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0605"/>
                </a:lnTo>
                <a:lnTo>
                  <a:pt x="64559" y="31773"/>
                </a:lnTo>
                <a:lnTo>
                  <a:pt x="65742" y="30593"/>
                </a:lnTo>
                <a:lnTo>
                  <a:pt x="64559" y="29380"/>
                </a:lnTo>
                <a:lnTo>
                  <a:pt x="62322" y="29380"/>
                </a:lnTo>
                <a:lnTo>
                  <a:pt x="62322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4" y="31773"/>
                </a:lnTo>
                <a:lnTo>
                  <a:pt x="3424" y="29380"/>
                </a:lnTo>
                <a:lnTo>
                  <a:pt x="1108" y="29380"/>
                </a:lnTo>
                <a:lnTo>
                  <a:pt x="1" y="30616"/>
                </a:lnTo>
                <a:lnTo>
                  <a:pt x="1198" y="31773"/>
                </a:lnTo>
                <a:lnTo>
                  <a:pt x="2280" y="30552"/>
                </a:lnTo>
                <a:lnTo>
                  <a:pt x="2280" y="28239"/>
                </a:lnTo>
                <a:lnTo>
                  <a:pt x="1" y="28239"/>
                </a:lnTo>
                <a:lnTo>
                  <a:pt x="1" y="23454"/>
                </a:lnTo>
                <a:close/>
              </a:path>
            </a:pathLst>
          </a:custGeom>
          <a:noFill/>
          <a:ln w="9525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8" name="Google Shape;1348;p15"/>
          <p:cNvSpPr txBox="1">
            <a:spLocks noGrp="1"/>
          </p:cNvSpPr>
          <p:nvPr>
            <p:ph type="title" hasCustomPrompt="1"/>
          </p:nvPr>
        </p:nvSpPr>
        <p:spPr>
          <a:xfrm>
            <a:off x="3861988" y="1291575"/>
            <a:ext cx="1419300" cy="12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7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49" name="Google Shape;1349;p15"/>
          <p:cNvSpPr txBox="1">
            <a:spLocks noGrp="1"/>
          </p:cNvSpPr>
          <p:nvPr>
            <p:ph type="subTitle" idx="1"/>
          </p:nvPr>
        </p:nvSpPr>
        <p:spPr>
          <a:xfrm rot="473">
            <a:off x="2391900" y="4027113"/>
            <a:ext cx="4360200" cy="4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350" name="Google Shape;1350;p15"/>
          <p:cNvSpPr txBox="1">
            <a:spLocks noGrp="1"/>
          </p:cNvSpPr>
          <p:nvPr>
            <p:ph type="title" idx="2"/>
          </p:nvPr>
        </p:nvSpPr>
        <p:spPr>
          <a:xfrm>
            <a:off x="1641850" y="3000888"/>
            <a:ext cx="5860500" cy="10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6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1351" name="Google Shape;1351;p15"/>
          <p:cNvGrpSpPr/>
          <p:nvPr/>
        </p:nvGrpSpPr>
        <p:grpSpPr>
          <a:xfrm>
            <a:off x="382844" y="362448"/>
            <a:ext cx="8311450" cy="4211200"/>
            <a:chOff x="382844" y="362448"/>
            <a:chExt cx="8311450" cy="4211200"/>
          </a:xfrm>
        </p:grpSpPr>
        <p:grpSp>
          <p:nvGrpSpPr>
            <p:cNvPr id="1352" name="Google Shape;1352;p15"/>
            <p:cNvGrpSpPr/>
            <p:nvPr/>
          </p:nvGrpSpPr>
          <p:grpSpPr>
            <a:xfrm>
              <a:off x="5582971" y="766392"/>
              <a:ext cx="564135" cy="256951"/>
              <a:chOff x="700250" y="1477300"/>
              <a:chExt cx="309675" cy="141050"/>
            </a:xfrm>
          </p:grpSpPr>
          <p:sp>
            <p:nvSpPr>
              <p:cNvPr id="1353" name="Google Shape;1353;p15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4" name="Google Shape;1354;p15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5" name="Google Shape;1355;p15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6" name="Google Shape;1356;p15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57" name="Google Shape;1357;p15"/>
            <p:cNvGrpSpPr/>
            <p:nvPr/>
          </p:nvGrpSpPr>
          <p:grpSpPr>
            <a:xfrm>
              <a:off x="5281303" y="602085"/>
              <a:ext cx="139138" cy="127771"/>
              <a:chOff x="585175" y="1520600"/>
              <a:chExt cx="54425" cy="49975"/>
            </a:xfrm>
          </p:grpSpPr>
          <p:sp>
            <p:nvSpPr>
              <p:cNvPr id="1358" name="Google Shape;1358;p1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" name="Google Shape;1359;p1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" name="Google Shape;1360;p1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" name="Google Shape;1361;p1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" name="Google Shape;1362;p1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63" name="Google Shape;1363;p15"/>
            <p:cNvSpPr/>
            <p:nvPr/>
          </p:nvSpPr>
          <p:spPr>
            <a:xfrm>
              <a:off x="6326469" y="22322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64" name="Google Shape;1364;p15"/>
            <p:cNvGrpSpPr/>
            <p:nvPr/>
          </p:nvGrpSpPr>
          <p:grpSpPr>
            <a:xfrm>
              <a:off x="2905796" y="2693642"/>
              <a:ext cx="564135" cy="256951"/>
              <a:chOff x="700250" y="1477300"/>
              <a:chExt cx="309675" cy="141050"/>
            </a:xfrm>
          </p:grpSpPr>
          <p:sp>
            <p:nvSpPr>
              <p:cNvPr id="1365" name="Google Shape;1365;p15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6" name="Google Shape;1366;p15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7" name="Google Shape;1367;p15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8" name="Google Shape;1368;p15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69" name="Google Shape;1369;p15"/>
            <p:cNvGrpSpPr/>
            <p:nvPr/>
          </p:nvGrpSpPr>
          <p:grpSpPr>
            <a:xfrm>
              <a:off x="3225978" y="1098410"/>
              <a:ext cx="139138" cy="127771"/>
              <a:chOff x="585175" y="1520600"/>
              <a:chExt cx="54425" cy="49975"/>
            </a:xfrm>
          </p:grpSpPr>
          <p:sp>
            <p:nvSpPr>
              <p:cNvPr id="1370" name="Google Shape;1370;p1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1" name="Google Shape;1371;p1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2" name="Google Shape;1372;p1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1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" name="Google Shape;1374;p1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75" name="Google Shape;1375;p15"/>
            <p:cNvGrpSpPr/>
            <p:nvPr/>
          </p:nvGrpSpPr>
          <p:grpSpPr>
            <a:xfrm>
              <a:off x="1876978" y="2294685"/>
              <a:ext cx="139138" cy="127771"/>
              <a:chOff x="585175" y="1520600"/>
              <a:chExt cx="54425" cy="49975"/>
            </a:xfrm>
          </p:grpSpPr>
          <p:sp>
            <p:nvSpPr>
              <p:cNvPr id="1376" name="Google Shape;1376;p1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" name="Google Shape;1377;p1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8" name="Google Shape;1378;p1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9" name="Google Shape;1379;p1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0" name="Google Shape;1380;p1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1" name="Google Shape;1381;p15"/>
            <p:cNvGrpSpPr/>
            <p:nvPr/>
          </p:nvGrpSpPr>
          <p:grpSpPr>
            <a:xfrm>
              <a:off x="1317028" y="830997"/>
              <a:ext cx="139138" cy="127771"/>
              <a:chOff x="585175" y="1520600"/>
              <a:chExt cx="54425" cy="49975"/>
            </a:xfrm>
          </p:grpSpPr>
          <p:sp>
            <p:nvSpPr>
              <p:cNvPr id="1382" name="Google Shape;1382;p1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3" name="Google Shape;1383;p1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4" name="Google Shape;1384;p1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5" name="Google Shape;1385;p1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6" name="Google Shape;1386;p1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7" name="Google Shape;1387;p15"/>
            <p:cNvGrpSpPr/>
            <p:nvPr/>
          </p:nvGrpSpPr>
          <p:grpSpPr>
            <a:xfrm>
              <a:off x="445253" y="3000897"/>
              <a:ext cx="139138" cy="127771"/>
              <a:chOff x="585175" y="1520600"/>
              <a:chExt cx="54425" cy="49975"/>
            </a:xfrm>
          </p:grpSpPr>
          <p:sp>
            <p:nvSpPr>
              <p:cNvPr id="1388" name="Google Shape;1388;p1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9" name="Google Shape;1389;p1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0" name="Google Shape;1390;p1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1" name="Google Shape;1391;p1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2" name="Google Shape;1392;p1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93" name="Google Shape;1393;p15"/>
            <p:cNvGrpSpPr/>
            <p:nvPr/>
          </p:nvGrpSpPr>
          <p:grpSpPr>
            <a:xfrm>
              <a:off x="1221578" y="4318097"/>
              <a:ext cx="139138" cy="127771"/>
              <a:chOff x="585175" y="1520600"/>
              <a:chExt cx="54425" cy="49975"/>
            </a:xfrm>
          </p:grpSpPr>
          <p:sp>
            <p:nvSpPr>
              <p:cNvPr id="1394" name="Google Shape;1394;p1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5" name="Google Shape;1395;p1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6" name="Google Shape;1396;p1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7" name="Google Shape;1397;p1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8" name="Google Shape;1398;p1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99" name="Google Shape;1399;p15"/>
            <p:cNvGrpSpPr/>
            <p:nvPr/>
          </p:nvGrpSpPr>
          <p:grpSpPr>
            <a:xfrm>
              <a:off x="6007953" y="2507860"/>
              <a:ext cx="139138" cy="127771"/>
              <a:chOff x="585175" y="1520600"/>
              <a:chExt cx="54425" cy="49975"/>
            </a:xfrm>
          </p:grpSpPr>
          <p:sp>
            <p:nvSpPr>
              <p:cNvPr id="1400" name="Google Shape;1400;p1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1" name="Google Shape;1401;p1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2" name="Google Shape;1402;p1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3" name="Google Shape;1403;p1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4" name="Google Shape;1404;p1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05" name="Google Shape;1405;p15"/>
            <p:cNvGrpSpPr/>
            <p:nvPr/>
          </p:nvGrpSpPr>
          <p:grpSpPr>
            <a:xfrm>
              <a:off x="7464328" y="3000910"/>
              <a:ext cx="139138" cy="127771"/>
              <a:chOff x="585175" y="1520600"/>
              <a:chExt cx="54425" cy="49975"/>
            </a:xfrm>
          </p:grpSpPr>
          <p:sp>
            <p:nvSpPr>
              <p:cNvPr id="1406" name="Google Shape;1406;p1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7" name="Google Shape;1407;p1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8" name="Google Shape;1408;p1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9" name="Google Shape;1409;p1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0" name="Google Shape;1410;p1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11" name="Google Shape;1411;p15"/>
            <p:cNvGrpSpPr/>
            <p:nvPr/>
          </p:nvGrpSpPr>
          <p:grpSpPr>
            <a:xfrm>
              <a:off x="7750678" y="1982785"/>
              <a:ext cx="139138" cy="127771"/>
              <a:chOff x="585175" y="1520600"/>
              <a:chExt cx="54425" cy="49975"/>
            </a:xfrm>
          </p:grpSpPr>
          <p:sp>
            <p:nvSpPr>
              <p:cNvPr id="1412" name="Google Shape;1412;p1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3" name="Google Shape;1413;p1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4" name="Google Shape;1414;p1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5" name="Google Shape;1415;p1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6" name="Google Shape;1416;p1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17" name="Google Shape;1417;p15"/>
            <p:cNvGrpSpPr/>
            <p:nvPr/>
          </p:nvGrpSpPr>
          <p:grpSpPr>
            <a:xfrm>
              <a:off x="7603478" y="801872"/>
              <a:ext cx="139138" cy="127771"/>
              <a:chOff x="585175" y="1520600"/>
              <a:chExt cx="54425" cy="49975"/>
            </a:xfrm>
          </p:grpSpPr>
          <p:sp>
            <p:nvSpPr>
              <p:cNvPr id="1418" name="Google Shape;1418;p1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9" name="Google Shape;1419;p1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0" name="Google Shape;1420;p1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1" name="Google Shape;1421;p1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2" name="Google Shape;1422;p1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23" name="Google Shape;1423;p15"/>
            <p:cNvGrpSpPr/>
            <p:nvPr/>
          </p:nvGrpSpPr>
          <p:grpSpPr>
            <a:xfrm>
              <a:off x="8492753" y="3000897"/>
              <a:ext cx="139138" cy="127771"/>
              <a:chOff x="585175" y="1520600"/>
              <a:chExt cx="54425" cy="49975"/>
            </a:xfrm>
          </p:grpSpPr>
          <p:sp>
            <p:nvSpPr>
              <p:cNvPr id="1424" name="Google Shape;1424;p1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5" name="Google Shape;1425;p1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6" name="Google Shape;1426;p1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7" name="Google Shape;1427;p1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8" name="Google Shape;1428;p1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29" name="Google Shape;1429;p15"/>
            <p:cNvGrpSpPr/>
            <p:nvPr/>
          </p:nvGrpSpPr>
          <p:grpSpPr>
            <a:xfrm>
              <a:off x="8104603" y="3767747"/>
              <a:ext cx="139138" cy="127771"/>
              <a:chOff x="585175" y="1520600"/>
              <a:chExt cx="54425" cy="49975"/>
            </a:xfrm>
          </p:grpSpPr>
          <p:sp>
            <p:nvSpPr>
              <p:cNvPr id="1430" name="Google Shape;1430;p1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1" name="Google Shape;1431;p1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2" name="Google Shape;1432;p1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3" name="Google Shape;1433;p1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4" name="Google Shape;1434;p1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35" name="Google Shape;1435;p15"/>
            <p:cNvGrpSpPr/>
            <p:nvPr/>
          </p:nvGrpSpPr>
          <p:grpSpPr>
            <a:xfrm>
              <a:off x="7048303" y="4445872"/>
              <a:ext cx="139138" cy="127771"/>
              <a:chOff x="585175" y="1520600"/>
              <a:chExt cx="54425" cy="49975"/>
            </a:xfrm>
          </p:grpSpPr>
          <p:sp>
            <p:nvSpPr>
              <p:cNvPr id="1436" name="Google Shape;1436;p1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7" name="Google Shape;1437;p1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8" name="Google Shape;1438;p1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9" name="Google Shape;1439;p1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0" name="Google Shape;1440;p1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41" name="Google Shape;1441;p15"/>
            <p:cNvSpPr/>
            <p:nvPr/>
          </p:nvSpPr>
          <p:spPr>
            <a:xfrm>
              <a:off x="6663719" y="27909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15"/>
            <p:cNvSpPr/>
            <p:nvPr/>
          </p:nvSpPr>
          <p:spPr>
            <a:xfrm>
              <a:off x="7502694" y="25717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15"/>
            <p:cNvSpPr/>
            <p:nvPr/>
          </p:nvSpPr>
          <p:spPr>
            <a:xfrm>
              <a:off x="7922969" y="30335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15"/>
            <p:cNvSpPr/>
            <p:nvPr/>
          </p:nvSpPr>
          <p:spPr>
            <a:xfrm>
              <a:off x="7680219" y="3625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15"/>
            <p:cNvSpPr/>
            <p:nvPr/>
          </p:nvSpPr>
          <p:spPr>
            <a:xfrm>
              <a:off x="8631894" y="33453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15"/>
            <p:cNvSpPr/>
            <p:nvPr/>
          </p:nvSpPr>
          <p:spPr>
            <a:xfrm>
              <a:off x="8569494" y="22946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15"/>
            <p:cNvSpPr/>
            <p:nvPr/>
          </p:nvSpPr>
          <p:spPr>
            <a:xfrm>
              <a:off x="7464319" y="18526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15"/>
            <p:cNvSpPr/>
            <p:nvPr/>
          </p:nvSpPr>
          <p:spPr>
            <a:xfrm>
              <a:off x="7889819" y="6347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15"/>
            <p:cNvSpPr/>
            <p:nvPr/>
          </p:nvSpPr>
          <p:spPr>
            <a:xfrm>
              <a:off x="6084694" y="12915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15"/>
            <p:cNvSpPr/>
            <p:nvPr/>
          </p:nvSpPr>
          <p:spPr>
            <a:xfrm>
              <a:off x="6358319" y="5087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15"/>
            <p:cNvSpPr/>
            <p:nvPr/>
          </p:nvSpPr>
          <p:spPr>
            <a:xfrm>
              <a:off x="5893819" y="3624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15"/>
            <p:cNvSpPr/>
            <p:nvPr/>
          </p:nvSpPr>
          <p:spPr>
            <a:xfrm>
              <a:off x="7464319" y="41676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15"/>
            <p:cNvSpPr/>
            <p:nvPr/>
          </p:nvSpPr>
          <p:spPr>
            <a:xfrm>
              <a:off x="7680219" y="45112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15"/>
            <p:cNvSpPr/>
            <p:nvPr/>
          </p:nvSpPr>
          <p:spPr>
            <a:xfrm>
              <a:off x="1514594" y="41421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15"/>
            <p:cNvSpPr/>
            <p:nvPr/>
          </p:nvSpPr>
          <p:spPr>
            <a:xfrm>
              <a:off x="2016119" y="43507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15"/>
            <p:cNvSpPr/>
            <p:nvPr/>
          </p:nvSpPr>
          <p:spPr>
            <a:xfrm>
              <a:off x="584394" y="34726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15"/>
            <p:cNvSpPr/>
            <p:nvPr/>
          </p:nvSpPr>
          <p:spPr>
            <a:xfrm>
              <a:off x="445244" y="25078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15"/>
            <p:cNvSpPr/>
            <p:nvPr/>
          </p:nvSpPr>
          <p:spPr>
            <a:xfrm>
              <a:off x="382844" y="38696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15"/>
            <p:cNvSpPr/>
            <p:nvPr/>
          </p:nvSpPr>
          <p:spPr>
            <a:xfrm>
              <a:off x="2178994" y="26356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15"/>
            <p:cNvSpPr/>
            <p:nvPr/>
          </p:nvSpPr>
          <p:spPr>
            <a:xfrm>
              <a:off x="1953719" y="17902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15"/>
            <p:cNvSpPr/>
            <p:nvPr/>
          </p:nvSpPr>
          <p:spPr>
            <a:xfrm>
              <a:off x="1586219" y="29506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15"/>
            <p:cNvSpPr/>
            <p:nvPr/>
          </p:nvSpPr>
          <p:spPr>
            <a:xfrm>
              <a:off x="1586219" y="1098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15"/>
            <p:cNvSpPr/>
            <p:nvPr/>
          </p:nvSpPr>
          <p:spPr>
            <a:xfrm>
              <a:off x="2016119" y="697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15"/>
            <p:cNvSpPr/>
            <p:nvPr/>
          </p:nvSpPr>
          <p:spPr>
            <a:xfrm>
              <a:off x="1648619" y="3624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15"/>
            <p:cNvSpPr/>
            <p:nvPr/>
          </p:nvSpPr>
          <p:spPr>
            <a:xfrm>
              <a:off x="3633969" y="9587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15"/>
            <p:cNvSpPr/>
            <p:nvPr/>
          </p:nvSpPr>
          <p:spPr>
            <a:xfrm>
              <a:off x="3321794" y="697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15"/>
            <p:cNvSpPr/>
            <p:nvPr/>
          </p:nvSpPr>
          <p:spPr>
            <a:xfrm>
              <a:off x="3029094" y="15550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BLANK_1_1_1_2_2">
    <p:spTree>
      <p:nvGrpSpPr>
        <p:cNvPr id="1" name="Shape 2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9" name="Google Shape;2319;p22"/>
          <p:cNvSpPr/>
          <p:nvPr/>
        </p:nvSpPr>
        <p:spPr>
          <a:xfrm>
            <a:off x="235425" y="258426"/>
            <a:ext cx="8673178" cy="4626692"/>
          </a:xfrm>
          <a:custGeom>
            <a:avLst/>
            <a:gdLst/>
            <a:ahLst/>
            <a:cxnLst/>
            <a:rect l="l" t="t" r="r" b="b"/>
            <a:pathLst>
              <a:path w="65742" h="31774" fill="none" extrusionOk="0">
                <a:moveTo>
                  <a:pt x="0" y="8317"/>
                </a:moveTo>
                <a:lnTo>
                  <a:pt x="0" y="3533"/>
                </a:lnTo>
                <a:lnTo>
                  <a:pt x="2279" y="3533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58123" y="1"/>
                </a:lnTo>
                <a:lnTo>
                  <a:pt x="62321" y="1"/>
                </a:lnTo>
                <a:lnTo>
                  <a:pt x="62321" y="2391"/>
                </a:lnTo>
                <a:lnTo>
                  <a:pt x="65742" y="2391"/>
                </a:lnTo>
                <a:lnTo>
                  <a:pt x="65742" y="1"/>
                </a:lnTo>
                <a:lnTo>
                  <a:pt x="63460" y="1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1773"/>
                </a:lnTo>
                <a:lnTo>
                  <a:pt x="65742" y="31773"/>
                </a:lnTo>
                <a:lnTo>
                  <a:pt x="65742" y="29380"/>
                </a:lnTo>
                <a:lnTo>
                  <a:pt x="62321" y="29380"/>
                </a:lnTo>
                <a:lnTo>
                  <a:pt x="62321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3" y="31773"/>
                </a:lnTo>
                <a:lnTo>
                  <a:pt x="3423" y="29380"/>
                </a:lnTo>
                <a:lnTo>
                  <a:pt x="0" y="29380"/>
                </a:lnTo>
                <a:lnTo>
                  <a:pt x="0" y="31773"/>
                </a:lnTo>
                <a:lnTo>
                  <a:pt x="2279" y="31773"/>
                </a:lnTo>
                <a:lnTo>
                  <a:pt x="2279" y="28239"/>
                </a:lnTo>
                <a:lnTo>
                  <a:pt x="0" y="28239"/>
                </a:lnTo>
                <a:lnTo>
                  <a:pt x="0" y="23454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0" name="Google Shape;2320;p22"/>
          <p:cNvSpPr txBox="1">
            <a:spLocks noGrp="1"/>
          </p:cNvSpPr>
          <p:nvPr>
            <p:ph type="subTitle" idx="1"/>
          </p:nvPr>
        </p:nvSpPr>
        <p:spPr>
          <a:xfrm>
            <a:off x="2771700" y="3912750"/>
            <a:ext cx="3600600" cy="83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1" name="Google Shape;2321;p22"/>
          <p:cNvSpPr/>
          <p:nvPr/>
        </p:nvSpPr>
        <p:spPr>
          <a:xfrm rot="-2699932">
            <a:off x="1681283" y="1379154"/>
            <a:ext cx="2081820" cy="1732251"/>
          </a:xfrm>
          <a:custGeom>
            <a:avLst/>
            <a:gdLst/>
            <a:ahLst/>
            <a:cxnLst/>
            <a:rect l="l" t="t" r="r" b="b"/>
            <a:pathLst>
              <a:path w="23401" h="19472" extrusionOk="0">
                <a:moveTo>
                  <a:pt x="11947" y="0"/>
                </a:moveTo>
                <a:cubicBezTo>
                  <a:pt x="11726" y="0"/>
                  <a:pt x="11502" y="49"/>
                  <a:pt x="11302" y="141"/>
                </a:cubicBezTo>
                <a:cubicBezTo>
                  <a:pt x="10816" y="364"/>
                  <a:pt x="10454" y="791"/>
                  <a:pt x="10172" y="1245"/>
                </a:cubicBezTo>
                <a:cubicBezTo>
                  <a:pt x="9332" y="2612"/>
                  <a:pt x="9131" y="4272"/>
                  <a:pt x="9061" y="5877"/>
                </a:cubicBezTo>
                <a:cubicBezTo>
                  <a:pt x="9048" y="6183"/>
                  <a:pt x="9025" y="6524"/>
                  <a:pt x="8796" y="6727"/>
                </a:cubicBezTo>
                <a:cubicBezTo>
                  <a:pt x="8675" y="6839"/>
                  <a:pt x="8528" y="6885"/>
                  <a:pt x="8372" y="6885"/>
                </a:cubicBezTo>
                <a:cubicBezTo>
                  <a:pt x="8072" y="6885"/>
                  <a:pt x="7739" y="6715"/>
                  <a:pt x="7494" y="6515"/>
                </a:cubicBezTo>
                <a:cubicBezTo>
                  <a:pt x="6724" y="5890"/>
                  <a:pt x="6171" y="5026"/>
                  <a:pt x="5404" y="4392"/>
                </a:cubicBezTo>
                <a:cubicBezTo>
                  <a:pt x="4900" y="3975"/>
                  <a:pt x="4231" y="3675"/>
                  <a:pt x="3597" y="3675"/>
                </a:cubicBezTo>
                <a:cubicBezTo>
                  <a:pt x="3265" y="3675"/>
                  <a:pt x="2943" y="3756"/>
                  <a:pt x="2659" y="3946"/>
                </a:cubicBezTo>
                <a:cubicBezTo>
                  <a:pt x="1808" y="4518"/>
                  <a:pt x="1733" y="5745"/>
                  <a:pt x="1947" y="6750"/>
                </a:cubicBezTo>
                <a:cubicBezTo>
                  <a:pt x="2204" y="7927"/>
                  <a:pt x="2740" y="9026"/>
                  <a:pt x="3340" y="10072"/>
                </a:cubicBezTo>
                <a:cubicBezTo>
                  <a:pt x="3487" y="10326"/>
                  <a:pt x="3635" y="10588"/>
                  <a:pt x="3683" y="10879"/>
                </a:cubicBezTo>
                <a:cubicBezTo>
                  <a:pt x="3727" y="11169"/>
                  <a:pt x="3633" y="11504"/>
                  <a:pt x="3381" y="11651"/>
                </a:cubicBezTo>
                <a:cubicBezTo>
                  <a:pt x="3262" y="11725"/>
                  <a:pt x="3119" y="11748"/>
                  <a:pt x="2975" y="11748"/>
                </a:cubicBezTo>
                <a:cubicBezTo>
                  <a:pt x="2935" y="11748"/>
                  <a:pt x="2894" y="11747"/>
                  <a:pt x="2854" y="11743"/>
                </a:cubicBezTo>
                <a:cubicBezTo>
                  <a:pt x="2352" y="11702"/>
                  <a:pt x="1886" y="11467"/>
                  <a:pt x="1390" y="11392"/>
                </a:cubicBezTo>
                <a:cubicBezTo>
                  <a:pt x="1302" y="11377"/>
                  <a:pt x="1210" y="11370"/>
                  <a:pt x="1118" y="11370"/>
                </a:cubicBezTo>
                <a:cubicBezTo>
                  <a:pt x="694" y="11370"/>
                  <a:pt x="257" y="11530"/>
                  <a:pt x="89" y="11908"/>
                </a:cubicBezTo>
                <a:cubicBezTo>
                  <a:pt x="0" y="12112"/>
                  <a:pt x="3" y="12346"/>
                  <a:pt x="17" y="12569"/>
                </a:cubicBezTo>
                <a:cubicBezTo>
                  <a:pt x="142" y="14823"/>
                  <a:pt x="982" y="17008"/>
                  <a:pt x="2310" y="18818"/>
                </a:cubicBezTo>
                <a:cubicBezTo>
                  <a:pt x="2635" y="19261"/>
                  <a:pt x="4127" y="19472"/>
                  <a:pt x="6161" y="19472"/>
                </a:cubicBezTo>
                <a:cubicBezTo>
                  <a:pt x="11446" y="19472"/>
                  <a:pt x="20387" y="18047"/>
                  <a:pt x="21973" y="15563"/>
                </a:cubicBezTo>
                <a:cubicBezTo>
                  <a:pt x="22768" y="14310"/>
                  <a:pt x="23401" y="12887"/>
                  <a:pt x="23354" y="11406"/>
                </a:cubicBezTo>
                <a:cubicBezTo>
                  <a:pt x="23328" y="10683"/>
                  <a:pt x="23061" y="9871"/>
                  <a:pt x="22386" y="9612"/>
                </a:cubicBezTo>
                <a:cubicBezTo>
                  <a:pt x="22231" y="9552"/>
                  <a:pt x="22072" y="9527"/>
                  <a:pt x="21910" y="9527"/>
                </a:cubicBezTo>
                <a:cubicBezTo>
                  <a:pt x="21496" y="9527"/>
                  <a:pt x="21064" y="9686"/>
                  <a:pt x="20653" y="9805"/>
                </a:cubicBezTo>
                <a:cubicBezTo>
                  <a:pt x="20416" y="9874"/>
                  <a:pt x="20153" y="9923"/>
                  <a:pt x="19900" y="9923"/>
                </a:cubicBezTo>
                <a:cubicBezTo>
                  <a:pt x="19546" y="9923"/>
                  <a:pt x="19211" y="9827"/>
                  <a:pt x="18993" y="9559"/>
                </a:cubicBezTo>
                <a:cubicBezTo>
                  <a:pt x="18714" y="9219"/>
                  <a:pt x="18742" y="8722"/>
                  <a:pt x="18806" y="8284"/>
                </a:cubicBezTo>
                <a:cubicBezTo>
                  <a:pt x="18937" y="7363"/>
                  <a:pt x="19169" y="6457"/>
                  <a:pt x="19492" y="5581"/>
                </a:cubicBezTo>
                <a:cubicBezTo>
                  <a:pt x="19671" y="5101"/>
                  <a:pt x="19880" y="4621"/>
                  <a:pt x="19917" y="4111"/>
                </a:cubicBezTo>
                <a:cubicBezTo>
                  <a:pt x="19958" y="3597"/>
                  <a:pt x="19794" y="3037"/>
                  <a:pt x="19367" y="2749"/>
                </a:cubicBezTo>
                <a:cubicBezTo>
                  <a:pt x="19174" y="2619"/>
                  <a:pt x="18956" y="2563"/>
                  <a:pt x="18730" y="2563"/>
                </a:cubicBezTo>
                <a:cubicBezTo>
                  <a:pt x="18283" y="2563"/>
                  <a:pt x="17809" y="2782"/>
                  <a:pt x="17453" y="3073"/>
                </a:cubicBezTo>
                <a:cubicBezTo>
                  <a:pt x="16912" y="3514"/>
                  <a:pt x="16505" y="4105"/>
                  <a:pt x="15919" y="4479"/>
                </a:cubicBezTo>
                <a:cubicBezTo>
                  <a:pt x="15717" y="4610"/>
                  <a:pt x="15486" y="4712"/>
                  <a:pt x="15247" y="4712"/>
                </a:cubicBezTo>
                <a:cubicBezTo>
                  <a:pt x="15211" y="4712"/>
                  <a:pt x="15176" y="4709"/>
                  <a:pt x="15140" y="4705"/>
                </a:cubicBezTo>
                <a:cubicBezTo>
                  <a:pt x="14580" y="4632"/>
                  <a:pt x="14290" y="4016"/>
                  <a:pt x="14097" y="3483"/>
                </a:cubicBezTo>
                <a:cubicBezTo>
                  <a:pt x="13826" y="2718"/>
                  <a:pt x="13553" y="1957"/>
                  <a:pt x="13282" y="1198"/>
                </a:cubicBezTo>
                <a:cubicBezTo>
                  <a:pt x="13171" y="880"/>
                  <a:pt x="13048" y="554"/>
                  <a:pt x="12805" y="319"/>
                </a:cubicBezTo>
                <a:cubicBezTo>
                  <a:pt x="12575" y="101"/>
                  <a:pt x="12264" y="0"/>
                  <a:pt x="11947" y="0"/>
                </a:cubicBezTo>
                <a:close/>
              </a:path>
            </a:pathLst>
          </a:custGeom>
          <a:solidFill>
            <a:srgbClr val="EF9F9C">
              <a:alpha val="43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22" name="Google Shape;2322;p22"/>
          <p:cNvGrpSpPr/>
          <p:nvPr/>
        </p:nvGrpSpPr>
        <p:grpSpPr>
          <a:xfrm>
            <a:off x="417482" y="1307698"/>
            <a:ext cx="8200088" cy="3327013"/>
            <a:chOff x="417482" y="1307698"/>
            <a:chExt cx="8200088" cy="3327013"/>
          </a:xfrm>
        </p:grpSpPr>
        <p:grpSp>
          <p:nvGrpSpPr>
            <p:cNvPr id="2323" name="Google Shape;2323;p22"/>
            <p:cNvGrpSpPr/>
            <p:nvPr/>
          </p:nvGrpSpPr>
          <p:grpSpPr>
            <a:xfrm>
              <a:off x="7019246" y="3840267"/>
              <a:ext cx="564135" cy="256951"/>
              <a:chOff x="700250" y="1477300"/>
              <a:chExt cx="309675" cy="141050"/>
            </a:xfrm>
          </p:grpSpPr>
          <p:sp>
            <p:nvSpPr>
              <p:cNvPr id="2324" name="Google Shape;2324;p22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5" name="Google Shape;2325;p22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6" name="Google Shape;2326;p22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7" name="Google Shape;2327;p22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28" name="Google Shape;2328;p22"/>
            <p:cNvGrpSpPr/>
            <p:nvPr/>
          </p:nvGrpSpPr>
          <p:grpSpPr>
            <a:xfrm>
              <a:off x="7444228" y="2181410"/>
              <a:ext cx="139138" cy="127771"/>
              <a:chOff x="585175" y="1520600"/>
              <a:chExt cx="54425" cy="49975"/>
            </a:xfrm>
          </p:grpSpPr>
          <p:sp>
            <p:nvSpPr>
              <p:cNvPr id="2329" name="Google Shape;2329;p2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0" name="Google Shape;2330;p2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1" name="Google Shape;2331;p2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2" name="Google Shape;2332;p2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3" name="Google Shape;2333;p2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34" name="Google Shape;2334;p22"/>
            <p:cNvSpPr/>
            <p:nvPr/>
          </p:nvSpPr>
          <p:spPr>
            <a:xfrm>
              <a:off x="7643094" y="25093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35" name="Google Shape;2335;p22"/>
            <p:cNvGrpSpPr/>
            <p:nvPr/>
          </p:nvGrpSpPr>
          <p:grpSpPr>
            <a:xfrm>
              <a:off x="1069596" y="1893092"/>
              <a:ext cx="564135" cy="256951"/>
              <a:chOff x="700250" y="1477300"/>
              <a:chExt cx="309675" cy="141050"/>
            </a:xfrm>
          </p:grpSpPr>
          <p:sp>
            <p:nvSpPr>
              <p:cNvPr id="2336" name="Google Shape;2336;p22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7" name="Google Shape;2337;p22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8" name="Google Shape;2338;p22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9" name="Google Shape;2339;p22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40" name="Google Shape;2340;p22"/>
            <p:cNvGrpSpPr/>
            <p:nvPr/>
          </p:nvGrpSpPr>
          <p:grpSpPr>
            <a:xfrm>
              <a:off x="7819653" y="1531560"/>
              <a:ext cx="139138" cy="127771"/>
              <a:chOff x="585175" y="1520600"/>
              <a:chExt cx="54425" cy="49975"/>
            </a:xfrm>
          </p:grpSpPr>
          <p:sp>
            <p:nvSpPr>
              <p:cNvPr id="2341" name="Google Shape;2341;p2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2" name="Google Shape;2342;p2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3" name="Google Shape;2343;p2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4" name="Google Shape;2344;p2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5" name="Google Shape;2345;p2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46" name="Google Shape;2346;p22"/>
            <p:cNvGrpSpPr/>
            <p:nvPr/>
          </p:nvGrpSpPr>
          <p:grpSpPr>
            <a:xfrm>
              <a:off x="8451753" y="2381585"/>
              <a:ext cx="139138" cy="127771"/>
              <a:chOff x="585175" y="1520600"/>
              <a:chExt cx="54425" cy="49975"/>
            </a:xfrm>
          </p:grpSpPr>
          <p:sp>
            <p:nvSpPr>
              <p:cNvPr id="2347" name="Google Shape;2347;p2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8" name="Google Shape;2348;p2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9" name="Google Shape;2349;p2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0" name="Google Shape;2350;p2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1" name="Google Shape;2351;p2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52" name="Google Shape;2352;p22"/>
            <p:cNvGrpSpPr/>
            <p:nvPr/>
          </p:nvGrpSpPr>
          <p:grpSpPr>
            <a:xfrm>
              <a:off x="8082953" y="3565160"/>
              <a:ext cx="139138" cy="127771"/>
              <a:chOff x="585175" y="1520600"/>
              <a:chExt cx="54425" cy="49975"/>
            </a:xfrm>
          </p:grpSpPr>
          <p:sp>
            <p:nvSpPr>
              <p:cNvPr id="2353" name="Google Shape;2353;p2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4" name="Google Shape;2354;p2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5" name="Google Shape;2355;p2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6" name="Google Shape;2356;p2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7" name="Google Shape;2357;p2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58" name="Google Shape;2358;p22"/>
            <p:cNvGrpSpPr/>
            <p:nvPr/>
          </p:nvGrpSpPr>
          <p:grpSpPr>
            <a:xfrm>
              <a:off x="7077553" y="4328760"/>
              <a:ext cx="139138" cy="127771"/>
              <a:chOff x="585175" y="1520600"/>
              <a:chExt cx="54425" cy="49975"/>
            </a:xfrm>
          </p:grpSpPr>
          <p:sp>
            <p:nvSpPr>
              <p:cNvPr id="2359" name="Google Shape;2359;p2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0" name="Google Shape;2360;p2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1" name="Google Shape;2361;p2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2" name="Google Shape;2362;p2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3" name="Google Shape;2363;p2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64" name="Google Shape;2364;p22"/>
            <p:cNvGrpSpPr/>
            <p:nvPr/>
          </p:nvGrpSpPr>
          <p:grpSpPr>
            <a:xfrm>
              <a:off x="7363903" y="3120485"/>
              <a:ext cx="139138" cy="127771"/>
              <a:chOff x="585175" y="1520600"/>
              <a:chExt cx="54425" cy="49975"/>
            </a:xfrm>
          </p:grpSpPr>
          <p:sp>
            <p:nvSpPr>
              <p:cNvPr id="2365" name="Google Shape;2365;p2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6" name="Google Shape;2366;p2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7" name="Google Shape;2367;p2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8" name="Google Shape;2368;p2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9" name="Google Shape;2369;p2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70" name="Google Shape;2370;p22"/>
            <p:cNvGrpSpPr/>
            <p:nvPr/>
          </p:nvGrpSpPr>
          <p:grpSpPr>
            <a:xfrm>
              <a:off x="6880103" y="1733285"/>
              <a:ext cx="139138" cy="127771"/>
              <a:chOff x="585175" y="1520600"/>
              <a:chExt cx="54425" cy="49975"/>
            </a:xfrm>
          </p:grpSpPr>
          <p:sp>
            <p:nvSpPr>
              <p:cNvPr id="2371" name="Google Shape;2371;p2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2" name="Google Shape;2372;p2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3" name="Google Shape;2373;p2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4" name="Google Shape;2374;p2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5" name="Google Shape;2375;p2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76" name="Google Shape;2376;p22"/>
            <p:cNvGrpSpPr/>
            <p:nvPr/>
          </p:nvGrpSpPr>
          <p:grpSpPr>
            <a:xfrm>
              <a:off x="1633728" y="1565860"/>
              <a:ext cx="139138" cy="127771"/>
              <a:chOff x="585175" y="1520600"/>
              <a:chExt cx="54425" cy="49975"/>
            </a:xfrm>
          </p:grpSpPr>
          <p:sp>
            <p:nvSpPr>
              <p:cNvPr id="2377" name="Google Shape;2377;p2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8" name="Google Shape;2378;p2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9" name="Google Shape;2379;p2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0" name="Google Shape;2380;p2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1" name="Google Shape;2381;p2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82" name="Google Shape;2382;p22"/>
            <p:cNvGrpSpPr/>
            <p:nvPr/>
          </p:nvGrpSpPr>
          <p:grpSpPr>
            <a:xfrm>
              <a:off x="782753" y="2646435"/>
              <a:ext cx="139138" cy="127771"/>
              <a:chOff x="585175" y="1520600"/>
              <a:chExt cx="54425" cy="49975"/>
            </a:xfrm>
          </p:grpSpPr>
          <p:sp>
            <p:nvSpPr>
              <p:cNvPr id="2383" name="Google Shape;2383;p2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4" name="Google Shape;2384;p2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5" name="Google Shape;2385;p2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6" name="Google Shape;2386;p2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7" name="Google Shape;2387;p2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88" name="Google Shape;2388;p22"/>
            <p:cNvGrpSpPr/>
            <p:nvPr/>
          </p:nvGrpSpPr>
          <p:grpSpPr>
            <a:xfrm>
              <a:off x="1213453" y="3120485"/>
              <a:ext cx="139138" cy="127771"/>
              <a:chOff x="585175" y="1520600"/>
              <a:chExt cx="54425" cy="49975"/>
            </a:xfrm>
          </p:grpSpPr>
          <p:sp>
            <p:nvSpPr>
              <p:cNvPr id="2389" name="Google Shape;2389;p2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0" name="Google Shape;2390;p2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1" name="Google Shape;2391;p2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2" name="Google Shape;2392;p2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3" name="Google Shape;2393;p2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94" name="Google Shape;2394;p22"/>
            <p:cNvGrpSpPr/>
            <p:nvPr/>
          </p:nvGrpSpPr>
          <p:grpSpPr>
            <a:xfrm>
              <a:off x="997103" y="1403785"/>
              <a:ext cx="139138" cy="127771"/>
              <a:chOff x="585175" y="1520600"/>
              <a:chExt cx="54425" cy="49975"/>
            </a:xfrm>
          </p:grpSpPr>
          <p:sp>
            <p:nvSpPr>
              <p:cNvPr id="2395" name="Google Shape;2395;p2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6" name="Google Shape;2396;p2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7" name="Google Shape;2397;p2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8" name="Google Shape;2398;p2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9" name="Google Shape;2399;p2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00" name="Google Shape;2400;p22"/>
            <p:cNvGrpSpPr/>
            <p:nvPr/>
          </p:nvGrpSpPr>
          <p:grpSpPr>
            <a:xfrm>
              <a:off x="1772878" y="2911885"/>
              <a:ext cx="139138" cy="127771"/>
              <a:chOff x="585175" y="1520600"/>
              <a:chExt cx="54425" cy="49975"/>
            </a:xfrm>
          </p:grpSpPr>
          <p:sp>
            <p:nvSpPr>
              <p:cNvPr id="2401" name="Google Shape;2401;p2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2" name="Google Shape;2402;p2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3" name="Google Shape;2403;p2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4" name="Google Shape;2404;p2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5" name="Google Shape;2405;p2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06" name="Google Shape;2406;p22"/>
            <p:cNvGrpSpPr/>
            <p:nvPr/>
          </p:nvGrpSpPr>
          <p:grpSpPr>
            <a:xfrm>
              <a:off x="1594703" y="3745485"/>
              <a:ext cx="139138" cy="127771"/>
              <a:chOff x="585175" y="1520600"/>
              <a:chExt cx="54425" cy="49975"/>
            </a:xfrm>
          </p:grpSpPr>
          <p:sp>
            <p:nvSpPr>
              <p:cNvPr id="2407" name="Google Shape;2407;p2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8" name="Google Shape;2408;p2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9" name="Google Shape;2409;p2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0" name="Google Shape;2410;p2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1" name="Google Shape;2411;p2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12" name="Google Shape;2412;p22"/>
            <p:cNvGrpSpPr/>
            <p:nvPr/>
          </p:nvGrpSpPr>
          <p:grpSpPr>
            <a:xfrm>
              <a:off x="857953" y="3745485"/>
              <a:ext cx="139138" cy="127771"/>
              <a:chOff x="585175" y="1520600"/>
              <a:chExt cx="54425" cy="49975"/>
            </a:xfrm>
          </p:grpSpPr>
          <p:sp>
            <p:nvSpPr>
              <p:cNvPr id="2413" name="Google Shape;2413;p2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4" name="Google Shape;2414;p2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5" name="Google Shape;2415;p2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6" name="Google Shape;2416;p2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7" name="Google Shape;2417;p2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18" name="Google Shape;2418;p22"/>
            <p:cNvGrpSpPr/>
            <p:nvPr/>
          </p:nvGrpSpPr>
          <p:grpSpPr>
            <a:xfrm>
              <a:off x="1282091" y="4267260"/>
              <a:ext cx="139138" cy="127771"/>
              <a:chOff x="585175" y="1520600"/>
              <a:chExt cx="54425" cy="49975"/>
            </a:xfrm>
          </p:grpSpPr>
          <p:sp>
            <p:nvSpPr>
              <p:cNvPr id="2419" name="Google Shape;2419;p2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0" name="Google Shape;2420;p2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1" name="Google Shape;2421;p2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2" name="Google Shape;2422;p2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3" name="Google Shape;2423;p2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24" name="Google Shape;2424;p22"/>
            <p:cNvGrpSpPr/>
            <p:nvPr/>
          </p:nvGrpSpPr>
          <p:grpSpPr>
            <a:xfrm>
              <a:off x="2255691" y="4238110"/>
              <a:ext cx="139138" cy="127771"/>
              <a:chOff x="585175" y="1520600"/>
              <a:chExt cx="54425" cy="49975"/>
            </a:xfrm>
          </p:grpSpPr>
          <p:sp>
            <p:nvSpPr>
              <p:cNvPr id="2425" name="Google Shape;2425;p2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6" name="Google Shape;2426;p2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7" name="Google Shape;2427;p2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8" name="Google Shape;2428;p2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9" name="Google Shape;2429;p2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30" name="Google Shape;2430;p22"/>
            <p:cNvSpPr/>
            <p:nvPr/>
          </p:nvSpPr>
          <p:spPr>
            <a:xfrm>
              <a:off x="7858019" y="22140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22"/>
            <p:cNvSpPr/>
            <p:nvPr/>
          </p:nvSpPr>
          <p:spPr>
            <a:xfrm>
              <a:off x="7587569" y="16772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22"/>
            <p:cNvSpPr/>
            <p:nvPr/>
          </p:nvSpPr>
          <p:spPr>
            <a:xfrm>
              <a:off x="8262069" y="15985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22"/>
            <p:cNvSpPr/>
            <p:nvPr/>
          </p:nvSpPr>
          <p:spPr>
            <a:xfrm>
              <a:off x="8222094" y="23091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22"/>
            <p:cNvSpPr/>
            <p:nvPr/>
          </p:nvSpPr>
          <p:spPr>
            <a:xfrm>
              <a:off x="8528494" y="18930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22"/>
            <p:cNvSpPr/>
            <p:nvPr/>
          </p:nvSpPr>
          <p:spPr>
            <a:xfrm>
              <a:off x="7154294" y="19903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22"/>
            <p:cNvSpPr/>
            <p:nvPr/>
          </p:nvSpPr>
          <p:spPr>
            <a:xfrm>
              <a:off x="8555169" y="32482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22"/>
            <p:cNvSpPr/>
            <p:nvPr/>
          </p:nvSpPr>
          <p:spPr>
            <a:xfrm>
              <a:off x="8038069" y="32482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22"/>
            <p:cNvSpPr/>
            <p:nvPr/>
          </p:nvSpPr>
          <p:spPr>
            <a:xfrm>
              <a:off x="8262069" y="40348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22"/>
            <p:cNvSpPr/>
            <p:nvPr/>
          </p:nvSpPr>
          <p:spPr>
            <a:xfrm>
              <a:off x="7525169" y="33921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22"/>
            <p:cNvSpPr/>
            <p:nvPr/>
          </p:nvSpPr>
          <p:spPr>
            <a:xfrm>
              <a:off x="7301494" y="27117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22"/>
            <p:cNvSpPr/>
            <p:nvPr/>
          </p:nvSpPr>
          <p:spPr>
            <a:xfrm>
              <a:off x="7705494" y="42048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22"/>
            <p:cNvSpPr/>
            <p:nvPr/>
          </p:nvSpPr>
          <p:spPr>
            <a:xfrm>
              <a:off x="7482594" y="45722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22"/>
            <p:cNvSpPr/>
            <p:nvPr/>
          </p:nvSpPr>
          <p:spPr>
            <a:xfrm>
              <a:off x="1811244" y="14364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22"/>
            <p:cNvSpPr/>
            <p:nvPr/>
          </p:nvSpPr>
          <p:spPr>
            <a:xfrm>
              <a:off x="1373694" y="15985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22"/>
            <p:cNvSpPr/>
            <p:nvPr/>
          </p:nvSpPr>
          <p:spPr>
            <a:xfrm>
              <a:off x="760469" y="13076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22"/>
            <p:cNvSpPr/>
            <p:nvPr/>
          </p:nvSpPr>
          <p:spPr>
            <a:xfrm>
              <a:off x="518669" y="18930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22"/>
            <p:cNvSpPr/>
            <p:nvPr/>
          </p:nvSpPr>
          <p:spPr>
            <a:xfrm>
              <a:off x="896319" y="23815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22"/>
            <p:cNvSpPr/>
            <p:nvPr/>
          </p:nvSpPr>
          <p:spPr>
            <a:xfrm>
              <a:off x="622719" y="30539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22"/>
            <p:cNvSpPr/>
            <p:nvPr/>
          </p:nvSpPr>
          <p:spPr>
            <a:xfrm>
              <a:off x="1320457" y="28536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22"/>
            <p:cNvSpPr/>
            <p:nvPr/>
          </p:nvSpPr>
          <p:spPr>
            <a:xfrm>
              <a:off x="1912032" y="33131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22"/>
            <p:cNvSpPr/>
            <p:nvPr/>
          </p:nvSpPr>
          <p:spPr>
            <a:xfrm>
              <a:off x="1594707" y="34545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22"/>
            <p:cNvSpPr/>
            <p:nvPr/>
          </p:nvSpPr>
          <p:spPr>
            <a:xfrm>
              <a:off x="1320457" y="45723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22"/>
            <p:cNvSpPr/>
            <p:nvPr/>
          </p:nvSpPr>
          <p:spPr>
            <a:xfrm>
              <a:off x="1035482" y="42381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22"/>
            <p:cNvSpPr/>
            <p:nvPr/>
          </p:nvSpPr>
          <p:spPr>
            <a:xfrm>
              <a:off x="417482" y="25840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22"/>
            <p:cNvSpPr/>
            <p:nvPr/>
          </p:nvSpPr>
          <p:spPr>
            <a:xfrm>
              <a:off x="657607" y="40972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22"/>
            <p:cNvSpPr/>
            <p:nvPr/>
          </p:nvSpPr>
          <p:spPr>
            <a:xfrm>
              <a:off x="882007" y="33921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22"/>
            <p:cNvSpPr/>
            <p:nvPr/>
          </p:nvSpPr>
          <p:spPr>
            <a:xfrm>
              <a:off x="417482" y="36305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22"/>
            <p:cNvSpPr/>
            <p:nvPr/>
          </p:nvSpPr>
          <p:spPr>
            <a:xfrm>
              <a:off x="2091032" y="39652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22"/>
            <p:cNvSpPr/>
            <p:nvPr/>
          </p:nvSpPr>
          <p:spPr>
            <a:xfrm>
              <a:off x="2091032" y="45723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60" name="Google Shape;2460;p22"/>
          <p:cNvSpPr/>
          <p:nvPr/>
        </p:nvSpPr>
        <p:spPr>
          <a:xfrm rot="3134593" flipH="1">
            <a:off x="5296500" y="1637687"/>
            <a:ext cx="2081803" cy="1732280"/>
          </a:xfrm>
          <a:custGeom>
            <a:avLst/>
            <a:gdLst/>
            <a:ahLst/>
            <a:cxnLst/>
            <a:rect l="l" t="t" r="r" b="b"/>
            <a:pathLst>
              <a:path w="23401" h="19472" extrusionOk="0">
                <a:moveTo>
                  <a:pt x="11947" y="0"/>
                </a:moveTo>
                <a:cubicBezTo>
                  <a:pt x="11726" y="0"/>
                  <a:pt x="11502" y="49"/>
                  <a:pt x="11302" y="141"/>
                </a:cubicBezTo>
                <a:cubicBezTo>
                  <a:pt x="10816" y="364"/>
                  <a:pt x="10454" y="791"/>
                  <a:pt x="10172" y="1245"/>
                </a:cubicBezTo>
                <a:cubicBezTo>
                  <a:pt x="9332" y="2612"/>
                  <a:pt x="9131" y="4272"/>
                  <a:pt x="9061" y="5877"/>
                </a:cubicBezTo>
                <a:cubicBezTo>
                  <a:pt x="9048" y="6183"/>
                  <a:pt x="9025" y="6524"/>
                  <a:pt x="8796" y="6727"/>
                </a:cubicBezTo>
                <a:cubicBezTo>
                  <a:pt x="8675" y="6839"/>
                  <a:pt x="8528" y="6885"/>
                  <a:pt x="8372" y="6885"/>
                </a:cubicBezTo>
                <a:cubicBezTo>
                  <a:pt x="8072" y="6885"/>
                  <a:pt x="7739" y="6715"/>
                  <a:pt x="7494" y="6515"/>
                </a:cubicBezTo>
                <a:cubicBezTo>
                  <a:pt x="6724" y="5890"/>
                  <a:pt x="6171" y="5026"/>
                  <a:pt x="5404" y="4392"/>
                </a:cubicBezTo>
                <a:cubicBezTo>
                  <a:pt x="4900" y="3975"/>
                  <a:pt x="4231" y="3675"/>
                  <a:pt x="3597" y="3675"/>
                </a:cubicBezTo>
                <a:cubicBezTo>
                  <a:pt x="3265" y="3675"/>
                  <a:pt x="2943" y="3756"/>
                  <a:pt x="2659" y="3946"/>
                </a:cubicBezTo>
                <a:cubicBezTo>
                  <a:pt x="1808" y="4518"/>
                  <a:pt x="1733" y="5745"/>
                  <a:pt x="1947" y="6750"/>
                </a:cubicBezTo>
                <a:cubicBezTo>
                  <a:pt x="2204" y="7927"/>
                  <a:pt x="2740" y="9026"/>
                  <a:pt x="3340" y="10072"/>
                </a:cubicBezTo>
                <a:cubicBezTo>
                  <a:pt x="3487" y="10326"/>
                  <a:pt x="3635" y="10588"/>
                  <a:pt x="3683" y="10879"/>
                </a:cubicBezTo>
                <a:cubicBezTo>
                  <a:pt x="3727" y="11169"/>
                  <a:pt x="3633" y="11504"/>
                  <a:pt x="3381" y="11651"/>
                </a:cubicBezTo>
                <a:cubicBezTo>
                  <a:pt x="3262" y="11725"/>
                  <a:pt x="3119" y="11748"/>
                  <a:pt x="2975" y="11748"/>
                </a:cubicBezTo>
                <a:cubicBezTo>
                  <a:pt x="2935" y="11748"/>
                  <a:pt x="2894" y="11747"/>
                  <a:pt x="2854" y="11743"/>
                </a:cubicBezTo>
                <a:cubicBezTo>
                  <a:pt x="2352" y="11702"/>
                  <a:pt x="1886" y="11467"/>
                  <a:pt x="1390" y="11392"/>
                </a:cubicBezTo>
                <a:cubicBezTo>
                  <a:pt x="1302" y="11377"/>
                  <a:pt x="1210" y="11370"/>
                  <a:pt x="1118" y="11370"/>
                </a:cubicBezTo>
                <a:cubicBezTo>
                  <a:pt x="694" y="11370"/>
                  <a:pt x="257" y="11530"/>
                  <a:pt x="89" y="11908"/>
                </a:cubicBezTo>
                <a:cubicBezTo>
                  <a:pt x="0" y="12112"/>
                  <a:pt x="3" y="12346"/>
                  <a:pt x="17" y="12569"/>
                </a:cubicBezTo>
                <a:cubicBezTo>
                  <a:pt x="142" y="14823"/>
                  <a:pt x="982" y="17008"/>
                  <a:pt x="2310" y="18818"/>
                </a:cubicBezTo>
                <a:cubicBezTo>
                  <a:pt x="2635" y="19261"/>
                  <a:pt x="4127" y="19472"/>
                  <a:pt x="6161" y="19472"/>
                </a:cubicBezTo>
                <a:cubicBezTo>
                  <a:pt x="11446" y="19472"/>
                  <a:pt x="20387" y="18047"/>
                  <a:pt x="21973" y="15563"/>
                </a:cubicBezTo>
                <a:cubicBezTo>
                  <a:pt x="22768" y="14310"/>
                  <a:pt x="23401" y="12887"/>
                  <a:pt x="23354" y="11406"/>
                </a:cubicBezTo>
                <a:cubicBezTo>
                  <a:pt x="23328" y="10683"/>
                  <a:pt x="23061" y="9871"/>
                  <a:pt x="22386" y="9612"/>
                </a:cubicBezTo>
                <a:cubicBezTo>
                  <a:pt x="22231" y="9552"/>
                  <a:pt x="22072" y="9527"/>
                  <a:pt x="21910" y="9527"/>
                </a:cubicBezTo>
                <a:cubicBezTo>
                  <a:pt x="21496" y="9527"/>
                  <a:pt x="21064" y="9686"/>
                  <a:pt x="20653" y="9805"/>
                </a:cubicBezTo>
                <a:cubicBezTo>
                  <a:pt x="20416" y="9874"/>
                  <a:pt x="20153" y="9923"/>
                  <a:pt x="19900" y="9923"/>
                </a:cubicBezTo>
                <a:cubicBezTo>
                  <a:pt x="19546" y="9923"/>
                  <a:pt x="19211" y="9827"/>
                  <a:pt x="18993" y="9559"/>
                </a:cubicBezTo>
                <a:cubicBezTo>
                  <a:pt x="18714" y="9219"/>
                  <a:pt x="18742" y="8722"/>
                  <a:pt x="18806" y="8284"/>
                </a:cubicBezTo>
                <a:cubicBezTo>
                  <a:pt x="18937" y="7363"/>
                  <a:pt x="19169" y="6457"/>
                  <a:pt x="19492" y="5581"/>
                </a:cubicBezTo>
                <a:cubicBezTo>
                  <a:pt x="19671" y="5101"/>
                  <a:pt x="19880" y="4621"/>
                  <a:pt x="19917" y="4111"/>
                </a:cubicBezTo>
                <a:cubicBezTo>
                  <a:pt x="19958" y="3597"/>
                  <a:pt x="19794" y="3037"/>
                  <a:pt x="19367" y="2749"/>
                </a:cubicBezTo>
                <a:cubicBezTo>
                  <a:pt x="19174" y="2619"/>
                  <a:pt x="18956" y="2563"/>
                  <a:pt x="18730" y="2563"/>
                </a:cubicBezTo>
                <a:cubicBezTo>
                  <a:pt x="18283" y="2563"/>
                  <a:pt x="17809" y="2782"/>
                  <a:pt x="17453" y="3073"/>
                </a:cubicBezTo>
                <a:cubicBezTo>
                  <a:pt x="16912" y="3514"/>
                  <a:pt x="16505" y="4105"/>
                  <a:pt x="15919" y="4479"/>
                </a:cubicBezTo>
                <a:cubicBezTo>
                  <a:pt x="15717" y="4610"/>
                  <a:pt x="15486" y="4712"/>
                  <a:pt x="15247" y="4712"/>
                </a:cubicBezTo>
                <a:cubicBezTo>
                  <a:pt x="15211" y="4712"/>
                  <a:pt x="15176" y="4709"/>
                  <a:pt x="15140" y="4705"/>
                </a:cubicBezTo>
                <a:cubicBezTo>
                  <a:pt x="14580" y="4632"/>
                  <a:pt x="14290" y="4016"/>
                  <a:pt x="14097" y="3483"/>
                </a:cubicBezTo>
                <a:cubicBezTo>
                  <a:pt x="13826" y="2718"/>
                  <a:pt x="13553" y="1957"/>
                  <a:pt x="13282" y="1198"/>
                </a:cubicBezTo>
                <a:cubicBezTo>
                  <a:pt x="13171" y="880"/>
                  <a:pt x="13048" y="554"/>
                  <a:pt x="12805" y="319"/>
                </a:cubicBezTo>
                <a:cubicBezTo>
                  <a:pt x="12575" y="101"/>
                  <a:pt x="12264" y="0"/>
                  <a:pt x="11947" y="0"/>
                </a:cubicBezTo>
                <a:close/>
              </a:path>
            </a:pathLst>
          </a:custGeom>
          <a:solidFill>
            <a:srgbClr val="EF9F9C">
              <a:alpha val="43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1" name="Google Shape;2461;p22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237083"/>
            <a:ext cx="7704000" cy="33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Char char="●"/>
              <a:defRPr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Char char="○"/>
              <a:defRPr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Char char="■"/>
              <a:defRPr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Char char="●"/>
              <a:defRPr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Char char="○"/>
              <a:defRPr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Char char="■"/>
              <a:defRPr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Char char="●"/>
              <a:defRPr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Char char="○"/>
              <a:defRPr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400"/>
              <a:buFont typeface="Raleway"/>
              <a:buChar char="■"/>
              <a:defRPr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5" r:id="rId5"/>
    <p:sldLayoutId id="2147483656" r:id="rId6"/>
    <p:sldLayoutId id="2147483658" r:id="rId7"/>
    <p:sldLayoutId id="2147483661" r:id="rId8"/>
    <p:sldLayoutId id="2147483668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8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12" Type="http://schemas.openxmlformats.org/officeDocument/2006/relationships/slide" Target="slide11.xml"/><Relationship Id="rId17" Type="http://schemas.openxmlformats.org/officeDocument/2006/relationships/image" Target="../media/image21.png"/><Relationship Id="rId2" Type="http://schemas.openxmlformats.org/officeDocument/2006/relationships/image" Target="../media/image12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5.xml"/><Relationship Id="rId11" Type="http://schemas.openxmlformats.org/officeDocument/2006/relationships/slide" Target="slide12.xml"/><Relationship Id="rId5" Type="http://schemas.openxmlformats.org/officeDocument/2006/relationships/image" Target="../media/image14.png"/><Relationship Id="rId15" Type="http://schemas.openxmlformats.org/officeDocument/2006/relationships/image" Target="../media/image19.png"/><Relationship Id="rId10" Type="http://schemas.openxmlformats.org/officeDocument/2006/relationships/image" Target="../media/image16.png"/><Relationship Id="rId4" Type="http://schemas.openxmlformats.org/officeDocument/2006/relationships/slide" Target="slide16.xml"/><Relationship Id="rId9" Type="http://schemas.openxmlformats.org/officeDocument/2006/relationships/slide" Target="slide13.xml"/><Relationship Id="rId1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2.wav"/><Relationship Id="rId7" Type="http://schemas.openxmlformats.org/officeDocument/2006/relationships/image" Target="../media/image2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4.png"/><Relationship Id="rId11" Type="http://schemas.openxmlformats.org/officeDocument/2006/relationships/image" Target="../media/image27.png"/><Relationship Id="rId5" Type="http://schemas.openxmlformats.org/officeDocument/2006/relationships/image" Target="../media/image23.png"/><Relationship Id="rId10" Type="http://schemas.openxmlformats.org/officeDocument/2006/relationships/slide" Target="slide10.xml"/><Relationship Id="rId4" Type="http://schemas.openxmlformats.org/officeDocument/2006/relationships/audio" Target="../media/audio3.wav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audio" Target="../media/audio3.wav"/><Relationship Id="rId7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25.png"/><Relationship Id="rId9" Type="http://schemas.openxmlformats.org/officeDocument/2006/relationships/slide" Target="slide1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3.wav"/><Relationship Id="rId7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25.png"/><Relationship Id="rId9" Type="http://schemas.openxmlformats.org/officeDocument/2006/relationships/slide" Target="slide1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audio" Target="../media/audio3.wav"/><Relationship Id="rId7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5.png"/><Relationship Id="rId9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3.wav"/><Relationship Id="rId7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4.png"/><Relationship Id="rId11" Type="http://schemas.openxmlformats.org/officeDocument/2006/relationships/image" Target="../media/image4.png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25.png"/><Relationship Id="rId9" Type="http://schemas.openxmlformats.org/officeDocument/2006/relationships/slide" Target="slide1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audio" Target="../media/audio3.wav"/><Relationship Id="rId7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5.png"/><Relationship Id="rId9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1seYuaWehxY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Shape 4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32" name="Google Shape;4732;p41"/>
          <p:cNvGrpSpPr/>
          <p:nvPr/>
        </p:nvGrpSpPr>
        <p:grpSpPr>
          <a:xfrm>
            <a:off x="6274738" y="3754639"/>
            <a:ext cx="1239183" cy="1061501"/>
            <a:chOff x="4404825" y="3446250"/>
            <a:chExt cx="1210775" cy="1408500"/>
          </a:xfrm>
        </p:grpSpPr>
        <p:sp>
          <p:nvSpPr>
            <p:cNvPr id="4733" name="Google Shape;4733;p41"/>
            <p:cNvSpPr/>
            <p:nvPr/>
          </p:nvSpPr>
          <p:spPr>
            <a:xfrm>
              <a:off x="4404825" y="3491975"/>
              <a:ext cx="1191675" cy="1362750"/>
            </a:xfrm>
            <a:custGeom>
              <a:avLst/>
              <a:gdLst/>
              <a:ahLst/>
              <a:cxnLst/>
              <a:rect l="l" t="t" r="r" b="b"/>
              <a:pathLst>
                <a:path w="47667" h="54510" extrusionOk="0">
                  <a:moveTo>
                    <a:pt x="27934" y="0"/>
                  </a:moveTo>
                  <a:lnTo>
                    <a:pt x="1097" y="18939"/>
                  </a:lnTo>
                  <a:lnTo>
                    <a:pt x="499" y="26754"/>
                  </a:lnTo>
                  <a:cubicBezTo>
                    <a:pt x="0" y="27816"/>
                    <a:pt x="80" y="29115"/>
                    <a:pt x="839" y="30120"/>
                  </a:cubicBezTo>
                  <a:lnTo>
                    <a:pt x="18066" y="53192"/>
                  </a:lnTo>
                  <a:cubicBezTo>
                    <a:pt x="18711" y="54054"/>
                    <a:pt x="19702" y="54510"/>
                    <a:pt x="20704" y="54510"/>
                  </a:cubicBezTo>
                  <a:cubicBezTo>
                    <a:pt x="21388" y="54510"/>
                    <a:pt x="22077" y="54298"/>
                    <a:pt x="22667" y="53860"/>
                  </a:cubicBezTo>
                  <a:lnTo>
                    <a:pt x="45738" y="36632"/>
                  </a:lnTo>
                  <a:cubicBezTo>
                    <a:pt x="46854" y="35795"/>
                    <a:pt x="47285" y="34388"/>
                    <a:pt x="46929" y="33119"/>
                  </a:cubicBezTo>
                  <a:lnTo>
                    <a:pt x="47667" y="25168"/>
                  </a:lnTo>
                  <a:lnTo>
                    <a:pt x="279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4" name="Google Shape;4734;p41"/>
            <p:cNvSpPr/>
            <p:nvPr/>
          </p:nvSpPr>
          <p:spPr>
            <a:xfrm>
              <a:off x="5513325" y="4103700"/>
              <a:ext cx="33800" cy="314200"/>
            </a:xfrm>
            <a:custGeom>
              <a:avLst/>
              <a:gdLst/>
              <a:ahLst/>
              <a:cxnLst/>
              <a:rect l="l" t="t" r="r" b="b"/>
              <a:pathLst>
                <a:path w="1352" h="12568" extrusionOk="0">
                  <a:moveTo>
                    <a:pt x="291" y="1"/>
                  </a:moveTo>
                  <a:lnTo>
                    <a:pt x="0" y="74"/>
                  </a:lnTo>
                  <a:cubicBezTo>
                    <a:pt x="165" y="726"/>
                    <a:pt x="255" y="1415"/>
                    <a:pt x="338" y="2082"/>
                  </a:cubicBezTo>
                  <a:cubicBezTo>
                    <a:pt x="687" y="4897"/>
                    <a:pt x="1048" y="7799"/>
                    <a:pt x="975" y="10678"/>
                  </a:cubicBezTo>
                  <a:cubicBezTo>
                    <a:pt x="960" y="11325"/>
                    <a:pt x="923" y="11955"/>
                    <a:pt x="859" y="12567"/>
                  </a:cubicBezTo>
                  <a:lnTo>
                    <a:pt x="1180" y="12329"/>
                  </a:lnTo>
                  <a:cubicBezTo>
                    <a:pt x="1227" y="11793"/>
                    <a:pt x="1260" y="11245"/>
                    <a:pt x="1274" y="10688"/>
                  </a:cubicBezTo>
                  <a:cubicBezTo>
                    <a:pt x="1352" y="7788"/>
                    <a:pt x="989" y="4867"/>
                    <a:pt x="638" y="2047"/>
                  </a:cubicBezTo>
                  <a:cubicBezTo>
                    <a:pt x="556" y="1374"/>
                    <a:pt x="465" y="674"/>
                    <a:pt x="291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41"/>
            <p:cNvSpPr/>
            <p:nvPr/>
          </p:nvSpPr>
          <p:spPr>
            <a:xfrm>
              <a:off x="5467100" y="4127150"/>
              <a:ext cx="37350" cy="341225"/>
            </a:xfrm>
            <a:custGeom>
              <a:avLst/>
              <a:gdLst/>
              <a:ahLst/>
              <a:cxnLst/>
              <a:rect l="l" t="t" r="r" b="b"/>
              <a:pathLst>
                <a:path w="1494" h="13649" extrusionOk="0">
                  <a:moveTo>
                    <a:pt x="1239" y="0"/>
                  </a:moveTo>
                  <a:lnTo>
                    <a:pt x="938" y="16"/>
                  </a:lnTo>
                  <a:cubicBezTo>
                    <a:pt x="1206" y="4609"/>
                    <a:pt x="887" y="9170"/>
                    <a:pt x="0" y="13649"/>
                  </a:cubicBezTo>
                  <a:lnTo>
                    <a:pt x="357" y="13387"/>
                  </a:lnTo>
                  <a:cubicBezTo>
                    <a:pt x="1200" y="8984"/>
                    <a:pt x="1494" y="4503"/>
                    <a:pt x="1239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41"/>
            <p:cNvSpPr/>
            <p:nvPr/>
          </p:nvSpPr>
          <p:spPr>
            <a:xfrm>
              <a:off x="5406575" y="4139400"/>
              <a:ext cx="28800" cy="374100"/>
            </a:xfrm>
            <a:custGeom>
              <a:avLst/>
              <a:gdLst/>
              <a:ahLst/>
              <a:cxnLst/>
              <a:rect l="l" t="t" r="r" b="b"/>
              <a:pathLst>
                <a:path w="1152" h="14964" extrusionOk="0">
                  <a:moveTo>
                    <a:pt x="752" y="0"/>
                  </a:moveTo>
                  <a:lnTo>
                    <a:pt x="451" y="16"/>
                  </a:lnTo>
                  <a:cubicBezTo>
                    <a:pt x="651" y="3588"/>
                    <a:pt x="850" y="7283"/>
                    <a:pt x="562" y="10907"/>
                  </a:cubicBezTo>
                  <a:cubicBezTo>
                    <a:pt x="451" y="12326"/>
                    <a:pt x="263" y="13678"/>
                    <a:pt x="1" y="14963"/>
                  </a:cubicBezTo>
                  <a:lnTo>
                    <a:pt x="363" y="14692"/>
                  </a:lnTo>
                  <a:cubicBezTo>
                    <a:pt x="590" y="13496"/>
                    <a:pt x="757" y="12240"/>
                    <a:pt x="863" y="10929"/>
                  </a:cubicBezTo>
                  <a:cubicBezTo>
                    <a:pt x="1151" y="7287"/>
                    <a:pt x="945" y="3582"/>
                    <a:pt x="752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41"/>
            <p:cNvSpPr/>
            <p:nvPr/>
          </p:nvSpPr>
          <p:spPr>
            <a:xfrm>
              <a:off x="5323350" y="4189175"/>
              <a:ext cx="38575" cy="386475"/>
            </a:xfrm>
            <a:custGeom>
              <a:avLst/>
              <a:gdLst/>
              <a:ahLst/>
              <a:cxnLst/>
              <a:rect l="l" t="t" r="r" b="b"/>
              <a:pathLst>
                <a:path w="1543" h="15459" extrusionOk="0">
                  <a:moveTo>
                    <a:pt x="1243" y="0"/>
                  </a:moveTo>
                  <a:cubicBezTo>
                    <a:pt x="1026" y="5091"/>
                    <a:pt x="810" y="10335"/>
                    <a:pt x="0" y="15459"/>
                  </a:cubicBezTo>
                  <a:lnTo>
                    <a:pt x="346" y="15202"/>
                  </a:lnTo>
                  <a:cubicBezTo>
                    <a:pt x="1122" y="10160"/>
                    <a:pt x="1335" y="5005"/>
                    <a:pt x="1542" y="10"/>
                  </a:cubicBezTo>
                  <a:lnTo>
                    <a:pt x="1243" y="0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41"/>
            <p:cNvSpPr/>
            <p:nvPr/>
          </p:nvSpPr>
          <p:spPr>
            <a:xfrm>
              <a:off x="5269275" y="4251175"/>
              <a:ext cx="45250" cy="364975"/>
            </a:xfrm>
            <a:custGeom>
              <a:avLst/>
              <a:gdLst/>
              <a:ahLst/>
              <a:cxnLst/>
              <a:rect l="l" t="t" r="r" b="b"/>
              <a:pathLst>
                <a:path w="1810" h="14599" extrusionOk="0">
                  <a:moveTo>
                    <a:pt x="1469" y="1"/>
                  </a:moveTo>
                  <a:lnTo>
                    <a:pt x="1171" y="21"/>
                  </a:lnTo>
                  <a:cubicBezTo>
                    <a:pt x="1521" y="4933"/>
                    <a:pt x="1127" y="9824"/>
                    <a:pt x="0" y="14598"/>
                  </a:cubicBezTo>
                  <a:lnTo>
                    <a:pt x="369" y="14318"/>
                  </a:lnTo>
                  <a:cubicBezTo>
                    <a:pt x="1441" y="9628"/>
                    <a:pt x="1809" y="4820"/>
                    <a:pt x="1469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41"/>
            <p:cNvSpPr/>
            <p:nvPr/>
          </p:nvSpPr>
          <p:spPr>
            <a:xfrm>
              <a:off x="5205325" y="4275125"/>
              <a:ext cx="68100" cy="388825"/>
            </a:xfrm>
            <a:custGeom>
              <a:avLst/>
              <a:gdLst/>
              <a:ahLst/>
              <a:cxnLst/>
              <a:rect l="l" t="t" r="r" b="b"/>
              <a:pathLst>
                <a:path w="2724" h="15553" extrusionOk="0">
                  <a:moveTo>
                    <a:pt x="2424" y="0"/>
                  </a:moveTo>
                  <a:cubicBezTo>
                    <a:pt x="2094" y="5240"/>
                    <a:pt x="1281" y="10459"/>
                    <a:pt x="0" y="15552"/>
                  </a:cubicBezTo>
                  <a:lnTo>
                    <a:pt x="378" y="15266"/>
                  </a:lnTo>
                  <a:cubicBezTo>
                    <a:pt x="1608" y="10265"/>
                    <a:pt x="2395" y="5153"/>
                    <a:pt x="2723" y="18"/>
                  </a:cubicBezTo>
                  <a:lnTo>
                    <a:pt x="2424" y="0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41"/>
            <p:cNvSpPr/>
            <p:nvPr/>
          </p:nvSpPr>
          <p:spPr>
            <a:xfrm>
              <a:off x="5157375" y="4324775"/>
              <a:ext cx="62375" cy="374900"/>
            </a:xfrm>
            <a:custGeom>
              <a:avLst/>
              <a:gdLst/>
              <a:ahLst/>
              <a:cxnLst/>
              <a:rect l="l" t="t" r="r" b="b"/>
              <a:pathLst>
                <a:path w="2495" h="14996" extrusionOk="0">
                  <a:moveTo>
                    <a:pt x="2196" y="1"/>
                  </a:moveTo>
                  <a:cubicBezTo>
                    <a:pt x="1687" y="4408"/>
                    <a:pt x="1054" y="8858"/>
                    <a:pt x="316" y="13237"/>
                  </a:cubicBezTo>
                  <a:cubicBezTo>
                    <a:pt x="213" y="13823"/>
                    <a:pt x="111" y="14409"/>
                    <a:pt x="0" y="14995"/>
                  </a:cubicBezTo>
                  <a:lnTo>
                    <a:pt x="356" y="14734"/>
                  </a:lnTo>
                  <a:cubicBezTo>
                    <a:pt x="448" y="14257"/>
                    <a:pt x="529" y="13777"/>
                    <a:pt x="612" y="13288"/>
                  </a:cubicBezTo>
                  <a:cubicBezTo>
                    <a:pt x="1355" y="8908"/>
                    <a:pt x="1985" y="4445"/>
                    <a:pt x="2494" y="38"/>
                  </a:cubicBezTo>
                  <a:lnTo>
                    <a:pt x="2196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41"/>
            <p:cNvSpPr/>
            <p:nvPr/>
          </p:nvSpPr>
          <p:spPr>
            <a:xfrm>
              <a:off x="5065575" y="4357925"/>
              <a:ext cx="55600" cy="410300"/>
            </a:xfrm>
            <a:custGeom>
              <a:avLst/>
              <a:gdLst/>
              <a:ahLst/>
              <a:cxnLst/>
              <a:rect l="l" t="t" r="r" b="b"/>
              <a:pathLst>
                <a:path w="2224" h="16412" extrusionOk="0">
                  <a:moveTo>
                    <a:pt x="2129" y="1"/>
                  </a:moveTo>
                  <a:lnTo>
                    <a:pt x="1829" y="9"/>
                  </a:lnTo>
                  <a:cubicBezTo>
                    <a:pt x="1931" y="4535"/>
                    <a:pt x="1541" y="9077"/>
                    <a:pt x="665" y="13516"/>
                  </a:cubicBezTo>
                  <a:cubicBezTo>
                    <a:pt x="489" y="14407"/>
                    <a:pt x="274" y="15388"/>
                    <a:pt x="0" y="16411"/>
                  </a:cubicBezTo>
                  <a:lnTo>
                    <a:pt x="387" y="16119"/>
                  </a:lnTo>
                  <a:cubicBezTo>
                    <a:pt x="618" y="15216"/>
                    <a:pt x="803" y="14356"/>
                    <a:pt x="956" y="13569"/>
                  </a:cubicBezTo>
                  <a:cubicBezTo>
                    <a:pt x="1834" y="9112"/>
                    <a:pt x="2223" y="4544"/>
                    <a:pt x="2129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41"/>
            <p:cNvSpPr/>
            <p:nvPr/>
          </p:nvSpPr>
          <p:spPr>
            <a:xfrm>
              <a:off x="4992975" y="4375875"/>
              <a:ext cx="79300" cy="446525"/>
            </a:xfrm>
            <a:custGeom>
              <a:avLst/>
              <a:gdLst/>
              <a:ahLst/>
              <a:cxnLst/>
              <a:rect l="l" t="t" r="r" b="b"/>
              <a:pathLst>
                <a:path w="3172" h="17861" extrusionOk="0">
                  <a:moveTo>
                    <a:pt x="2869" y="1"/>
                  </a:moveTo>
                  <a:cubicBezTo>
                    <a:pt x="2447" y="5501"/>
                    <a:pt x="1772" y="11756"/>
                    <a:pt x="1" y="17860"/>
                  </a:cubicBezTo>
                  <a:lnTo>
                    <a:pt x="399" y="17561"/>
                  </a:lnTo>
                  <a:cubicBezTo>
                    <a:pt x="2093" y="11553"/>
                    <a:pt x="2757" y="5427"/>
                    <a:pt x="3171" y="24"/>
                  </a:cubicBezTo>
                  <a:lnTo>
                    <a:pt x="2869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41"/>
            <p:cNvSpPr/>
            <p:nvPr/>
          </p:nvSpPr>
          <p:spPr>
            <a:xfrm>
              <a:off x="4933500" y="4416750"/>
              <a:ext cx="73025" cy="437350"/>
            </a:xfrm>
            <a:custGeom>
              <a:avLst/>
              <a:gdLst/>
              <a:ahLst/>
              <a:cxnLst/>
              <a:rect l="l" t="t" r="r" b="b"/>
              <a:pathLst>
                <a:path w="2921" h="17494" extrusionOk="0">
                  <a:moveTo>
                    <a:pt x="2621" y="1"/>
                  </a:moveTo>
                  <a:lnTo>
                    <a:pt x="1" y="17494"/>
                  </a:lnTo>
                  <a:cubicBezTo>
                    <a:pt x="108" y="17482"/>
                    <a:pt x="210" y="17459"/>
                    <a:pt x="316" y="17435"/>
                  </a:cubicBezTo>
                  <a:lnTo>
                    <a:pt x="2920" y="45"/>
                  </a:lnTo>
                  <a:lnTo>
                    <a:pt x="2621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41"/>
            <p:cNvSpPr/>
            <p:nvPr/>
          </p:nvSpPr>
          <p:spPr>
            <a:xfrm>
              <a:off x="4848225" y="4475800"/>
              <a:ext cx="62800" cy="344800"/>
            </a:xfrm>
            <a:custGeom>
              <a:avLst/>
              <a:gdLst/>
              <a:ahLst/>
              <a:cxnLst/>
              <a:rect l="l" t="t" r="r" b="b"/>
              <a:pathLst>
                <a:path w="2512" h="13792" extrusionOk="0">
                  <a:moveTo>
                    <a:pt x="2225" y="1"/>
                  </a:moveTo>
                  <a:cubicBezTo>
                    <a:pt x="750" y="4235"/>
                    <a:pt x="225" y="8563"/>
                    <a:pt x="0" y="13409"/>
                  </a:cubicBezTo>
                  <a:lnTo>
                    <a:pt x="289" y="13792"/>
                  </a:lnTo>
                  <a:cubicBezTo>
                    <a:pt x="504" y="8824"/>
                    <a:pt x="1014" y="4410"/>
                    <a:pt x="2511" y="100"/>
                  </a:cubicBezTo>
                  <a:lnTo>
                    <a:pt x="2225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41"/>
            <p:cNvSpPr/>
            <p:nvPr/>
          </p:nvSpPr>
          <p:spPr>
            <a:xfrm>
              <a:off x="4807625" y="4411450"/>
              <a:ext cx="73850" cy="353875"/>
            </a:xfrm>
            <a:custGeom>
              <a:avLst/>
              <a:gdLst/>
              <a:ahLst/>
              <a:cxnLst/>
              <a:rect l="l" t="t" r="r" b="b"/>
              <a:pathLst>
                <a:path w="2954" h="14155" extrusionOk="0">
                  <a:moveTo>
                    <a:pt x="2665" y="1"/>
                  </a:moveTo>
                  <a:cubicBezTo>
                    <a:pt x="1382" y="4505"/>
                    <a:pt x="486" y="9133"/>
                    <a:pt x="1" y="13797"/>
                  </a:cubicBezTo>
                  <a:lnTo>
                    <a:pt x="264" y="14154"/>
                  </a:lnTo>
                  <a:cubicBezTo>
                    <a:pt x="742" y="9397"/>
                    <a:pt x="1642" y="4676"/>
                    <a:pt x="2953" y="84"/>
                  </a:cubicBezTo>
                  <a:lnTo>
                    <a:pt x="2665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4746;p41"/>
            <p:cNvSpPr/>
            <p:nvPr/>
          </p:nvSpPr>
          <p:spPr>
            <a:xfrm>
              <a:off x="4756275" y="4330600"/>
              <a:ext cx="110850" cy="365050"/>
            </a:xfrm>
            <a:custGeom>
              <a:avLst/>
              <a:gdLst/>
              <a:ahLst/>
              <a:cxnLst/>
              <a:rect l="l" t="t" r="r" b="b"/>
              <a:pathLst>
                <a:path w="4434" h="14602" extrusionOk="0">
                  <a:moveTo>
                    <a:pt x="4153" y="0"/>
                  </a:moveTo>
                  <a:cubicBezTo>
                    <a:pt x="2505" y="4665"/>
                    <a:pt x="1116" y="9446"/>
                    <a:pt x="1" y="14284"/>
                  </a:cubicBezTo>
                  <a:lnTo>
                    <a:pt x="236" y="14602"/>
                  </a:lnTo>
                  <a:cubicBezTo>
                    <a:pt x="1358" y="9694"/>
                    <a:pt x="2763" y="4836"/>
                    <a:pt x="4434" y="103"/>
                  </a:cubicBezTo>
                  <a:lnTo>
                    <a:pt x="4153" y="0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41"/>
            <p:cNvSpPr/>
            <p:nvPr/>
          </p:nvSpPr>
          <p:spPr>
            <a:xfrm>
              <a:off x="4728250" y="4290375"/>
              <a:ext cx="111250" cy="368150"/>
            </a:xfrm>
            <a:custGeom>
              <a:avLst/>
              <a:gdLst/>
              <a:ahLst/>
              <a:cxnLst/>
              <a:rect l="l" t="t" r="r" b="b"/>
              <a:pathLst>
                <a:path w="4450" h="14726" extrusionOk="0">
                  <a:moveTo>
                    <a:pt x="4170" y="1"/>
                  </a:moveTo>
                  <a:cubicBezTo>
                    <a:pt x="2330" y="4660"/>
                    <a:pt x="931" y="9483"/>
                    <a:pt x="1" y="14396"/>
                  </a:cubicBezTo>
                  <a:lnTo>
                    <a:pt x="246" y="14726"/>
                  </a:lnTo>
                  <a:cubicBezTo>
                    <a:pt x="1176" y="9731"/>
                    <a:pt x="2581" y="4838"/>
                    <a:pt x="4450" y="110"/>
                  </a:cubicBezTo>
                  <a:lnTo>
                    <a:pt x="4170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41"/>
            <p:cNvSpPr/>
            <p:nvPr/>
          </p:nvSpPr>
          <p:spPr>
            <a:xfrm>
              <a:off x="4666925" y="4233600"/>
              <a:ext cx="109700" cy="342250"/>
            </a:xfrm>
            <a:custGeom>
              <a:avLst/>
              <a:gdLst/>
              <a:ahLst/>
              <a:cxnLst/>
              <a:rect l="l" t="t" r="r" b="b"/>
              <a:pathLst>
                <a:path w="4388" h="13690" extrusionOk="0">
                  <a:moveTo>
                    <a:pt x="4107" y="0"/>
                  </a:moveTo>
                  <a:cubicBezTo>
                    <a:pt x="2553" y="4380"/>
                    <a:pt x="1176" y="8862"/>
                    <a:pt x="0" y="13381"/>
                  </a:cubicBezTo>
                  <a:lnTo>
                    <a:pt x="230" y="13689"/>
                  </a:lnTo>
                  <a:cubicBezTo>
                    <a:pt x="1415" y="9096"/>
                    <a:pt x="2809" y="4545"/>
                    <a:pt x="4387" y="102"/>
                  </a:cubicBezTo>
                  <a:lnTo>
                    <a:pt x="4107" y="0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41"/>
            <p:cNvSpPr/>
            <p:nvPr/>
          </p:nvSpPr>
          <p:spPr>
            <a:xfrm>
              <a:off x="4617725" y="4182000"/>
              <a:ext cx="114350" cy="328050"/>
            </a:xfrm>
            <a:custGeom>
              <a:avLst/>
              <a:gdLst/>
              <a:ahLst/>
              <a:cxnLst/>
              <a:rect l="l" t="t" r="r" b="b"/>
              <a:pathLst>
                <a:path w="4574" h="13122" extrusionOk="0">
                  <a:moveTo>
                    <a:pt x="4300" y="0"/>
                  </a:moveTo>
                  <a:cubicBezTo>
                    <a:pt x="2493" y="4137"/>
                    <a:pt x="1058" y="8421"/>
                    <a:pt x="0" y="12808"/>
                  </a:cubicBezTo>
                  <a:lnTo>
                    <a:pt x="234" y="13122"/>
                  </a:lnTo>
                  <a:cubicBezTo>
                    <a:pt x="1292" y="8667"/>
                    <a:pt x="2747" y="4320"/>
                    <a:pt x="4574" y="121"/>
                  </a:cubicBezTo>
                  <a:lnTo>
                    <a:pt x="4300" y="0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4750;p41"/>
            <p:cNvSpPr/>
            <p:nvPr/>
          </p:nvSpPr>
          <p:spPr>
            <a:xfrm>
              <a:off x="4577800" y="4156875"/>
              <a:ext cx="95775" cy="299500"/>
            </a:xfrm>
            <a:custGeom>
              <a:avLst/>
              <a:gdLst/>
              <a:ahLst/>
              <a:cxnLst/>
              <a:rect l="l" t="t" r="r" b="b"/>
              <a:pathLst>
                <a:path w="3831" h="11980" extrusionOk="0">
                  <a:moveTo>
                    <a:pt x="3548" y="1"/>
                  </a:moveTo>
                  <a:cubicBezTo>
                    <a:pt x="2178" y="3816"/>
                    <a:pt x="990" y="7723"/>
                    <a:pt x="1" y="11672"/>
                  </a:cubicBezTo>
                  <a:lnTo>
                    <a:pt x="230" y="11980"/>
                  </a:lnTo>
                  <a:cubicBezTo>
                    <a:pt x="1231" y="7967"/>
                    <a:pt x="2436" y="3987"/>
                    <a:pt x="3830" y="102"/>
                  </a:cubicBezTo>
                  <a:lnTo>
                    <a:pt x="3548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4751;p41"/>
            <p:cNvSpPr/>
            <p:nvPr/>
          </p:nvSpPr>
          <p:spPr>
            <a:xfrm>
              <a:off x="4548150" y="4114500"/>
              <a:ext cx="94325" cy="302350"/>
            </a:xfrm>
            <a:custGeom>
              <a:avLst/>
              <a:gdLst/>
              <a:ahLst/>
              <a:cxnLst/>
              <a:rect l="l" t="t" r="r" b="b"/>
              <a:pathLst>
                <a:path w="3773" h="12094" extrusionOk="0">
                  <a:moveTo>
                    <a:pt x="3491" y="0"/>
                  </a:moveTo>
                  <a:cubicBezTo>
                    <a:pt x="2111" y="3848"/>
                    <a:pt x="947" y="7786"/>
                    <a:pt x="0" y="11776"/>
                  </a:cubicBezTo>
                  <a:lnTo>
                    <a:pt x="234" y="12094"/>
                  </a:lnTo>
                  <a:cubicBezTo>
                    <a:pt x="1190" y="8033"/>
                    <a:pt x="2374" y="4022"/>
                    <a:pt x="3772" y="102"/>
                  </a:cubicBezTo>
                  <a:lnTo>
                    <a:pt x="3491" y="0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4752;p41"/>
            <p:cNvSpPr/>
            <p:nvPr/>
          </p:nvSpPr>
          <p:spPr>
            <a:xfrm>
              <a:off x="4478025" y="3998575"/>
              <a:ext cx="94425" cy="324625"/>
            </a:xfrm>
            <a:custGeom>
              <a:avLst/>
              <a:gdLst/>
              <a:ahLst/>
              <a:cxnLst/>
              <a:rect l="l" t="t" r="r" b="b"/>
              <a:pathLst>
                <a:path w="3777" h="12985" extrusionOk="0">
                  <a:moveTo>
                    <a:pt x="3496" y="1"/>
                  </a:moveTo>
                  <a:cubicBezTo>
                    <a:pt x="2013" y="4120"/>
                    <a:pt x="839" y="8362"/>
                    <a:pt x="0" y="12663"/>
                  </a:cubicBezTo>
                  <a:lnTo>
                    <a:pt x="238" y="12984"/>
                  </a:lnTo>
                  <a:cubicBezTo>
                    <a:pt x="1079" y="8603"/>
                    <a:pt x="2263" y="4287"/>
                    <a:pt x="3777" y="102"/>
                  </a:cubicBezTo>
                  <a:lnTo>
                    <a:pt x="3496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4753;p41"/>
            <p:cNvSpPr/>
            <p:nvPr/>
          </p:nvSpPr>
          <p:spPr>
            <a:xfrm>
              <a:off x="4430000" y="3917375"/>
              <a:ext cx="126250" cy="341225"/>
            </a:xfrm>
            <a:custGeom>
              <a:avLst/>
              <a:gdLst/>
              <a:ahLst/>
              <a:cxnLst/>
              <a:rect l="l" t="t" r="r" b="b"/>
              <a:pathLst>
                <a:path w="5050" h="13649" extrusionOk="0">
                  <a:moveTo>
                    <a:pt x="4779" y="1"/>
                  </a:moveTo>
                  <a:cubicBezTo>
                    <a:pt x="3042" y="3793"/>
                    <a:pt x="1580" y="7752"/>
                    <a:pt x="434" y="11762"/>
                  </a:cubicBezTo>
                  <a:cubicBezTo>
                    <a:pt x="287" y="12271"/>
                    <a:pt x="143" y="12798"/>
                    <a:pt x="1" y="13340"/>
                  </a:cubicBezTo>
                  <a:lnTo>
                    <a:pt x="230" y="13648"/>
                  </a:lnTo>
                  <a:cubicBezTo>
                    <a:pt x="388" y="13022"/>
                    <a:pt x="555" y="12416"/>
                    <a:pt x="717" y="11845"/>
                  </a:cubicBezTo>
                  <a:cubicBezTo>
                    <a:pt x="1861" y="7848"/>
                    <a:pt x="3323" y="3904"/>
                    <a:pt x="5050" y="124"/>
                  </a:cubicBezTo>
                  <a:lnTo>
                    <a:pt x="4779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4754;p41"/>
            <p:cNvSpPr/>
            <p:nvPr/>
          </p:nvSpPr>
          <p:spPr>
            <a:xfrm>
              <a:off x="4422150" y="3883050"/>
              <a:ext cx="70000" cy="214100"/>
            </a:xfrm>
            <a:custGeom>
              <a:avLst/>
              <a:gdLst/>
              <a:ahLst/>
              <a:cxnLst/>
              <a:rect l="l" t="t" r="r" b="b"/>
              <a:pathLst>
                <a:path w="2800" h="8564" extrusionOk="0">
                  <a:moveTo>
                    <a:pt x="2520" y="1"/>
                  </a:moveTo>
                  <a:cubicBezTo>
                    <a:pt x="2191" y="778"/>
                    <a:pt x="1884" y="1559"/>
                    <a:pt x="1590" y="2349"/>
                  </a:cubicBezTo>
                  <a:cubicBezTo>
                    <a:pt x="1040" y="3838"/>
                    <a:pt x="551" y="5347"/>
                    <a:pt x="127" y="6873"/>
                  </a:cubicBezTo>
                  <a:lnTo>
                    <a:pt x="1" y="8563"/>
                  </a:lnTo>
                  <a:cubicBezTo>
                    <a:pt x="550" y="6334"/>
                    <a:pt x="1236" y="4143"/>
                    <a:pt x="2049" y="1985"/>
                  </a:cubicBezTo>
                  <a:cubicBezTo>
                    <a:pt x="2291" y="1355"/>
                    <a:pt x="2539" y="736"/>
                    <a:pt x="2800" y="118"/>
                  </a:cubicBezTo>
                  <a:lnTo>
                    <a:pt x="2520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5" name="Google Shape;4755;p41"/>
            <p:cNvSpPr/>
            <p:nvPr/>
          </p:nvSpPr>
          <p:spPr>
            <a:xfrm>
              <a:off x="4405000" y="4129300"/>
              <a:ext cx="1181975" cy="725400"/>
            </a:xfrm>
            <a:custGeom>
              <a:avLst/>
              <a:gdLst/>
              <a:ahLst/>
              <a:cxnLst/>
              <a:rect l="l" t="t" r="r" b="b"/>
              <a:pathLst>
                <a:path w="47279" h="29016" extrusionOk="0">
                  <a:moveTo>
                    <a:pt x="598" y="0"/>
                  </a:moveTo>
                  <a:lnTo>
                    <a:pt x="499" y="1259"/>
                  </a:lnTo>
                  <a:cubicBezTo>
                    <a:pt x="0" y="2321"/>
                    <a:pt x="81" y="3620"/>
                    <a:pt x="839" y="4625"/>
                  </a:cubicBezTo>
                  <a:lnTo>
                    <a:pt x="18066" y="27696"/>
                  </a:lnTo>
                  <a:cubicBezTo>
                    <a:pt x="18712" y="28559"/>
                    <a:pt x="19702" y="29015"/>
                    <a:pt x="20705" y="29015"/>
                  </a:cubicBezTo>
                  <a:cubicBezTo>
                    <a:pt x="21388" y="29015"/>
                    <a:pt x="22077" y="28804"/>
                    <a:pt x="22667" y="28365"/>
                  </a:cubicBezTo>
                  <a:lnTo>
                    <a:pt x="45738" y="11138"/>
                  </a:lnTo>
                  <a:cubicBezTo>
                    <a:pt x="46847" y="10302"/>
                    <a:pt x="47278" y="8895"/>
                    <a:pt x="46922" y="7626"/>
                  </a:cubicBezTo>
                  <a:lnTo>
                    <a:pt x="46976" y="7042"/>
                  </a:lnTo>
                  <a:lnTo>
                    <a:pt x="46976" y="7042"/>
                  </a:lnTo>
                  <a:cubicBezTo>
                    <a:pt x="46849" y="7172"/>
                    <a:pt x="46707" y="7300"/>
                    <a:pt x="46555" y="7411"/>
                  </a:cubicBezTo>
                  <a:lnTo>
                    <a:pt x="23265" y="24517"/>
                  </a:lnTo>
                  <a:cubicBezTo>
                    <a:pt x="22677" y="24948"/>
                    <a:pt x="21990" y="25156"/>
                    <a:pt x="21305" y="25156"/>
                  </a:cubicBezTo>
                  <a:cubicBezTo>
                    <a:pt x="20278" y="25156"/>
                    <a:pt x="19257" y="24688"/>
                    <a:pt x="18589" y="23805"/>
                  </a:cubicBezTo>
                  <a:lnTo>
                    <a:pt x="899" y="490"/>
                  </a:lnTo>
                  <a:cubicBezTo>
                    <a:pt x="777" y="331"/>
                    <a:pt x="688" y="169"/>
                    <a:pt x="598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6" name="Google Shape;4756;p41"/>
            <p:cNvSpPr/>
            <p:nvPr/>
          </p:nvSpPr>
          <p:spPr>
            <a:xfrm>
              <a:off x="4404825" y="3546425"/>
              <a:ext cx="556475" cy="1308325"/>
            </a:xfrm>
            <a:custGeom>
              <a:avLst/>
              <a:gdLst/>
              <a:ahLst/>
              <a:cxnLst/>
              <a:rect l="l" t="t" r="r" b="b"/>
              <a:pathLst>
                <a:path w="22259" h="52333" extrusionOk="0">
                  <a:moveTo>
                    <a:pt x="22258" y="1"/>
                  </a:moveTo>
                  <a:lnTo>
                    <a:pt x="1097" y="16761"/>
                  </a:lnTo>
                  <a:lnTo>
                    <a:pt x="499" y="24576"/>
                  </a:lnTo>
                  <a:cubicBezTo>
                    <a:pt x="0" y="25638"/>
                    <a:pt x="80" y="26937"/>
                    <a:pt x="839" y="27942"/>
                  </a:cubicBezTo>
                  <a:lnTo>
                    <a:pt x="18066" y="51014"/>
                  </a:lnTo>
                  <a:cubicBezTo>
                    <a:pt x="18701" y="51867"/>
                    <a:pt x="19676" y="52319"/>
                    <a:pt x="20667" y="52332"/>
                  </a:cubicBezTo>
                  <a:lnTo>
                    <a:pt x="22258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7" name="Google Shape;4757;p41"/>
            <p:cNvSpPr/>
            <p:nvPr/>
          </p:nvSpPr>
          <p:spPr>
            <a:xfrm>
              <a:off x="4414025" y="3446250"/>
              <a:ext cx="1201575" cy="1183925"/>
            </a:xfrm>
            <a:custGeom>
              <a:avLst/>
              <a:gdLst/>
              <a:ahLst/>
              <a:cxnLst/>
              <a:rect l="l" t="t" r="r" b="b"/>
              <a:pathLst>
                <a:path w="48063" h="47357" extrusionOk="0">
                  <a:moveTo>
                    <a:pt x="27069" y="1"/>
                  </a:moveTo>
                  <a:cubicBezTo>
                    <a:pt x="26511" y="1"/>
                    <a:pt x="25950" y="174"/>
                    <a:pt x="25469" y="531"/>
                  </a:cubicBezTo>
                  <a:lnTo>
                    <a:pt x="1435" y="18479"/>
                  </a:lnTo>
                  <a:cubicBezTo>
                    <a:pt x="243" y="19365"/>
                    <a:pt x="1" y="21055"/>
                    <a:pt x="888" y="22238"/>
                  </a:cubicBezTo>
                  <a:lnTo>
                    <a:pt x="18833" y="46274"/>
                  </a:lnTo>
                  <a:cubicBezTo>
                    <a:pt x="19360" y="46983"/>
                    <a:pt x="20171" y="47357"/>
                    <a:pt x="20990" y="47357"/>
                  </a:cubicBezTo>
                  <a:cubicBezTo>
                    <a:pt x="21549" y="47357"/>
                    <a:pt x="22113" y="47183"/>
                    <a:pt x="22594" y="46823"/>
                  </a:cubicBezTo>
                  <a:lnTo>
                    <a:pt x="46628" y="28874"/>
                  </a:lnTo>
                  <a:cubicBezTo>
                    <a:pt x="47820" y="27989"/>
                    <a:pt x="48063" y="26299"/>
                    <a:pt x="47175" y="25115"/>
                  </a:cubicBezTo>
                  <a:lnTo>
                    <a:pt x="29228" y="1081"/>
                  </a:lnTo>
                  <a:cubicBezTo>
                    <a:pt x="28697" y="373"/>
                    <a:pt x="27888" y="1"/>
                    <a:pt x="270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4758;p41"/>
            <p:cNvSpPr/>
            <p:nvPr/>
          </p:nvSpPr>
          <p:spPr>
            <a:xfrm>
              <a:off x="4887000" y="3564775"/>
              <a:ext cx="708975" cy="1047825"/>
            </a:xfrm>
            <a:custGeom>
              <a:avLst/>
              <a:gdLst/>
              <a:ahLst/>
              <a:cxnLst/>
              <a:rect l="l" t="t" r="r" b="b"/>
              <a:pathLst>
                <a:path w="28359" h="41913" extrusionOk="0">
                  <a:moveTo>
                    <a:pt x="9278" y="14717"/>
                  </a:moveTo>
                  <a:cubicBezTo>
                    <a:pt x="9356" y="14836"/>
                    <a:pt x="9431" y="14958"/>
                    <a:pt x="9504" y="15080"/>
                  </a:cubicBezTo>
                  <a:cubicBezTo>
                    <a:pt x="9182" y="15416"/>
                    <a:pt x="8866" y="15753"/>
                    <a:pt x="8558" y="16100"/>
                  </a:cubicBezTo>
                  <a:cubicBezTo>
                    <a:pt x="8666" y="15802"/>
                    <a:pt x="8777" y="15495"/>
                    <a:pt x="8883" y="15190"/>
                  </a:cubicBezTo>
                  <a:cubicBezTo>
                    <a:pt x="9017" y="15035"/>
                    <a:pt x="9150" y="14875"/>
                    <a:pt x="9278" y="14717"/>
                  </a:cubicBezTo>
                  <a:close/>
                  <a:moveTo>
                    <a:pt x="9672" y="15348"/>
                  </a:moveTo>
                  <a:cubicBezTo>
                    <a:pt x="9882" y="15696"/>
                    <a:pt x="10094" y="16043"/>
                    <a:pt x="10298" y="16397"/>
                  </a:cubicBezTo>
                  <a:cubicBezTo>
                    <a:pt x="9841" y="16473"/>
                    <a:pt x="9381" y="16557"/>
                    <a:pt x="8915" y="16648"/>
                  </a:cubicBezTo>
                  <a:lnTo>
                    <a:pt x="8965" y="16943"/>
                  </a:lnTo>
                  <a:cubicBezTo>
                    <a:pt x="9467" y="16845"/>
                    <a:pt x="9968" y="16758"/>
                    <a:pt x="10461" y="16676"/>
                  </a:cubicBezTo>
                  <a:cubicBezTo>
                    <a:pt x="10566" y="16858"/>
                    <a:pt x="10669" y="17045"/>
                    <a:pt x="10772" y="17224"/>
                  </a:cubicBezTo>
                  <a:cubicBezTo>
                    <a:pt x="10755" y="17360"/>
                    <a:pt x="10737" y="17497"/>
                    <a:pt x="10717" y="17634"/>
                  </a:cubicBezTo>
                  <a:cubicBezTo>
                    <a:pt x="9783" y="17645"/>
                    <a:pt x="8878" y="17668"/>
                    <a:pt x="7988" y="17695"/>
                  </a:cubicBezTo>
                  <a:cubicBezTo>
                    <a:pt x="8138" y="17281"/>
                    <a:pt x="8284" y="16864"/>
                    <a:pt x="8433" y="16450"/>
                  </a:cubicBezTo>
                  <a:lnTo>
                    <a:pt x="8558" y="16562"/>
                  </a:lnTo>
                  <a:cubicBezTo>
                    <a:pt x="8919" y="16150"/>
                    <a:pt x="9289" y="15747"/>
                    <a:pt x="9672" y="15348"/>
                  </a:cubicBezTo>
                  <a:close/>
                  <a:moveTo>
                    <a:pt x="11966" y="17917"/>
                  </a:moveTo>
                  <a:cubicBezTo>
                    <a:pt x="12000" y="17917"/>
                    <a:pt x="12035" y="17917"/>
                    <a:pt x="12069" y="17917"/>
                  </a:cubicBezTo>
                  <a:cubicBezTo>
                    <a:pt x="12075" y="18303"/>
                    <a:pt x="12081" y="18690"/>
                    <a:pt x="12082" y="19078"/>
                  </a:cubicBezTo>
                  <a:cubicBezTo>
                    <a:pt x="11889" y="18693"/>
                    <a:pt x="11694" y="18306"/>
                    <a:pt x="11488" y="17923"/>
                  </a:cubicBezTo>
                  <a:cubicBezTo>
                    <a:pt x="11647" y="17920"/>
                    <a:pt x="11806" y="17917"/>
                    <a:pt x="11966" y="17917"/>
                  </a:cubicBezTo>
                  <a:close/>
                  <a:moveTo>
                    <a:pt x="11152" y="17925"/>
                  </a:moveTo>
                  <a:cubicBezTo>
                    <a:pt x="11458" y="18491"/>
                    <a:pt x="11746" y="19063"/>
                    <a:pt x="12026" y="19639"/>
                  </a:cubicBezTo>
                  <a:cubicBezTo>
                    <a:pt x="11607" y="19604"/>
                    <a:pt x="11181" y="19574"/>
                    <a:pt x="10758" y="19547"/>
                  </a:cubicBezTo>
                  <a:cubicBezTo>
                    <a:pt x="10835" y="19005"/>
                    <a:pt x="10907" y="18465"/>
                    <a:pt x="10979" y="17926"/>
                  </a:cubicBezTo>
                  <a:cubicBezTo>
                    <a:pt x="11007" y="17925"/>
                    <a:pt x="11036" y="17925"/>
                    <a:pt x="11066" y="17925"/>
                  </a:cubicBezTo>
                  <a:cubicBezTo>
                    <a:pt x="11095" y="17925"/>
                    <a:pt x="11124" y="17925"/>
                    <a:pt x="11152" y="17925"/>
                  </a:cubicBezTo>
                  <a:close/>
                  <a:moveTo>
                    <a:pt x="10400" y="19825"/>
                  </a:moveTo>
                  <a:cubicBezTo>
                    <a:pt x="10407" y="19825"/>
                    <a:pt x="10414" y="19826"/>
                    <a:pt x="10414" y="19826"/>
                  </a:cubicBezTo>
                  <a:cubicBezTo>
                    <a:pt x="10413" y="19828"/>
                    <a:pt x="10411" y="19829"/>
                    <a:pt x="10409" y="19829"/>
                  </a:cubicBezTo>
                  <a:cubicBezTo>
                    <a:pt x="10406" y="19829"/>
                    <a:pt x="10402" y="19828"/>
                    <a:pt x="10400" y="19825"/>
                  </a:cubicBezTo>
                  <a:close/>
                  <a:moveTo>
                    <a:pt x="10718" y="19841"/>
                  </a:moveTo>
                  <a:cubicBezTo>
                    <a:pt x="11172" y="19869"/>
                    <a:pt x="11631" y="19902"/>
                    <a:pt x="12090" y="19941"/>
                  </a:cubicBezTo>
                  <a:cubicBezTo>
                    <a:pt x="12094" y="20153"/>
                    <a:pt x="12094" y="20368"/>
                    <a:pt x="12094" y="20576"/>
                  </a:cubicBezTo>
                  <a:cubicBezTo>
                    <a:pt x="11632" y="20370"/>
                    <a:pt x="11169" y="20160"/>
                    <a:pt x="10704" y="19955"/>
                  </a:cubicBezTo>
                  <a:cubicBezTo>
                    <a:pt x="10708" y="19918"/>
                    <a:pt x="10712" y="19879"/>
                    <a:pt x="10718" y="19841"/>
                  </a:cubicBezTo>
                  <a:close/>
                  <a:moveTo>
                    <a:pt x="12398" y="20414"/>
                  </a:moveTo>
                  <a:cubicBezTo>
                    <a:pt x="12456" y="20542"/>
                    <a:pt x="12517" y="20668"/>
                    <a:pt x="12574" y="20801"/>
                  </a:cubicBezTo>
                  <a:cubicBezTo>
                    <a:pt x="12514" y="20772"/>
                    <a:pt x="12456" y="20749"/>
                    <a:pt x="12398" y="20721"/>
                  </a:cubicBezTo>
                  <a:cubicBezTo>
                    <a:pt x="12396" y="20619"/>
                    <a:pt x="12402" y="20519"/>
                    <a:pt x="12398" y="20414"/>
                  </a:cubicBezTo>
                  <a:close/>
                  <a:moveTo>
                    <a:pt x="13043" y="1"/>
                  </a:moveTo>
                  <a:cubicBezTo>
                    <a:pt x="12024" y="5140"/>
                    <a:pt x="10375" y="10155"/>
                    <a:pt x="8635" y="15054"/>
                  </a:cubicBezTo>
                  <a:cubicBezTo>
                    <a:pt x="7894" y="15927"/>
                    <a:pt x="7138" y="16785"/>
                    <a:pt x="6361" y="17625"/>
                  </a:cubicBezTo>
                  <a:lnTo>
                    <a:pt x="6580" y="17831"/>
                  </a:lnTo>
                  <a:cubicBezTo>
                    <a:pt x="7181" y="17178"/>
                    <a:pt x="7770" y="16519"/>
                    <a:pt x="8350" y="15846"/>
                  </a:cubicBezTo>
                  <a:lnTo>
                    <a:pt x="8350" y="15846"/>
                  </a:lnTo>
                  <a:cubicBezTo>
                    <a:pt x="8021" y="16767"/>
                    <a:pt x="7688" y="17682"/>
                    <a:pt x="7360" y="18594"/>
                  </a:cubicBezTo>
                  <a:lnTo>
                    <a:pt x="7641" y="18697"/>
                  </a:lnTo>
                  <a:cubicBezTo>
                    <a:pt x="7724" y="18469"/>
                    <a:pt x="7806" y="18240"/>
                    <a:pt x="7892" y="18009"/>
                  </a:cubicBezTo>
                  <a:cubicBezTo>
                    <a:pt x="8802" y="17982"/>
                    <a:pt x="9740" y="17960"/>
                    <a:pt x="10691" y="17945"/>
                  </a:cubicBezTo>
                  <a:lnTo>
                    <a:pt x="10691" y="17945"/>
                  </a:lnTo>
                  <a:cubicBezTo>
                    <a:pt x="10619" y="18476"/>
                    <a:pt x="10549" y="19008"/>
                    <a:pt x="10474" y="19543"/>
                  </a:cubicBezTo>
                  <a:cubicBezTo>
                    <a:pt x="10195" y="19523"/>
                    <a:pt x="9912" y="19511"/>
                    <a:pt x="9632" y="19501"/>
                  </a:cubicBezTo>
                  <a:cubicBezTo>
                    <a:pt x="9447" y="19425"/>
                    <a:pt x="9265" y="19343"/>
                    <a:pt x="9080" y="19267"/>
                  </a:cubicBezTo>
                  <a:lnTo>
                    <a:pt x="9196" y="18780"/>
                  </a:lnTo>
                  <a:lnTo>
                    <a:pt x="8901" y="18714"/>
                  </a:lnTo>
                  <a:lnTo>
                    <a:pt x="8795" y="19153"/>
                  </a:lnTo>
                  <a:cubicBezTo>
                    <a:pt x="8575" y="19065"/>
                    <a:pt x="8360" y="18974"/>
                    <a:pt x="8138" y="18881"/>
                  </a:cubicBezTo>
                  <a:lnTo>
                    <a:pt x="8025" y="19157"/>
                  </a:lnTo>
                  <a:cubicBezTo>
                    <a:pt x="8263" y="19252"/>
                    <a:pt x="8492" y="19345"/>
                    <a:pt x="8726" y="19444"/>
                  </a:cubicBezTo>
                  <a:lnTo>
                    <a:pt x="8721" y="19465"/>
                  </a:lnTo>
                  <a:cubicBezTo>
                    <a:pt x="8390" y="19457"/>
                    <a:pt x="8061" y="19450"/>
                    <a:pt x="7730" y="19447"/>
                  </a:cubicBezTo>
                  <a:cubicBezTo>
                    <a:pt x="7840" y="19151"/>
                    <a:pt x="7948" y="18859"/>
                    <a:pt x="8054" y="18564"/>
                  </a:cubicBezTo>
                  <a:lnTo>
                    <a:pt x="7773" y="18462"/>
                  </a:lnTo>
                  <a:cubicBezTo>
                    <a:pt x="7652" y="18790"/>
                    <a:pt x="7533" y="19121"/>
                    <a:pt x="7411" y="19450"/>
                  </a:cubicBezTo>
                  <a:cubicBezTo>
                    <a:pt x="7231" y="19450"/>
                    <a:pt x="7046" y="19447"/>
                    <a:pt x="6865" y="19447"/>
                  </a:cubicBezTo>
                  <a:lnTo>
                    <a:pt x="6865" y="19745"/>
                  </a:lnTo>
                  <a:cubicBezTo>
                    <a:pt x="7009" y="19745"/>
                    <a:pt x="7156" y="19743"/>
                    <a:pt x="7300" y="19743"/>
                  </a:cubicBezTo>
                  <a:cubicBezTo>
                    <a:pt x="6662" y="21443"/>
                    <a:pt x="5988" y="23144"/>
                    <a:pt x="5329" y="24797"/>
                  </a:cubicBezTo>
                  <a:cubicBezTo>
                    <a:pt x="4356" y="27239"/>
                    <a:pt x="3351" y="29770"/>
                    <a:pt x="2474" y="32300"/>
                  </a:cubicBezTo>
                  <a:cubicBezTo>
                    <a:pt x="1283" y="35725"/>
                    <a:pt x="472" y="38785"/>
                    <a:pt x="0" y="41626"/>
                  </a:cubicBezTo>
                  <a:cubicBezTo>
                    <a:pt x="80" y="41731"/>
                    <a:pt x="169" y="41824"/>
                    <a:pt x="260" y="41913"/>
                  </a:cubicBezTo>
                  <a:cubicBezTo>
                    <a:pt x="721" y="39022"/>
                    <a:pt x="1541" y="35903"/>
                    <a:pt x="2761" y="32399"/>
                  </a:cubicBezTo>
                  <a:cubicBezTo>
                    <a:pt x="3619" y="29869"/>
                    <a:pt x="4622" y="27344"/>
                    <a:pt x="5596" y="24903"/>
                  </a:cubicBezTo>
                  <a:cubicBezTo>
                    <a:pt x="6265" y="23212"/>
                    <a:pt x="6957" y="21479"/>
                    <a:pt x="7611" y="19739"/>
                  </a:cubicBezTo>
                  <a:cubicBezTo>
                    <a:pt x="7956" y="19743"/>
                    <a:pt x="8300" y="19748"/>
                    <a:pt x="8647" y="19752"/>
                  </a:cubicBezTo>
                  <a:lnTo>
                    <a:pt x="6107" y="30617"/>
                  </a:lnTo>
                  <a:cubicBezTo>
                    <a:pt x="5495" y="33242"/>
                    <a:pt x="4865" y="35950"/>
                    <a:pt x="4438" y="38663"/>
                  </a:cubicBezTo>
                  <a:cubicBezTo>
                    <a:pt x="4281" y="39652"/>
                    <a:pt x="4144" y="40687"/>
                    <a:pt x="4116" y="41739"/>
                  </a:cubicBezTo>
                  <a:lnTo>
                    <a:pt x="4425" y="41510"/>
                  </a:lnTo>
                  <a:cubicBezTo>
                    <a:pt x="4463" y="40554"/>
                    <a:pt x="4588" y="39612"/>
                    <a:pt x="4736" y="38708"/>
                  </a:cubicBezTo>
                  <a:cubicBezTo>
                    <a:pt x="5160" y="36012"/>
                    <a:pt x="5790" y="33303"/>
                    <a:pt x="6401" y="30686"/>
                  </a:cubicBezTo>
                  <a:lnTo>
                    <a:pt x="8952" y="19758"/>
                  </a:lnTo>
                  <a:cubicBezTo>
                    <a:pt x="9151" y="19762"/>
                    <a:pt x="9351" y="19768"/>
                    <a:pt x="9553" y="19779"/>
                  </a:cubicBezTo>
                  <a:cubicBezTo>
                    <a:pt x="9826" y="19898"/>
                    <a:pt x="10106" y="20016"/>
                    <a:pt x="10378" y="20132"/>
                  </a:cubicBezTo>
                  <a:cubicBezTo>
                    <a:pt x="9504" y="26498"/>
                    <a:pt x="8527" y="32900"/>
                    <a:pt x="7459" y="39244"/>
                  </a:cubicBezTo>
                  <a:lnTo>
                    <a:pt x="7810" y="38984"/>
                  </a:lnTo>
                  <a:cubicBezTo>
                    <a:pt x="8852" y="32769"/>
                    <a:pt x="9809" y="26498"/>
                    <a:pt x="10666" y="20262"/>
                  </a:cubicBezTo>
                  <a:cubicBezTo>
                    <a:pt x="11151" y="20471"/>
                    <a:pt x="11624" y="20689"/>
                    <a:pt x="12102" y="20909"/>
                  </a:cubicBezTo>
                  <a:cubicBezTo>
                    <a:pt x="12125" y="25928"/>
                    <a:pt x="12038" y="30966"/>
                    <a:pt x="11842" y="35978"/>
                  </a:cubicBezTo>
                  <a:lnTo>
                    <a:pt x="12151" y="35748"/>
                  </a:lnTo>
                  <a:cubicBezTo>
                    <a:pt x="12338" y="30859"/>
                    <a:pt x="12425" y="25938"/>
                    <a:pt x="12403" y="21049"/>
                  </a:cubicBezTo>
                  <a:lnTo>
                    <a:pt x="12403" y="21049"/>
                  </a:lnTo>
                  <a:cubicBezTo>
                    <a:pt x="12521" y="21106"/>
                    <a:pt x="12646" y="21159"/>
                    <a:pt x="12765" y="21217"/>
                  </a:cubicBezTo>
                  <a:cubicBezTo>
                    <a:pt x="14388" y="24879"/>
                    <a:pt x="15564" y="28740"/>
                    <a:pt x="16253" y="32685"/>
                  </a:cubicBezTo>
                  <a:lnTo>
                    <a:pt x="16524" y="32485"/>
                  </a:lnTo>
                  <a:cubicBezTo>
                    <a:pt x="15845" y="28681"/>
                    <a:pt x="14720" y="24953"/>
                    <a:pt x="13179" y="21414"/>
                  </a:cubicBezTo>
                  <a:lnTo>
                    <a:pt x="13179" y="21414"/>
                  </a:lnTo>
                  <a:cubicBezTo>
                    <a:pt x="16782" y="23121"/>
                    <a:pt x="20282" y="25036"/>
                    <a:pt x="23660" y="27160"/>
                  </a:cubicBezTo>
                  <a:lnTo>
                    <a:pt x="23918" y="26968"/>
                  </a:lnTo>
                  <a:cubicBezTo>
                    <a:pt x="20404" y="24755"/>
                    <a:pt x="16755" y="22757"/>
                    <a:pt x="12994" y="20995"/>
                  </a:cubicBezTo>
                  <a:cubicBezTo>
                    <a:pt x="12842" y="20656"/>
                    <a:pt x="12689" y="20319"/>
                    <a:pt x="12532" y="19984"/>
                  </a:cubicBezTo>
                  <a:lnTo>
                    <a:pt x="12532" y="19984"/>
                  </a:lnTo>
                  <a:cubicBezTo>
                    <a:pt x="17886" y="20481"/>
                    <a:pt x="23174" y="21743"/>
                    <a:pt x="28168" y="23713"/>
                  </a:cubicBezTo>
                  <a:cubicBezTo>
                    <a:pt x="28235" y="23637"/>
                    <a:pt x="28298" y="23553"/>
                    <a:pt x="28358" y="23464"/>
                  </a:cubicBezTo>
                  <a:cubicBezTo>
                    <a:pt x="23260" y="21446"/>
                    <a:pt x="17857" y="20162"/>
                    <a:pt x="12398" y="19673"/>
                  </a:cubicBezTo>
                  <a:cubicBezTo>
                    <a:pt x="12391" y="19087"/>
                    <a:pt x="12388" y="18498"/>
                    <a:pt x="12381" y="17912"/>
                  </a:cubicBezTo>
                  <a:cubicBezTo>
                    <a:pt x="12702" y="17909"/>
                    <a:pt x="13026" y="17908"/>
                    <a:pt x="13351" y="17908"/>
                  </a:cubicBezTo>
                  <a:cubicBezTo>
                    <a:pt x="17452" y="17908"/>
                    <a:pt x="21796" y="18097"/>
                    <a:pt x="26001" y="18813"/>
                  </a:cubicBezTo>
                  <a:cubicBezTo>
                    <a:pt x="26400" y="18881"/>
                    <a:pt x="26828" y="18958"/>
                    <a:pt x="27268" y="19048"/>
                  </a:cubicBezTo>
                  <a:lnTo>
                    <a:pt x="27001" y="18687"/>
                  </a:lnTo>
                  <a:cubicBezTo>
                    <a:pt x="26671" y="18627"/>
                    <a:pt x="26352" y="18564"/>
                    <a:pt x="26051" y="18515"/>
                  </a:cubicBezTo>
                  <a:cubicBezTo>
                    <a:pt x="21836" y="17798"/>
                    <a:pt x="17488" y="17607"/>
                    <a:pt x="13386" y="17607"/>
                  </a:cubicBezTo>
                  <a:cubicBezTo>
                    <a:pt x="13049" y="17607"/>
                    <a:pt x="12715" y="17608"/>
                    <a:pt x="12382" y="17611"/>
                  </a:cubicBezTo>
                  <a:cubicBezTo>
                    <a:pt x="12376" y="17271"/>
                    <a:pt x="12375" y="16934"/>
                    <a:pt x="12363" y="16597"/>
                  </a:cubicBezTo>
                  <a:lnTo>
                    <a:pt x="12061" y="16600"/>
                  </a:lnTo>
                  <a:cubicBezTo>
                    <a:pt x="12062" y="16937"/>
                    <a:pt x="12074" y="17274"/>
                    <a:pt x="12080" y="17615"/>
                  </a:cubicBezTo>
                  <a:cubicBezTo>
                    <a:pt x="11833" y="17616"/>
                    <a:pt x="11588" y="17618"/>
                    <a:pt x="11346" y="17624"/>
                  </a:cubicBezTo>
                  <a:cubicBezTo>
                    <a:pt x="11263" y="17469"/>
                    <a:pt x="11185" y="17318"/>
                    <a:pt x="11095" y="17168"/>
                  </a:cubicBezTo>
                  <a:cubicBezTo>
                    <a:pt x="11108" y="17088"/>
                    <a:pt x="11116" y="17009"/>
                    <a:pt x="11126" y="16931"/>
                  </a:cubicBezTo>
                  <a:lnTo>
                    <a:pt x="10949" y="16910"/>
                  </a:lnTo>
                  <a:cubicBezTo>
                    <a:pt x="10894" y="16820"/>
                    <a:pt x="10847" y="16724"/>
                    <a:pt x="10792" y="16633"/>
                  </a:cubicBezTo>
                  <a:lnTo>
                    <a:pt x="10805" y="16623"/>
                  </a:lnTo>
                  <a:cubicBezTo>
                    <a:pt x="14265" y="16049"/>
                    <a:pt x="17428" y="15761"/>
                    <a:pt x="20361" y="15761"/>
                  </a:cubicBezTo>
                  <a:cubicBezTo>
                    <a:pt x="21978" y="15761"/>
                    <a:pt x="23524" y="15849"/>
                    <a:pt x="25012" y="16024"/>
                  </a:cubicBezTo>
                  <a:lnTo>
                    <a:pt x="24767" y="15694"/>
                  </a:lnTo>
                  <a:cubicBezTo>
                    <a:pt x="23354" y="15541"/>
                    <a:pt x="21889" y="15464"/>
                    <a:pt x="20363" y="15464"/>
                  </a:cubicBezTo>
                  <a:cubicBezTo>
                    <a:pt x="17578" y="15464"/>
                    <a:pt x="14589" y="15720"/>
                    <a:pt x="11336" y="16235"/>
                  </a:cubicBezTo>
                  <a:cubicBezTo>
                    <a:pt x="12588" y="15332"/>
                    <a:pt x="13918" y="14495"/>
                    <a:pt x="15204" y="13684"/>
                  </a:cubicBezTo>
                  <a:cubicBezTo>
                    <a:pt x="17006" y="12546"/>
                    <a:pt x="18854" y="11380"/>
                    <a:pt x="20521" y="10016"/>
                  </a:cubicBezTo>
                  <a:lnTo>
                    <a:pt x="20342" y="9777"/>
                  </a:lnTo>
                  <a:cubicBezTo>
                    <a:pt x="18681" y="11138"/>
                    <a:pt x="16841" y="12298"/>
                    <a:pt x="15042" y="13431"/>
                  </a:cubicBezTo>
                  <a:cubicBezTo>
                    <a:pt x="13580" y="14349"/>
                    <a:pt x="12072" y="15302"/>
                    <a:pt x="10672" y="16349"/>
                  </a:cubicBezTo>
                  <a:cubicBezTo>
                    <a:pt x="10656" y="16355"/>
                    <a:pt x="10642" y="16351"/>
                    <a:pt x="10626" y="16357"/>
                  </a:cubicBezTo>
                  <a:cubicBezTo>
                    <a:pt x="10390" y="15948"/>
                    <a:pt x="10148" y="15540"/>
                    <a:pt x="9898" y="15143"/>
                  </a:cubicBezTo>
                  <a:cubicBezTo>
                    <a:pt x="11035" y="13972"/>
                    <a:pt x="12246" y="12858"/>
                    <a:pt x="13421" y="11769"/>
                  </a:cubicBezTo>
                  <a:cubicBezTo>
                    <a:pt x="15065" y="10250"/>
                    <a:pt x="16748" y="8693"/>
                    <a:pt x="18254" y="6982"/>
                  </a:cubicBezTo>
                  <a:lnTo>
                    <a:pt x="18072" y="6737"/>
                  </a:lnTo>
                  <a:cubicBezTo>
                    <a:pt x="16573" y="8457"/>
                    <a:pt x="14874" y="10019"/>
                    <a:pt x="13219" y="11550"/>
                  </a:cubicBezTo>
                  <a:cubicBezTo>
                    <a:pt x="12055" y="12623"/>
                    <a:pt x="10864" y="13724"/>
                    <a:pt x="9738" y="14880"/>
                  </a:cubicBezTo>
                  <a:cubicBezTo>
                    <a:pt x="9660" y="14756"/>
                    <a:pt x="9579" y="14624"/>
                    <a:pt x="9497" y="14502"/>
                  </a:cubicBezTo>
                  <a:cubicBezTo>
                    <a:pt x="12069" y="11398"/>
                    <a:pt x="14420" y="8113"/>
                    <a:pt x="16527" y="4676"/>
                  </a:cubicBezTo>
                  <a:lnTo>
                    <a:pt x="16332" y="4415"/>
                  </a:lnTo>
                  <a:cubicBezTo>
                    <a:pt x="14194" y="7913"/>
                    <a:pt x="11804" y="11254"/>
                    <a:pt x="9186" y="14405"/>
                  </a:cubicBezTo>
                  <a:cubicBezTo>
                    <a:pt x="10798" y="9818"/>
                    <a:pt x="12310" y="5134"/>
                    <a:pt x="13285" y="326"/>
                  </a:cubicBezTo>
                  <a:lnTo>
                    <a:pt x="1304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4759;p41"/>
            <p:cNvSpPr/>
            <p:nvPr/>
          </p:nvSpPr>
          <p:spPr>
            <a:xfrm>
              <a:off x="4799125" y="4124800"/>
              <a:ext cx="229075" cy="370025"/>
            </a:xfrm>
            <a:custGeom>
              <a:avLst/>
              <a:gdLst/>
              <a:ahLst/>
              <a:cxnLst/>
              <a:rect l="l" t="t" r="r" b="b"/>
              <a:pathLst>
                <a:path w="9163" h="14801" extrusionOk="0">
                  <a:moveTo>
                    <a:pt x="8930" y="1"/>
                  </a:moveTo>
                  <a:cubicBezTo>
                    <a:pt x="5360" y="4460"/>
                    <a:pt x="2551" y="9462"/>
                    <a:pt x="1" y="14530"/>
                  </a:cubicBezTo>
                  <a:lnTo>
                    <a:pt x="202" y="14801"/>
                  </a:lnTo>
                  <a:cubicBezTo>
                    <a:pt x="2761" y="9698"/>
                    <a:pt x="5581" y="4669"/>
                    <a:pt x="9162" y="189"/>
                  </a:cubicBezTo>
                  <a:lnTo>
                    <a:pt x="893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4760;p41"/>
            <p:cNvSpPr/>
            <p:nvPr/>
          </p:nvSpPr>
          <p:spPr>
            <a:xfrm>
              <a:off x="4714825" y="4081825"/>
              <a:ext cx="273225" cy="299625"/>
            </a:xfrm>
            <a:custGeom>
              <a:avLst/>
              <a:gdLst/>
              <a:ahLst/>
              <a:cxnLst/>
              <a:rect l="l" t="t" r="r" b="b"/>
              <a:pathLst>
                <a:path w="10929" h="11985" extrusionOk="0">
                  <a:moveTo>
                    <a:pt x="10708" y="0"/>
                  </a:moveTo>
                  <a:lnTo>
                    <a:pt x="1" y="11740"/>
                  </a:lnTo>
                  <a:lnTo>
                    <a:pt x="184" y="11985"/>
                  </a:lnTo>
                  <a:lnTo>
                    <a:pt x="10929" y="196"/>
                  </a:lnTo>
                  <a:lnTo>
                    <a:pt x="10708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4761;p41"/>
            <p:cNvSpPr/>
            <p:nvPr/>
          </p:nvSpPr>
          <p:spPr>
            <a:xfrm>
              <a:off x="4638550" y="4039725"/>
              <a:ext cx="340725" cy="239475"/>
            </a:xfrm>
            <a:custGeom>
              <a:avLst/>
              <a:gdLst/>
              <a:ahLst/>
              <a:cxnLst/>
              <a:rect l="l" t="t" r="r" b="b"/>
              <a:pathLst>
                <a:path w="13629" h="9579" extrusionOk="0">
                  <a:moveTo>
                    <a:pt x="13455" y="0"/>
                  </a:moveTo>
                  <a:lnTo>
                    <a:pt x="0" y="9339"/>
                  </a:lnTo>
                  <a:lnTo>
                    <a:pt x="179" y="9578"/>
                  </a:lnTo>
                  <a:lnTo>
                    <a:pt x="13629" y="251"/>
                  </a:lnTo>
                  <a:lnTo>
                    <a:pt x="1345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4762;p41"/>
            <p:cNvSpPr/>
            <p:nvPr/>
          </p:nvSpPr>
          <p:spPr>
            <a:xfrm>
              <a:off x="4465150" y="3995725"/>
              <a:ext cx="551075" cy="170325"/>
            </a:xfrm>
            <a:custGeom>
              <a:avLst/>
              <a:gdLst/>
              <a:ahLst/>
              <a:cxnLst/>
              <a:rect l="l" t="t" r="r" b="b"/>
              <a:pathLst>
                <a:path w="22043" h="6813" extrusionOk="0">
                  <a:moveTo>
                    <a:pt x="21082" y="0"/>
                  </a:moveTo>
                  <a:cubicBezTo>
                    <a:pt x="20798" y="109"/>
                    <a:pt x="20516" y="214"/>
                    <a:pt x="20229" y="323"/>
                  </a:cubicBezTo>
                  <a:cubicBezTo>
                    <a:pt x="19370" y="293"/>
                    <a:pt x="18512" y="278"/>
                    <a:pt x="17653" y="278"/>
                  </a:cubicBezTo>
                  <a:cubicBezTo>
                    <a:pt x="11868" y="278"/>
                    <a:pt x="6090" y="926"/>
                    <a:pt x="1" y="1813"/>
                  </a:cubicBezTo>
                  <a:lnTo>
                    <a:pt x="206" y="2087"/>
                  </a:lnTo>
                  <a:cubicBezTo>
                    <a:pt x="6219" y="1213"/>
                    <a:pt x="11929" y="579"/>
                    <a:pt x="17644" y="579"/>
                  </a:cubicBezTo>
                  <a:cubicBezTo>
                    <a:pt x="18259" y="579"/>
                    <a:pt x="18874" y="587"/>
                    <a:pt x="19490" y="602"/>
                  </a:cubicBezTo>
                  <a:cubicBezTo>
                    <a:pt x="14200" y="2587"/>
                    <a:pt x="8864" y="4581"/>
                    <a:pt x="3548" y="6559"/>
                  </a:cubicBezTo>
                  <a:lnTo>
                    <a:pt x="3739" y="6812"/>
                  </a:lnTo>
                  <a:cubicBezTo>
                    <a:pt x="9265" y="4758"/>
                    <a:pt x="14799" y="2687"/>
                    <a:pt x="20290" y="629"/>
                  </a:cubicBezTo>
                  <a:cubicBezTo>
                    <a:pt x="20869" y="651"/>
                    <a:pt x="21455" y="677"/>
                    <a:pt x="22034" y="715"/>
                  </a:cubicBezTo>
                  <a:lnTo>
                    <a:pt x="22042" y="406"/>
                  </a:lnTo>
                  <a:cubicBezTo>
                    <a:pt x="21696" y="384"/>
                    <a:pt x="21352" y="366"/>
                    <a:pt x="21003" y="350"/>
                  </a:cubicBezTo>
                  <a:cubicBezTo>
                    <a:pt x="21065" y="327"/>
                    <a:pt x="21128" y="305"/>
                    <a:pt x="21188" y="281"/>
                  </a:cubicBezTo>
                  <a:lnTo>
                    <a:pt x="21082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4763;p41"/>
            <p:cNvSpPr/>
            <p:nvPr/>
          </p:nvSpPr>
          <p:spPr>
            <a:xfrm>
              <a:off x="4432400" y="3919575"/>
              <a:ext cx="617825" cy="62700"/>
            </a:xfrm>
            <a:custGeom>
              <a:avLst/>
              <a:gdLst/>
              <a:ahLst/>
              <a:cxnLst/>
              <a:rect l="l" t="t" r="r" b="b"/>
              <a:pathLst>
                <a:path w="24713" h="2508" extrusionOk="0">
                  <a:moveTo>
                    <a:pt x="213" y="0"/>
                  </a:moveTo>
                  <a:cubicBezTo>
                    <a:pt x="133" y="98"/>
                    <a:pt x="61" y="194"/>
                    <a:pt x="1" y="299"/>
                  </a:cubicBezTo>
                  <a:cubicBezTo>
                    <a:pt x="1122" y="314"/>
                    <a:pt x="2248" y="324"/>
                    <a:pt x="3366" y="337"/>
                  </a:cubicBezTo>
                  <a:cubicBezTo>
                    <a:pt x="7819" y="379"/>
                    <a:pt x="12430" y="422"/>
                    <a:pt x="16936" y="833"/>
                  </a:cubicBezTo>
                  <a:cubicBezTo>
                    <a:pt x="19473" y="1061"/>
                    <a:pt x="22153" y="1426"/>
                    <a:pt x="24589" y="2507"/>
                  </a:cubicBezTo>
                  <a:lnTo>
                    <a:pt x="24713" y="2229"/>
                  </a:lnTo>
                  <a:cubicBezTo>
                    <a:pt x="22239" y="1131"/>
                    <a:pt x="19524" y="764"/>
                    <a:pt x="16963" y="528"/>
                  </a:cubicBezTo>
                  <a:cubicBezTo>
                    <a:pt x="12443" y="114"/>
                    <a:pt x="7828" y="72"/>
                    <a:pt x="3366" y="31"/>
                  </a:cubicBezTo>
                  <a:cubicBezTo>
                    <a:pt x="2314" y="23"/>
                    <a:pt x="1263" y="15"/>
                    <a:pt x="213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4764;p41"/>
            <p:cNvSpPr/>
            <p:nvPr/>
          </p:nvSpPr>
          <p:spPr>
            <a:xfrm>
              <a:off x="4538925" y="3835950"/>
              <a:ext cx="450200" cy="87725"/>
            </a:xfrm>
            <a:custGeom>
              <a:avLst/>
              <a:gdLst/>
              <a:ahLst/>
              <a:cxnLst/>
              <a:rect l="l" t="t" r="r" b="b"/>
              <a:pathLst>
                <a:path w="18008" h="3509" extrusionOk="0">
                  <a:moveTo>
                    <a:pt x="315" y="0"/>
                  </a:moveTo>
                  <a:lnTo>
                    <a:pt x="1" y="234"/>
                  </a:lnTo>
                  <a:cubicBezTo>
                    <a:pt x="4136" y="1253"/>
                    <a:pt x="8349" y="2018"/>
                    <a:pt x="12569" y="2500"/>
                  </a:cubicBezTo>
                  <a:lnTo>
                    <a:pt x="13048" y="2550"/>
                  </a:lnTo>
                  <a:cubicBezTo>
                    <a:pt x="14677" y="2731"/>
                    <a:pt x="16364" y="2924"/>
                    <a:pt x="17902" y="3509"/>
                  </a:cubicBezTo>
                  <a:lnTo>
                    <a:pt x="18008" y="3231"/>
                  </a:lnTo>
                  <a:cubicBezTo>
                    <a:pt x="16433" y="2633"/>
                    <a:pt x="14730" y="2441"/>
                    <a:pt x="13083" y="2258"/>
                  </a:cubicBezTo>
                  <a:lnTo>
                    <a:pt x="12609" y="2205"/>
                  </a:lnTo>
                  <a:cubicBezTo>
                    <a:pt x="8486" y="1730"/>
                    <a:pt x="4362" y="992"/>
                    <a:pt x="315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4765;p41"/>
            <p:cNvSpPr/>
            <p:nvPr/>
          </p:nvSpPr>
          <p:spPr>
            <a:xfrm>
              <a:off x="4656625" y="3747975"/>
              <a:ext cx="356875" cy="134100"/>
            </a:xfrm>
            <a:custGeom>
              <a:avLst/>
              <a:gdLst/>
              <a:ahLst/>
              <a:cxnLst/>
              <a:rect l="l" t="t" r="r" b="b"/>
              <a:pathLst>
                <a:path w="14275" h="5364" extrusionOk="0">
                  <a:moveTo>
                    <a:pt x="306" y="1"/>
                  </a:moveTo>
                  <a:lnTo>
                    <a:pt x="1" y="227"/>
                  </a:lnTo>
                  <a:cubicBezTo>
                    <a:pt x="84" y="251"/>
                    <a:pt x="164" y="272"/>
                    <a:pt x="247" y="297"/>
                  </a:cubicBezTo>
                  <a:lnTo>
                    <a:pt x="544" y="388"/>
                  </a:lnTo>
                  <a:cubicBezTo>
                    <a:pt x="5030" y="1626"/>
                    <a:pt x="9789" y="3089"/>
                    <a:pt x="14137" y="5364"/>
                  </a:cubicBezTo>
                  <a:lnTo>
                    <a:pt x="14275" y="5094"/>
                  </a:lnTo>
                  <a:cubicBezTo>
                    <a:pt x="9902" y="2807"/>
                    <a:pt x="5125" y="1336"/>
                    <a:pt x="623" y="91"/>
                  </a:cubicBezTo>
                  <a:lnTo>
                    <a:pt x="323" y="8"/>
                  </a:lnTo>
                  <a:cubicBezTo>
                    <a:pt x="316" y="6"/>
                    <a:pt x="309" y="6"/>
                    <a:pt x="306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4766;p41"/>
            <p:cNvSpPr/>
            <p:nvPr/>
          </p:nvSpPr>
          <p:spPr>
            <a:xfrm>
              <a:off x="4781125" y="3656400"/>
              <a:ext cx="220050" cy="179675"/>
            </a:xfrm>
            <a:custGeom>
              <a:avLst/>
              <a:gdLst/>
              <a:ahLst/>
              <a:cxnLst/>
              <a:rect l="l" t="t" r="r" b="b"/>
              <a:pathLst>
                <a:path w="8802" h="7187" extrusionOk="0">
                  <a:moveTo>
                    <a:pt x="252" y="0"/>
                  </a:moveTo>
                  <a:lnTo>
                    <a:pt x="0" y="191"/>
                  </a:lnTo>
                  <a:cubicBezTo>
                    <a:pt x="3060" y="2271"/>
                    <a:pt x="5939" y="4614"/>
                    <a:pt x="8595" y="7187"/>
                  </a:cubicBezTo>
                  <a:lnTo>
                    <a:pt x="8802" y="6970"/>
                  </a:lnTo>
                  <a:cubicBezTo>
                    <a:pt x="6156" y="4409"/>
                    <a:pt x="3289" y="2076"/>
                    <a:pt x="252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4767;p41"/>
            <p:cNvSpPr/>
            <p:nvPr/>
          </p:nvSpPr>
          <p:spPr>
            <a:xfrm>
              <a:off x="4893900" y="3572300"/>
              <a:ext cx="148625" cy="264000"/>
            </a:xfrm>
            <a:custGeom>
              <a:avLst/>
              <a:gdLst/>
              <a:ahLst/>
              <a:cxnLst/>
              <a:rect l="l" t="t" r="r" b="b"/>
              <a:pathLst>
                <a:path w="5945" h="10560" extrusionOk="0">
                  <a:moveTo>
                    <a:pt x="240" y="1"/>
                  </a:moveTo>
                  <a:lnTo>
                    <a:pt x="1" y="180"/>
                  </a:lnTo>
                  <a:cubicBezTo>
                    <a:pt x="2002" y="3581"/>
                    <a:pt x="3899" y="7056"/>
                    <a:pt x="5679" y="10559"/>
                  </a:cubicBezTo>
                  <a:lnTo>
                    <a:pt x="5944" y="10427"/>
                  </a:lnTo>
                  <a:cubicBezTo>
                    <a:pt x="4159" y="6909"/>
                    <a:pt x="2248" y="3416"/>
                    <a:pt x="24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4768;p41"/>
            <p:cNvSpPr/>
            <p:nvPr/>
          </p:nvSpPr>
          <p:spPr>
            <a:xfrm>
              <a:off x="4949200" y="3463200"/>
              <a:ext cx="196200" cy="452025"/>
            </a:xfrm>
            <a:custGeom>
              <a:avLst/>
              <a:gdLst/>
              <a:ahLst/>
              <a:cxnLst/>
              <a:rect l="l" t="t" r="r" b="b"/>
              <a:pathLst>
                <a:path w="7848" h="18081" extrusionOk="0">
                  <a:moveTo>
                    <a:pt x="3869" y="0"/>
                  </a:moveTo>
                  <a:lnTo>
                    <a:pt x="3598" y="201"/>
                  </a:lnTo>
                  <a:cubicBezTo>
                    <a:pt x="4515" y="5054"/>
                    <a:pt x="5005" y="9987"/>
                    <a:pt x="5045" y="14925"/>
                  </a:cubicBezTo>
                  <a:cubicBezTo>
                    <a:pt x="3894" y="10682"/>
                    <a:pt x="2285" y="6589"/>
                    <a:pt x="247" y="2703"/>
                  </a:cubicBezTo>
                  <a:lnTo>
                    <a:pt x="0" y="2885"/>
                  </a:lnTo>
                  <a:cubicBezTo>
                    <a:pt x="2060" y="6811"/>
                    <a:pt x="3675" y="10957"/>
                    <a:pt x="4823" y="15247"/>
                  </a:cubicBezTo>
                  <a:lnTo>
                    <a:pt x="5057" y="15185"/>
                  </a:lnTo>
                  <a:lnTo>
                    <a:pt x="5057" y="15185"/>
                  </a:lnTo>
                  <a:cubicBezTo>
                    <a:pt x="5058" y="15799"/>
                    <a:pt x="5057" y="16419"/>
                    <a:pt x="5048" y="17036"/>
                  </a:cubicBezTo>
                  <a:lnTo>
                    <a:pt x="5342" y="17037"/>
                  </a:lnTo>
                  <a:cubicBezTo>
                    <a:pt x="5263" y="17360"/>
                    <a:pt x="5184" y="17684"/>
                    <a:pt x="5103" y="18003"/>
                  </a:cubicBezTo>
                  <a:lnTo>
                    <a:pt x="5394" y="18081"/>
                  </a:lnTo>
                  <a:cubicBezTo>
                    <a:pt x="6863" y="12312"/>
                    <a:pt x="7682" y="6393"/>
                    <a:pt x="7847" y="447"/>
                  </a:cubicBezTo>
                  <a:lnTo>
                    <a:pt x="7787" y="361"/>
                  </a:lnTo>
                  <a:cubicBezTo>
                    <a:pt x="7715" y="263"/>
                    <a:pt x="7639" y="175"/>
                    <a:pt x="7553" y="95"/>
                  </a:cubicBezTo>
                  <a:cubicBezTo>
                    <a:pt x="7424" y="5793"/>
                    <a:pt x="6683" y="11473"/>
                    <a:pt x="5343" y="17013"/>
                  </a:cubicBezTo>
                  <a:cubicBezTo>
                    <a:pt x="5431" y="11311"/>
                    <a:pt x="4936" y="5601"/>
                    <a:pt x="3869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4769;p41"/>
            <p:cNvSpPr/>
            <p:nvPr/>
          </p:nvSpPr>
          <p:spPr>
            <a:xfrm>
              <a:off x="4686025" y="3701800"/>
              <a:ext cx="641000" cy="641000"/>
            </a:xfrm>
            <a:custGeom>
              <a:avLst/>
              <a:gdLst/>
              <a:ahLst/>
              <a:cxnLst/>
              <a:rect l="l" t="t" r="r" b="b"/>
              <a:pathLst>
                <a:path w="25640" h="25640" extrusionOk="0">
                  <a:moveTo>
                    <a:pt x="3248" y="0"/>
                  </a:moveTo>
                  <a:lnTo>
                    <a:pt x="0" y="22392"/>
                  </a:lnTo>
                  <a:lnTo>
                    <a:pt x="22393" y="25639"/>
                  </a:lnTo>
                  <a:lnTo>
                    <a:pt x="25639" y="3246"/>
                  </a:lnTo>
                  <a:lnTo>
                    <a:pt x="324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4770;p41"/>
            <p:cNvSpPr/>
            <p:nvPr/>
          </p:nvSpPr>
          <p:spPr>
            <a:xfrm>
              <a:off x="4724825" y="3740450"/>
              <a:ext cx="563525" cy="563425"/>
            </a:xfrm>
            <a:custGeom>
              <a:avLst/>
              <a:gdLst/>
              <a:ahLst/>
              <a:cxnLst/>
              <a:rect l="l" t="t" r="r" b="b"/>
              <a:pathLst>
                <a:path w="22541" h="22537" extrusionOk="0">
                  <a:moveTo>
                    <a:pt x="2855" y="1"/>
                  </a:moveTo>
                  <a:lnTo>
                    <a:pt x="0" y="19682"/>
                  </a:lnTo>
                  <a:lnTo>
                    <a:pt x="19687" y="22537"/>
                  </a:lnTo>
                  <a:lnTo>
                    <a:pt x="22541" y="2856"/>
                  </a:lnTo>
                  <a:lnTo>
                    <a:pt x="28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4771;p41"/>
            <p:cNvSpPr/>
            <p:nvPr/>
          </p:nvSpPr>
          <p:spPr>
            <a:xfrm>
              <a:off x="4770325" y="3785000"/>
              <a:ext cx="474400" cy="474450"/>
            </a:xfrm>
            <a:custGeom>
              <a:avLst/>
              <a:gdLst/>
              <a:ahLst/>
              <a:cxnLst/>
              <a:rect l="l" t="t" r="r" b="b"/>
              <a:pathLst>
                <a:path w="18976" h="18978" extrusionOk="0">
                  <a:moveTo>
                    <a:pt x="4429" y="0"/>
                  </a:moveTo>
                  <a:cubicBezTo>
                    <a:pt x="4358" y="648"/>
                    <a:pt x="4034" y="1260"/>
                    <a:pt x="3483" y="1676"/>
                  </a:cubicBezTo>
                  <a:cubicBezTo>
                    <a:pt x="3054" y="1995"/>
                    <a:pt x="2556" y="2146"/>
                    <a:pt x="2058" y="2146"/>
                  </a:cubicBezTo>
                  <a:cubicBezTo>
                    <a:pt x="1967" y="2146"/>
                    <a:pt x="1877" y="2141"/>
                    <a:pt x="1786" y="2131"/>
                  </a:cubicBezTo>
                  <a:lnTo>
                    <a:pt x="1" y="14463"/>
                  </a:lnTo>
                  <a:cubicBezTo>
                    <a:pt x="575" y="14566"/>
                    <a:pt x="1119" y="14877"/>
                    <a:pt x="1495" y="15385"/>
                  </a:cubicBezTo>
                  <a:cubicBezTo>
                    <a:pt x="1900" y="15925"/>
                    <a:pt x="2036" y="16573"/>
                    <a:pt x="1940" y="17188"/>
                  </a:cubicBezTo>
                  <a:lnTo>
                    <a:pt x="14268" y="18978"/>
                  </a:lnTo>
                  <a:cubicBezTo>
                    <a:pt x="14349" y="18361"/>
                    <a:pt x="14665" y="17774"/>
                    <a:pt x="15203" y="17374"/>
                  </a:cubicBezTo>
                  <a:cubicBezTo>
                    <a:pt x="15634" y="17053"/>
                    <a:pt x="16137" y="16899"/>
                    <a:pt x="16635" y="16899"/>
                  </a:cubicBezTo>
                  <a:cubicBezTo>
                    <a:pt x="16821" y="16899"/>
                    <a:pt x="17006" y="16920"/>
                    <a:pt x="17187" y="16963"/>
                  </a:cubicBezTo>
                  <a:lnTo>
                    <a:pt x="18975" y="4617"/>
                  </a:lnTo>
                  <a:cubicBezTo>
                    <a:pt x="18290" y="4578"/>
                    <a:pt x="17635" y="4253"/>
                    <a:pt x="17194" y="3662"/>
                  </a:cubicBezTo>
                  <a:cubicBezTo>
                    <a:pt x="16778" y="3105"/>
                    <a:pt x="16643" y="2422"/>
                    <a:pt x="16764" y="1790"/>
                  </a:cubicBezTo>
                  <a:lnTo>
                    <a:pt x="442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4772;p41"/>
            <p:cNvSpPr/>
            <p:nvPr/>
          </p:nvSpPr>
          <p:spPr>
            <a:xfrm>
              <a:off x="4917100" y="3913300"/>
              <a:ext cx="117300" cy="109775"/>
            </a:xfrm>
            <a:custGeom>
              <a:avLst/>
              <a:gdLst/>
              <a:ahLst/>
              <a:cxnLst/>
              <a:rect l="l" t="t" r="r" b="b"/>
              <a:pathLst>
                <a:path w="4692" h="4391" extrusionOk="0">
                  <a:moveTo>
                    <a:pt x="2692" y="1"/>
                  </a:moveTo>
                  <a:lnTo>
                    <a:pt x="1868" y="615"/>
                  </a:lnTo>
                  <a:lnTo>
                    <a:pt x="1972" y="753"/>
                  </a:lnTo>
                  <a:cubicBezTo>
                    <a:pt x="2031" y="767"/>
                    <a:pt x="2092" y="774"/>
                    <a:pt x="2156" y="774"/>
                  </a:cubicBezTo>
                  <a:cubicBezTo>
                    <a:pt x="2189" y="774"/>
                    <a:pt x="2223" y="772"/>
                    <a:pt x="2257" y="769"/>
                  </a:cubicBezTo>
                  <a:cubicBezTo>
                    <a:pt x="2513" y="743"/>
                    <a:pt x="2725" y="660"/>
                    <a:pt x="2910" y="521"/>
                  </a:cubicBezTo>
                  <a:lnTo>
                    <a:pt x="3304" y="1048"/>
                  </a:lnTo>
                  <a:lnTo>
                    <a:pt x="344" y="3255"/>
                  </a:lnTo>
                  <a:lnTo>
                    <a:pt x="72" y="3030"/>
                  </a:lnTo>
                  <a:lnTo>
                    <a:pt x="0" y="3086"/>
                  </a:lnTo>
                  <a:lnTo>
                    <a:pt x="975" y="4391"/>
                  </a:lnTo>
                  <a:lnTo>
                    <a:pt x="1039" y="4336"/>
                  </a:lnTo>
                  <a:lnTo>
                    <a:pt x="900" y="4008"/>
                  </a:lnTo>
                  <a:lnTo>
                    <a:pt x="3860" y="1801"/>
                  </a:lnTo>
                  <a:lnTo>
                    <a:pt x="4254" y="2330"/>
                  </a:lnTo>
                  <a:cubicBezTo>
                    <a:pt x="4060" y="2477"/>
                    <a:pt x="3919" y="2658"/>
                    <a:pt x="3825" y="2880"/>
                  </a:cubicBezTo>
                  <a:cubicBezTo>
                    <a:pt x="3782" y="2975"/>
                    <a:pt x="3761" y="3068"/>
                    <a:pt x="3761" y="3159"/>
                  </a:cubicBezTo>
                  <a:lnTo>
                    <a:pt x="3867" y="3297"/>
                  </a:lnTo>
                  <a:lnTo>
                    <a:pt x="4691" y="2682"/>
                  </a:lnTo>
                  <a:lnTo>
                    <a:pt x="26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4773;p41"/>
            <p:cNvSpPr/>
            <p:nvPr/>
          </p:nvSpPr>
          <p:spPr>
            <a:xfrm>
              <a:off x="4966825" y="4005850"/>
              <a:ext cx="91400" cy="80800"/>
            </a:xfrm>
            <a:custGeom>
              <a:avLst/>
              <a:gdLst/>
              <a:ahLst/>
              <a:cxnLst/>
              <a:rect l="l" t="t" r="r" b="b"/>
              <a:pathLst>
                <a:path w="3656" h="3232" extrusionOk="0">
                  <a:moveTo>
                    <a:pt x="2398" y="1"/>
                  </a:moveTo>
                  <a:lnTo>
                    <a:pt x="2516" y="161"/>
                  </a:lnTo>
                  <a:lnTo>
                    <a:pt x="3212" y="425"/>
                  </a:lnTo>
                  <a:lnTo>
                    <a:pt x="3270" y="1170"/>
                  </a:lnTo>
                  <a:lnTo>
                    <a:pt x="3392" y="1329"/>
                  </a:lnTo>
                  <a:lnTo>
                    <a:pt x="3655" y="101"/>
                  </a:lnTo>
                  <a:lnTo>
                    <a:pt x="2398" y="1"/>
                  </a:lnTo>
                  <a:close/>
                  <a:moveTo>
                    <a:pt x="2447" y="778"/>
                  </a:moveTo>
                  <a:cubicBezTo>
                    <a:pt x="2546" y="778"/>
                    <a:pt x="2620" y="812"/>
                    <a:pt x="2669" y="878"/>
                  </a:cubicBezTo>
                  <a:cubicBezTo>
                    <a:pt x="2738" y="972"/>
                    <a:pt x="2742" y="1098"/>
                    <a:pt x="2673" y="1252"/>
                  </a:cubicBezTo>
                  <a:cubicBezTo>
                    <a:pt x="2603" y="1407"/>
                    <a:pt x="2441" y="1580"/>
                    <a:pt x="2189" y="1771"/>
                  </a:cubicBezTo>
                  <a:cubicBezTo>
                    <a:pt x="2103" y="1832"/>
                    <a:pt x="2011" y="1885"/>
                    <a:pt x="1925" y="1928"/>
                  </a:cubicBezTo>
                  <a:cubicBezTo>
                    <a:pt x="1864" y="1958"/>
                    <a:pt x="1828" y="1973"/>
                    <a:pt x="1808" y="1980"/>
                  </a:cubicBezTo>
                  <a:cubicBezTo>
                    <a:pt x="1756" y="1933"/>
                    <a:pt x="1707" y="1882"/>
                    <a:pt x="1663" y="1831"/>
                  </a:cubicBezTo>
                  <a:cubicBezTo>
                    <a:pt x="1556" y="1721"/>
                    <a:pt x="1429" y="1564"/>
                    <a:pt x="1292" y="1372"/>
                  </a:cubicBezTo>
                  <a:cubicBezTo>
                    <a:pt x="1821" y="976"/>
                    <a:pt x="2207" y="778"/>
                    <a:pt x="2447" y="778"/>
                  </a:cubicBezTo>
                  <a:close/>
                  <a:moveTo>
                    <a:pt x="1681" y="228"/>
                  </a:moveTo>
                  <a:cubicBezTo>
                    <a:pt x="1606" y="228"/>
                    <a:pt x="1530" y="235"/>
                    <a:pt x="1452" y="247"/>
                  </a:cubicBezTo>
                  <a:cubicBezTo>
                    <a:pt x="1199" y="289"/>
                    <a:pt x="949" y="403"/>
                    <a:pt x="700" y="590"/>
                  </a:cubicBezTo>
                  <a:cubicBezTo>
                    <a:pt x="323" y="875"/>
                    <a:pt x="108" y="1206"/>
                    <a:pt x="53" y="1581"/>
                  </a:cubicBezTo>
                  <a:cubicBezTo>
                    <a:pt x="0" y="1958"/>
                    <a:pt x="122" y="2345"/>
                    <a:pt x="413" y="2740"/>
                  </a:cubicBezTo>
                  <a:cubicBezTo>
                    <a:pt x="542" y="2907"/>
                    <a:pt x="688" y="3036"/>
                    <a:pt x="850" y="3119"/>
                  </a:cubicBezTo>
                  <a:cubicBezTo>
                    <a:pt x="1000" y="3191"/>
                    <a:pt x="1142" y="3232"/>
                    <a:pt x="1290" y="3232"/>
                  </a:cubicBezTo>
                  <a:cubicBezTo>
                    <a:pt x="1308" y="3232"/>
                    <a:pt x="1326" y="3231"/>
                    <a:pt x="1345" y="3230"/>
                  </a:cubicBezTo>
                  <a:cubicBezTo>
                    <a:pt x="1505" y="3218"/>
                    <a:pt x="1653" y="3170"/>
                    <a:pt x="1773" y="3076"/>
                  </a:cubicBezTo>
                  <a:lnTo>
                    <a:pt x="1686" y="2963"/>
                  </a:lnTo>
                  <a:cubicBezTo>
                    <a:pt x="1587" y="3033"/>
                    <a:pt x="1471" y="3079"/>
                    <a:pt x="1333" y="3086"/>
                  </a:cubicBezTo>
                  <a:cubicBezTo>
                    <a:pt x="1318" y="3087"/>
                    <a:pt x="1302" y="3088"/>
                    <a:pt x="1287" y="3088"/>
                  </a:cubicBezTo>
                  <a:cubicBezTo>
                    <a:pt x="1164" y="3088"/>
                    <a:pt x="1046" y="3062"/>
                    <a:pt x="926" y="3009"/>
                  </a:cubicBezTo>
                  <a:cubicBezTo>
                    <a:pt x="793" y="2943"/>
                    <a:pt x="684" y="2854"/>
                    <a:pt x="592" y="2738"/>
                  </a:cubicBezTo>
                  <a:cubicBezTo>
                    <a:pt x="466" y="2570"/>
                    <a:pt x="443" y="2377"/>
                    <a:pt x="519" y="2168"/>
                  </a:cubicBezTo>
                  <a:cubicBezTo>
                    <a:pt x="595" y="1957"/>
                    <a:pt x="813" y="1719"/>
                    <a:pt x="1166" y="1453"/>
                  </a:cubicBezTo>
                  <a:cubicBezTo>
                    <a:pt x="1406" y="1779"/>
                    <a:pt x="1674" y="2085"/>
                    <a:pt x="1960" y="2374"/>
                  </a:cubicBezTo>
                  <a:cubicBezTo>
                    <a:pt x="2093" y="2512"/>
                    <a:pt x="2223" y="2639"/>
                    <a:pt x="2348" y="2750"/>
                  </a:cubicBezTo>
                  <a:lnTo>
                    <a:pt x="2446" y="2712"/>
                  </a:lnTo>
                  <a:cubicBezTo>
                    <a:pt x="2513" y="2689"/>
                    <a:pt x="2589" y="2648"/>
                    <a:pt x="2662" y="2589"/>
                  </a:cubicBezTo>
                  <a:cubicBezTo>
                    <a:pt x="2828" y="2460"/>
                    <a:pt x="2949" y="2302"/>
                    <a:pt x="3022" y="2107"/>
                  </a:cubicBezTo>
                  <a:cubicBezTo>
                    <a:pt x="3092" y="1915"/>
                    <a:pt x="3108" y="1702"/>
                    <a:pt x="3065" y="1473"/>
                  </a:cubicBezTo>
                  <a:cubicBezTo>
                    <a:pt x="3025" y="1243"/>
                    <a:pt x="2920" y="1020"/>
                    <a:pt x="2755" y="800"/>
                  </a:cubicBezTo>
                  <a:cubicBezTo>
                    <a:pt x="2590" y="583"/>
                    <a:pt x="2397" y="423"/>
                    <a:pt x="2172" y="326"/>
                  </a:cubicBezTo>
                  <a:cubicBezTo>
                    <a:pt x="2017" y="261"/>
                    <a:pt x="1853" y="228"/>
                    <a:pt x="1681" y="2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4" name="Google Shape;4774;p41"/>
            <p:cNvSpPr/>
            <p:nvPr/>
          </p:nvSpPr>
          <p:spPr>
            <a:xfrm>
              <a:off x="5016275" y="4060525"/>
              <a:ext cx="78175" cy="84600"/>
            </a:xfrm>
            <a:custGeom>
              <a:avLst/>
              <a:gdLst/>
              <a:ahLst/>
              <a:cxnLst/>
              <a:rect l="l" t="t" r="r" b="b"/>
              <a:pathLst>
                <a:path w="3127" h="3384" extrusionOk="0">
                  <a:moveTo>
                    <a:pt x="1703" y="1"/>
                  </a:moveTo>
                  <a:lnTo>
                    <a:pt x="1591" y="88"/>
                  </a:lnTo>
                  <a:lnTo>
                    <a:pt x="1829" y="409"/>
                  </a:lnTo>
                  <a:lnTo>
                    <a:pt x="430" y="1450"/>
                  </a:lnTo>
                  <a:cubicBezTo>
                    <a:pt x="270" y="1572"/>
                    <a:pt x="152" y="1722"/>
                    <a:pt x="82" y="1895"/>
                  </a:cubicBezTo>
                  <a:cubicBezTo>
                    <a:pt x="16" y="2073"/>
                    <a:pt x="0" y="2260"/>
                    <a:pt x="36" y="2462"/>
                  </a:cubicBezTo>
                  <a:cubicBezTo>
                    <a:pt x="69" y="2665"/>
                    <a:pt x="162" y="2866"/>
                    <a:pt x="319" y="3069"/>
                  </a:cubicBezTo>
                  <a:cubicBezTo>
                    <a:pt x="462" y="3258"/>
                    <a:pt x="631" y="3357"/>
                    <a:pt x="842" y="3380"/>
                  </a:cubicBezTo>
                  <a:cubicBezTo>
                    <a:pt x="864" y="3383"/>
                    <a:pt x="887" y="3384"/>
                    <a:pt x="910" y="3384"/>
                  </a:cubicBezTo>
                  <a:cubicBezTo>
                    <a:pt x="1096" y="3384"/>
                    <a:pt x="1289" y="3310"/>
                    <a:pt x="1492" y="3158"/>
                  </a:cubicBezTo>
                  <a:lnTo>
                    <a:pt x="1405" y="3046"/>
                  </a:lnTo>
                  <a:cubicBezTo>
                    <a:pt x="1218" y="3181"/>
                    <a:pt x="1047" y="3247"/>
                    <a:pt x="880" y="3247"/>
                  </a:cubicBezTo>
                  <a:cubicBezTo>
                    <a:pt x="878" y="3247"/>
                    <a:pt x="876" y="3247"/>
                    <a:pt x="875" y="3247"/>
                  </a:cubicBezTo>
                  <a:cubicBezTo>
                    <a:pt x="705" y="3237"/>
                    <a:pt x="582" y="3184"/>
                    <a:pt x="498" y="3076"/>
                  </a:cubicBezTo>
                  <a:cubicBezTo>
                    <a:pt x="416" y="2962"/>
                    <a:pt x="405" y="2840"/>
                    <a:pt x="463" y="2705"/>
                  </a:cubicBezTo>
                  <a:cubicBezTo>
                    <a:pt x="523" y="2571"/>
                    <a:pt x="691" y="2399"/>
                    <a:pt x="975" y="2188"/>
                  </a:cubicBezTo>
                  <a:lnTo>
                    <a:pt x="2374" y="1147"/>
                  </a:lnTo>
                  <a:lnTo>
                    <a:pt x="2855" y="1787"/>
                  </a:lnTo>
                  <a:lnTo>
                    <a:pt x="2969" y="1699"/>
                  </a:lnTo>
                  <a:lnTo>
                    <a:pt x="2487" y="1058"/>
                  </a:lnTo>
                  <a:lnTo>
                    <a:pt x="3126" y="577"/>
                  </a:lnTo>
                  <a:lnTo>
                    <a:pt x="2888" y="257"/>
                  </a:lnTo>
                  <a:cubicBezTo>
                    <a:pt x="2771" y="99"/>
                    <a:pt x="2642" y="20"/>
                    <a:pt x="2502" y="20"/>
                  </a:cubicBezTo>
                  <a:cubicBezTo>
                    <a:pt x="2397" y="20"/>
                    <a:pt x="2286" y="64"/>
                    <a:pt x="2169" y="151"/>
                  </a:cubicBezTo>
                  <a:lnTo>
                    <a:pt x="1942" y="322"/>
                  </a:lnTo>
                  <a:lnTo>
                    <a:pt x="170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4775;p41"/>
            <p:cNvSpPr/>
            <p:nvPr/>
          </p:nvSpPr>
          <p:spPr>
            <a:xfrm>
              <a:off x="5227825" y="3836775"/>
              <a:ext cx="23950" cy="23950"/>
            </a:xfrm>
            <a:custGeom>
              <a:avLst/>
              <a:gdLst/>
              <a:ahLst/>
              <a:cxnLst/>
              <a:rect l="l" t="t" r="r" b="b"/>
              <a:pathLst>
                <a:path w="958" h="958" extrusionOk="0">
                  <a:moveTo>
                    <a:pt x="176" y="0"/>
                  </a:moveTo>
                  <a:lnTo>
                    <a:pt x="0" y="781"/>
                  </a:lnTo>
                  <a:lnTo>
                    <a:pt x="781" y="958"/>
                  </a:lnTo>
                  <a:lnTo>
                    <a:pt x="958" y="177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4776;p41"/>
            <p:cNvSpPr/>
            <p:nvPr/>
          </p:nvSpPr>
          <p:spPr>
            <a:xfrm>
              <a:off x="4761075" y="4183500"/>
              <a:ext cx="23975" cy="23950"/>
            </a:xfrm>
            <a:custGeom>
              <a:avLst/>
              <a:gdLst/>
              <a:ahLst/>
              <a:cxnLst/>
              <a:rect l="l" t="t" r="r" b="b"/>
              <a:pathLst>
                <a:path w="959" h="958" extrusionOk="0">
                  <a:moveTo>
                    <a:pt x="177" y="1"/>
                  </a:moveTo>
                  <a:lnTo>
                    <a:pt x="1" y="782"/>
                  </a:lnTo>
                  <a:lnTo>
                    <a:pt x="782" y="958"/>
                  </a:lnTo>
                  <a:lnTo>
                    <a:pt x="958" y="177"/>
                  </a:lnTo>
                  <a:lnTo>
                    <a:pt x="17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4777;p41"/>
            <p:cNvSpPr/>
            <p:nvPr/>
          </p:nvSpPr>
          <p:spPr>
            <a:xfrm>
              <a:off x="5168325" y="4245175"/>
              <a:ext cx="24000" cy="23950"/>
            </a:xfrm>
            <a:custGeom>
              <a:avLst/>
              <a:gdLst/>
              <a:ahLst/>
              <a:cxnLst/>
              <a:rect l="l" t="t" r="r" b="b"/>
              <a:pathLst>
                <a:path w="960" h="958" extrusionOk="0">
                  <a:moveTo>
                    <a:pt x="179" y="0"/>
                  </a:moveTo>
                  <a:lnTo>
                    <a:pt x="1" y="781"/>
                  </a:lnTo>
                  <a:lnTo>
                    <a:pt x="782" y="958"/>
                  </a:lnTo>
                  <a:lnTo>
                    <a:pt x="960" y="176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8" name="Google Shape;4778;p41"/>
            <p:cNvSpPr/>
            <p:nvPr/>
          </p:nvSpPr>
          <p:spPr>
            <a:xfrm>
              <a:off x="4819375" y="3777800"/>
              <a:ext cx="23975" cy="23950"/>
            </a:xfrm>
            <a:custGeom>
              <a:avLst/>
              <a:gdLst/>
              <a:ahLst/>
              <a:cxnLst/>
              <a:rect l="l" t="t" r="r" b="b"/>
              <a:pathLst>
                <a:path w="959" h="958" extrusionOk="0">
                  <a:moveTo>
                    <a:pt x="177" y="0"/>
                  </a:moveTo>
                  <a:lnTo>
                    <a:pt x="1" y="781"/>
                  </a:lnTo>
                  <a:lnTo>
                    <a:pt x="782" y="958"/>
                  </a:lnTo>
                  <a:lnTo>
                    <a:pt x="958" y="176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9" name="Google Shape;4779;p41"/>
            <p:cNvSpPr/>
            <p:nvPr/>
          </p:nvSpPr>
          <p:spPr>
            <a:xfrm>
              <a:off x="4700700" y="3863300"/>
              <a:ext cx="764800" cy="787050"/>
            </a:xfrm>
            <a:custGeom>
              <a:avLst/>
              <a:gdLst/>
              <a:ahLst/>
              <a:cxnLst/>
              <a:rect l="l" t="t" r="r" b="b"/>
              <a:pathLst>
                <a:path w="30592" h="31482" extrusionOk="0">
                  <a:moveTo>
                    <a:pt x="29878" y="0"/>
                  </a:moveTo>
                  <a:cubicBezTo>
                    <a:pt x="29749" y="0"/>
                    <a:pt x="29619" y="41"/>
                    <a:pt x="29505" y="124"/>
                  </a:cubicBezTo>
                  <a:lnTo>
                    <a:pt x="1170" y="21282"/>
                  </a:lnTo>
                  <a:cubicBezTo>
                    <a:pt x="1030" y="21384"/>
                    <a:pt x="938" y="21546"/>
                    <a:pt x="922" y="21720"/>
                  </a:cubicBezTo>
                  <a:lnTo>
                    <a:pt x="28" y="30796"/>
                  </a:lnTo>
                  <a:cubicBezTo>
                    <a:pt x="1" y="31057"/>
                    <a:pt x="140" y="31292"/>
                    <a:pt x="355" y="31411"/>
                  </a:cubicBezTo>
                  <a:cubicBezTo>
                    <a:pt x="422" y="31452"/>
                    <a:pt x="498" y="31475"/>
                    <a:pt x="591" y="31478"/>
                  </a:cubicBezTo>
                  <a:cubicBezTo>
                    <a:pt x="613" y="31480"/>
                    <a:pt x="634" y="31481"/>
                    <a:pt x="655" y="31481"/>
                  </a:cubicBezTo>
                  <a:cubicBezTo>
                    <a:pt x="976" y="31481"/>
                    <a:pt x="1247" y="31239"/>
                    <a:pt x="1276" y="30918"/>
                  </a:cubicBezTo>
                  <a:lnTo>
                    <a:pt x="2142" y="22116"/>
                  </a:lnTo>
                  <a:lnTo>
                    <a:pt x="30256" y="1131"/>
                  </a:lnTo>
                  <a:cubicBezTo>
                    <a:pt x="30533" y="917"/>
                    <a:pt x="30592" y="532"/>
                    <a:pt x="30384" y="252"/>
                  </a:cubicBezTo>
                  <a:cubicBezTo>
                    <a:pt x="30257" y="88"/>
                    <a:pt x="30069" y="0"/>
                    <a:pt x="298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0" name="Google Shape;4780;p41"/>
            <p:cNvSpPr/>
            <p:nvPr/>
          </p:nvSpPr>
          <p:spPr>
            <a:xfrm>
              <a:off x="4510025" y="3638625"/>
              <a:ext cx="787650" cy="757475"/>
            </a:xfrm>
            <a:custGeom>
              <a:avLst/>
              <a:gdLst/>
              <a:ahLst/>
              <a:cxnLst/>
              <a:rect l="l" t="t" r="r" b="b"/>
              <a:pathLst>
                <a:path w="31506" h="30299" extrusionOk="0">
                  <a:moveTo>
                    <a:pt x="30793" y="1"/>
                  </a:moveTo>
                  <a:cubicBezTo>
                    <a:pt x="30664" y="1"/>
                    <a:pt x="30533" y="41"/>
                    <a:pt x="30421" y="125"/>
                  </a:cubicBezTo>
                  <a:lnTo>
                    <a:pt x="2265" y="21154"/>
                  </a:lnTo>
                  <a:cubicBezTo>
                    <a:pt x="2144" y="21240"/>
                    <a:pt x="2064" y="21363"/>
                    <a:pt x="2030" y="21505"/>
                  </a:cubicBezTo>
                  <a:lnTo>
                    <a:pt x="72" y="29528"/>
                  </a:lnTo>
                  <a:cubicBezTo>
                    <a:pt x="0" y="29807"/>
                    <a:pt x="138" y="30098"/>
                    <a:pt x="381" y="30227"/>
                  </a:cubicBezTo>
                  <a:cubicBezTo>
                    <a:pt x="423" y="30249"/>
                    <a:pt x="473" y="30265"/>
                    <a:pt x="535" y="30279"/>
                  </a:cubicBezTo>
                  <a:cubicBezTo>
                    <a:pt x="586" y="30292"/>
                    <a:pt x="638" y="30298"/>
                    <a:pt x="689" y="30298"/>
                  </a:cubicBezTo>
                  <a:cubicBezTo>
                    <a:pt x="968" y="30298"/>
                    <a:pt x="1224" y="30111"/>
                    <a:pt x="1291" y="29825"/>
                  </a:cubicBezTo>
                  <a:lnTo>
                    <a:pt x="3195" y="22021"/>
                  </a:lnTo>
                  <a:lnTo>
                    <a:pt x="31172" y="1131"/>
                  </a:lnTo>
                  <a:cubicBezTo>
                    <a:pt x="31447" y="918"/>
                    <a:pt x="31506" y="532"/>
                    <a:pt x="31298" y="253"/>
                  </a:cubicBezTo>
                  <a:cubicBezTo>
                    <a:pt x="31171" y="89"/>
                    <a:pt x="30983" y="1"/>
                    <a:pt x="3079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1" name="Google Shape;4781;p41"/>
            <p:cNvSpPr/>
            <p:nvPr/>
          </p:nvSpPr>
          <p:spPr>
            <a:xfrm>
              <a:off x="4615075" y="3745050"/>
              <a:ext cx="562650" cy="983900"/>
            </a:xfrm>
            <a:custGeom>
              <a:avLst/>
              <a:gdLst/>
              <a:ahLst/>
              <a:cxnLst/>
              <a:rect l="l" t="t" r="r" b="b"/>
              <a:pathLst>
                <a:path w="22506" h="39356" extrusionOk="0">
                  <a:moveTo>
                    <a:pt x="708" y="1"/>
                  </a:moveTo>
                  <a:cubicBezTo>
                    <a:pt x="579" y="1"/>
                    <a:pt x="449" y="41"/>
                    <a:pt x="336" y="125"/>
                  </a:cubicBezTo>
                  <a:cubicBezTo>
                    <a:pt x="61" y="338"/>
                    <a:pt x="0" y="724"/>
                    <a:pt x="208" y="1003"/>
                  </a:cubicBezTo>
                  <a:lnTo>
                    <a:pt x="21224" y="29144"/>
                  </a:lnTo>
                  <a:lnTo>
                    <a:pt x="20338" y="38675"/>
                  </a:lnTo>
                  <a:cubicBezTo>
                    <a:pt x="20315" y="38930"/>
                    <a:pt x="20451" y="39163"/>
                    <a:pt x="20666" y="39281"/>
                  </a:cubicBezTo>
                  <a:cubicBezTo>
                    <a:pt x="20736" y="39322"/>
                    <a:pt x="20815" y="39344"/>
                    <a:pt x="20910" y="39352"/>
                  </a:cubicBezTo>
                  <a:cubicBezTo>
                    <a:pt x="20931" y="39355"/>
                    <a:pt x="20953" y="39356"/>
                    <a:pt x="20974" y="39356"/>
                  </a:cubicBezTo>
                  <a:cubicBezTo>
                    <a:pt x="21291" y="39356"/>
                    <a:pt x="21558" y="39110"/>
                    <a:pt x="21589" y="38791"/>
                  </a:cubicBezTo>
                  <a:lnTo>
                    <a:pt x="22491" y="29022"/>
                  </a:lnTo>
                  <a:cubicBezTo>
                    <a:pt x="22505" y="28867"/>
                    <a:pt x="22462" y="28709"/>
                    <a:pt x="22369" y="28589"/>
                  </a:cubicBezTo>
                  <a:lnTo>
                    <a:pt x="1214" y="252"/>
                  </a:lnTo>
                  <a:cubicBezTo>
                    <a:pt x="1087" y="88"/>
                    <a:pt x="899" y="1"/>
                    <a:pt x="7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2" name="Google Shape;4782;p41"/>
            <p:cNvSpPr/>
            <p:nvPr/>
          </p:nvSpPr>
          <p:spPr>
            <a:xfrm>
              <a:off x="4843000" y="3581625"/>
              <a:ext cx="559450" cy="980300"/>
            </a:xfrm>
            <a:custGeom>
              <a:avLst/>
              <a:gdLst/>
              <a:ahLst/>
              <a:cxnLst/>
              <a:rect l="l" t="t" r="r" b="b"/>
              <a:pathLst>
                <a:path w="22378" h="39212" extrusionOk="0">
                  <a:moveTo>
                    <a:pt x="709" y="0"/>
                  </a:moveTo>
                  <a:cubicBezTo>
                    <a:pt x="579" y="0"/>
                    <a:pt x="449" y="41"/>
                    <a:pt x="336" y="125"/>
                  </a:cubicBezTo>
                  <a:cubicBezTo>
                    <a:pt x="60" y="338"/>
                    <a:pt x="0" y="723"/>
                    <a:pt x="208" y="1003"/>
                  </a:cubicBezTo>
                  <a:lnTo>
                    <a:pt x="21089" y="28966"/>
                  </a:lnTo>
                  <a:lnTo>
                    <a:pt x="20162" y="38527"/>
                  </a:lnTo>
                  <a:cubicBezTo>
                    <a:pt x="20134" y="38786"/>
                    <a:pt x="20272" y="39023"/>
                    <a:pt x="20487" y="39142"/>
                  </a:cubicBezTo>
                  <a:cubicBezTo>
                    <a:pt x="20561" y="39179"/>
                    <a:pt x="20640" y="39208"/>
                    <a:pt x="20728" y="39209"/>
                  </a:cubicBezTo>
                  <a:cubicBezTo>
                    <a:pt x="20746" y="39211"/>
                    <a:pt x="20765" y="39212"/>
                    <a:pt x="20784" y="39212"/>
                  </a:cubicBezTo>
                  <a:cubicBezTo>
                    <a:pt x="21107" y="39212"/>
                    <a:pt x="21381" y="38968"/>
                    <a:pt x="21411" y="38644"/>
                  </a:cubicBezTo>
                  <a:lnTo>
                    <a:pt x="22360" y="28841"/>
                  </a:lnTo>
                  <a:cubicBezTo>
                    <a:pt x="22377" y="28685"/>
                    <a:pt x="22339" y="28533"/>
                    <a:pt x="22241" y="28408"/>
                  </a:cubicBezTo>
                  <a:lnTo>
                    <a:pt x="1214" y="252"/>
                  </a:lnTo>
                  <a:cubicBezTo>
                    <a:pt x="1087" y="88"/>
                    <a:pt x="899" y="0"/>
                    <a:pt x="7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3" name="Google Shape;4783;p41"/>
            <p:cNvSpPr/>
            <p:nvPr/>
          </p:nvSpPr>
          <p:spPr>
            <a:xfrm>
              <a:off x="4714650" y="3869900"/>
              <a:ext cx="750500" cy="780500"/>
            </a:xfrm>
            <a:custGeom>
              <a:avLst/>
              <a:gdLst/>
              <a:ahLst/>
              <a:cxnLst/>
              <a:rect l="l" t="t" r="r" b="b"/>
              <a:pathLst>
                <a:path w="30020" h="31220" extrusionOk="0">
                  <a:moveTo>
                    <a:pt x="29823" y="1"/>
                  </a:moveTo>
                  <a:lnTo>
                    <a:pt x="981" y="21517"/>
                  </a:lnTo>
                  <a:lnTo>
                    <a:pt x="0" y="31212"/>
                  </a:lnTo>
                  <a:cubicBezTo>
                    <a:pt x="8" y="31215"/>
                    <a:pt x="15" y="31215"/>
                    <a:pt x="22" y="31217"/>
                  </a:cubicBezTo>
                  <a:cubicBezTo>
                    <a:pt x="42" y="31219"/>
                    <a:pt x="61" y="31219"/>
                    <a:pt x="81" y="31219"/>
                  </a:cubicBezTo>
                  <a:cubicBezTo>
                    <a:pt x="399" y="31219"/>
                    <a:pt x="675" y="30982"/>
                    <a:pt x="708" y="30656"/>
                  </a:cubicBezTo>
                  <a:lnTo>
                    <a:pt x="1573" y="21853"/>
                  </a:lnTo>
                  <a:lnTo>
                    <a:pt x="29687" y="867"/>
                  </a:lnTo>
                  <a:cubicBezTo>
                    <a:pt x="29956" y="656"/>
                    <a:pt x="30019" y="275"/>
                    <a:pt x="29823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4" name="Google Shape;4784;p41"/>
            <p:cNvSpPr/>
            <p:nvPr/>
          </p:nvSpPr>
          <p:spPr>
            <a:xfrm>
              <a:off x="4527400" y="3645225"/>
              <a:ext cx="770000" cy="750750"/>
            </a:xfrm>
            <a:custGeom>
              <a:avLst/>
              <a:gdLst/>
              <a:ahLst/>
              <a:cxnLst/>
              <a:rect l="l" t="t" r="r" b="b"/>
              <a:pathLst>
                <a:path w="30800" h="30030" extrusionOk="0">
                  <a:moveTo>
                    <a:pt x="30606" y="0"/>
                  </a:moveTo>
                  <a:lnTo>
                    <a:pt x="1934" y="21385"/>
                  </a:lnTo>
                  <a:lnTo>
                    <a:pt x="0" y="30029"/>
                  </a:lnTo>
                  <a:cubicBezTo>
                    <a:pt x="273" y="30021"/>
                    <a:pt x="519" y="29830"/>
                    <a:pt x="586" y="29555"/>
                  </a:cubicBezTo>
                  <a:lnTo>
                    <a:pt x="2488" y="21751"/>
                  </a:lnTo>
                  <a:lnTo>
                    <a:pt x="30465" y="862"/>
                  </a:lnTo>
                  <a:cubicBezTo>
                    <a:pt x="30743" y="661"/>
                    <a:pt x="30799" y="277"/>
                    <a:pt x="30606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5" name="Google Shape;4785;p41"/>
            <p:cNvSpPr/>
            <p:nvPr/>
          </p:nvSpPr>
          <p:spPr>
            <a:xfrm>
              <a:off x="4614900" y="3747575"/>
              <a:ext cx="546700" cy="981200"/>
            </a:xfrm>
            <a:custGeom>
              <a:avLst/>
              <a:gdLst/>
              <a:ahLst/>
              <a:cxnLst/>
              <a:rect l="l" t="t" r="r" b="b"/>
              <a:pathLst>
                <a:path w="21868" h="39248" extrusionOk="0">
                  <a:moveTo>
                    <a:pt x="377" y="1"/>
                  </a:moveTo>
                  <a:cubicBezTo>
                    <a:pt x="364" y="9"/>
                    <a:pt x="348" y="15"/>
                    <a:pt x="336" y="24"/>
                  </a:cubicBezTo>
                  <a:cubicBezTo>
                    <a:pt x="56" y="232"/>
                    <a:pt x="0" y="623"/>
                    <a:pt x="208" y="902"/>
                  </a:cubicBezTo>
                  <a:lnTo>
                    <a:pt x="21224" y="29043"/>
                  </a:lnTo>
                  <a:lnTo>
                    <a:pt x="20338" y="38574"/>
                  </a:lnTo>
                  <a:cubicBezTo>
                    <a:pt x="20315" y="38829"/>
                    <a:pt x="20451" y="39071"/>
                    <a:pt x="20666" y="39180"/>
                  </a:cubicBezTo>
                  <a:cubicBezTo>
                    <a:pt x="20732" y="39218"/>
                    <a:pt x="20811" y="39237"/>
                    <a:pt x="20890" y="39247"/>
                  </a:cubicBezTo>
                  <a:lnTo>
                    <a:pt x="21867" y="28863"/>
                  </a:lnTo>
                  <a:lnTo>
                    <a:pt x="377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6" name="Google Shape;4786;p41"/>
            <p:cNvSpPr/>
            <p:nvPr/>
          </p:nvSpPr>
          <p:spPr>
            <a:xfrm>
              <a:off x="4842875" y="3584225"/>
              <a:ext cx="543300" cy="977675"/>
            </a:xfrm>
            <a:custGeom>
              <a:avLst/>
              <a:gdLst/>
              <a:ahLst/>
              <a:cxnLst/>
              <a:rect l="l" t="t" r="r" b="b"/>
              <a:pathLst>
                <a:path w="21732" h="39107" extrusionOk="0">
                  <a:moveTo>
                    <a:pt x="376" y="1"/>
                  </a:moveTo>
                  <a:cubicBezTo>
                    <a:pt x="365" y="11"/>
                    <a:pt x="348" y="15"/>
                    <a:pt x="336" y="25"/>
                  </a:cubicBezTo>
                  <a:cubicBezTo>
                    <a:pt x="57" y="233"/>
                    <a:pt x="1" y="623"/>
                    <a:pt x="209" y="902"/>
                  </a:cubicBezTo>
                  <a:lnTo>
                    <a:pt x="21090" y="28865"/>
                  </a:lnTo>
                  <a:lnTo>
                    <a:pt x="20161" y="38426"/>
                  </a:lnTo>
                  <a:cubicBezTo>
                    <a:pt x="20134" y="38687"/>
                    <a:pt x="20274" y="38925"/>
                    <a:pt x="20488" y="39041"/>
                  </a:cubicBezTo>
                  <a:cubicBezTo>
                    <a:pt x="20554" y="39078"/>
                    <a:pt x="20632" y="39098"/>
                    <a:pt x="20711" y="39107"/>
                  </a:cubicBezTo>
                  <a:lnTo>
                    <a:pt x="21732" y="28686"/>
                  </a:lnTo>
                  <a:lnTo>
                    <a:pt x="376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87" name="Google Shape;4787;p41"/>
          <p:cNvGrpSpPr/>
          <p:nvPr/>
        </p:nvGrpSpPr>
        <p:grpSpPr>
          <a:xfrm>
            <a:off x="7145804" y="2893449"/>
            <a:ext cx="1577633" cy="1581722"/>
            <a:chOff x="5370525" y="2177975"/>
            <a:chExt cx="2008100" cy="2126175"/>
          </a:xfrm>
        </p:grpSpPr>
        <p:sp>
          <p:nvSpPr>
            <p:cNvPr id="4788" name="Google Shape;4788;p41"/>
            <p:cNvSpPr/>
            <p:nvPr/>
          </p:nvSpPr>
          <p:spPr>
            <a:xfrm>
              <a:off x="5420025" y="2248450"/>
              <a:ext cx="1958600" cy="2055600"/>
            </a:xfrm>
            <a:custGeom>
              <a:avLst/>
              <a:gdLst/>
              <a:ahLst/>
              <a:cxnLst/>
              <a:rect l="l" t="t" r="r" b="b"/>
              <a:pathLst>
                <a:path w="78344" h="82224" extrusionOk="0">
                  <a:moveTo>
                    <a:pt x="18879" y="1"/>
                  </a:moveTo>
                  <a:lnTo>
                    <a:pt x="0" y="51078"/>
                  </a:lnTo>
                  <a:lnTo>
                    <a:pt x="6527" y="62315"/>
                  </a:lnTo>
                  <a:cubicBezTo>
                    <a:pt x="6842" y="64235"/>
                    <a:pt x="8171" y="65935"/>
                    <a:pt x="10152" y="66596"/>
                  </a:cubicBezTo>
                  <a:lnTo>
                    <a:pt x="55353" y="81936"/>
                  </a:lnTo>
                  <a:cubicBezTo>
                    <a:pt x="55931" y="82131"/>
                    <a:pt x="56519" y="82224"/>
                    <a:pt x="57098" y="82224"/>
                  </a:cubicBezTo>
                  <a:cubicBezTo>
                    <a:pt x="59370" y="82224"/>
                    <a:pt x="61493" y="80794"/>
                    <a:pt x="62266" y="78528"/>
                  </a:cubicBezTo>
                  <a:lnTo>
                    <a:pt x="77604" y="33325"/>
                  </a:lnTo>
                  <a:cubicBezTo>
                    <a:pt x="78344" y="31134"/>
                    <a:pt x="77610" y="28802"/>
                    <a:pt x="75930" y="27404"/>
                  </a:cubicBezTo>
                  <a:lnTo>
                    <a:pt x="69472" y="15850"/>
                  </a:lnTo>
                  <a:lnTo>
                    <a:pt x="1887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9" name="Google Shape;4789;p41"/>
            <p:cNvSpPr/>
            <p:nvPr/>
          </p:nvSpPr>
          <p:spPr>
            <a:xfrm>
              <a:off x="7028475" y="2692125"/>
              <a:ext cx="328050" cy="415950"/>
            </a:xfrm>
            <a:custGeom>
              <a:avLst/>
              <a:gdLst/>
              <a:ahLst/>
              <a:cxnLst/>
              <a:rect l="l" t="t" r="r" b="b"/>
              <a:pathLst>
                <a:path w="13122" h="16638" extrusionOk="0">
                  <a:moveTo>
                    <a:pt x="328" y="0"/>
                  </a:moveTo>
                  <a:lnTo>
                    <a:pt x="0" y="374"/>
                  </a:lnTo>
                  <a:cubicBezTo>
                    <a:pt x="841" y="1109"/>
                    <a:pt x="1610" y="1968"/>
                    <a:pt x="2351" y="2799"/>
                  </a:cubicBezTo>
                  <a:cubicBezTo>
                    <a:pt x="5471" y="6318"/>
                    <a:pt x="8690" y="9944"/>
                    <a:pt x="11292" y="13945"/>
                  </a:cubicBezTo>
                  <a:cubicBezTo>
                    <a:pt x="11882" y="14843"/>
                    <a:pt x="12423" y="15740"/>
                    <a:pt x="12909" y="16637"/>
                  </a:cubicBezTo>
                  <a:lnTo>
                    <a:pt x="13121" y="16006"/>
                  </a:lnTo>
                  <a:cubicBezTo>
                    <a:pt x="12686" y="15230"/>
                    <a:pt x="12213" y="14450"/>
                    <a:pt x="11711" y="13676"/>
                  </a:cubicBezTo>
                  <a:cubicBezTo>
                    <a:pt x="9092" y="9641"/>
                    <a:pt x="5855" y="5991"/>
                    <a:pt x="2727" y="2470"/>
                  </a:cubicBezTo>
                  <a:cubicBezTo>
                    <a:pt x="1979" y="1628"/>
                    <a:pt x="1198" y="755"/>
                    <a:pt x="328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0" name="Google Shape;4790;p41"/>
            <p:cNvSpPr/>
            <p:nvPr/>
          </p:nvSpPr>
          <p:spPr>
            <a:xfrm>
              <a:off x="7017975" y="2745350"/>
              <a:ext cx="294075" cy="495225"/>
            </a:xfrm>
            <a:custGeom>
              <a:avLst/>
              <a:gdLst/>
              <a:ahLst/>
              <a:cxnLst/>
              <a:rect l="l" t="t" r="r" b="b"/>
              <a:pathLst>
                <a:path w="11763" h="19809" extrusionOk="0">
                  <a:moveTo>
                    <a:pt x="396" y="1"/>
                  </a:moveTo>
                  <a:lnTo>
                    <a:pt x="0" y="303"/>
                  </a:lnTo>
                  <a:cubicBezTo>
                    <a:pt x="4681" y="6324"/>
                    <a:pt x="8529" y="12858"/>
                    <a:pt x="11525" y="19808"/>
                  </a:cubicBezTo>
                  <a:lnTo>
                    <a:pt x="11763" y="19116"/>
                  </a:lnTo>
                  <a:cubicBezTo>
                    <a:pt x="8782" y="12311"/>
                    <a:pt x="4976" y="5913"/>
                    <a:pt x="396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4791;p41"/>
            <p:cNvSpPr/>
            <p:nvPr/>
          </p:nvSpPr>
          <p:spPr>
            <a:xfrm>
              <a:off x="6930275" y="2830325"/>
              <a:ext cx="341650" cy="528675"/>
            </a:xfrm>
            <a:custGeom>
              <a:avLst/>
              <a:gdLst/>
              <a:ahLst/>
              <a:cxnLst/>
              <a:rect l="l" t="t" r="r" b="b"/>
              <a:pathLst>
                <a:path w="13666" h="21147" extrusionOk="0">
                  <a:moveTo>
                    <a:pt x="398" y="0"/>
                  </a:moveTo>
                  <a:lnTo>
                    <a:pt x="1" y="303"/>
                  </a:lnTo>
                  <a:cubicBezTo>
                    <a:pt x="3627" y="4995"/>
                    <a:pt x="7371" y="9855"/>
                    <a:pt x="10380" y="15078"/>
                  </a:cubicBezTo>
                  <a:cubicBezTo>
                    <a:pt x="11559" y="17122"/>
                    <a:pt x="12570" y="19145"/>
                    <a:pt x="13422" y="21146"/>
                  </a:cubicBezTo>
                  <a:lnTo>
                    <a:pt x="13665" y="20437"/>
                  </a:lnTo>
                  <a:cubicBezTo>
                    <a:pt x="12853" y="18588"/>
                    <a:pt x="11900" y="16716"/>
                    <a:pt x="10813" y="14825"/>
                  </a:cubicBezTo>
                  <a:cubicBezTo>
                    <a:pt x="7786" y="9578"/>
                    <a:pt x="4027" y="4710"/>
                    <a:pt x="398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4792;p41"/>
            <p:cNvSpPr/>
            <p:nvPr/>
          </p:nvSpPr>
          <p:spPr>
            <a:xfrm>
              <a:off x="6889975" y="2958275"/>
              <a:ext cx="326375" cy="563875"/>
            </a:xfrm>
            <a:custGeom>
              <a:avLst/>
              <a:gdLst/>
              <a:ahLst/>
              <a:cxnLst/>
              <a:rect l="l" t="t" r="r" b="b"/>
              <a:pathLst>
                <a:path w="13055" h="22555" extrusionOk="0">
                  <a:moveTo>
                    <a:pt x="420" y="0"/>
                  </a:moveTo>
                  <a:lnTo>
                    <a:pt x="1" y="268"/>
                  </a:lnTo>
                  <a:cubicBezTo>
                    <a:pt x="4489" y="7427"/>
                    <a:pt x="9114" y="14794"/>
                    <a:pt x="12821" y="22555"/>
                  </a:cubicBezTo>
                  <a:lnTo>
                    <a:pt x="13054" y="21877"/>
                  </a:lnTo>
                  <a:cubicBezTo>
                    <a:pt x="9380" y="14258"/>
                    <a:pt x="4828" y="7020"/>
                    <a:pt x="420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4793;p41"/>
            <p:cNvSpPr/>
            <p:nvPr/>
          </p:nvSpPr>
          <p:spPr>
            <a:xfrm>
              <a:off x="6872425" y="3095225"/>
              <a:ext cx="308300" cy="533025"/>
            </a:xfrm>
            <a:custGeom>
              <a:avLst/>
              <a:gdLst/>
              <a:ahLst/>
              <a:cxnLst/>
              <a:rect l="l" t="t" r="r" b="b"/>
              <a:pathLst>
                <a:path w="12332" h="21321" extrusionOk="0">
                  <a:moveTo>
                    <a:pt x="387" y="0"/>
                  </a:moveTo>
                  <a:lnTo>
                    <a:pt x="0" y="305"/>
                  </a:lnTo>
                  <a:cubicBezTo>
                    <a:pt x="5090" y="6689"/>
                    <a:pt x="9144" y="13739"/>
                    <a:pt x="12090" y="21321"/>
                  </a:cubicBezTo>
                  <a:lnTo>
                    <a:pt x="12332" y="20591"/>
                  </a:lnTo>
                  <a:cubicBezTo>
                    <a:pt x="9391" y="13179"/>
                    <a:pt x="5381" y="6265"/>
                    <a:pt x="387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41"/>
            <p:cNvSpPr/>
            <p:nvPr/>
          </p:nvSpPr>
          <p:spPr>
            <a:xfrm>
              <a:off x="6849800" y="3159075"/>
              <a:ext cx="288575" cy="594450"/>
            </a:xfrm>
            <a:custGeom>
              <a:avLst/>
              <a:gdLst/>
              <a:ahLst/>
              <a:cxnLst/>
              <a:rect l="l" t="t" r="r" b="b"/>
              <a:pathLst>
                <a:path w="11543" h="23778" extrusionOk="0">
                  <a:moveTo>
                    <a:pt x="425" y="0"/>
                  </a:moveTo>
                  <a:lnTo>
                    <a:pt x="1" y="257"/>
                  </a:lnTo>
                  <a:cubicBezTo>
                    <a:pt x="4471" y="7724"/>
                    <a:pt x="8261" y="15617"/>
                    <a:pt x="11295" y="23777"/>
                  </a:cubicBezTo>
                  <a:lnTo>
                    <a:pt x="11543" y="23032"/>
                  </a:lnTo>
                  <a:cubicBezTo>
                    <a:pt x="8529" y="15046"/>
                    <a:pt x="4799" y="7322"/>
                    <a:pt x="425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41"/>
            <p:cNvSpPr/>
            <p:nvPr/>
          </p:nvSpPr>
          <p:spPr>
            <a:xfrm>
              <a:off x="6823075" y="3277850"/>
              <a:ext cx="283125" cy="569525"/>
            </a:xfrm>
            <a:custGeom>
              <a:avLst/>
              <a:gdLst/>
              <a:ahLst/>
              <a:cxnLst/>
              <a:rect l="l" t="t" r="r" b="b"/>
              <a:pathLst>
                <a:path w="11325" h="22781" extrusionOk="0">
                  <a:moveTo>
                    <a:pt x="445" y="0"/>
                  </a:moveTo>
                  <a:lnTo>
                    <a:pt x="1" y="231"/>
                  </a:lnTo>
                  <a:cubicBezTo>
                    <a:pt x="3443" y="6731"/>
                    <a:pt x="6760" y="13407"/>
                    <a:pt x="9863" y="20080"/>
                  </a:cubicBezTo>
                  <a:cubicBezTo>
                    <a:pt x="10276" y="20977"/>
                    <a:pt x="10687" y="21877"/>
                    <a:pt x="11087" y="22780"/>
                  </a:cubicBezTo>
                  <a:lnTo>
                    <a:pt x="11325" y="22085"/>
                  </a:lnTo>
                  <a:cubicBezTo>
                    <a:pt x="11004" y="21348"/>
                    <a:pt x="10664" y="20616"/>
                    <a:pt x="10319" y="19871"/>
                  </a:cubicBezTo>
                  <a:cubicBezTo>
                    <a:pt x="7218" y="13187"/>
                    <a:pt x="3888" y="6498"/>
                    <a:pt x="445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4796;p41"/>
            <p:cNvSpPr/>
            <p:nvPr/>
          </p:nvSpPr>
          <p:spPr>
            <a:xfrm>
              <a:off x="6716550" y="3416800"/>
              <a:ext cx="329000" cy="610425"/>
            </a:xfrm>
            <a:custGeom>
              <a:avLst/>
              <a:gdLst/>
              <a:ahLst/>
              <a:cxnLst/>
              <a:rect l="l" t="t" r="r" b="b"/>
              <a:pathLst>
                <a:path w="13160" h="24417" extrusionOk="0">
                  <a:moveTo>
                    <a:pt x="402" y="0"/>
                  </a:moveTo>
                  <a:lnTo>
                    <a:pt x="1" y="291"/>
                  </a:lnTo>
                  <a:cubicBezTo>
                    <a:pt x="4391" y="6378"/>
                    <a:pt x="8123" y="12951"/>
                    <a:pt x="11094" y="19838"/>
                  </a:cubicBezTo>
                  <a:cubicBezTo>
                    <a:pt x="11693" y="21221"/>
                    <a:pt x="12319" y="22761"/>
                    <a:pt x="12906" y="24417"/>
                  </a:cubicBezTo>
                  <a:lnTo>
                    <a:pt x="13159" y="23654"/>
                  </a:lnTo>
                  <a:cubicBezTo>
                    <a:pt x="12632" y="22204"/>
                    <a:pt x="12074" y="20855"/>
                    <a:pt x="11545" y="19637"/>
                  </a:cubicBezTo>
                  <a:cubicBezTo>
                    <a:pt x="8556" y="12726"/>
                    <a:pt x="4799" y="6116"/>
                    <a:pt x="402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4797;p41"/>
            <p:cNvSpPr/>
            <p:nvPr/>
          </p:nvSpPr>
          <p:spPr>
            <a:xfrm>
              <a:off x="6669500" y="3485775"/>
              <a:ext cx="327950" cy="683675"/>
            </a:xfrm>
            <a:custGeom>
              <a:avLst/>
              <a:gdLst/>
              <a:ahLst/>
              <a:cxnLst/>
              <a:rect l="l" t="t" r="r" b="b"/>
              <a:pathLst>
                <a:path w="13118" h="27347" extrusionOk="0">
                  <a:moveTo>
                    <a:pt x="434" y="0"/>
                  </a:moveTo>
                  <a:lnTo>
                    <a:pt x="1" y="253"/>
                  </a:lnTo>
                  <a:cubicBezTo>
                    <a:pt x="4590" y="8163"/>
                    <a:pt x="9542" y="17342"/>
                    <a:pt x="12854" y="27346"/>
                  </a:cubicBezTo>
                  <a:lnTo>
                    <a:pt x="13118" y="26560"/>
                  </a:lnTo>
                  <a:cubicBezTo>
                    <a:pt x="9787" y="16763"/>
                    <a:pt x="4943" y="7770"/>
                    <a:pt x="434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41"/>
            <p:cNvSpPr/>
            <p:nvPr/>
          </p:nvSpPr>
          <p:spPr>
            <a:xfrm>
              <a:off x="6618175" y="3604075"/>
              <a:ext cx="330650" cy="664525"/>
            </a:xfrm>
            <a:custGeom>
              <a:avLst/>
              <a:gdLst/>
              <a:ahLst/>
              <a:cxnLst/>
              <a:rect l="l" t="t" r="r" b="b"/>
              <a:pathLst>
                <a:path w="13226" h="26581" extrusionOk="0">
                  <a:moveTo>
                    <a:pt x="450" y="1"/>
                  </a:moveTo>
                  <a:lnTo>
                    <a:pt x="0" y="222"/>
                  </a:lnTo>
                  <a:lnTo>
                    <a:pt x="12849" y="26580"/>
                  </a:lnTo>
                  <a:cubicBezTo>
                    <a:pt x="12985" y="26461"/>
                    <a:pt x="13104" y="26336"/>
                    <a:pt x="13226" y="26205"/>
                  </a:cubicBezTo>
                  <a:lnTo>
                    <a:pt x="450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41"/>
            <p:cNvSpPr/>
            <p:nvPr/>
          </p:nvSpPr>
          <p:spPr>
            <a:xfrm>
              <a:off x="6543675" y="3776475"/>
              <a:ext cx="257725" cy="519700"/>
            </a:xfrm>
            <a:custGeom>
              <a:avLst/>
              <a:gdLst/>
              <a:ahLst/>
              <a:cxnLst/>
              <a:rect l="l" t="t" r="r" b="b"/>
              <a:pathLst>
                <a:path w="10309" h="20788" extrusionOk="0">
                  <a:moveTo>
                    <a:pt x="485" y="0"/>
                  </a:moveTo>
                  <a:lnTo>
                    <a:pt x="0" y="133"/>
                  </a:lnTo>
                  <a:cubicBezTo>
                    <a:pt x="1964" y="7298"/>
                    <a:pt x="5309" y="13706"/>
                    <a:pt x="9553" y="20537"/>
                  </a:cubicBezTo>
                  <a:lnTo>
                    <a:pt x="10308" y="20788"/>
                  </a:lnTo>
                  <a:cubicBezTo>
                    <a:pt x="5934" y="13799"/>
                    <a:pt x="2486" y="7288"/>
                    <a:pt x="485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0" name="Google Shape;4800;p41"/>
            <p:cNvSpPr/>
            <p:nvPr/>
          </p:nvSpPr>
          <p:spPr>
            <a:xfrm>
              <a:off x="6442775" y="3715700"/>
              <a:ext cx="250300" cy="543600"/>
            </a:xfrm>
            <a:custGeom>
              <a:avLst/>
              <a:gdLst/>
              <a:ahLst/>
              <a:cxnLst/>
              <a:rect l="l" t="t" r="r" b="b"/>
              <a:pathLst>
                <a:path w="10012" h="21744" extrusionOk="0">
                  <a:moveTo>
                    <a:pt x="473" y="0"/>
                  </a:moveTo>
                  <a:lnTo>
                    <a:pt x="0" y="157"/>
                  </a:lnTo>
                  <a:cubicBezTo>
                    <a:pt x="2480" y="7516"/>
                    <a:pt x="5603" y="14678"/>
                    <a:pt x="9318" y="21506"/>
                  </a:cubicBezTo>
                  <a:lnTo>
                    <a:pt x="10011" y="21744"/>
                  </a:lnTo>
                  <a:cubicBezTo>
                    <a:pt x="6199" y="14798"/>
                    <a:pt x="2993" y="7503"/>
                    <a:pt x="473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1" name="Google Shape;4801;p41"/>
            <p:cNvSpPr/>
            <p:nvPr/>
          </p:nvSpPr>
          <p:spPr>
            <a:xfrm>
              <a:off x="6347450" y="3619300"/>
              <a:ext cx="209150" cy="593750"/>
            </a:xfrm>
            <a:custGeom>
              <a:avLst/>
              <a:gdLst/>
              <a:ahLst/>
              <a:cxnLst/>
              <a:rect l="l" t="t" r="r" b="b"/>
              <a:pathLst>
                <a:path w="8366" h="23750" extrusionOk="0">
                  <a:moveTo>
                    <a:pt x="481" y="1"/>
                  </a:moveTo>
                  <a:lnTo>
                    <a:pt x="1" y="127"/>
                  </a:lnTo>
                  <a:cubicBezTo>
                    <a:pt x="2129" y="8047"/>
                    <a:pt x="4725" y="15883"/>
                    <a:pt x="7746" y="23539"/>
                  </a:cubicBezTo>
                  <a:lnTo>
                    <a:pt x="8365" y="23750"/>
                  </a:lnTo>
                  <a:cubicBezTo>
                    <a:pt x="5290" y="15990"/>
                    <a:pt x="2644" y="8034"/>
                    <a:pt x="481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2" name="Google Shape;4802;p41"/>
            <p:cNvSpPr/>
            <p:nvPr/>
          </p:nvSpPr>
          <p:spPr>
            <a:xfrm>
              <a:off x="6272075" y="3590575"/>
              <a:ext cx="211750" cy="597850"/>
            </a:xfrm>
            <a:custGeom>
              <a:avLst/>
              <a:gdLst/>
              <a:ahLst/>
              <a:cxnLst/>
              <a:rect l="l" t="t" r="r" b="b"/>
              <a:pathLst>
                <a:path w="8470" h="23914" extrusionOk="0">
                  <a:moveTo>
                    <a:pt x="486" y="0"/>
                  </a:moveTo>
                  <a:lnTo>
                    <a:pt x="0" y="115"/>
                  </a:lnTo>
                  <a:cubicBezTo>
                    <a:pt x="1862" y="8209"/>
                    <a:pt x="4482" y="16107"/>
                    <a:pt x="7824" y="23693"/>
                  </a:cubicBezTo>
                  <a:lnTo>
                    <a:pt x="8469" y="23914"/>
                  </a:lnTo>
                  <a:cubicBezTo>
                    <a:pt x="5045" y="16218"/>
                    <a:pt x="2371" y="8213"/>
                    <a:pt x="486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3" name="Google Shape;4803;p41"/>
            <p:cNvSpPr/>
            <p:nvPr/>
          </p:nvSpPr>
          <p:spPr>
            <a:xfrm>
              <a:off x="6132650" y="3571700"/>
              <a:ext cx="189075" cy="561775"/>
            </a:xfrm>
            <a:custGeom>
              <a:avLst/>
              <a:gdLst/>
              <a:ahLst/>
              <a:cxnLst/>
              <a:rect l="l" t="t" r="r" b="b"/>
              <a:pathLst>
                <a:path w="7563" h="22471" extrusionOk="0">
                  <a:moveTo>
                    <a:pt x="481" y="0"/>
                  </a:moveTo>
                  <a:lnTo>
                    <a:pt x="1" y="126"/>
                  </a:lnTo>
                  <a:cubicBezTo>
                    <a:pt x="1994" y="7572"/>
                    <a:pt x="4322" y="14987"/>
                    <a:pt x="6959" y="22264"/>
                  </a:cubicBezTo>
                  <a:lnTo>
                    <a:pt x="7562" y="22470"/>
                  </a:lnTo>
                  <a:cubicBezTo>
                    <a:pt x="4872" y="15082"/>
                    <a:pt x="2500" y="7558"/>
                    <a:pt x="481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4804;p41"/>
            <p:cNvSpPr/>
            <p:nvPr/>
          </p:nvSpPr>
          <p:spPr>
            <a:xfrm>
              <a:off x="6023775" y="3543700"/>
              <a:ext cx="169125" cy="546025"/>
            </a:xfrm>
            <a:custGeom>
              <a:avLst/>
              <a:gdLst/>
              <a:ahLst/>
              <a:cxnLst/>
              <a:rect l="l" t="t" r="r" b="b"/>
              <a:pathLst>
                <a:path w="6765" h="21841" extrusionOk="0">
                  <a:moveTo>
                    <a:pt x="487" y="1"/>
                  </a:moveTo>
                  <a:lnTo>
                    <a:pt x="0" y="95"/>
                  </a:lnTo>
                  <a:cubicBezTo>
                    <a:pt x="1416" y="7445"/>
                    <a:pt x="3479" y="14646"/>
                    <a:pt x="6154" y="21630"/>
                  </a:cubicBezTo>
                  <a:lnTo>
                    <a:pt x="6765" y="21840"/>
                  </a:lnTo>
                  <a:cubicBezTo>
                    <a:pt x="4030" y="14762"/>
                    <a:pt x="1932" y="7454"/>
                    <a:pt x="487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4805;p41"/>
            <p:cNvSpPr/>
            <p:nvPr/>
          </p:nvSpPr>
          <p:spPr>
            <a:xfrm>
              <a:off x="5919925" y="3563775"/>
              <a:ext cx="168000" cy="490225"/>
            </a:xfrm>
            <a:custGeom>
              <a:avLst/>
              <a:gdLst/>
              <a:ahLst/>
              <a:cxnLst/>
              <a:rect l="l" t="t" r="r" b="b"/>
              <a:pathLst>
                <a:path w="6720" h="19609" extrusionOk="0">
                  <a:moveTo>
                    <a:pt x="481" y="0"/>
                  </a:moveTo>
                  <a:lnTo>
                    <a:pt x="1" y="127"/>
                  </a:lnTo>
                  <a:cubicBezTo>
                    <a:pt x="1709" y="6626"/>
                    <a:pt x="3760" y="13080"/>
                    <a:pt x="6116" y="19404"/>
                  </a:cubicBezTo>
                  <a:lnTo>
                    <a:pt x="6720" y="19608"/>
                  </a:lnTo>
                  <a:cubicBezTo>
                    <a:pt x="4316" y="13186"/>
                    <a:pt x="2223" y="6615"/>
                    <a:pt x="481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4806;p41"/>
            <p:cNvSpPr/>
            <p:nvPr/>
          </p:nvSpPr>
          <p:spPr>
            <a:xfrm>
              <a:off x="5837700" y="3535100"/>
              <a:ext cx="172725" cy="492625"/>
            </a:xfrm>
            <a:custGeom>
              <a:avLst/>
              <a:gdLst/>
              <a:ahLst/>
              <a:cxnLst/>
              <a:rect l="l" t="t" r="r" b="b"/>
              <a:pathLst>
                <a:path w="6909" h="19705" extrusionOk="0">
                  <a:moveTo>
                    <a:pt x="479" y="1"/>
                  </a:moveTo>
                  <a:lnTo>
                    <a:pt x="0" y="127"/>
                  </a:lnTo>
                  <a:cubicBezTo>
                    <a:pt x="1726" y="6678"/>
                    <a:pt x="3836" y="13155"/>
                    <a:pt x="6288" y="19493"/>
                  </a:cubicBezTo>
                  <a:lnTo>
                    <a:pt x="6908" y="19705"/>
                  </a:lnTo>
                  <a:cubicBezTo>
                    <a:pt x="4397" y="13263"/>
                    <a:pt x="2250" y="6670"/>
                    <a:pt x="479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7" name="Google Shape;4807;p41"/>
            <p:cNvSpPr/>
            <p:nvPr/>
          </p:nvSpPr>
          <p:spPr>
            <a:xfrm>
              <a:off x="5633175" y="3442450"/>
              <a:ext cx="193625" cy="523050"/>
            </a:xfrm>
            <a:custGeom>
              <a:avLst/>
              <a:gdLst/>
              <a:ahLst/>
              <a:cxnLst/>
              <a:rect l="l" t="t" r="r" b="b"/>
              <a:pathLst>
                <a:path w="7745" h="20922" extrusionOk="0">
                  <a:moveTo>
                    <a:pt x="480" y="0"/>
                  </a:moveTo>
                  <a:lnTo>
                    <a:pt x="0" y="125"/>
                  </a:lnTo>
                  <a:cubicBezTo>
                    <a:pt x="1841" y="7145"/>
                    <a:pt x="4223" y="14045"/>
                    <a:pt x="7116" y="20706"/>
                  </a:cubicBezTo>
                  <a:lnTo>
                    <a:pt x="7744" y="20921"/>
                  </a:lnTo>
                  <a:cubicBezTo>
                    <a:pt x="4779" y="14149"/>
                    <a:pt x="2342" y="7139"/>
                    <a:pt x="480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4808;p41"/>
            <p:cNvSpPr/>
            <p:nvPr/>
          </p:nvSpPr>
          <p:spPr>
            <a:xfrm>
              <a:off x="5535075" y="3347400"/>
              <a:ext cx="165150" cy="575200"/>
            </a:xfrm>
            <a:custGeom>
              <a:avLst/>
              <a:gdLst/>
              <a:ahLst/>
              <a:cxnLst/>
              <a:rect l="l" t="t" r="r" b="b"/>
              <a:pathLst>
                <a:path w="6606" h="23008" extrusionOk="0">
                  <a:moveTo>
                    <a:pt x="486" y="0"/>
                  </a:moveTo>
                  <a:lnTo>
                    <a:pt x="0" y="86"/>
                  </a:lnTo>
                  <a:cubicBezTo>
                    <a:pt x="1191" y="6901"/>
                    <a:pt x="2911" y="13683"/>
                    <a:pt x="5111" y="20237"/>
                  </a:cubicBezTo>
                  <a:cubicBezTo>
                    <a:pt x="5388" y="21070"/>
                    <a:pt x="5686" y="21927"/>
                    <a:pt x="6003" y="22801"/>
                  </a:cubicBezTo>
                  <a:lnTo>
                    <a:pt x="6606" y="23008"/>
                  </a:lnTo>
                  <a:cubicBezTo>
                    <a:pt x="6233" y="22003"/>
                    <a:pt x="5889" y="21017"/>
                    <a:pt x="5574" y="20078"/>
                  </a:cubicBezTo>
                  <a:cubicBezTo>
                    <a:pt x="3385" y="13546"/>
                    <a:pt x="1676" y="6786"/>
                    <a:pt x="486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9" name="Google Shape;4809;p41"/>
            <p:cNvSpPr/>
            <p:nvPr/>
          </p:nvSpPr>
          <p:spPr>
            <a:xfrm>
              <a:off x="5415075" y="3360650"/>
              <a:ext cx="114925" cy="354100"/>
            </a:xfrm>
            <a:custGeom>
              <a:avLst/>
              <a:gdLst/>
              <a:ahLst/>
              <a:cxnLst/>
              <a:rect l="l" t="t" r="r" b="b"/>
              <a:pathLst>
                <a:path w="4597" h="14164" extrusionOk="0">
                  <a:moveTo>
                    <a:pt x="490" y="0"/>
                  </a:moveTo>
                  <a:lnTo>
                    <a:pt x="0" y="104"/>
                  </a:lnTo>
                  <a:cubicBezTo>
                    <a:pt x="280" y="1472"/>
                    <a:pt x="592" y="2828"/>
                    <a:pt x="933" y="4183"/>
                  </a:cubicBezTo>
                  <a:cubicBezTo>
                    <a:pt x="1580" y="6732"/>
                    <a:pt x="2329" y="9252"/>
                    <a:pt x="3183" y="11737"/>
                  </a:cubicBezTo>
                  <a:lnTo>
                    <a:pt x="4597" y="14164"/>
                  </a:lnTo>
                  <a:cubicBezTo>
                    <a:pt x="3254" y="10605"/>
                    <a:pt x="2133" y="6969"/>
                    <a:pt x="1218" y="3257"/>
                  </a:cubicBezTo>
                  <a:cubicBezTo>
                    <a:pt x="956" y="2170"/>
                    <a:pt x="713" y="1093"/>
                    <a:pt x="490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0" name="Google Shape;4810;p41"/>
            <p:cNvSpPr/>
            <p:nvPr/>
          </p:nvSpPr>
          <p:spPr>
            <a:xfrm>
              <a:off x="5557025" y="2912375"/>
              <a:ext cx="1821600" cy="1391450"/>
            </a:xfrm>
            <a:custGeom>
              <a:avLst/>
              <a:gdLst/>
              <a:ahLst/>
              <a:cxnLst/>
              <a:rect l="l" t="t" r="r" b="b"/>
              <a:pathLst>
                <a:path w="72864" h="55658" extrusionOk="0">
                  <a:moveTo>
                    <a:pt x="69973" y="0"/>
                  </a:moveTo>
                  <a:cubicBezTo>
                    <a:pt x="69923" y="298"/>
                    <a:pt x="69849" y="606"/>
                    <a:pt x="69743" y="902"/>
                  </a:cubicBezTo>
                  <a:lnTo>
                    <a:pt x="53992" y="46142"/>
                  </a:lnTo>
                  <a:cubicBezTo>
                    <a:pt x="53202" y="48416"/>
                    <a:pt x="51033" y="49850"/>
                    <a:pt x="48715" y="49850"/>
                  </a:cubicBezTo>
                  <a:cubicBezTo>
                    <a:pt x="48125" y="49850"/>
                    <a:pt x="47525" y="49757"/>
                    <a:pt x="46936" y="49561"/>
                  </a:cubicBezTo>
                  <a:lnTo>
                    <a:pt x="874" y="34322"/>
                  </a:lnTo>
                  <a:cubicBezTo>
                    <a:pt x="558" y="34219"/>
                    <a:pt x="282" y="34083"/>
                    <a:pt x="1" y="33935"/>
                  </a:cubicBezTo>
                  <a:lnTo>
                    <a:pt x="1" y="33935"/>
                  </a:lnTo>
                  <a:lnTo>
                    <a:pt x="1048" y="35748"/>
                  </a:lnTo>
                  <a:cubicBezTo>
                    <a:pt x="1364" y="37668"/>
                    <a:pt x="2694" y="39370"/>
                    <a:pt x="4673" y="40030"/>
                  </a:cubicBezTo>
                  <a:lnTo>
                    <a:pt x="49876" y="55369"/>
                  </a:lnTo>
                  <a:cubicBezTo>
                    <a:pt x="50454" y="55565"/>
                    <a:pt x="51043" y="55657"/>
                    <a:pt x="51622" y="55657"/>
                  </a:cubicBezTo>
                  <a:cubicBezTo>
                    <a:pt x="53892" y="55657"/>
                    <a:pt x="56015" y="54228"/>
                    <a:pt x="56787" y="51962"/>
                  </a:cubicBezTo>
                  <a:lnTo>
                    <a:pt x="72127" y="6759"/>
                  </a:lnTo>
                  <a:cubicBezTo>
                    <a:pt x="72864" y="4577"/>
                    <a:pt x="72130" y="2245"/>
                    <a:pt x="70450" y="847"/>
                  </a:cubicBezTo>
                  <a:lnTo>
                    <a:pt x="69973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1" name="Google Shape;4811;p41"/>
            <p:cNvSpPr/>
            <p:nvPr/>
          </p:nvSpPr>
          <p:spPr>
            <a:xfrm>
              <a:off x="5420075" y="2456250"/>
              <a:ext cx="1503650" cy="1847900"/>
            </a:xfrm>
            <a:custGeom>
              <a:avLst/>
              <a:gdLst/>
              <a:ahLst/>
              <a:cxnLst/>
              <a:rect l="l" t="t" r="r" b="b"/>
              <a:pathLst>
                <a:path w="60146" h="73916" extrusionOk="0">
                  <a:moveTo>
                    <a:pt x="13171" y="0"/>
                  </a:moveTo>
                  <a:lnTo>
                    <a:pt x="1" y="42768"/>
                  </a:lnTo>
                  <a:lnTo>
                    <a:pt x="6526" y="54004"/>
                  </a:lnTo>
                  <a:cubicBezTo>
                    <a:pt x="6842" y="55925"/>
                    <a:pt x="8172" y="57625"/>
                    <a:pt x="10151" y="58287"/>
                  </a:cubicBezTo>
                  <a:lnTo>
                    <a:pt x="55354" y="73625"/>
                  </a:lnTo>
                  <a:cubicBezTo>
                    <a:pt x="55931" y="73822"/>
                    <a:pt x="56518" y="73916"/>
                    <a:pt x="57096" y="73916"/>
                  </a:cubicBezTo>
                  <a:cubicBezTo>
                    <a:pt x="58191" y="73916"/>
                    <a:pt x="59252" y="73581"/>
                    <a:pt x="60145" y="72985"/>
                  </a:cubicBezTo>
                  <a:lnTo>
                    <a:pt x="13171" y="0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2" name="Google Shape;4812;p41"/>
            <p:cNvSpPr/>
            <p:nvPr/>
          </p:nvSpPr>
          <p:spPr>
            <a:xfrm>
              <a:off x="5370525" y="2177975"/>
              <a:ext cx="1827300" cy="1799350"/>
            </a:xfrm>
            <a:custGeom>
              <a:avLst/>
              <a:gdLst/>
              <a:ahLst/>
              <a:cxnLst/>
              <a:rect l="l" t="t" r="r" b="b"/>
              <a:pathLst>
                <a:path w="73092" h="71974" extrusionOk="0">
                  <a:moveTo>
                    <a:pt x="20993" y="1"/>
                  </a:moveTo>
                  <a:cubicBezTo>
                    <a:pt x="19135" y="1"/>
                    <a:pt x="17405" y="1169"/>
                    <a:pt x="16774" y="3019"/>
                  </a:cubicBezTo>
                  <a:lnTo>
                    <a:pt x="798" y="50108"/>
                  </a:lnTo>
                  <a:cubicBezTo>
                    <a:pt x="1" y="52438"/>
                    <a:pt x="1255" y="54974"/>
                    <a:pt x="3581" y="55759"/>
                  </a:cubicBezTo>
                  <a:lnTo>
                    <a:pt x="50669" y="71734"/>
                  </a:lnTo>
                  <a:cubicBezTo>
                    <a:pt x="51145" y="71897"/>
                    <a:pt x="51629" y="71974"/>
                    <a:pt x="52106" y="71974"/>
                  </a:cubicBezTo>
                  <a:cubicBezTo>
                    <a:pt x="53963" y="71974"/>
                    <a:pt x="55695" y="70802"/>
                    <a:pt x="56320" y="68952"/>
                  </a:cubicBezTo>
                  <a:lnTo>
                    <a:pt x="72295" y="21863"/>
                  </a:lnTo>
                  <a:cubicBezTo>
                    <a:pt x="73091" y="19531"/>
                    <a:pt x="71837" y="16997"/>
                    <a:pt x="69513" y="16212"/>
                  </a:cubicBezTo>
                  <a:lnTo>
                    <a:pt x="22424" y="237"/>
                  </a:lnTo>
                  <a:cubicBezTo>
                    <a:pt x="21949" y="77"/>
                    <a:pt x="21467" y="1"/>
                    <a:pt x="209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3" name="Google Shape;4813;p41"/>
            <p:cNvSpPr/>
            <p:nvPr/>
          </p:nvSpPr>
          <p:spPr>
            <a:xfrm>
              <a:off x="6110250" y="2244475"/>
              <a:ext cx="1074075" cy="1731725"/>
            </a:xfrm>
            <a:custGeom>
              <a:avLst/>
              <a:gdLst/>
              <a:ahLst/>
              <a:cxnLst/>
              <a:rect l="l" t="t" r="r" b="b"/>
              <a:pathLst>
                <a:path w="42963" h="69269" extrusionOk="0">
                  <a:moveTo>
                    <a:pt x="8685" y="23656"/>
                  </a:moveTo>
                  <a:cubicBezTo>
                    <a:pt x="8903" y="23744"/>
                    <a:pt x="9121" y="23838"/>
                    <a:pt x="9337" y="23936"/>
                  </a:cubicBezTo>
                  <a:cubicBezTo>
                    <a:pt x="9214" y="24700"/>
                    <a:pt x="9101" y="25455"/>
                    <a:pt x="9003" y="26219"/>
                  </a:cubicBezTo>
                  <a:cubicBezTo>
                    <a:pt x="8871" y="25706"/>
                    <a:pt x="8734" y="25183"/>
                    <a:pt x="8592" y="24671"/>
                  </a:cubicBezTo>
                  <a:cubicBezTo>
                    <a:pt x="8629" y="24331"/>
                    <a:pt x="8659" y="23990"/>
                    <a:pt x="8685" y="23656"/>
                  </a:cubicBezTo>
                  <a:close/>
                  <a:moveTo>
                    <a:pt x="15509" y="25399"/>
                  </a:moveTo>
                  <a:cubicBezTo>
                    <a:pt x="15878" y="25921"/>
                    <a:pt x="16248" y="26442"/>
                    <a:pt x="16616" y="26973"/>
                  </a:cubicBezTo>
                  <a:cubicBezTo>
                    <a:pt x="15989" y="26627"/>
                    <a:pt x="15359" y="26283"/>
                    <a:pt x="14719" y="25951"/>
                  </a:cubicBezTo>
                  <a:cubicBezTo>
                    <a:pt x="14978" y="25767"/>
                    <a:pt x="15238" y="25583"/>
                    <a:pt x="15509" y="25399"/>
                  </a:cubicBezTo>
                  <a:close/>
                  <a:moveTo>
                    <a:pt x="14260" y="26270"/>
                  </a:moveTo>
                  <a:cubicBezTo>
                    <a:pt x="15208" y="26758"/>
                    <a:pt x="16139" y="27267"/>
                    <a:pt x="17064" y="27791"/>
                  </a:cubicBezTo>
                  <a:cubicBezTo>
                    <a:pt x="16456" y="28141"/>
                    <a:pt x="15847" y="28496"/>
                    <a:pt x="15245" y="28857"/>
                  </a:cubicBezTo>
                  <a:cubicBezTo>
                    <a:pt x="14841" y="28043"/>
                    <a:pt x="14432" y="27241"/>
                    <a:pt x="14025" y="26437"/>
                  </a:cubicBezTo>
                  <a:cubicBezTo>
                    <a:pt x="14101" y="26381"/>
                    <a:pt x="14184" y="26328"/>
                    <a:pt x="14260" y="26270"/>
                  </a:cubicBezTo>
                  <a:close/>
                  <a:moveTo>
                    <a:pt x="18302" y="28505"/>
                  </a:moveTo>
                  <a:lnTo>
                    <a:pt x="18302" y="28505"/>
                  </a:lnTo>
                  <a:cubicBezTo>
                    <a:pt x="18501" y="28621"/>
                    <a:pt x="18699" y="28739"/>
                    <a:pt x="18904" y="28868"/>
                  </a:cubicBezTo>
                  <a:cubicBezTo>
                    <a:pt x="18796" y="28885"/>
                    <a:pt x="18696" y="28906"/>
                    <a:pt x="18589" y="28922"/>
                  </a:cubicBezTo>
                  <a:cubicBezTo>
                    <a:pt x="18490" y="28784"/>
                    <a:pt x="18401" y="28642"/>
                    <a:pt x="18302" y="28505"/>
                  </a:cubicBezTo>
                  <a:close/>
                  <a:moveTo>
                    <a:pt x="9819" y="24144"/>
                  </a:moveTo>
                  <a:cubicBezTo>
                    <a:pt x="10435" y="24419"/>
                    <a:pt x="11050" y="24695"/>
                    <a:pt x="11659" y="24988"/>
                  </a:cubicBezTo>
                  <a:cubicBezTo>
                    <a:pt x="11104" y="25522"/>
                    <a:pt x="10558" y="26068"/>
                    <a:pt x="10005" y="26630"/>
                  </a:cubicBezTo>
                  <a:lnTo>
                    <a:pt x="10350" y="26986"/>
                  </a:lnTo>
                  <a:cubicBezTo>
                    <a:pt x="10947" y="26381"/>
                    <a:pt x="11547" y="25790"/>
                    <a:pt x="12142" y="25216"/>
                  </a:cubicBezTo>
                  <a:cubicBezTo>
                    <a:pt x="12460" y="25365"/>
                    <a:pt x="12772" y="25525"/>
                    <a:pt x="13082" y="25671"/>
                  </a:cubicBezTo>
                  <a:cubicBezTo>
                    <a:pt x="13187" y="25876"/>
                    <a:pt x="13288" y="26080"/>
                    <a:pt x="13393" y="26283"/>
                  </a:cubicBezTo>
                  <a:cubicBezTo>
                    <a:pt x="12128" y="27176"/>
                    <a:pt x="10914" y="28058"/>
                    <a:pt x="9720" y="28931"/>
                  </a:cubicBezTo>
                  <a:cubicBezTo>
                    <a:pt x="9538" y="28225"/>
                    <a:pt x="9344" y="27517"/>
                    <a:pt x="9161" y="26811"/>
                  </a:cubicBezTo>
                  <a:lnTo>
                    <a:pt x="9161" y="26811"/>
                  </a:lnTo>
                  <a:lnTo>
                    <a:pt x="9437" y="26845"/>
                  </a:lnTo>
                  <a:cubicBezTo>
                    <a:pt x="9545" y="25948"/>
                    <a:pt x="9671" y="25047"/>
                    <a:pt x="9819" y="24144"/>
                  </a:cubicBezTo>
                  <a:close/>
                  <a:moveTo>
                    <a:pt x="17436" y="28148"/>
                  </a:moveTo>
                  <a:cubicBezTo>
                    <a:pt x="17641" y="28435"/>
                    <a:pt x="17842" y="28728"/>
                    <a:pt x="18037" y="29011"/>
                  </a:cubicBezTo>
                  <a:cubicBezTo>
                    <a:pt x="17214" y="29161"/>
                    <a:pt x="16381" y="29310"/>
                    <a:pt x="15556" y="29468"/>
                  </a:cubicBezTo>
                  <a:cubicBezTo>
                    <a:pt x="15529" y="29412"/>
                    <a:pt x="15494" y="29353"/>
                    <a:pt x="15467" y="29297"/>
                  </a:cubicBezTo>
                  <a:cubicBezTo>
                    <a:pt x="16116" y="28909"/>
                    <a:pt x="16774" y="28522"/>
                    <a:pt x="17436" y="28148"/>
                  </a:cubicBezTo>
                  <a:close/>
                  <a:moveTo>
                    <a:pt x="15040" y="29563"/>
                  </a:moveTo>
                  <a:lnTo>
                    <a:pt x="15040" y="29563"/>
                  </a:lnTo>
                  <a:cubicBezTo>
                    <a:pt x="15036" y="29571"/>
                    <a:pt x="15029" y="29575"/>
                    <a:pt x="15023" y="29575"/>
                  </a:cubicBezTo>
                  <a:cubicBezTo>
                    <a:pt x="15021" y="29575"/>
                    <a:pt x="15020" y="29575"/>
                    <a:pt x="15018" y="29574"/>
                  </a:cubicBezTo>
                  <a:lnTo>
                    <a:pt x="15040" y="29563"/>
                  </a:lnTo>
                  <a:close/>
                  <a:moveTo>
                    <a:pt x="1" y="1"/>
                  </a:moveTo>
                  <a:cubicBezTo>
                    <a:pt x="3435" y="7981"/>
                    <a:pt x="5893" y="16380"/>
                    <a:pt x="8119" y="24704"/>
                  </a:cubicBezTo>
                  <a:cubicBezTo>
                    <a:pt x="7925" y="26593"/>
                    <a:pt x="7697" y="28476"/>
                    <a:pt x="7425" y="30354"/>
                  </a:cubicBezTo>
                  <a:lnTo>
                    <a:pt x="7918" y="30427"/>
                  </a:lnTo>
                  <a:cubicBezTo>
                    <a:pt x="8124" y="28971"/>
                    <a:pt x="8311" y="27516"/>
                    <a:pt x="8471" y="26054"/>
                  </a:cubicBezTo>
                  <a:cubicBezTo>
                    <a:pt x="8886" y="27619"/>
                    <a:pt x="9290" y="29183"/>
                    <a:pt x="9698" y="30741"/>
                  </a:cubicBezTo>
                  <a:lnTo>
                    <a:pt x="10178" y="30615"/>
                  </a:lnTo>
                  <a:cubicBezTo>
                    <a:pt x="10077" y="30226"/>
                    <a:pt x="9975" y="29838"/>
                    <a:pt x="9876" y="29439"/>
                  </a:cubicBezTo>
                  <a:cubicBezTo>
                    <a:pt x="11094" y="28549"/>
                    <a:pt x="12357" y="27638"/>
                    <a:pt x="13638" y="26723"/>
                  </a:cubicBezTo>
                  <a:cubicBezTo>
                    <a:pt x="14041" y="27517"/>
                    <a:pt x="14442" y="28309"/>
                    <a:pt x="14843" y="29111"/>
                  </a:cubicBezTo>
                  <a:cubicBezTo>
                    <a:pt x="14445" y="29348"/>
                    <a:pt x="14048" y="29597"/>
                    <a:pt x="13654" y="29846"/>
                  </a:cubicBezTo>
                  <a:cubicBezTo>
                    <a:pt x="13331" y="29917"/>
                    <a:pt x="13006" y="29975"/>
                    <a:pt x="12684" y="30047"/>
                  </a:cubicBezTo>
                  <a:lnTo>
                    <a:pt x="12385" y="29273"/>
                  </a:lnTo>
                  <a:lnTo>
                    <a:pt x="11920" y="29459"/>
                  </a:lnTo>
                  <a:lnTo>
                    <a:pt x="12189" y="30157"/>
                  </a:lnTo>
                  <a:cubicBezTo>
                    <a:pt x="11805" y="30243"/>
                    <a:pt x="11425" y="30321"/>
                    <a:pt x="11035" y="30404"/>
                  </a:cubicBezTo>
                  <a:lnTo>
                    <a:pt x="11141" y="30887"/>
                  </a:lnTo>
                  <a:cubicBezTo>
                    <a:pt x="11554" y="30794"/>
                    <a:pt x="11956" y="30706"/>
                    <a:pt x="12368" y="30620"/>
                  </a:cubicBezTo>
                  <a:lnTo>
                    <a:pt x="12384" y="30655"/>
                  </a:lnTo>
                  <a:cubicBezTo>
                    <a:pt x="11925" y="30953"/>
                    <a:pt x="11465" y="31252"/>
                    <a:pt x="11012" y="31565"/>
                  </a:cubicBezTo>
                  <a:cubicBezTo>
                    <a:pt x="10888" y="31056"/>
                    <a:pt x="10762" y="30556"/>
                    <a:pt x="10625" y="30054"/>
                  </a:cubicBezTo>
                  <a:lnTo>
                    <a:pt x="10145" y="30179"/>
                  </a:lnTo>
                  <a:cubicBezTo>
                    <a:pt x="10289" y="30741"/>
                    <a:pt x="10439" y="31304"/>
                    <a:pt x="10580" y="31866"/>
                  </a:cubicBezTo>
                  <a:cubicBezTo>
                    <a:pt x="10333" y="32038"/>
                    <a:pt x="10078" y="32206"/>
                    <a:pt x="9831" y="32376"/>
                  </a:cubicBezTo>
                  <a:lnTo>
                    <a:pt x="10112" y="32783"/>
                  </a:lnTo>
                  <a:cubicBezTo>
                    <a:pt x="10310" y="32648"/>
                    <a:pt x="10508" y="32506"/>
                    <a:pt x="10704" y="32372"/>
                  </a:cubicBezTo>
                  <a:cubicBezTo>
                    <a:pt x="11431" y="35294"/>
                    <a:pt x="12106" y="38252"/>
                    <a:pt x="12757" y="41127"/>
                  </a:cubicBezTo>
                  <a:cubicBezTo>
                    <a:pt x="13723" y="45377"/>
                    <a:pt x="14726" y="49778"/>
                    <a:pt x="15904" y="54057"/>
                  </a:cubicBezTo>
                  <a:cubicBezTo>
                    <a:pt x="17494" y="59857"/>
                    <a:pt x="19261" y="64799"/>
                    <a:pt x="21284" y="69120"/>
                  </a:cubicBezTo>
                  <a:cubicBezTo>
                    <a:pt x="21492" y="69184"/>
                    <a:pt x="21699" y="69232"/>
                    <a:pt x="21908" y="69269"/>
                  </a:cubicBezTo>
                  <a:cubicBezTo>
                    <a:pt x="19821" y="64888"/>
                    <a:pt x="18014" y="59854"/>
                    <a:pt x="16389" y="53923"/>
                  </a:cubicBezTo>
                  <a:cubicBezTo>
                    <a:pt x="15186" y="49664"/>
                    <a:pt x="14188" y="45274"/>
                    <a:pt x="13222" y="41024"/>
                  </a:cubicBezTo>
                  <a:cubicBezTo>
                    <a:pt x="12549" y="38083"/>
                    <a:pt x="11867" y="35066"/>
                    <a:pt x="11127" y="32077"/>
                  </a:cubicBezTo>
                  <a:cubicBezTo>
                    <a:pt x="11603" y="31755"/>
                    <a:pt x="12076" y="31443"/>
                    <a:pt x="12553" y="31122"/>
                  </a:cubicBezTo>
                  <a:lnTo>
                    <a:pt x="19291" y="48349"/>
                  </a:lnTo>
                  <a:cubicBezTo>
                    <a:pt x="20919" y="52512"/>
                    <a:pt x="22602" y="56804"/>
                    <a:pt x="24565" y="60907"/>
                  </a:cubicBezTo>
                  <a:cubicBezTo>
                    <a:pt x="25282" y="62405"/>
                    <a:pt x="26064" y="63949"/>
                    <a:pt x="27016" y="65411"/>
                  </a:cubicBezTo>
                  <a:lnTo>
                    <a:pt x="27222" y="64806"/>
                  </a:lnTo>
                  <a:cubicBezTo>
                    <a:pt x="26375" y="63464"/>
                    <a:pt x="25663" y="62060"/>
                    <a:pt x="25012" y="60688"/>
                  </a:cubicBezTo>
                  <a:cubicBezTo>
                    <a:pt x="23060" y="56605"/>
                    <a:pt x="21378" y="52312"/>
                    <a:pt x="19755" y="48162"/>
                  </a:cubicBezTo>
                  <a:lnTo>
                    <a:pt x="12977" y="30835"/>
                  </a:lnTo>
                  <a:cubicBezTo>
                    <a:pt x="13255" y="30656"/>
                    <a:pt x="13532" y="30477"/>
                    <a:pt x="13817" y="30301"/>
                  </a:cubicBezTo>
                  <a:cubicBezTo>
                    <a:pt x="14305" y="30206"/>
                    <a:pt x="14798" y="30104"/>
                    <a:pt x="15276" y="30007"/>
                  </a:cubicBezTo>
                  <a:cubicBezTo>
                    <a:pt x="20060" y="39526"/>
                    <a:pt x="24737" y="49191"/>
                    <a:pt x="29236" y="58858"/>
                  </a:cubicBezTo>
                  <a:lnTo>
                    <a:pt x="29473" y="58173"/>
                  </a:lnTo>
                  <a:cubicBezTo>
                    <a:pt x="25060" y="48702"/>
                    <a:pt x="20479" y="39237"/>
                    <a:pt x="15792" y="29912"/>
                  </a:cubicBezTo>
                  <a:cubicBezTo>
                    <a:pt x="16648" y="29746"/>
                    <a:pt x="17499" y="29596"/>
                    <a:pt x="18359" y="29448"/>
                  </a:cubicBezTo>
                  <a:cubicBezTo>
                    <a:pt x="23103" y="36282"/>
                    <a:pt x="27717" y="43246"/>
                    <a:pt x="32156" y="50277"/>
                  </a:cubicBezTo>
                  <a:lnTo>
                    <a:pt x="32362" y="49674"/>
                  </a:lnTo>
                  <a:cubicBezTo>
                    <a:pt x="28025" y="42819"/>
                    <a:pt x="23522" y="36015"/>
                    <a:pt x="18902" y="29355"/>
                  </a:cubicBezTo>
                  <a:cubicBezTo>
                    <a:pt x="19119" y="29322"/>
                    <a:pt x="19337" y="29279"/>
                    <a:pt x="19555" y="29246"/>
                  </a:cubicBezTo>
                  <a:cubicBezTo>
                    <a:pt x="25210" y="32723"/>
                    <a:pt x="30441" y="36894"/>
                    <a:pt x="35088" y="41635"/>
                  </a:cubicBezTo>
                  <a:lnTo>
                    <a:pt x="35267" y="41106"/>
                  </a:lnTo>
                  <a:cubicBezTo>
                    <a:pt x="30767" y="36548"/>
                    <a:pt x="25729" y="32512"/>
                    <a:pt x="20301" y="29124"/>
                  </a:cubicBezTo>
                  <a:cubicBezTo>
                    <a:pt x="26825" y="28072"/>
                    <a:pt x="33408" y="27403"/>
                    <a:pt x="40014" y="27132"/>
                  </a:cubicBezTo>
                  <a:lnTo>
                    <a:pt x="40186" y="26627"/>
                  </a:lnTo>
                  <a:lnTo>
                    <a:pt x="40186" y="26627"/>
                  </a:lnTo>
                  <a:cubicBezTo>
                    <a:pt x="33308" y="26903"/>
                    <a:pt x="26446" y="27602"/>
                    <a:pt x="19656" y="28724"/>
                  </a:cubicBezTo>
                  <a:cubicBezTo>
                    <a:pt x="19129" y="28407"/>
                    <a:pt x="18604" y="28089"/>
                    <a:pt x="18074" y="27778"/>
                  </a:cubicBezTo>
                  <a:cubicBezTo>
                    <a:pt x="25851" y="23428"/>
                    <a:pt x="34262" y="20186"/>
                    <a:pt x="42933" y="18187"/>
                  </a:cubicBezTo>
                  <a:cubicBezTo>
                    <a:pt x="42956" y="18018"/>
                    <a:pt x="42962" y="17845"/>
                    <a:pt x="42962" y="17670"/>
                  </a:cubicBezTo>
                  <a:lnTo>
                    <a:pt x="42962" y="17670"/>
                  </a:lnTo>
                  <a:cubicBezTo>
                    <a:pt x="34103" y="19702"/>
                    <a:pt x="25517" y="23023"/>
                    <a:pt x="17598" y="27480"/>
                  </a:cubicBezTo>
                  <a:cubicBezTo>
                    <a:pt x="17036" y="26686"/>
                    <a:pt x="16480" y="25884"/>
                    <a:pt x="15921" y="25089"/>
                  </a:cubicBezTo>
                  <a:cubicBezTo>
                    <a:pt x="21878" y="20933"/>
                    <a:pt x="28451" y="16735"/>
                    <a:pt x="35375" y="13528"/>
                  </a:cubicBezTo>
                  <a:cubicBezTo>
                    <a:pt x="35987" y="13244"/>
                    <a:pt x="36639" y="12950"/>
                    <a:pt x="37328" y="12658"/>
                  </a:cubicBezTo>
                  <a:lnTo>
                    <a:pt x="36626" y="12417"/>
                  </a:lnTo>
                  <a:cubicBezTo>
                    <a:pt x="36118" y="12642"/>
                    <a:pt x="35624" y="12855"/>
                    <a:pt x="35167" y="13072"/>
                  </a:cubicBezTo>
                  <a:cubicBezTo>
                    <a:pt x="28208" y="16297"/>
                    <a:pt x="21614" y="20503"/>
                    <a:pt x="15643" y="24674"/>
                  </a:cubicBezTo>
                  <a:cubicBezTo>
                    <a:pt x="15316" y="24214"/>
                    <a:pt x="14998" y="23757"/>
                    <a:pt x="14667" y="23305"/>
                  </a:cubicBezTo>
                  <a:lnTo>
                    <a:pt x="14256" y="23596"/>
                  </a:lnTo>
                  <a:cubicBezTo>
                    <a:pt x="14575" y="24052"/>
                    <a:pt x="14905" y="24503"/>
                    <a:pt x="15233" y="24965"/>
                  </a:cubicBezTo>
                  <a:cubicBezTo>
                    <a:pt x="14899" y="25197"/>
                    <a:pt x="14564" y="25431"/>
                    <a:pt x="14240" y="25667"/>
                  </a:cubicBezTo>
                  <a:cubicBezTo>
                    <a:pt x="13981" y="25535"/>
                    <a:pt x="13731" y="25402"/>
                    <a:pt x="13470" y="25280"/>
                  </a:cubicBezTo>
                  <a:cubicBezTo>
                    <a:pt x="13413" y="25155"/>
                    <a:pt x="13350" y="25044"/>
                    <a:pt x="13288" y="24929"/>
                  </a:cubicBezTo>
                  <a:lnTo>
                    <a:pt x="13026" y="25067"/>
                  </a:lnTo>
                  <a:cubicBezTo>
                    <a:pt x="12866" y="24991"/>
                    <a:pt x="12712" y="24907"/>
                    <a:pt x="12553" y="24832"/>
                  </a:cubicBezTo>
                  <a:lnTo>
                    <a:pt x="12562" y="24807"/>
                  </a:lnTo>
                  <a:cubicBezTo>
                    <a:pt x="19054" y="18551"/>
                    <a:pt x="25224" y="13903"/>
                    <a:pt x="31407" y="10644"/>
                  </a:cubicBezTo>
                  <a:lnTo>
                    <a:pt x="30762" y="10425"/>
                  </a:lnTo>
                  <a:cubicBezTo>
                    <a:pt x="24905" y="13579"/>
                    <a:pt x="19054" y="17959"/>
                    <a:pt x="12922" y="23778"/>
                  </a:cubicBezTo>
                  <a:cubicBezTo>
                    <a:pt x="13783" y="21369"/>
                    <a:pt x="14815" y="18975"/>
                    <a:pt x="15809" y="16661"/>
                  </a:cubicBezTo>
                  <a:cubicBezTo>
                    <a:pt x="17204" y="13413"/>
                    <a:pt x="18633" y="10085"/>
                    <a:pt x="19628" y="6657"/>
                  </a:cubicBezTo>
                  <a:lnTo>
                    <a:pt x="19156" y="6498"/>
                  </a:lnTo>
                  <a:cubicBezTo>
                    <a:pt x="18166" y="9917"/>
                    <a:pt x="16740" y="13228"/>
                    <a:pt x="15349" y="16467"/>
                  </a:cubicBezTo>
                  <a:cubicBezTo>
                    <a:pt x="14216" y="19093"/>
                    <a:pt x="13049" y="21812"/>
                    <a:pt x="12123" y="24558"/>
                  </a:cubicBezTo>
                  <a:cubicBezTo>
                    <a:pt x="12105" y="24579"/>
                    <a:pt x="12083" y="24589"/>
                    <a:pt x="12067" y="24611"/>
                  </a:cubicBezTo>
                  <a:cubicBezTo>
                    <a:pt x="11361" y="24277"/>
                    <a:pt x="10644" y="23944"/>
                    <a:pt x="9932" y="23635"/>
                  </a:cubicBezTo>
                  <a:cubicBezTo>
                    <a:pt x="10385" y="20969"/>
                    <a:pt x="10992" y="18310"/>
                    <a:pt x="11574" y="15720"/>
                  </a:cubicBezTo>
                  <a:cubicBezTo>
                    <a:pt x="12396" y="12102"/>
                    <a:pt x="13230" y="8392"/>
                    <a:pt x="13681" y="4642"/>
                  </a:cubicBezTo>
                  <a:lnTo>
                    <a:pt x="13201" y="4478"/>
                  </a:lnTo>
                  <a:cubicBezTo>
                    <a:pt x="12765" y="8235"/>
                    <a:pt x="11915" y="11965"/>
                    <a:pt x="11093" y="15613"/>
                  </a:cubicBezTo>
                  <a:cubicBezTo>
                    <a:pt x="10512" y="18168"/>
                    <a:pt x="9917" y="20794"/>
                    <a:pt x="9465" y="23433"/>
                  </a:cubicBezTo>
                  <a:cubicBezTo>
                    <a:pt x="9240" y="23334"/>
                    <a:pt x="9007" y="23232"/>
                    <a:pt x="8779" y="23142"/>
                  </a:cubicBezTo>
                  <a:cubicBezTo>
                    <a:pt x="9380" y="16484"/>
                    <a:pt x="9503" y="9788"/>
                    <a:pt x="9152" y="3117"/>
                  </a:cubicBezTo>
                  <a:lnTo>
                    <a:pt x="8640" y="2943"/>
                  </a:lnTo>
                  <a:lnTo>
                    <a:pt x="8640" y="2943"/>
                  </a:lnTo>
                  <a:cubicBezTo>
                    <a:pt x="9003" y="9731"/>
                    <a:pt x="8878" y="16539"/>
                    <a:pt x="8261" y="23299"/>
                  </a:cubicBezTo>
                  <a:cubicBezTo>
                    <a:pt x="6155" y="15520"/>
                    <a:pt x="3822" y="7702"/>
                    <a:pt x="637" y="22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4" name="Google Shape;4814;p41"/>
            <p:cNvSpPr/>
            <p:nvPr/>
          </p:nvSpPr>
          <p:spPr>
            <a:xfrm>
              <a:off x="6358700" y="3188900"/>
              <a:ext cx="66650" cy="710375"/>
            </a:xfrm>
            <a:custGeom>
              <a:avLst/>
              <a:gdLst/>
              <a:ahLst/>
              <a:cxnLst/>
              <a:rect l="l" t="t" r="r" b="b"/>
              <a:pathLst>
                <a:path w="2666" h="28415" extrusionOk="0">
                  <a:moveTo>
                    <a:pt x="689" y="1"/>
                  </a:moveTo>
                  <a:lnTo>
                    <a:pt x="689" y="1"/>
                  </a:lnTo>
                  <a:cubicBezTo>
                    <a:pt x="1" y="9446"/>
                    <a:pt x="861" y="18914"/>
                    <a:pt x="2136" y="28236"/>
                  </a:cubicBezTo>
                  <a:lnTo>
                    <a:pt x="2665" y="28415"/>
                  </a:lnTo>
                  <a:cubicBezTo>
                    <a:pt x="1371" y="19041"/>
                    <a:pt x="501" y="9520"/>
                    <a:pt x="1183" y="38"/>
                  </a:cubicBezTo>
                  <a:lnTo>
                    <a:pt x="689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4815;p41"/>
            <p:cNvSpPr/>
            <p:nvPr/>
          </p:nvSpPr>
          <p:spPr>
            <a:xfrm>
              <a:off x="6191050" y="3167475"/>
              <a:ext cx="102250" cy="656500"/>
            </a:xfrm>
            <a:custGeom>
              <a:avLst/>
              <a:gdLst/>
              <a:ahLst/>
              <a:cxnLst/>
              <a:rect l="l" t="t" r="r" b="b"/>
              <a:pathLst>
                <a:path w="4090" h="26260" extrusionOk="0">
                  <a:moveTo>
                    <a:pt x="3603" y="1"/>
                  </a:moveTo>
                  <a:lnTo>
                    <a:pt x="1" y="26099"/>
                  </a:lnTo>
                  <a:lnTo>
                    <a:pt x="481" y="26259"/>
                  </a:lnTo>
                  <a:lnTo>
                    <a:pt x="4090" y="65"/>
                  </a:lnTo>
                  <a:lnTo>
                    <a:pt x="360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6" name="Google Shape;4816;p41"/>
            <p:cNvSpPr/>
            <p:nvPr/>
          </p:nvSpPr>
          <p:spPr>
            <a:xfrm>
              <a:off x="5990950" y="3117175"/>
              <a:ext cx="252100" cy="638850"/>
            </a:xfrm>
            <a:custGeom>
              <a:avLst/>
              <a:gdLst/>
              <a:ahLst/>
              <a:cxnLst/>
              <a:rect l="l" t="t" r="r" b="b"/>
              <a:pathLst>
                <a:path w="10084" h="25554" extrusionOk="0">
                  <a:moveTo>
                    <a:pt x="9610" y="1"/>
                  </a:moveTo>
                  <a:lnTo>
                    <a:pt x="0" y="25395"/>
                  </a:lnTo>
                  <a:lnTo>
                    <a:pt x="472" y="25554"/>
                  </a:lnTo>
                  <a:lnTo>
                    <a:pt x="10083" y="180"/>
                  </a:lnTo>
                  <a:lnTo>
                    <a:pt x="961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7" name="Google Shape;4817;p41"/>
            <p:cNvSpPr/>
            <p:nvPr/>
          </p:nvSpPr>
          <p:spPr>
            <a:xfrm>
              <a:off x="5536025" y="3032075"/>
              <a:ext cx="726725" cy="648675"/>
            </a:xfrm>
            <a:custGeom>
              <a:avLst/>
              <a:gdLst/>
              <a:ahLst/>
              <a:cxnLst/>
              <a:rect l="l" t="t" r="r" b="b"/>
              <a:pathLst>
                <a:path w="29069" h="25947" extrusionOk="0">
                  <a:moveTo>
                    <a:pt x="28790" y="1"/>
                  </a:moveTo>
                  <a:cubicBezTo>
                    <a:pt x="28296" y="297"/>
                    <a:pt x="27808" y="595"/>
                    <a:pt x="27318" y="902"/>
                  </a:cubicBezTo>
                  <a:cubicBezTo>
                    <a:pt x="27377" y="813"/>
                    <a:pt x="27447" y="724"/>
                    <a:pt x="27506" y="636"/>
                  </a:cubicBezTo>
                  <a:lnTo>
                    <a:pt x="27098" y="350"/>
                  </a:lnTo>
                  <a:cubicBezTo>
                    <a:pt x="26810" y="766"/>
                    <a:pt x="26524" y="1174"/>
                    <a:pt x="26236" y="1592"/>
                  </a:cubicBezTo>
                  <a:cubicBezTo>
                    <a:pt x="16927" y="7528"/>
                    <a:pt x="8596" y="14665"/>
                    <a:pt x="1" y="22627"/>
                  </a:cubicBezTo>
                  <a:lnTo>
                    <a:pt x="538" y="22809"/>
                  </a:lnTo>
                  <a:cubicBezTo>
                    <a:pt x="8729" y="15232"/>
                    <a:pt x="16687" y="8405"/>
                    <a:pt x="25490" y="2669"/>
                  </a:cubicBezTo>
                  <a:lnTo>
                    <a:pt x="25490" y="2669"/>
                  </a:lnTo>
                  <a:cubicBezTo>
                    <a:pt x="20126" y="10349"/>
                    <a:pt x="14709" y="18084"/>
                    <a:pt x="9305" y="25777"/>
                  </a:cubicBezTo>
                  <a:lnTo>
                    <a:pt x="9803" y="25946"/>
                  </a:lnTo>
                  <a:cubicBezTo>
                    <a:pt x="15424" y="17950"/>
                    <a:pt x="21039" y="9924"/>
                    <a:pt x="26605" y="1957"/>
                  </a:cubicBezTo>
                  <a:cubicBezTo>
                    <a:pt x="27420" y="1441"/>
                    <a:pt x="28243" y="929"/>
                    <a:pt x="29068" y="436"/>
                  </a:cubicBezTo>
                  <a:lnTo>
                    <a:pt x="2879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8" name="Google Shape;4818;p41"/>
            <p:cNvSpPr/>
            <p:nvPr/>
          </p:nvSpPr>
          <p:spPr>
            <a:xfrm>
              <a:off x="5383925" y="2958525"/>
              <a:ext cx="891925" cy="514225"/>
            </a:xfrm>
            <a:custGeom>
              <a:avLst/>
              <a:gdLst/>
              <a:ahLst/>
              <a:cxnLst/>
              <a:rect l="l" t="t" r="r" b="b"/>
              <a:pathLst>
                <a:path w="35677" h="20569" extrusionOk="0">
                  <a:moveTo>
                    <a:pt x="35587" y="0"/>
                  </a:moveTo>
                  <a:cubicBezTo>
                    <a:pt x="31174" y="824"/>
                    <a:pt x="27123" y="2871"/>
                    <a:pt x="23401" y="4953"/>
                  </a:cubicBezTo>
                  <a:cubicBezTo>
                    <a:pt x="16837" y="8633"/>
                    <a:pt x="10493" y="12911"/>
                    <a:pt x="4361" y="17043"/>
                  </a:cubicBezTo>
                  <a:cubicBezTo>
                    <a:pt x="2917" y="18019"/>
                    <a:pt x="1476" y="18995"/>
                    <a:pt x="25" y="19961"/>
                  </a:cubicBezTo>
                  <a:cubicBezTo>
                    <a:pt x="8" y="20167"/>
                    <a:pt x="1" y="20369"/>
                    <a:pt x="14" y="20569"/>
                  </a:cubicBezTo>
                  <a:cubicBezTo>
                    <a:pt x="1559" y="19537"/>
                    <a:pt x="3111" y="18496"/>
                    <a:pt x="4647" y="17460"/>
                  </a:cubicBezTo>
                  <a:cubicBezTo>
                    <a:pt x="10770" y="13334"/>
                    <a:pt x="17109" y="9063"/>
                    <a:pt x="23651" y="5393"/>
                  </a:cubicBezTo>
                  <a:cubicBezTo>
                    <a:pt x="27331" y="3325"/>
                    <a:pt x="31334" y="1307"/>
                    <a:pt x="35677" y="496"/>
                  </a:cubicBezTo>
                  <a:lnTo>
                    <a:pt x="35587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9" name="Google Shape;4819;p41"/>
            <p:cNvSpPr/>
            <p:nvPr/>
          </p:nvSpPr>
          <p:spPr>
            <a:xfrm>
              <a:off x="5449850" y="2935825"/>
              <a:ext cx="688250" cy="320375"/>
            </a:xfrm>
            <a:custGeom>
              <a:avLst/>
              <a:gdLst/>
              <a:ahLst/>
              <a:cxnLst/>
              <a:rect l="l" t="t" r="r" b="b"/>
              <a:pathLst>
                <a:path w="27530" h="12815" extrusionOk="0">
                  <a:moveTo>
                    <a:pt x="27413" y="1"/>
                  </a:moveTo>
                  <a:cubicBezTo>
                    <a:pt x="24701" y="665"/>
                    <a:pt x="22190" y="2000"/>
                    <a:pt x="19772" y="3296"/>
                  </a:cubicBezTo>
                  <a:lnTo>
                    <a:pt x="19073" y="3667"/>
                  </a:lnTo>
                  <a:cubicBezTo>
                    <a:pt x="12996" y="6892"/>
                    <a:pt x="6668" y="9756"/>
                    <a:pt x="210" y="12204"/>
                  </a:cubicBezTo>
                  <a:lnTo>
                    <a:pt x="1" y="12814"/>
                  </a:lnTo>
                  <a:cubicBezTo>
                    <a:pt x="6601" y="10327"/>
                    <a:pt x="13078" y="7415"/>
                    <a:pt x="19294" y="4109"/>
                  </a:cubicBezTo>
                  <a:lnTo>
                    <a:pt x="19996" y="3729"/>
                  </a:lnTo>
                  <a:cubicBezTo>
                    <a:pt x="22394" y="2445"/>
                    <a:pt x="24878" y="1126"/>
                    <a:pt x="27529" y="480"/>
                  </a:cubicBezTo>
                  <a:lnTo>
                    <a:pt x="2741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0" name="Google Shape;4820;p41"/>
            <p:cNvSpPr/>
            <p:nvPr/>
          </p:nvSpPr>
          <p:spPr>
            <a:xfrm>
              <a:off x="5527650" y="2856425"/>
              <a:ext cx="603425" cy="168975"/>
            </a:xfrm>
            <a:custGeom>
              <a:avLst/>
              <a:gdLst/>
              <a:ahLst/>
              <a:cxnLst/>
              <a:rect l="l" t="t" r="r" b="b"/>
              <a:pathLst>
                <a:path w="24137" h="6759" extrusionOk="0">
                  <a:moveTo>
                    <a:pt x="24072" y="1"/>
                  </a:moveTo>
                  <a:cubicBezTo>
                    <a:pt x="15951" y="983"/>
                    <a:pt x="8045" y="3458"/>
                    <a:pt x="723" y="5988"/>
                  </a:cubicBezTo>
                  <a:lnTo>
                    <a:pt x="236" y="6157"/>
                  </a:lnTo>
                  <a:cubicBezTo>
                    <a:pt x="227" y="6161"/>
                    <a:pt x="218" y="6165"/>
                    <a:pt x="211" y="6165"/>
                  </a:cubicBezTo>
                  <a:cubicBezTo>
                    <a:pt x="209" y="6165"/>
                    <a:pt x="207" y="6164"/>
                    <a:pt x="205" y="6164"/>
                  </a:cubicBezTo>
                  <a:lnTo>
                    <a:pt x="0" y="6759"/>
                  </a:lnTo>
                  <a:cubicBezTo>
                    <a:pt x="137" y="6713"/>
                    <a:pt x="266" y="6667"/>
                    <a:pt x="402" y="6624"/>
                  </a:cubicBezTo>
                  <a:lnTo>
                    <a:pt x="896" y="6466"/>
                  </a:lnTo>
                  <a:cubicBezTo>
                    <a:pt x="8186" y="3945"/>
                    <a:pt x="16061" y="1474"/>
                    <a:pt x="24136" y="497"/>
                  </a:cubicBezTo>
                  <a:lnTo>
                    <a:pt x="24072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4821;p41"/>
            <p:cNvSpPr/>
            <p:nvPr/>
          </p:nvSpPr>
          <p:spPr>
            <a:xfrm>
              <a:off x="5610825" y="2769575"/>
              <a:ext cx="459875" cy="49550"/>
            </a:xfrm>
            <a:custGeom>
              <a:avLst/>
              <a:gdLst/>
              <a:ahLst/>
              <a:cxnLst/>
              <a:rect l="l" t="t" r="r" b="b"/>
              <a:pathLst>
                <a:path w="18395" h="1982" extrusionOk="0">
                  <a:moveTo>
                    <a:pt x="451" y="0"/>
                  </a:moveTo>
                  <a:cubicBezTo>
                    <a:pt x="357" y="0"/>
                    <a:pt x="263" y="1"/>
                    <a:pt x="169" y="1"/>
                  </a:cubicBezTo>
                  <a:lnTo>
                    <a:pt x="0" y="497"/>
                  </a:lnTo>
                  <a:cubicBezTo>
                    <a:pt x="183" y="496"/>
                    <a:pt x="367" y="495"/>
                    <a:pt x="550" y="495"/>
                  </a:cubicBezTo>
                  <a:cubicBezTo>
                    <a:pt x="6500" y="495"/>
                    <a:pt x="12449" y="992"/>
                    <a:pt x="18312" y="1982"/>
                  </a:cubicBezTo>
                  <a:lnTo>
                    <a:pt x="18394" y="1493"/>
                  </a:lnTo>
                  <a:cubicBezTo>
                    <a:pt x="12469" y="497"/>
                    <a:pt x="6456" y="0"/>
                    <a:pt x="45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4822;p41"/>
            <p:cNvSpPr/>
            <p:nvPr/>
          </p:nvSpPr>
          <p:spPr>
            <a:xfrm>
              <a:off x="5685675" y="2549175"/>
              <a:ext cx="443625" cy="232975"/>
            </a:xfrm>
            <a:custGeom>
              <a:avLst/>
              <a:gdLst/>
              <a:ahLst/>
              <a:cxnLst/>
              <a:rect l="l" t="t" r="r" b="b"/>
              <a:pathLst>
                <a:path w="17745" h="9319" extrusionOk="0">
                  <a:moveTo>
                    <a:pt x="159" y="1"/>
                  </a:moveTo>
                  <a:lnTo>
                    <a:pt x="0" y="472"/>
                  </a:lnTo>
                  <a:cubicBezTo>
                    <a:pt x="5928" y="3240"/>
                    <a:pt x="11784" y="6207"/>
                    <a:pt x="17507" y="9318"/>
                  </a:cubicBezTo>
                  <a:lnTo>
                    <a:pt x="17745" y="8884"/>
                  </a:lnTo>
                  <a:cubicBezTo>
                    <a:pt x="12002" y="5755"/>
                    <a:pt x="6113" y="2777"/>
                    <a:pt x="159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4823;p41"/>
            <p:cNvSpPr/>
            <p:nvPr/>
          </p:nvSpPr>
          <p:spPr>
            <a:xfrm>
              <a:off x="5722425" y="2179725"/>
              <a:ext cx="540850" cy="669175"/>
            </a:xfrm>
            <a:custGeom>
              <a:avLst/>
              <a:gdLst/>
              <a:ahLst/>
              <a:cxnLst/>
              <a:rect l="l" t="t" r="r" b="b"/>
              <a:pathLst>
                <a:path w="21634" h="26767" extrusionOk="0">
                  <a:moveTo>
                    <a:pt x="7694" y="1"/>
                  </a:moveTo>
                  <a:cubicBezTo>
                    <a:pt x="12870" y="7907"/>
                    <a:pt x="17191" y="16361"/>
                    <a:pt x="20562" y="25187"/>
                  </a:cubicBezTo>
                  <a:cubicBezTo>
                    <a:pt x="15328" y="17316"/>
                    <a:pt x="9289" y="9983"/>
                    <a:pt x="2570" y="3333"/>
                  </a:cubicBezTo>
                  <a:lnTo>
                    <a:pt x="2391" y="3861"/>
                  </a:lnTo>
                  <a:cubicBezTo>
                    <a:pt x="8200" y="9629"/>
                    <a:pt x="13502" y="15911"/>
                    <a:pt x="18200" y="22617"/>
                  </a:cubicBezTo>
                  <a:cubicBezTo>
                    <a:pt x="12642" y="17903"/>
                    <a:pt x="6599" y="13824"/>
                    <a:pt x="164" y="10428"/>
                  </a:cubicBezTo>
                  <a:lnTo>
                    <a:pt x="1" y="10908"/>
                  </a:lnTo>
                  <a:cubicBezTo>
                    <a:pt x="6500" y="14335"/>
                    <a:pt x="12603" y="18482"/>
                    <a:pt x="18200" y="23265"/>
                  </a:cubicBezTo>
                  <a:lnTo>
                    <a:pt x="18456" y="22958"/>
                  </a:lnTo>
                  <a:cubicBezTo>
                    <a:pt x="19037" y="23797"/>
                    <a:pt x="19614" y="24645"/>
                    <a:pt x="20183" y="25495"/>
                  </a:cubicBezTo>
                  <a:lnTo>
                    <a:pt x="20586" y="25223"/>
                  </a:lnTo>
                  <a:cubicBezTo>
                    <a:pt x="20781" y="25739"/>
                    <a:pt x="20979" y="26253"/>
                    <a:pt x="21167" y="26767"/>
                  </a:cubicBezTo>
                  <a:lnTo>
                    <a:pt x="21634" y="26599"/>
                  </a:lnTo>
                  <a:cubicBezTo>
                    <a:pt x="18223" y="17339"/>
                    <a:pt x="13785" y="8483"/>
                    <a:pt x="8427" y="206"/>
                  </a:cubicBezTo>
                  <a:lnTo>
                    <a:pt x="8262" y="147"/>
                  </a:lnTo>
                  <a:cubicBezTo>
                    <a:pt x="8071" y="80"/>
                    <a:pt x="7885" y="31"/>
                    <a:pt x="7694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4824;p41"/>
            <p:cNvSpPr/>
            <p:nvPr/>
          </p:nvSpPr>
          <p:spPr>
            <a:xfrm>
              <a:off x="5630275" y="2435125"/>
              <a:ext cx="1255850" cy="1255875"/>
            </a:xfrm>
            <a:custGeom>
              <a:avLst/>
              <a:gdLst/>
              <a:ahLst/>
              <a:cxnLst/>
              <a:rect l="l" t="t" r="r" b="b"/>
              <a:pathLst>
                <a:path w="50234" h="50235" extrusionOk="0">
                  <a:moveTo>
                    <a:pt x="33640" y="1"/>
                  </a:moveTo>
                  <a:lnTo>
                    <a:pt x="0" y="16595"/>
                  </a:lnTo>
                  <a:lnTo>
                    <a:pt x="16594" y="50234"/>
                  </a:lnTo>
                  <a:lnTo>
                    <a:pt x="50234" y="33640"/>
                  </a:lnTo>
                  <a:lnTo>
                    <a:pt x="3364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4825;p41"/>
            <p:cNvSpPr/>
            <p:nvPr/>
          </p:nvSpPr>
          <p:spPr>
            <a:xfrm>
              <a:off x="5706200" y="2510850"/>
              <a:ext cx="1104050" cy="1103925"/>
            </a:xfrm>
            <a:custGeom>
              <a:avLst/>
              <a:gdLst/>
              <a:ahLst/>
              <a:cxnLst/>
              <a:rect l="l" t="t" r="r" b="b"/>
              <a:pathLst>
                <a:path w="44162" h="44157" extrusionOk="0">
                  <a:moveTo>
                    <a:pt x="29577" y="0"/>
                  </a:moveTo>
                  <a:lnTo>
                    <a:pt x="0" y="14591"/>
                  </a:lnTo>
                  <a:lnTo>
                    <a:pt x="14586" y="44157"/>
                  </a:lnTo>
                  <a:lnTo>
                    <a:pt x="44161" y="29568"/>
                  </a:lnTo>
                  <a:lnTo>
                    <a:pt x="2957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4826;p41"/>
            <p:cNvSpPr/>
            <p:nvPr/>
          </p:nvSpPr>
          <p:spPr>
            <a:xfrm>
              <a:off x="5823550" y="2628875"/>
              <a:ext cx="874100" cy="873975"/>
            </a:xfrm>
            <a:custGeom>
              <a:avLst/>
              <a:gdLst/>
              <a:ahLst/>
              <a:cxnLst/>
              <a:rect l="l" t="t" r="r" b="b"/>
              <a:pathLst>
                <a:path w="34964" h="34959" extrusionOk="0">
                  <a:moveTo>
                    <a:pt x="20137" y="0"/>
                  </a:moveTo>
                  <a:lnTo>
                    <a:pt x="1605" y="9137"/>
                  </a:lnTo>
                  <a:cubicBezTo>
                    <a:pt x="2117" y="10092"/>
                    <a:pt x="2247" y="11233"/>
                    <a:pt x="1888" y="12319"/>
                  </a:cubicBezTo>
                  <a:cubicBezTo>
                    <a:pt x="1551" y="13311"/>
                    <a:pt x="862" y="14075"/>
                    <a:pt x="0" y="14536"/>
                  </a:cubicBezTo>
                  <a:lnTo>
                    <a:pt x="9140" y="33059"/>
                  </a:lnTo>
                  <a:cubicBezTo>
                    <a:pt x="9651" y="32829"/>
                    <a:pt x="10212" y="32703"/>
                    <a:pt x="10787" y="32703"/>
                  </a:cubicBezTo>
                  <a:cubicBezTo>
                    <a:pt x="11206" y="32703"/>
                    <a:pt x="11631" y="32770"/>
                    <a:pt x="12049" y="32912"/>
                  </a:cubicBezTo>
                  <a:cubicBezTo>
                    <a:pt x="13109" y="33273"/>
                    <a:pt x="13904" y="34030"/>
                    <a:pt x="14350" y="34958"/>
                  </a:cubicBezTo>
                  <a:lnTo>
                    <a:pt x="32869" y="25824"/>
                  </a:lnTo>
                  <a:cubicBezTo>
                    <a:pt x="32400" y="24906"/>
                    <a:pt x="32284" y="23808"/>
                    <a:pt x="32639" y="22757"/>
                  </a:cubicBezTo>
                  <a:cubicBezTo>
                    <a:pt x="33036" y="21601"/>
                    <a:pt x="33906" y="20744"/>
                    <a:pt x="34964" y="20334"/>
                  </a:cubicBezTo>
                  <a:lnTo>
                    <a:pt x="25813" y="1788"/>
                  </a:lnTo>
                  <a:cubicBezTo>
                    <a:pt x="25196" y="2161"/>
                    <a:pt x="24487" y="2367"/>
                    <a:pt x="23756" y="2367"/>
                  </a:cubicBezTo>
                  <a:cubicBezTo>
                    <a:pt x="23334" y="2367"/>
                    <a:pt x="22905" y="2299"/>
                    <a:pt x="22482" y="2155"/>
                  </a:cubicBezTo>
                  <a:cubicBezTo>
                    <a:pt x="21391" y="1785"/>
                    <a:pt x="20564" y="978"/>
                    <a:pt x="201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4827;p41"/>
            <p:cNvSpPr/>
            <p:nvPr/>
          </p:nvSpPr>
          <p:spPr>
            <a:xfrm>
              <a:off x="6106000" y="2935650"/>
              <a:ext cx="150750" cy="190175"/>
            </a:xfrm>
            <a:custGeom>
              <a:avLst/>
              <a:gdLst/>
              <a:ahLst/>
              <a:cxnLst/>
              <a:rect l="l" t="t" r="r" b="b"/>
              <a:pathLst>
                <a:path w="6030" h="7607" extrusionOk="0">
                  <a:moveTo>
                    <a:pt x="779" y="1"/>
                  </a:moveTo>
                  <a:lnTo>
                    <a:pt x="230" y="1613"/>
                  </a:lnTo>
                  <a:lnTo>
                    <a:pt x="505" y="1702"/>
                  </a:lnTo>
                  <a:cubicBezTo>
                    <a:pt x="644" y="1650"/>
                    <a:pt x="774" y="1569"/>
                    <a:pt x="908" y="1457"/>
                  </a:cubicBezTo>
                  <a:cubicBezTo>
                    <a:pt x="1229" y="1182"/>
                    <a:pt x="1441" y="869"/>
                    <a:pt x="1563" y="504"/>
                  </a:cubicBezTo>
                  <a:lnTo>
                    <a:pt x="2597" y="855"/>
                  </a:lnTo>
                  <a:lnTo>
                    <a:pt x="627" y="6651"/>
                  </a:lnTo>
                  <a:lnTo>
                    <a:pt x="42" y="6599"/>
                  </a:lnTo>
                  <a:lnTo>
                    <a:pt x="0" y="6741"/>
                  </a:lnTo>
                  <a:lnTo>
                    <a:pt x="2556" y="7607"/>
                  </a:lnTo>
                  <a:lnTo>
                    <a:pt x="2594" y="7474"/>
                  </a:lnTo>
                  <a:lnTo>
                    <a:pt x="2097" y="7156"/>
                  </a:lnTo>
                  <a:lnTo>
                    <a:pt x="4068" y="1361"/>
                  </a:lnTo>
                  <a:lnTo>
                    <a:pt x="5101" y="1712"/>
                  </a:lnTo>
                  <a:cubicBezTo>
                    <a:pt x="4974" y="2093"/>
                    <a:pt x="4949" y="2475"/>
                    <a:pt x="5031" y="2866"/>
                  </a:cubicBezTo>
                  <a:cubicBezTo>
                    <a:pt x="5064" y="3034"/>
                    <a:pt x="5121" y="3184"/>
                    <a:pt x="5207" y="3307"/>
                  </a:cubicBezTo>
                  <a:lnTo>
                    <a:pt x="5481" y="3398"/>
                  </a:lnTo>
                  <a:lnTo>
                    <a:pt x="6030" y="1785"/>
                  </a:lnTo>
                  <a:lnTo>
                    <a:pt x="7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4828;p41"/>
            <p:cNvSpPr/>
            <p:nvPr/>
          </p:nvSpPr>
          <p:spPr>
            <a:xfrm>
              <a:off x="6219875" y="2996175"/>
              <a:ext cx="123350" cy="169375"/>
            </a:xfrm>
            <a:custGeom>
              <a:avLst/>
              <a:gdLst/>
              <a:ahLst/>
              <a:cxnLst/>
              <a:rect l="l" t="t" r="r" b="b"/>
              <a:pathLst>
                <a:path w="4934" h="6775" extrusionOk="0">
                  <a:moveTo>
                    <a:pt x="3825" y="1"/>
                  </a:moveTo>
                  <a:lnTo>
                    <a:pt x="2015" y="1041"/>
                  </a:lnTo>
                  <a:lnTo>
                    <a:pt x="2328" y="1151"/>
                  </a:lnTo>
                  <a:lnTo>
                    <a:pt x="3527" y="859"/>
                  </a:lnTo>
                  <a:lnTo>
                    <a:pt x="4306" y="1822"/>
                  </a:lnTo>
                  <a:lnTo>
                    <a:pt x="4621" y="1927"/>
                  </a:lnTo>
                  <a:lnTo>
                    <a:pt x="3825" y="1"/>
                  </a:lnTo>
                  <a:close/>
                  <a:moveTo>
                    <a:pt x="3079" y="1966"/>
                  </a:moveTo>
                  <a:cubicBezTo>
                    <a:pt x="3121" y="1966"/>
                    <a:pt x="3163" y="1973"/>
                    <a:pt x="3205" y="1987"/>
                  </a:cubicBezTo>
                  <a:cubicBezTo>
                    <a:pt x="3385" y="2052"/>
                    <a:pt x="3513" y="2216"/>
                    <a:pt x="3562" y="2494"/>
                  </a:cubicBezTo>
                  <a:cubicBezTo>
                    <a:pt x="3612" y="2770"/>
                    <a:pt x="3556" y="3159"/>
                    <a:pt x="3388" y="3655"/>
                  </a:cubicBezTo>
                  <a:cubicBezTo>
                    <a:pt x="3328" y="3820"/>
                    <a:pt x="3254" y="3978"/>
                    <a:pt x="3176" y="4117"/>
                  </a:cubicBezTo>
                  <a:cubicBezTo>
                    <a:pt x="3123" y="4217"/>
                    <a:pt x="3084" y="4270"/>
                    <a:pt x="3066" y="4300"/>
                  </a:cubicBezTo>
                  <a:cubicBezTo>
                    <a:pt x="2948" y="4287"/>
                    <a:pt x="2837" y="4266"/>
                    <a:pt x="2726" y="4236"/>
                  </a:cubicBezTo>
                  <a:cubicBezTo>
                    <a:pt x="2478" y="4184"/>
                    <a:pt x="2159" y="4088"/>
                    <a:pt x="1786" y="3956"/>
                  </a:cubicBezTo>
                  <a:cubicBezTo>
                    <a:pt x="2236" y="2629"/>
                    <a:pt x="2670" y="1966"/>
                    <a:pt x="3079" y="1966"/>
                  </a:cubicBezTo>
                  <a:close/>
                  <a:moveTo>
                    <a:pt x="2435" y="1658"/>
                  </a:moveTo>
                  <a:cubicBezTo>
                    <a:pt x="2293" y="1658"/>
                    <a:pt x="2153" y="1672"/>
                    <a:pt x="2014" y="1699"/>
                  </a:cubicBezTo>
                  <a:cubicBezTo>
                    <a:pt x="1621" y="1781"/>
                    <a:pt x="1267" y="1970"/>
                    <a:pt x="956" y="2266"/>
                  </a:cubicBezTo>
                  <a:cubicBezTo>
                    <a:pt x="647" y="2565"/>
                    <a:pt x="414" y="2954"/>
                    <a:pt x="250" y="3442"/>
                  </a:cubicBezTo>
                  <a:cubicBezTo>
                    <a:pt x="0" y="4188"/>
                    <a:pt x="16" y="4843"/>
                    <a:pt x="297" y="5407"/>
                  </a:cubicBezTo>
                  <a:cubicBezTo>
                    <a:pt x="576" y="5971"/>
                    <a:pt x="1107" y="6384"/>
                    <a:pt x="1878" y="6649"/>
                  </a:cubicBezTo>
                  <a:cubicBezTo>
                    <a:pt x="2124" y="6730"/>
                    <a:pt x="2364" y="6774"/>
                    <a:pt x="2595" y="6774"/>
                  </a:cubicBezTo>
                  <a:cubicBezTo>
                    <a:pt x="2675" y="6774"/>
                    <a:pt x="2753" y="6769"/>
                    <a:pt x="2831" y="6758"/>
                  </a:cubicBezTo>
                  <a:cubicBezTo>
                    <a:pt x="3135" y="6708"/>
                    <a:pt x="3391" y="6615"/>
                    <a:pt x="3610" y="6443"/>
                  </a:cubicBezTo>
                  <a:cubicBezTo>
                    <a:pt x="3818" y="6274"/>
                    <a:pt x="3973" y="6072"/>
                    <a:pt x="4050" y="5830"/>
                  </a:cubicBezTo>
                  <a:lnTo>
                    <a:pt x="3825" y="5758"/>
                  </a:lnTo>
                  <a:cubicBezTo>
                    <a:pt x="3758" y="5947"/>
                    <a:pt x="3641" y="6119"/>
                    <a:pt x="3461" y="6258"/>
                  </a:cubicBezTo>
                  <a:cubicBezTo>
                    <a:pt x="3282" y="6399"/>
                    <a:pt x="3073" y="6489"/>
                    <a:pt x="2834" y="6535"/>
                  </a:cubicBezTo>
                  <a:cubicBezTo>
                    <a:pt x="2757" y="6545"/>
                    <a:pt x="2681" y="6550"/>
                    <a:pt x="2606" y="6550"/>
                  </a:cubicBezTo>
                  <a:cubicBezTo>
                    <a:pt x="2443" y="6550"/>
                    <a:pt x="2283" y="6525"/>
                    <a:pt x="2123" y="6474"/>
                  </a:cubicBezTo>
                  <a:cubicBezTo>
                    <a:pt x="1792" y="6366"/>
                    <a:pt x="1582" y="6123"/>
                    <a:pt x="1486" y="5765"/>
                  </a:cubicBezTo>
                  <a:cubicBezTo>
                    <a:pt x="1392" y="5407"/>
                    <a:pt x="1469" y="4878"/>
                    <a:pt x="1700" y="4181"/>
                  </a:cubicBezTo>
                  <a:cubicBezTo>
                    <a:pt x="2336" y="4401"/>
                    <a:pt x="2990" y="4568"/>
                    <a:pt x="3649" y="4694"/>
                  </a:cubicBezTo>
                  <a:cubicBezTo>
                    <a:pt x="3959" y="4759"/>
                    <a:pt x="4257" y="4809"/>
                    <a:pt x="4532" y="4843"/>
                  </a:cubicBezTo>
                  <a:lnTo>
                    <a:pt x="4630" y="4702"/>
                  </a:lnTo>
                  <a:cubicBezTo>
                    <a:pt x="4701" y="4607"/>
                    <a:pt x="4764" y="4481"/>
                    <a:pt x="4809" y="4330"/>
                  </a:cubicBezTo>
                  <a:cubicBezTo>
                    <a:pt x="4918" y="3999"/>
                    <a:pt x="4933" y="3671"/>
                    <a:pt x="4850" y="3334"/>
                  </a:cubicBezTo>
                  <a:cubicBezTo>
                    <a:pt x="4764" y="3006"/>
                    <a:pt x="4584" y="2701"/>
                    <a:pt x="4313" y="2428"/>
                  </a:cubicBezTo>
                  <a:cubicBezTo>
                    <a:pt x="4040" y="2156"/>
                    <a:pt x="3686" y="1945"/>
                    <a:pt x="3256" y="1801"/>
                  </a:cubicBezTo>
                  <a:cubicBezTo>
                    <a:pt x="2976" y="1706"/>
                    <a:pt x="2702" y="1658"/>
                    <a:pt x="2435" y="165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4829;p41"/>
            <p:cNvSpPr/>
            <p:nvPr/>
          </p:nvSpPr>
          <p:spPr>
            <a:xfrm>
              <a:off x="6352825" y="3046025"/>
              <a:ext cx="95525" cy="160125"/>
            </a:xfrm>
            <a:custGeom>
              <a:avLst/>
              <a:gdLst/>
              <a:ahLst/>
              <a:cxnLst/>
              <a:rect l="l" t="t" r="r" b="b"/>
              <a:pathLst>
                <a:path w="3821" h="6405" extrusionOk="0">
                  <a:moveTo>
                    <a:pt x="1983" y="0"/>
                  </a:moveTo>
                  <a:cubicBezTo>
                    <a:pt x="1650" y="0"/>
                    <a:pt x="1415" y="201"/>
                    <a:pt x="1278" y="602"/>
                  </a:cubicBezTo>
                  <a:lnTo>
                    <a:pt x="1127" y="1048"/>
                  </a:lnTo>
                  <a:lnTo>
                    <a:pt x="501" y="833"/>
                  </a:lnTo>
                  <a:lnTo>
                    <a:pt x="429" y="1059"/>
                  </a:lnTo>
                  <a:lnTo>
                    <a:pt x="1056" y="1274"/>
                  </a:lnTo>
                  <a:lnTo>
                    <a:pt x="124" y="4010"/>
                  </a:lnTo>
                  <a:cubicBezTo>
                    <a:pt x="22" y="4324"/>
                    <a:pt x="1" y="4642"/>
                    <a:pt x="70" y="4945"/>
                  </a:cubicBezTo>
                  <a:cubicBezTo>
                    <a:pt x="144" y="5252"/>
                    <a:pt x="299" y="5520"/>
                    <a:pt x="537" y="5762"/>
                  </a:cubicBezTo>
                  <a:cubicBezTo>
                    <a:pt x="775" y="6005"/>
                    <a:pt x="1089" y="6192"/>
                    <a:pt x="1491" y="6326"/>
                  </a:cubicBezTo>
                  <a:cubicBezTo>
                    <a:pt x="1649" y="6379"/>
                    <a:pt x="1798" y="6405"/>
                    <a:pt x="1941" y="6405"/>
                  </a:cubicBezTo>
                  <a:cubicBezTo>
                    <a:pt x="2136" y="6405"/>
                    <a:pt x="2320" y="6356"/>
                    <a:pt x="2499" y="6261"/>
                  </a:cubicBezTo>
                  <a:cubicBezTo>
                    <a:pt x="2801" y="6090"/>
                    <a:pt x="3029" y="5790"/>
                    <a:pt x="3180" y="5345"/>
                  </a:cubicBezTo>
                  <a:lnTo>
                    <a:pt x="2953" y="5273"/>
                  </a:lnTo>
                  <a:cubicBezTo>
                    <a:pt x="2824" y="5634"/>
                    <a:pt x="2651" y="5888"/>
                    <a:pt x="2417" y="6046"/>
                  </a:cubicBezTo>
                  <a:cubicBezTo>
                    <a:pt x="2254" y="6146"/>
                    <a:pt x="2100" y="6197"/>
                    <a:pt x="1950" y="6197"/>
                  </a:cubicBezTo>
                  <a:cubicBezTo>
                    <a:pt x="1881" y="6197"/>
                    <a:pt x="1812" y="6186"/>
                    <a:pt x="1744" y="6165"/>
                  </a:cubicBezTo>
                  <a:cubicBezTo>
                    <a:pt x="1522" y="6086"/>
                    <a:pt x="1393" y="5928"/>
                    <a:pt x="1348" y="5690"/>
                  </a:cubicBezTo>
                  <a:cubicBezTo>
                    <a:pt x="1305" y="5452"/>
                    <a:pt x="1371" y="5058"/>
                    <a:pt x="1559" y="4505"/>
                  </a:cubicBezTo>
                  <a:lnTo>
                    <a:pt x="2490" y="1769"/>
                  </a:lnTo>
                  <a:lnTo>
                    <a:pt x="3749" y="2192"/>
                  </a:lnTo>
                  <a:lnTo>
                    <a:pt x="3820" y="1965"/>
                  </a:lnTo>
                  <a:lnTo>
                    <a:pt x="2562" y="1542"/>
                  </a:lnTo>
                  <a:lnTo>
                    <a:pt x="2985" y="285"/>
                  </a:lnTo>
                  <a:lnTo>
                    <a:pt x="2359" y="70"/>
                  </a:lnTo>
                  <a:cubicBezTo>
                    <a:pt x="2222" y="24"/>
                    <a:pt x="2097" y="0"/>
                    <a:pt x="19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4830;p41"/>
            <p:cNvSpPr/>
            <p:nvPr/>
          </p:nvSpPr>
          <p:spPr>
            <a:xfrm>
              <a:off x="6392175" y="2585725"/>
              <a:ext cx="43125" cy="43175"/>
            </a:xfrm>
            <a:custGeom>
              <a:avLst/>
              <a:gdLst/>
              <a:ahLst/>
              <a:cxnLst/>
              <a:rect l="l" t="t" r="r" b="b"/>
              <a:pathLst>
                <a:path w="1725" h="1727" extrusionOk="0">
                  <a:moveTo>
                    <a:pt x="1233" y="1"/>
                  </a:moveTo>
                  <a:lnTo>
                    <a:pt x="1" y="494"/>
                  </a:lnTo>
                  <a:lnTo>
                    <a:pt x="492" y="1726"/>
                  </a:lnTo>
                  <a:lnTo>
                    <a:pt x="1725" y="1235"/>
                  </a:lnTo>
                  <a:lnTo>
                    <a:pt x="12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4831;p41"/>
            <p:cNvSpPr/>
            <p:nvPr/>
          </p:nvSpPr>
          <p:spPr>
            <a:xfrm>
              <a:off x="6080225" y="3497775"/>
              <a:ext cx="43150" cy="43150"/>
            </a:xfrm>
            <a:custGeom>
              <a:avLst/>
              <a:gdLst/>
              <a:ahLst/>
              <a:cxnLst/>
              <a:rect l="l" t="t" r="r" b="b"/>
              <a:pathLst>
                <a:path w="1726" h="1726" extrusionOk="0">
                  <a:moveTo>
                    <a:pt x="1233" y="0"/>
                  </a:moveTo>
                  <a:lnTo>
                    <a:pt x="1" y="493"/>
                  </a:lnTo>
                  <a:lnTo>
                    <a:pt x="492" y="1726"/>
                  </a:lnTo>
                  <a:lnTo>
                    <a:pt x="1725" y="1234"/>
                  </a:lnTo>
                  <a:lnTo>
                    <a:pt x="123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4832;p41"/>
            <p:cNvSpPr/>
            <p:nvPr/>
          </p:nvSpPr>
          <p:spPr>
            <a:xfrm>
              <a:off x="6694550" y="3199475"/>
              <a:ext cx="43125" cy="43175"/>
            </a:xfrm>
            <a:custGeom>
              <a:avLst/>
              <a:gdLst/>
              <a:ahLst/>
              <a:cxnLst/>
              <a:rect l="l" t="t" r="r" b="b"/>
              <a:pathLst>
                <a:path w="1725" h="1727" extrusionOk="0">
                  <a:moveTo>
                    <a:pt x="1233" y="1"/>
                  </a:moveTo>
                  <a:lnTo>
                    <a:pt x="1" y="492"/>
                  </a:lnTo>
                  <a:lnTo>
                    <a:pt x="492" y="1726"/>
                  </a:lnTo>
                  <a:lnTo>
                    <a:pt x="1725" y="1233"/>
                  </a:lnTo>
                  <a:lnTo>
                    <a:pt x="12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4833;p41"/>
            <p:cNvSpPr/>
            <p:nvPr/>
          </p:nvSpPr>
          <p:spPr>
            <a:xfrm>
              <a:off x="5778825" y="2888750"/>
              <a:ext cx="43175" cy="43175"/>
            </a:xfrm>
            <a:custGeom>
              <a:avLst/>
              <a:gdLst/>
              <a:ahLst/>
              <a:cxnLst/>
              <a:rect l="l" t="t" r="r" b="b"/>
              <a:pathLst>
                <a:path w="1727" h="1727" extrusionOk="0">
                  <a:moveTo>
                    <a:pt x="1233" y="1"/>
                  </a:moveTo>
                  <a:lnTo>
                    <a:pt x="0" y="492"/>
                  </a:lnTo>
                  <a:lnTo>
                    <a:pt x="492" y="1726"/>
                  </a:lnTo>
                  <a:lnTo>
                    <a:pt x="1726" y="1233"/>
                  </a:lnTo>
                  <a:lnTo>
                    <a:pt x="12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4834;p41"/>
            <p:cNvSpPr/>
            <p:nvPr/>
          </p:nvSpPr>
          <p:spPr>
            <a:xfrm>
              <a:off x="6228000" y="2427650"/>
              <a:ext cx="527100" cy="1770675"/>
            </a:xfrm>
            <a:custGeom>
              <a:avLst/>
              <a:gdLst/>
              <a:ahLst/>
              <a:cxnLst/>
              <a:rect l="l" t="t" r="r" b="b"/>
              <a:pathLst>
                <a:path w="21084" h="70827" extrusionOk="0">
                  <a:moveTo>
                    <a:pt x="19922" y="0"/>
                  </a:moveTo>
                  <a:cubicBezTo>
                    <a:pt x="19487" y="0"/>
                    <a:pt x="19086" y="267"/>
                    <a:pt x="18938" y="704"/>
                  </a:cubicBezTo>
                  <a:lnTo>
                    <a:pt x="98" y="56216"/>
                  </a:lnTo>
                  <a:cubicBezTo>
                    <a:pt x="1" y="56488"/>
                    <a:pt x="29" y="56795"/>
                    <a:pt x="171" y="57049"/>
                  </a:cubicBezTo>
                  <a:lnTo>
                    <a:pt x="7473" y="70288"/>
                  </a:lnTo>
                  <a:cubicBezTo>
                    <a:pt x="7663" y="70635"/>
                    <a:pt x="8022" y="70826"/>
                    <a:pt x="8390" y="70826"/>
                  </a:cubicBezTo>
                  <a:cubicBezTo>
                    <a:pt x="8426" y="70826"/>
                    <a:pt x="8462" y="70825"/>
                    <a:pt x="8498" y="70821"/>
                  </a:cubicBezTo>
                  <a:cubicBezTo>
                    <a:pt x="8631" y="70812"/>
                    <a:pt x="8756" y="70775"/>
                    <a:pt x="8887" y="70692"/>
                  </a:cubicBezTo>
                  <a:cubicBezTo>
                    <a:pt x="9395" y="70411"/>
                    <a:pt x="9575" y="69780"/>
                    <a:pt x="9299" y="69282"/>
                  </a:cubicBezTo>
                  <a:lnTo>
                    <a:pt x="2213" y="56445"/>
                  </a:lnTo>
                  <a:lnTo>
                    <a:pt x="20906" y="1372"/>
                  </a:lnTo>
                  <a:cubicBezTo>
                    <a:pt x="21083" y="822"/>
                    <a:pt x="20803" y="240"/>
                    <a:pt x="20256" y="53"/>
                  </a:cubicBezTo>
                  <a:cubicBezTo>
                    <a:pt x="20145" y="18"/>
                    <a:pt x="20032" y="0"/>
                    <a:pt x="199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4835;p41"/>
            <p:cNvSpPr/>
            <p:nvPr/>
          </p:nvSpPr>
          <p:spPr>
            <a:xfrm>
              <a:off x="5791325" y="2278275"/>
              <a:ext cx="523650" cy="1751125"/>
            </a:xfrm>
            <a:custGeom>
              <a:avLst/>
              <a:gdLst/>
              <a:ahLst/>
              <a:cxnLst/>
              <a:rect l="l" t="t" r="r" b="b"/>
              <a:pathLst>
                <a:path w="20946" h="70045" extrusionOk="0">
                  <a:moveTo>
                    <a:pt x="19783" y="0"/>
                  </a:moveTo>
                  <a:cubicBezTo>
                    <a:pt x="19348" y="0"/>
                    <a:pt x="18948" y="267"/>
                    <a:pt x="18799" y="704"/>
                  </a:cubicBezTo>
                  <a:lnTo>
                    <a:pt x="82" y="55872"/>
                  </a:lnTo>
                  <a:cubicBezTo>
                    <a:pt x="1" y="56101"/>
                    <a:pt x="6" y="56345"/>
                    <a:pt x="92" y="56571"/>
                  </a:cubicBezTo>
                  <a:lnTo>
                    <a:pt x="4954" y="69373"/>
                  </a:lnTo>
                  <a:cubicBezTo>
                    <a:pt x="5104" y="69786"/>
                    <a:pt x="5506" y="70044"/>
                    <a:pt x="5923" y="70044"/>
                  </a:cubicBezTo>
                  <a:cubicBezTo>
                    <a:pt x="5960" y="70044"/>
                    <a:pt x="5997" y="70042"/>
                    <a:pt x="6033" y="70038"/>
                  </a:cubicBezTo>
                  <a:cubicBezTo>
                    <a:pt x="6109" y="70030"/>
                    <a:pt x="6194" y="70004"/>
                    <a:pt x="6294" y="69962"/>
                  </a:cubicBezTo>
                  <a:cubicBezTo>
                    <a:pt x="6829" y="69766"/>
                    <a:pt x="7105" y="69170"/>
                    <a:pt x="6900" y="68632"/>
                  </a:cubicBezTo>
                  <a:lnTo>
                    <a:pt x="2171" y="56184"/>
                  </a:lnTo>
                  <a:lnTo>
                    <a:pt x="20768" y="1372"/>
                  </a:lnTo>
                  <a:cubicBezTo>
                    <a:pt x="20946" y="822"/>
                    <a:pt x="20664" y="240"/>
                    <a:pt x="20118" y="53"/>
                  </a:cubicBezTo>
                  <a:cubicBezTo>
                    <a:pt x="20006" y="17"/>
                    <a:pt x="19894" y="0"/>
                    <a:pt x="197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4836;p41"/>
            <p:cNvSpPr/>
            <p:nvPr/>
          </p:nvSpPr>
          <p:spPr>
            <a:xfrm>
              <a:off x="5472825" y="3031425"/>
              <a:ext cx="1645125" cy="877650"/>
            </a:xfrm>
            <a:custGeom>
              <a:avLst/>
              <a:gdLst/>
              <a:ahLst/>
              <a:cxnLst/>
              <a:rect l="l" t="t" r="r" b="b"/>
              <a:pathLst>
                <a:path w="65805" h="35106" extrusionOk="0">
                  <a:moveTo>
                    <a:pt x="1163" y="1"/>
                  </a:moveTo>
                  <a:cubicBezTo>
                    <a:pt x="727" y="1"/>
                    <a:pt x="327" y="268"/>
                    <a:pt x="178" y="705"/>
                  </a:cubicBezTo>
                  <a:cubicBezTo>
                    <a:pt x="1" y="1253"/>
                    <a:pt x="282" y="1837"/>
                    <a:pt x="829" y="2023"/>
                  </a:cubicBezTo>
                  <a:lnTo>
                    <a:pt x="55963" y="20728"/>
                  </a:lnTo>
                  <a:lnTo>
                    <a:pt x="63707" y="34579"/>
                  </a:lnTo>
                  <a:cubicBezTo>
                    <a:pt x="63899" y="34918"/>
                    <a:pt x="64252" y="35106"/>
                    <a:pt x="64619" y="35106"/>
                  </a:cubicBezTo>
                  <a:cubicBezTo>
                    <a:pt x="64655" y="35106"/>
                    <a:pt x="64690" y="35104"/>
                    <a:pt x="64726" y="35101"/>
                  </a:cubicBezTo>
                  <a:cubicBezTo>
                    <a:pt x="64859" y="35094"/>
                    <a:pt x="64988" y="35046"/>
                    <a:pt x="65127" y="34962"/>
                  </a:cubicBezTo>
                  <a:cubicBezTo>
                    <a:pt x="65634" y="34689"/>
                    <a:pt x="65805" y="34056"/>
                    <a:pt x="65528" y="33557"/>
                  </a:cubicBezTo>
                  <a:lnTo>
                    <a:pt x="57582" y="19367"/>
                  </a:lnTo>
                  <a:cubicBezTo>
                    <a:pt x="57458" y="19146"/>
                    <a:pt x="57251" y="18971"/>
                    <a:pt x="57009" y="18894"/>
                  </a:cubicBezTo>
                  <a:lnTo>
                    <a:pt x="1497" y="54"/>
                  </a:lnTo>
                  <a:cubicBezTo>
                    <a:pt x="1386" y="18"/>
                    <a:pt x="1273" y="1"/>
                    <a:pt x="11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7" name="Google Shape;4837;p41"/>
            <p:cNvSpPr/>
            <p:nvPr/>
          </p:nvSpPr>
          <p:spPr>
            <a:xfrm>
              <a:off x="5630625" y="2594075"/>
              <a:ext cx="1635600" cy="877100"/>
            </a:xfrm>
            <a:custGeom>
              <a:avLst/>
              <a:gdLst/>
              <a:ahLst/>
              <a:cxnLst/>
              <a:rect l="l" t="t" r="r" b="b"/>
              <a:pathLst>
                <a:path w="65424" h="35084" extrusionOk="0">
                  <a:moveTo>
                    <a:pt x="1163" y="1"/>
                  </a:moveTo>
                  <a:cubicBezTo>
                    <a:pt x="727" y="1"/>
                    <a:pt x="327" y="268"/>
                    <a:pt x="178" y="705"/>
                  </a:cubicBezTo>
                  <a:cubicBezTo>
                    <a:pt x="1" y="1253"/>
                    <a:pt x="282" y="1837"/>
                    <a:pt x="828" y="2023"/>
                  </a:cubicBezTo>
                  <a:lnTo>
                    <a:pt x="55616" y="20612"/>
                  </a:lnTo>
                  <a:lnTo>
                    <a:pt x="63328" y="34545"/>
                  </a:lnTo>
                  <a:cubicBezTo>
                    <a:pt x="63517" y="34892"/>
                    <a:pt x="63876" y="35083"/>
                    <a:pt x="64244" y="35083"/>
                  </a:cubicBezTo>
                  <a:cubicBezTo>
                    <a:pt x="64280" y="35083"/>
                    <a:pt x="64317" y="35081"/>
                    <a:pt x="64353" y="35078"/>
                  </a:cubicBezTo>
                  <a:cubicBezTo>
                    <a:pt x="64489" y="35062"/>
                    <a:pt x="64621" y="35026"/>
                    <a:pt x="64746" y="34947"/>
                  </a:cubicBezTo>
                  <a:cubicBezTo>
                    <a:pt x="65244" y="34662"/>
                    <a:pt x="65424" y="34032"/>
                    <a:pt x="65148" y="33534"/>
                  </a:cubicBezTo>
                  <a:lnTo>
                    <a:pt x="57234" y="19252"/>
                  </a:lnTo>
                  <a:cubicBezTo>
                    <a:pt x="57114" y="19023"/>
                    <a:pt x="56914" y="18851"/>
                    <a:pt x="56665" y="18770"/>
                  </a:cubicBezTo>
                  <a:lnTo>
                    <a:pt x="1497" y="54"/>
                  </a:lnTo>
                  <a:cubicBezTo>
                    <a:pt x="1386" y="18"/>
                    <a:pt x="1273" y="1"/>
                    <a:pt x="11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8" name="Google Shape;4838;p41"/>
            <p:cNvSpPr/>
            <p:nvPr/>
          </p:nvSpPr>
          <p:spPr>
            <a:xfrm>
              <a:off x="6254800" y="2429500"/>
              <a:ext cx="499900" cy="1766175"/>
            </a:xfrm>
            <a:custGeom>
              <a:avLst/>
              <a:gdLst/>
              <a:ahLst/>
              <a:cxnLst/>
              <a:rect l="l" t="t" r="r" b="b"/>
              <a:pathLst>
                <a:path w="19996" h="70647" extrusionOk="0">
                  <a:moveTo>
                    <a:pt x="19194" y="1"/>
                  </a:moveTo>
                  <a:lnTo>
                    <a:pt x="1" y="56480"/>
                  </a:lnTo>
                  <a:lnTo>
                    <a:pt x="7769" y="70646"/>
                  </a:lnTo>
                  <a:cubicBezTo>
                    <a:pt x="7779" y="70641"/>
                    <a:pt x="7790" y="70636"/>
                    <a:pt x="7803" y="70631"/>
                  </a:cubicBezTo>
                  <a:cubicBezTo>
                    <a:pt x="8300" y="70354"/>
                    <a:pt x="8487" y="69726"/>
                    <a:pt x="8214" y="69220"/>
                  </a:cubicBezTo>
                  <a:lnTo>
                    <a:pt x="1129" y="56384"/>
                  </a:lnTo>
                  <a:lnTo>
                    <a:pt x="19822" y="1310"/>
                  </a:lnTo>
                  <a:cubicBezTo>
                    <a:pt x="19996" y="769"/>
                    <a:pt x="19720" y="189"/>
                    <a:pt x="19194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9" name="Google Shape;4839;p41"/>
            <p:cNvSpPr/>
            <p:nvPr/>
          </p:nvSpPr>
          <p:spPr>
            <a:xfrm>
              <a:off x="5817450" y="2280000"/>
              <a:ext cx="497350" cy="1744150"/>
            </a:xfrm>
            <a:custGeom>
              <a:avLst/>
              <a:gdLst/>
              <a:ahLst/>
              <a:cxnLst/>
              <a:rect l="l" t="t" r="r" b="b"/>
              <a:pathLst>
                <a:path w="19894" h="69766" extrusionOk="0">
                  <a:moveTo>
                    <a:pt x="19084" y="0"/>
                  </a:moveTo>
                  <a:lnTo>
                    <a:pt x="0" y="56140"/>
                  </a:lnTo>
                  <a:lnTo>
                    <a:pt x="5477" y="69766"/>
                  </a:lnTo>
                  <a:cubicBezTo>
                    <a:pt x="5842" y="69496"/>
                    <a:pt x="5999" y="69006"/>
                    <a:pt x="5831" y="68566"/>
                  </a:cubicBezTo>
                  <a:lnTo>
                    <a:pt x="1101" y="56118"/>
                  </a:lnTo>
                  <a:lnTo>
                    <a:pt x="19700" y="1307"/>
                  </a:lnTo>
                  <a:cubicBezTo>
                    <a:pt x="19894" y="773"/>
                    <a:pt x="19607" y="198"/>
                    <a:pt x="1908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0" name="Google Shape;4840;p41"/>
            <p:cNvSpPr/>
            <p:nvPr/>
          </p:nvSpPr>
          <p:spPr>
            <a:xfrm>
              <a:off x="5472400" y="3047425"/>
              <a:ext cx="1627525" cy="861900"/>
            </a:xfrm>
            <a:custGeom>
              <a:avLst/>
              <a:gdLst/>
              <a:ahLst/>
              <a:cxnLst/>
              <a:rect l="l" t="t" r="r" b="b"/>
              <a:pathLst>
                <a:path w="65101" h="34476" extrusionOk="0">
                  <a:moveTo>
                    <a:pt x="220" y="0"/>
                  </a:moveTo>
                  <a:cubicBezTo>
                    <a:pt x="211" y="24"/>
                    <a:pt x="195" y="46"/>
                    <a:pt x="187" y="72"/>
                  </a:cubicBezTo>
                  <a:cubicBezTo>
                    <a:pt x="0" y="618"/>
                    <a:pt x="291" y="1204"/>
                    <a:pt x="836" y="1390"/>
                  </a:cubicBezTo>
                  <a:lnTo>
                    <a:pt x="55971" y="20095"/>
                  </a:lnTo>
                  <a:lnTo>
                    <a:pt x="63715" y="33946"/>
                  </a:lnTo>
                  <a:cubicBezTo>
                    <a:pt x="63902" y="34280"/>
                    <a:pt x="64251" y="34476"/>
                    <a:pt x="64609" y="34476"/>
                  </a:cubicBezTo>
                  <a:cubicBezTo>
                    <a:pt x="64651" y="34476"/>
                    <a:pt x="64692" y="34473"/>
                    <a:pt x="64734" y="34468"/>
                  </a:cubicBezTo>
                  <a:cubicBezTo>
                    <a:pt x="64859" y="34456"/>
                    <a:pt x="64986" y="34411"/>
                    <a:pt x="65101" y="34349"/>
                  </a:cubicBezTo>
                  <a:lnTo>
                    <a:pt x="56685" y="19247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1" name="Google Shape;4841;p41"/>
            <p:cNvSpPr/>
            <p:nvPr/>
          </p:nvSpPr>
          <p:spPr>
            <a:xfrm>
              <a:off x="5630350" y="2610125"/>
              <a:ext cx="1618250" cy="861325"/>
            </a:xfrm>
            <a:custGeom>
              <a:avLst/>
              <a:gdLst/>
              <a:ahLst/>
              <a:cxnLst/>
              <a:rect l="l" t="t" r="r" b="b"/>
              <a:pathLst>
                <a:path w="64730" h="34453" extrusionOk="0">
                  <a:moveTo>
                    <a:pt x="221" y="1"/>
                  </a:moveTo>
                  <a:cubicBezTo>
                    <a:pt x="212" y="27"/>
                    <a:pt x="196" y="48"/>
                    <a:pt x="186" y="73"/>
                  </a:cubicBezTo>
                  <a:cubicBezTo>
                    <a:pt x="0" y="619"/>
                    <a:pt x="293" y="1205"/>
                    <a:pt x="837" y="1391"/>
                  </a:cubicBezTo>
                  <a:lnTo>
                    <a:pt x="55624" y="19980"/>
                  </a:lnTo>
                  <a:lnTo>
                    <a:pt x="63338" y="33913"/>
                  </a:lnTo>
                  <a:cubicBezTo>
                    <a:pt x="63528" y="34261"/>
                    <a:pt x="63889" y="34452"/>
                    <a:pt x="64260" y="34452"/>
                  </a:cubicBezTo>
                  <a:cubicBezTo>
                    <a:pt x="64294" y="34452"/>
                    <a:pt x="64328" y="34450"/>
                    <a:pt x="64362" y="34447"/>
                  </a:cubicBezTo>
                  <a:cubicBezTo>
                    <a:pt x="64487" y="34436"/>
                    <a:pt x="64615" y="34390"/>
                    <a:pt x="64729" y="34328"/>
                  </a:cubicBezTo>
                  <a:lnTo>
                    <a:pt x="56336" y="19133"/>
                  </a:lnTo>
                  <a:lnTo>
                    <a:pt x="221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42" name="Google Shape;4842;p41"/>
          <p:cNvGrpSpPr/>
          <p:nvPr/>
        </p:nvGrpSpPr>
        <p:grpSpPr>
          <a:xfrm>
            <a:off x="1348084" y="3770855"/>
            <a:ext cx="1218562" cy="1201706"/>
            <a:chOff x="493900" y="2994525"/>
            <a:chExt cx="2119975" cy="2090650"/>
          </a:xfrm>
        </p:grpSpPr>
        <p:sp>
          <p:nvSpPr>
            <p:cNvPr id="4843" name="Google Shape;4843;p41"/>
            <p:cNvSpPr/>
            <p:nvPr/>
          </p:nvSpPr>
          <p:spPr>
            <a:xfrm>
              <a:off x="493900" y="3072250"/>
              <a:ext cx="1429000" cy="1669550"/>
            </a:xfrm>
            <a:custGeom>
              <a:avLst/>
              <a:gdLst/>
              <a:ahLst/>
              <a:cxnLst/>
              <a:rect l="l" t="t" r="r" b="b"/>
              <a:pathLst>
                <a:path w="57160" h="66782" extrusionOk="0">
                  <a:moveTo>
                    <a:pt x="28075" y="0"/>
                  </a:moveTo>
                  <a:lnTo>
                    <a:pt x="1" y="50665"/>
                  </a:lnTo>
                  <a:lnTo>
                    <a:pt x="29086" y="66782"/>
                  </a:lnTo>
                  <a:lnTo>
                    <a:pt x="57160" y="16117"/>
                  </a:lnTo>
                  <a:lnTo>
                    <a:pt x="280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4" name="Google Shape;4844;p41"/>
            <p:cNvSpPr/>
            <p:nvPr/>
          </p:nvSpPr>
          <p:spPr>
            <a:xfrm>
              <a:off x="1192475" y="2994525"/>
              <a:ext cx="733525" cy="558300"/>
            </a:xfrm>
            <a:custGeom>
              <a:avLst/>
              <a:gdLst/>
              <a:ahLst/>
              <a:cxnLst/>
              <a:rect l="l" t="t" r="r" b="b"/>
              <a:pathLst>
                <a:path w="29341" h="22332" extrusionOk="0">
                  <a:moveTo>
                    <a:pt x="11271" y="1"/>
                  </a:moveTo>
                  <a:lnTo>
                    <a:pt x="0" y="3035"/>
                  </a:lnTo>
                  <a:lnTo>
                    <a:pt x="3398" y="14201"/>
                  </a:lnTo>
                  <a:lnTo>
                    <a:pt x="18070" y="22332"/>
                  </a:lnTo>
                  <a:lnTo>
                    <a:pt x="29340" y="19295"/>
                  </a:lnTo>
                  <a:lnTo>
                    <a:pt x="25940" y="8130"/>
                  </a:lnTo>
                  <a:lnTo>
                    <a:pt x="112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5" name="Google Shape;4845;p41"/>
            <p:cNvSpPr/>
            <p:nvPr/>
          </p:nvSpPr>
          <p:spPr>
            <a:xfrm>
              <a:off x="1192475" y="3070375"/>
              <a:ext cx="733525" cy="482450"/>
            </a:xfrm>
            <a:custGeom>
              <a:avLst/>
              <a:gdLst/>
              <a:ahLst/>
              <a:cxnLst/>
              <a:rect l="l" t="t" r="r" b="b"/>
              <a:pathLst>
                <a:path w="29341" h="19298" extrusionOk="0">
                  <a:moveTo>
                    <a:pt x="0" y="1"/>
                  </a:moveTo>
                  <a:lnTo>
                    <a:pt x="3398" y="11167"/>
                  </a:lnTo>
                  <a:lnTo>
                    <a:pt x="18070" y="19298"/>
                  </a:lnTo>
                  <a:lnTo>
                    <a:pt x="29340" y="1626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6" name="Google Shape;4846;p41"/>
            <p:cNvSpPr/>
            <p:nvPr/>
          </p:nvSpPr>
          <p:spPr>
            <a:xfrm>
              <a:off x="1262375" y="3167950"/>
              <a:ext cx="495325" cy="384875"/>
            </a:xfrm>
            <a:custGeom>
              <a:avLst/>
              <a:gdLst/>
              <a:ahLst/>
              <a:cxnLst/>
              <a:rect l="l" t="t" r="r" b="b"/>
              <a:pathLst>
                <a:path w="19813" h="15395" extrusionOk="0">
                  <a:moveTo>
                    <a:pt x="8670" y="1"/>
                  </a:moveTo>
                  <a:cubicBezTo>
                    <a:pt x="5253" y="1"/>
                    <a:pt x="1935" y="1798"/>
                    <a:pt x="147" y="4991"/>
                  </a:cubicBezTo>
                  <a:cubicBezTo>
                    <a:pt x="92" y="5088"/>
                    <a:pt x="51" y="5186"/>
                    <a:pt x="0" y="5283"/>
                  </a:cubicBezTo>
                  <a:lnTo>
                    <a:pt x="605" y="7264"/>
                  </a:lnTo>
                  <a:lnTo>
                    <a:pt x="15274" y="15395"/>
                  </a:lnTo>
                  <a:lnTo>
                    <a:pt x="16916" y="14952"/>
                  </a:lnTo>
                  <a:cubicBezTo>
                    <a:pt x="17003" y="14814"/>
                    <a:pt x="17096" y="14681"/>
                    <a:pt x="17176" y="14536"/>
                  </a:cubicBezTo>
                  <a:cubicBezTo>
                    <a:pt x="19812" y="9834"/>
                    <a:pt x="18137" y="3885"/>
                    <a:pt x="13434" y="1249"/>
                  </a:cubicBezTo>
                  <a:cubicBezTo>
                    <a:pt x="11925" y="403"/>
                    <a:pt x="10286" y="1"/>
                    <a:pt x="867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7" name="Google Shape;4847;p41"/>
            <p:cNvSpPr/>
            <p:nvPr/>
          </p:nvSpPr>
          <p:spPr>
            <a:xfrm>
              <a:off x="632350" y="3395650"/>
              <a:ext cx="1053350" cy="1199850"/>
            </a:xfrm>
            <a:custGeom>
              <a:avLst/>
              <a:gdLst/>
              <a:ahLst/>
              <a:cxnLst/>
              <a:rect l="l" t="t" r="r" b="b"/>
              <a:pathLst>
                <a:path w="42134" h="47994" extrusionOk="0">
                  <a:moveTo>
                    <a:pt x="22021" y="1"/>
                  </a:moveTo>
                  <a:cubicBezTo>
                    <a:pt x="21411" y="1103"/>
                    <a:pt x="20270" y="1723"/>
                    <a:pt x="19094" y="1723"/>
                  </a:cubicBezTo>
                  <a:cubicBezTo>
                    <a:pt x="18575" y="1723"/>
                    <a:pt x="18049" y="1602"/>
                    <a:pt x="17559" y="1349"/>
                  </a:cubicBezTo>
                  <a:lnTo>
                    <a:pt x="1" y="33037"/>
                  </a:lnTo>
                  <a:cubicBezTo>
                    <a:pt x="1552" y="33955"/>
                    <a:pt x="2102" y="35948"/>
                    <a:pt x="1222" y="37534"/>
                  </a:cubicBezTo>
                  <a:cubicBezTo>
                    <a:pt x="1215" y="37547"/>
                    <a:pt x="1208" y="37556"/>
                    <a:pt x="1201" y="37569"/>
                  </a:cubicBezTo>
                  <a:lnTo>
                    <a:pt x="20010" y="47994"/>
                  </a:lnTo>
                  <a:cubicBezTo>
                    <a:pt x="20017" y="47981"/>
                    <a:pt x="20020" y="47971"/>
                    <a:pt x="20028" y="47958"/>
                  </a:cubicBezTo>
                  <a:cubicBezTo>
                    <a:pt x="20638" y="46855"/>
                    <a:pt x="21781" y="46232"/>
                    <a:pt x="22959" y="46232"/>
                  </a:cubicBezTo>
                  <a:cubicBezTo>
                    <a:pt x="23508" y="46232"/>
                    <a:pt x="24064" y="46368"/>
                    <a:pt x="24578" y="46652"/>
                  </a:cubicBezTo>
                  <a:lnTo>
                    <a:pt x="42134" y="14974"/>
                  </a:lnTo>
                  <a:cubicBezTo>
                    <a:pt x="40516" y="14078"/>
                    <a:pt x="39932" y="12040"/>
                    <a:pt x="40828" y="10423"/>
                  </a:cubicBezTo>
                  <a:lnTo>
                    <a:pt x="220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8" name="Google Shape;4848;p41"/>
            <p:cNvSpPr/>
            <p:nvPr/>
          </p:nvSpPr>
          <p:spPr>
            <a:xfrm>
              <a:off x="934925" y="3677375"/>
              <a:ext cx="533675" cy="660600"/>
            </a:xfrm>
            <a:custGeom>
              <a:avLst/>
              <a:gdLst/>
              <a:ahLst/>
              <a:cxnLst/>
              <a:rect l="l" t="t" r="r" b="b"/>
              <a:pathLst>
                <a:path w="21347" h="26424" extrusionOk="0">
                  <a:moveTo>
                    <a:pt x="5254" y="6562"/>
                  </a:moveTo>
                  <a:cubicBezTo>
                    <a:pt x="5276" y="6562"/>
                    <a:pt x="5297" y="6568"/>
                    <a:pt x="5316" y="6578"/>
                  </a:cubicBezTo>
                  <a:cubicBezTo>
                    <a:pt x="5349" y="6597"/>
                    <a:pt x="5370" y="6623"/>
                    <a:pt x="5381" y="6657"/>
                  </a:cubicBezTo>
                  <a:lnTo>
                    <a:pt x="5416" y="6785"/>
                  </a:lnTo>
                  <a:lnTo>
                    <a:pt x="5292" y="6821"/>
                  </a:lnTo>
                  <a:cubicBezTo>
                    <a:pt x="5277" y="6825"/>
                    <a:pt x="5264" y="6828"/>
                    <a:pt x="5251" y="6828"/>
                  </a:cubicBezTo>
                  <a:cubicBezTo>
                    <a:pt x="5230" y="6828"/>
                    <a:pt x="5209" y="6821"/>
                    <a:pt x="5187" y="6809"/>
                  </a:cubicBezTo>
                  <a:cubicBezTo>
                    <a:pt x="5154" y="6792"/>
                    <a:pt x="5135" y="6766"/>
                    <a:pt x="5125" y="6730"/>
                  </a:cubicBezTo>
                  <a:cubicBezTo>
                    <a:pt x="5105" y="6661"/>
                    <a:pt x="5147" y="6585"/>
                    <a:pt x="5214" y="6568"/>
                  </a:cubicBezTo>
                  <a:cubicBezTo>
                    <a:pt x="5228" y="6564"/>
                    <a:pt x="5241" y="6562"/>
                    <a:pt x="5254" y="6562"/>
                  </a:cubicBezTo>
                  <a:close/>
                  <a:moveTo>
                    <a:pt x="17037" y="13093"/>
                  </a:moveTo>
                  <a:cubicBezTo>
                    <a:pt x="17059" y="13093"/>
                    <a:pt x="17080" y="13098"/>
                    <a:pt x="17102" y="13110"/>
                  </a:cubicBezTo>
                  <a:cubicBezTo>
                    <a:pt x="17133" y="13128"/>
                    <a:pt x="17155" y="13155"/>
                    <a:pt x="17163" y="13188"/>
                  </a:cubicBezTo>
                  <a:cubicBezTo>
                    <a:pt x="17173" y="13223"/>
                    <a:pt x="17169" y="13257"/>
                    <a:pt x="17152" y="13289"/>
                  </a:cubicBezTo>
                  <a:cubicBezTo>
                    <a:pt x="17133" y="13322"/>
                    <a:pt x="17107" y="13343"/>
                    <a:pt x="17073" y="13353"/>
                  </a:cubicBezTo>
                  <a:cubicBezTo>
                    <a:pt x="17059" y="13358"/>
                    <a:pt x="17046" y="13360"/>
                    <a:pt x="17034" y="13360"/>
                  </a:cubicBezTo>
                  <a:cubicBezTo>
                    <a:pt x="17012" y="13360"/>
                    <a:pt x="16992" y="13354"/>
                    <a:pt x="16973" y="13343"/>
                  </a:cubicBezTo>
                  <a:cubicBezTo>
                    <a:pt x="16951" y="13323"/>
                    <a:pt x="16919" y="13299"/>
                    <a:pt x="16909" y="13263"/>
                  </a:cubicBezTo>
                  <a:lnTo>
                    <a:pt x="16872" y="13135"/>
                  </a:lnTo>
                  <a:lnTo>
                    <a:pt x="17001" y="13098"/>
                  </a:lnTo>
                  <a:cubicBezTo>
                    <a:pt x="17013" y="13095"/>
                    <a:pt x="17026" y="13093"/>
                    <a:pt x="17037" y="13093"/>
                  </a:cubicBezTo>
                  <a:close/>
                  <a:moveTo>
                    <a:pt x="10682" y="1"/>
                  </a:moveTo>
                  <a:cubicBezTo>
                    <a:pt x="10375" y="1"/>
                    <a:pt x="10065" y="43"/>
                    <a:pt x="9760" y="130"/>
                  </a:cubicBezTo>
                  <a:cubicBezTo>
                    <a:pt x="8911" y="374"/>
                    <a:pt x="8204" y="937"/>
                    <a:pt x="7773" y="1714"/>
                  </a:cubicBezTo>
                  <a:cubicBezTo>
                    <a:pt x="7532" y="2148"/>
                    <a:pt x="7394" y="2618"/>
                    <a:pt x="7363" y="3101"/>
                  </a:cubicBezTo>
                  <a:cubicBezTo>
                    <a:pt x="7334" y="3083"/>
                    <a:pt x="7305" y="3067"/>
                    <a:pt x="7274" y="3051"/>
                  </a:cubicBezTo>
                  <a:cubicBezTo>
                    <a:pt x="6648" y="2703"/>
                    <a:pt x="5958" y="2525"/>
                    <a:pt x="5261" y="2525"/>
                  </a:cubicBezTo>
                  <a:cubicBezTo>
                    <a:pt x="4876" y="2525"/>
                    <a:pt x="4489" y="2579"/>
                    <a:pt x="4109" y="2689"/>
                  </a:cubicBezTo>
                  <a:cubicBezTo>
                    <a:pt x="1903" y="3321"/>
                    <a:pt x="622" y="5631"/>
                    <a:pt x="1254" y="7838"/>
                  </a:cubicBezTo>
                  <a:cubicBezTo>
                    <a:pt x="1560" y="8900"/>
                    <a:pt x="2257" y="9782"/>
                    <a:pt x="3223" y="10322"/>
                  </a:cubicBezTo>
                  <a:cubicBezTo>
                    <a:pt x="3256" y="10339"/>
                    <a:pt x="3282" y="10355"/>
                    <a:pt x="3311" y="10371"/>
                  </a:cubicBezTo>
                  <a:cubicBezTo>
                    <a:pt x="2935" y="10650"/>
                    <a:pt x="2620" y="11008"/>
                    <a:pt x="2386" y="11430"/>
                  </a:cubicBezTo>
                  <a:cubicBezTo>
                    <a:pt x="1957" y="12207"/>
                    <a:pt x="1855" y="13102"/>
                    <a:pt x="2100" y="13954"/>
                  </a:cubicBezTo>
                  <a:cubicBezTo>
                    <a:pt x="2342" y="14801"/>
                    <a:pt x="2900" y="15506"/>
                    <a:pt x="3668" y="15936"/>
                  </a:cubicBezTo>
                  <a:cubicBezTo>
                    <a:pt x="3674" y="15939"/>
                    <a:pt x="3679" y="15940"/>
                    <a:pt x="3682" y="15944"/>
                  </a:cubicBezTo>
                  <a:cubicBezTo>
                    <a:pt x="3911" y="16072"/>
                    <a:pt x="4155" y="16161"/>
                    <a:pt x="4400" y="16231"/>
                  </a:cubicBezTo>
                  <a:cubicBezTo>
                    <a:pt x="4116" y="16468"/>
                    <a:pt x="3866" y="16754"/>
                    <a:pt x="3675" y="17098"/>
                  </a:cubicBezTo>
                  <a:cubicBezTo>
                    <a:pt x="3411" y="17574"/>
                    <a:pt x="3294" y="18101"/>
                    <a:pt x="3302" y="18633"/>
                  </a:cubicBezTo>
                  <a:lnTo>
                    <a:pt x="978" y="20608"/>
                  </a:lnTo>
                  <a:cubicBezTo>
                    <a:pt x="334" y="21154"/>
                    <a:pt x="0" y="21980"/>
                    <a:pt x="85" y="22820"/>
                  </a:cubicBezTo>
                  <a:cubicBezTo>
                    <a:pt x="168" y="23655"/>
                    <a:pt x="652" y="24396"/>
                    <a:pt x="1383" y="24805"/>
                  </a:cubicBezTo>
                  <a:cubicBezTo>
                    <a:pt x="1388" y="24808"/>
                    <a:pt x="1390" y="24809"/>
                    <a:pt x="1395" y="24812"/>
                  </a:cubicBezTo>
                  <a:lnTo>
                    <a:pt x="3724" y="26102"/>
                  </a:lnTo>
                  <a:cubicBezTo>
                    <a:pt x="4111" y="26316"/>
                    <a:pt x="4541" y="26424"/>
                    <a:pt x="4970" y="26424"/>
                  </a:cubicBezTo>
                  <a:cubicBezTo>
                    <a:pt x="5360" y="26424"/>
                    <a:pt x="5750" y="26335"/>
                    <a:pt x="6109" y="26158"/>
                  </a:cubicBezTo>
                  <a:cubicBezTo>
                    <a:pt x="6864" y="25784"/>
                    <a:pt x="7387" y="25063"/>
                    <a:pt x="7509" y="24229"/>
                  </a:cubicBezTo>
                  <a:lnTo>
                    <a:pt x="7952" y="21207"/>
                  </a:lnTo>
                  <a:cubicBezTo>
                    <a:pt x="8396" y="20939"/>
                    <a:pt x="8786" y="20567"/>
                    <a:pt x="9055" y="20081"/>
                  </a:cubicBezTo>
                  <a:cubicBezTo>
                    <a:pt x="9247" y="19734"/>
                    <a:pt x="9365" y="19361"/>
                    <a:pt x="9414" y="18977"/>
                  </a:cubicBezTo>
                  <a:cubicBezTo>
                    <a:pt x="9634" y="19201"/>
                    <a:pt x="9889" y="19394"/>
                    <a:pt x="10179" y="19548"/>
                  </a:cubicBezTo>
                  <a:cubicBezTo>
                    <a:pt x="10678" y="19824"/>
                    <a:pt x="11227" y="19965"/>
                    <a:pt x="11782" y="19965"/>
                  </a:cubicBezTo>
                  <a:cubicBezTo>
                    <a:pt x="12090" y="19965"/>
                    <a:pt x="12400" y="19922"/>
                    <a:pt x="12704" y="19834"/>
                  </a:cubicBezTo>
                  <a:cubicBezTo>
                    <a:pt x="13557" y="19588"/>
                    <a:pt x="14264" y="19026"/>
                    <a:pt x="14694" y="18251"/>
                  </a:cubicBezTo>
                  <a:cubicBezTo>
                    <a:pt x="14926" y="17829"/>
                    <a:pt x="15063" y="17372"/>
                    <a:pt x="15099" y="16906"/>
                  </a:cubicBezTo>
                  <a:cubicBezTo>
                    <a:pt x="15706" y="17226"/>
                    <a:pt x="16368" y="17388"/>
                    <a:pt x="17037" y="17388"/>
                  </a:cubicBezTo>
                  <a:cubicBezTo>
                    <a:pt x="17421" y="17388"/>
                    <a:pt x="17808" y="17334"/>
                    <a:pt x="18188" y="17226"/>
                  </a:cubicBezTo>
                  <a:cubicBezTo>
                    <a:pt x="19254" y="16921"/>
                    <a:pt x="20140" y="16215"/>
                    <a:pt x="20679" y="15242"/>
                  </a:cubicBezTo>
                  <a:cubicBezTo>
                    <a:pt x="21218" y="14269"/>
                    <a:pt x="21347" y="13147"/>
                    <a:pt x="21041" y="12079"/>
                  </a:cubicBezTo>
                  <a:cubicBezTo>
                    <a:pt x="20742" y="11034"/>
                    <a:pt x="20061" y="10163"/>
                    <a:pt x="19118" y="9621"/>
                  </a:cubicBezTo>
                  <a:cubicBezTo>
                    <a:pt x="19509" y="9337"/>
                    <a:pt x="19835" y="8972"/>
                    <a:pt x="20077" y="8536"/>
                  </a:cubicBezTo>
                  <a:cubicBezTo>
                    <a:pt x="20507" y="7761"/>
                    <a:pt x="20609" y="6864"/>
                    <a:pt x="20364" y="6011"/>
                  </a:cubicBezTo>
                  <a:cubicBezTo>
                    <a:pt x="20120" y="5164"/>
                    <a:pt x="19562" y="4461"/>
                    <a:pt x="18796" y="4029"/>
                  </a:cubicBezTo>
                  <a:cubicBezTo>
                    <a:pt x="18790" y="4026"/>
                    <a:pt x="18787" y="4023"/>
                    <a:pt x="18781" y="4020"/>
                  </a:cubicBezTo>
                  <a:cubicBezTo>
                    <a:pt x="18282" y="3743"/>
                    <a:pt x="17733" y="3603"/>
                    <a:pt x="17178" y="3603"/>
                  </a:cubicBezTo>
                  <a:cubicBezTo>
                    <a:pt x="16870" y="3603"/>
                    <a:pt x="16561" y="3646"/>
                    <a:pt x="16257" y="3733"/>
                  </a:cubicBezTo>
                  <a:lnTo>
                    <a:pt x="14401" y="4265"/>
                  </a:lnTo>
                  <a:lnTo>
                    <a:pt x="13870" y="2409"/>
                  </a:lnTo>
                  <a:cubicBezTo>
                    <a:pt x="13627" y="1562"/>
                    <a:pt x="13070" y="858"/>
                    <a:pt x="12302" y="428"/>
                  </a:cubicBezTo>
                  <a:cubicBezTo>
                    <a:pt x="12296" y="424"/>
                    <a:pt x="12293" y="423"/>
                    <a:pt x="12287" y="418"/>
                  </a:cubicBezTo>
                  <a:cubicBezTo>
                    <a:pt x="11788" y="141"/>
                    <a:pt x="11238" y="1"/>
                    <a:pt x="106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9" name="Google Shape;4849;p41"/>
            <p:cNvSpPr/>
            <p:nvPr/>
          </p:nvSpPr>
          <p:spPr>
            <a:xfrm>
              <a:off x="992775" y="3715425"/>
              <a:ext cx="441675" cy="422950"/>
            </a:xfrm>
            <a:custGeom>
              <a:avLst/>
              <a:gdLst/>
              <a:ahLst/>
              <a:cxnLst/>
              <a:rect l="l" t="t" r="r" b="b"/>
              <a:pathLst>
                <a:path w="17667" h="16918" extrusionOk="0">
                  <a:moveTo>
                    <a:pt x="8361" y="994"/>
                  </a:moveTo>
                  <a:cubicBezTo>
                    <a:pt x="8713" y="994"/>
                    <a:pt x="9036" y="1226"/>
                    <a:pt x="9139" y="1582"/>
                  </a:cubicBezTo>
                  <a:lnTo>
                    <a:pt x="10032" y="4698"/>
                  </a:lnTo>
                  <a:lnTo>
                    <a:pt x="8473" y="5147"/>
                  </a:lnTo>
                  <a:lnTo>
                    <a:pt x="7578" y="2031"/>
                  </a:lnTo>
                  <a:cubicBezTo>
                    <a:pt x="7457" y="1599"/>
                    <a:pt x="7706" y="1149"/>
                    <a:pt x="8136" y="1026"/>
                  </a:cubicBezTo>
                  <a:cubicBezTo>
                    <a:pt x="8211" y="1004"/>
                    <a:pt x="8286" y="994"/>
                    <a:pt x="8361" y="994"/>
                  </a:cubicBezTo>
                  <a:close/>
                  <a:moveTo>
                    <a:pt x="2938" y="3518"/>
                  </a:moveTo>
                  <a:cubicBezTo>
                    <a:pt x="3222" y="3518"/>
                    <a:pt x="3498" y="3592"/>
                    <a:pt x="3740" y="3725"/>
                  </a:cubicBezTo>
                  <a:cubicBezTo>
                    <a:pt x="4111" y="3931"/>
                    <a:pt x="4404" y="4277"/>
                    <a:pt x="4528" y="4714"/>
                  </a:cubicBezTo>
                  <a:lnTo>
                    <a:pt x="4980" y="6287"/>
                  </a:lnTo>
                  <a:lnTo>
                    <a:pt x="4970" y="6309"/>
                  </a:lnTo>
                  <a:lnTo>
                    <a:pt x="3395" y="6762"/>
                  </a:lnTo>
                  <a:cubicBezTo>
                    <a:pt x="3243" y="6805"/>
                    <a:pt x="3089" y="6827"/>
                    <a:pt x="2936" y="6827"/>
                  </a:cubicBezTo>
                  <a:cubicBezTo>
                    <a:pt x="2660" y="6827"/>
                    <a:pt x="2387" y="6757"/>
                    <a:pt x="2138" y="6619"/>
                  </a:cubicBezTo>
                  <a:cubicBezTo>
                    <a:pt x="1751" y="6404"/>
                    <a:pt x="1471" y="6052"/>
                    <a:pt x="1349" y="5628"/>
                  </a:cubicBezTo>
                  <a:cubicBezTo>
                    <a:pt x="1099" y="4752"/>
                    <a:pt x="1607" y="3835"/>
                    <a:pt x="2483" y="3582"/>
                  </a:cubicBezTo>
                  <a:cubicBezTo>
                    <a:pt x="2635" y="3538"/>
                    <a:pt x="2787" y="3518"/>
                    <a:pt x="2938" y="3518"/>
                  </a:cubicBezTo>
                  <a:close/>
                  <a:moveTo>
                    <a:pt x="14859" y="4595"/>
                  </a:moveTo>
                  <a:cubicBezTo>
                    <a:pt x="14995" y="4595"/>
                    <a:pt x="15129" y="4629"/>
                    <a:pt x="15249" y="4697"/>
                  </a:cubicBezTo>
                  <a:cubicBezTo>
                    <a:pt x="15440" y="4803"/>
                    <a:pt x="15576" y="4975"/>
                    <a:pt x="15636" y="5182"/>
                  </a:cubicBezTo>
                  <a:cubicBezTo>
                    <a:pt x="15761" y="5612"/>
                    <a:pt x="15510" y="6061"/>
                    <a:pt x="15080" y="6186"/>
                  </a:cubicBezTo>
                  <a:lnTo>
                    <a:pt x="11879" y="7103"/>
                  </a:lnTo>
                  <a:lnTo>
                    <a:pt x="11432" y="5542"/>
                  </a:lnTo>
                  <a:lnTo>
                    <a:pt x="14633" y="4626"/>
                  </a:lnTo>
                  <a:cubicBezTo>
                    <a:pt x="14707" y="4605"/>
                    <a:pt x="14783" y="4595"/>
                    <a:pt x="14859" y="4595"/>
                  </a:cubicBezTo>
                  <a:close/>
                  <a:moveTo>
                    <a:pt x="10425" y="5614"/>
                  </a:moveTo>
                  <a:lnTo>
                    <a:pt x="10921" y="7342"/>
                  </a:lnTo>
                  <a:lnTo>
                    <a:pt x="9192" y="7838"/>
                  </a:lnTo>
                  <a:lnTo>
                    <a:pt x="8696" y="6110"/>
                  </a:lnTo>
                  <a:lnTo>
                    <a:pt x="10425" y="5614"/>
                  </a:lnTo>
                  <a:close/>
                  <a:moveTo>
                    <a:pt x="7746" y="6382"/>
                  </a:moveTo>
                  <a:lnTo>
                    <a:pt x="8243" y="8111"/>
                  </a:lnTo>
                  <a:lnTo>
                    <a:pt x="6513" y="8608"/>
                  </a:lnTo>
                  <a:lnTo>
                    <a:pt x="6023" y="6895"/>
                  </a:lnTo>
                  <a:cubicBezTo>
                    <a:pt x="6025" y="6891"/>
                    <a:pt x="6029" y="6888"/>
                    <a:pt x="6030" y="6884"/>
                  </a:cubicBezTo>
                  <a:cubicBezTo>
                    <a:pt x="6030" y="6881"/>
                    <a:pt x="6032" y="6877"/>
                    <a:pt x="6033" y="6874"/>
                  </a:cubicBezTo>
                  <a:lnTo>
                    <a:pt x="7746" y="6382"/>
                  </a:lnTo>
                  <a:close/>
                  <a:moveTo>
                    <a:pt x="11193" y="8293"/>
                  </a:moveTo>
                  <a:lnTo>
                    <a:pt x="11666" y="9944"/>
                  </a:lnTo>
                  <a:cubicBezTo>
                    <a:pt x="11644" y="9974"/>
                    <a:pt x="11627" y="10008"/>
                    <a:pt x="11613" y="10044"/>
                  </a:cubicBezTo>
                  <a:lnTo>
                    <a:pt x="9960" y="10517"/>
                  </a:lnTo>
                  <a:lnTo>
                    <a:pt x="9464" y="8788"/>
                  </a:lnTo>
                  <a:lnTo>
                    <a:pt x="11193" y="8293"/>
                  </a:lnTo>
                  <a:close/>
                  <a:moveTo>
                    <a:pt x="8516" y="9061"/>
                  </a:moveTo>
                  <a:lnTo>
                    <a:pt x="9012" y="10789"/>
                  </a:lnTo>
                  <a:lnTo>
                    <a:pt x="7283" y="11285"/>
                  </a:lnTo>
                  <a:lnTo>
                    <a:pt x="6786" y="9557"/>
                  </a:lnTo>
                  <a:lnTo>
                    <a:pt x="8516" y="9061"/>
                  </a:lnTo>
                  <a:close/>
                  <a:moveTo>
                    <a:pt x="5844" y="9855"/>
                  </a:moveTo>
                  <a:lnTo>
                    <a:pt x="6291" y="11414"/>
                  </a:lnTo>
                  <a:lnTo>
                    <a:pt x="3200" y="12301"/>
                  </a:lnTo>
                  <a:cubicBezTo>
                    <a:pt x="3125" y="12323"/>
                    <a:pt x="3050" y="12333"/>
                    <a:pt x="2976" y="12333"/>
                  </a:cubicBezTo>
                  <a:cubicBezTo>
                    <a:pt x="2623" y="12333"/>
                    <a:pt x="2298" y="12101"/>
                    <a:pt x="2197" y="11744"/>
                  </a:cubicBezTo>
                  <a:cubicBezTo>
                    <a:pt x="2073" y="11314"/>
                    <a:pt x="2324" y="10864"/>
                    <a:pt x="2754" y="10741"/>
                  </a:cubicBezTo>
                  <a:lnTo>
                    <a:pt x="5844" y="9855"/>
                  </a:lnTo>
                  <a:close/>
                  <a:moveTo>
                    <a:pt x="14722" y="10050"/>
                  </a:moveTo>
                  <a:cubicBezTo>
                    <a:pt x="15442" y="10050"/>
                    <a:pt x="16106" y="10523"/>
                    <a:pt x="16314" y="11248"/>
                  </a:cubicBezTo>
                  <a:cubicBezTo>
                    <a:pt x="16565" y="12124"/>
                    <a:pt x="16057" y="13041"/>
                    <a:pt x="15179" y="13292"/>
                  </a:cubicBezTo>
                  <a:cubicBezTo>
                    <a:pt x="15027" y="13335"/>
                    <a:pt x="14873" y="13357"/>
                    <a:pt x="14720" y="13357"/>
                  </a:cubicBezTo>
                  <a:cubicBezTo>
                    <a:pt x="14444" y="13357"/>
                    <a:pt x="14171" y="13287"/>
                    <a:pt x="13922" y="13148"/>
                  </a:cubicBezTo>
                  <a:cubicBezTo>
                    <a:pt x="13535" y="12936"/>
                    <a:pt x="13255" y="12582"/>
                    <a:pt x="13134" y="12158"/>
                  </a:cubicBezTo>
                  <a:lnTo>
                    <a:pt x="12701" y="10646"/>
                  </a:lnTo>
                  <a:cubicBezTo>
                    <a:pt x="12711" y="10630"/>
                    <a:pt x="12724" y="10616"/>
                    <a:pt x="12732" y="10600"/>
                  </a:cubicBezTo>
                  <a:cubicBezTo>
                    <a:pt x="12741" y="10583"/>
                    <a:pt x="12748" y="10566"/>
                    <a:pt x="12755" y="10547"/>
                  </a:cubicBezTo>
                  <a:lnTo>
                    <a:pt x="14267" y="10114"/>
                  </a:lnTo>
                  <a:cubicBezTo>
                    <a:pt x="14419" y="10071"/>
                    <a:pt x="14572" y="10050"/>
                    <a:pt x="14722" y="10050"/>
                  </a:cubicBezTo>
                  <a:close/>
                  <a:moveTo>
                    <a:pt x="9343" y="11722"/>
                  </a:moveTo>
                  <a:lnTo>
                    <a:pt x="10253" y="14897"/>
                  </a:lnTo>
                  <a:cubicBezTo>
                    <a:pt x="10376" y="15327"/>
                    <a:pt x="10127" y="15777"/>
                    <a:pt x="9695" y="15900"/>
                  </a:cubicBezTo>
                  <a:cubicBezTo>
                    <a:pt x="9621" y="15922"/>
                    <a:pt x="9545" y="15932"/>
                    <a:pt x="9470" y="15932"/>
                  </a:cubicBezTo>
                  <a:cubicBezTo>
                    <a:pt x="9334" y="15932"/>
                    <a:pt x="9200" y="15898"/>
                    <a:pt x="9079" y="15831"/>
                  </a:cubicBezTo>
                  <a:cubicBezTo>
                    <a:pt x="8890" y="15725"/>
                    <a:pt x="8754" y="15553"/>
                    <a:pt x="8692" y="15345"/>
                  </a:cubicBezTo>
                  <a:lnTo>
                    <a:pt x="7782" y="12171"/>
                  </a:lnTo>
                  <a:lnTo>
                    <a:pt x="9343" y="11722"/>
                  </a:lnTo>
                  <a:close/>
                  <a:moveTo>
                    <a:pt x="8363" y="0"/>
                  </a:moveTo>
                  <a:cubicBezTo>
                    <a:pt x="8197" y="0"/>
                    <a:pt x="8030" y="23"/>
                    <a:pt x="7866" y="70"/>
                  </a:cubicBezTo>
                  <a:cubicBezTo>
                    <a:pt x="7403" y="203"/>
                    <a:pt x="7021" y="507"/>
                    <a:pt x="6787" y="929"/>
                  </a:cubicBezTo>
                  <a:cubicBezTo>
                    <a:pt x="6555" y="1350"/>
                    <a:pt x="6499" y="1836"/>
                    <a:pt x="6632" y="2297"/>
                  </a:cubicBezTo>
                  <a:lnTo>
                    <a:pt x="7525" y="5413"/>
                  </a:lnTo>
                  <a:lnTo>
                    <a:pt x="5896" y="5880"/>
                  </a:lnTo>
                  <a:lnTo>
                    <a:pt x="5482" y="4439"/>
                  </a:lnTo>
                  <a:cubicBezTo>
                    <a:pt x="5150" y="3280"/>
                    <a:pt x="4089" y="2524"/>
                    <a:pt x="2941" y="2524"/>
                  </a:cubicBezTo>
                  <a:cubicBezTo>
                    <a:pt x="2700" y="2524"/>
                    <a:pt x="2456" y="2557"/>
                    <a:pt x="2214" y="2627"/>
                  </a:cubicBezTo>
                  <a:cubicBezTo>
                    <a:pt x="813" y="3028"/>
                    <a:pt x="1" y="4496"/>
                    <a:pt x="402" y="5895"/>
                  </a:cubicBezTo>
                  <a:cubicBezTo>
                    <a:pt x="598" y="6574"/>
                    <a:pt x="1044" y="7134"/>
                    <a:pt x="1662" y="7477"/>
                  </a:cubicBezTo>
                  <a:cubicBezTo>
                    <a:pt x="2060" y="7698"/>
                    <a:pt x="2497" y="7809"/>
                    <a:pt x="2940" y="7809"/>
                  </a:cubicBezTo>
                  <a:cubicBezTo>
                    <a:pt x="3185" y="7809"/>
                    <a:pt x="3431" y="7775"/>
                    <a:pt x="3673" y="7706"/>
                  </a:cubicBezTo>
                  <a:lnTo>
                    <a:pt x="5115" y="7292"/>
                  </a:lnTo>
                  <a:lnTo>
                    <a:pt x="5575" y="8897"/>
                  </a:lnTo>
                  <a:lnTo>
                    <a:pt x="2485" y="9785"/>
                  </a:lnTo>
                  <a:cubicBezTo>
                    <a:pt x="2022" y="9916"/>
                    <a:pt x="1639" y="10222"/>
                    <a:pt x="1405" y="10643"/>
                  </a:cubicBezTo>
                  <a:cubicBezTo>
                    <a:pt x="1173" y="11063"/>
                    <a:pt x="1117" y="11549"/>
                    <a:pt x="1251" y="12010"/>
                  </a:cubicBezTo>
                  <a:cubicBezTo>
                    <a:pt x="1382" y="12473"/>
                    <a:pt x="1688" y="12856"/>
                    <a:pt x="2108" y="13090"/>
                  </a:cubicBezTo>
                  <a:cubicBezTo>
                    <a:pt x="2379" y="13239"/>
                    <a:pt x="2678" y="13316"/>
                    <a:pt x="2980" y="13316"/>
                  </a:cubicBezTo>
                  <a:cubicBezTo>
                    <a:pt x="3146" y="13316"/>
                    <a:pt x="3313" y="13293"/>
                    <a:pt x="3476" y="13246"/>
                  </a:cubicBezTo>
                  <a:lnTo>
                    <a:pt x="6704" y="12318"/>
                  </a:lnTo>
                  <a:cubicBezTo>
                    <a:pt x="6705" y="12321"/>
                    <a:pt x="6707" y="12321"/>
                    <a:pt x="6710" y="12323"/>
                  </a:cubicBezTo>
                  <a:cubicBezTo>
                    <a:pt x="6743" y="12340"/>
                    <a:pt x="6779" y="12354"/>
                    <a:pt x="6817" y="12366"/>
                  </a:cubicBezTo>
                  <a:lnTo>
                    <a:pt x="7749" y="15612"/>
                  </a:lnTo>
                  <a:cubicBezTo>
                    <a:pt x="7881" y="16074"/>
                    <a:pt x="8186" y="16458"/>
                    <a:pt x="8606" y="16690"/>
                  </a:cubicBezTo>
                  <a:cubicBezTo>
                    <a:pt x="8877" y="16840"/>
                    <a:pt x="9175" y="16917"/>
                    <a:pt x="9476" y="16917"/>
                  </a:cubicBezTo>
                  <a:cubicBezTo>
                    <a:pt x="9643" y="16917"/>
                    <a:pt x="9810" y="16894"/>
                    <a:pt x="9975" y="16846"/>
                  </a:cubicBezTo>
                  <a:cubicBezTo>
                    <a:pt x="10438" y="16714"/>
                    <a:pt x="10820" y="16409"/>
                    <a:pt x="11054" y="15988"/>
                  </a:cubicBezTo>
                  <a:cubicBezTo>
                    <a:pt x="11286" y="15568"/>
                    <a:pt x="11342" y="15082"/>
                    <a:pt x="11210" y="14619"/>
                  </a:cubicBezTo>
                  <a:lnTo>
                    <a:pt x="10299" y="11444"/>
                  </a:lnTo>
                  <a:lnTo>
                    <a:pt x="11788" y="11019"/>
                  </a:lnTo>
                  <a:lnTo>
                    <a:pt x="12190" y="12426"/>
                  </a:lnTo>
                  <a:cubicBezTo>
                    <a:pt x="12387" y="13105"/>
                    <a:pt x="12833" y="13669"/>
                    <a:pt x="13450" y="14008"/>
                  </a:cubicBezTo>
                  <a:cubicBezTo>
                    <a:pt x="13848" y="14229"/>
                    <a:pt x="14286" y="14341"/>
                    <a:pt x="14728" y="14341"/>
                  </a:cubicBezTo>
                  <a:cubicBezTo>
                    <a:pt x="14973" y="14341"/>
                    <a:pt x="15219" y="14306"/>
                    <a:pt x="15461" y="14238"/>
                  </a:cubicBezTo>
                  <a:cubicBezTo>
                    <a:pt x="16853" y="13841"/>
                    <a:pt x="17667" y="12374"/>
                    <a:pt x="17266" y="10974"/>
                  </a:cubicBezTo>
                  <a:cubicBezTo>
                    <a:pt x="16934" y="9815"/>
                    <a:pt x="15874" y="9060"/>
                    <a:pt x="14725" y="9060"/>
                  </a:cubicBezTo>
                  <a:cubicBezTo>
                    <a:pt x="14484" y="9060"/>
                    <a:pt x="14239" y="9093"/>
                    <a:pt x="13996" y="9163"/>
                  </a:cubicBezTo>
                  <a:lnTo>
                    <a:pt x="12589" y="9565"/>
                  </a:lnTo>
                  <a:lnTo>
                    <a:pt x="12156" y="8052"/>
                  </a:lnTo>
                  <a:lnTo>
                    <a:pt x="15355" y="7134"/>
                  </a:lnTo>
                  <a:cubicBezTo>
                    <a:pt x="15818" y="7003"/>
                    <a:pt x="16201" y="6697"/>
                    <a:pt x="16433" y="6276"/>
                  </a:cubicBezTo>
                  <a:cubicBezTo>
                    <a:pt x="16666" y="5856"/>
                    <a:pt x="16722" y="5370"/>
                    <a:pt x="16589" y="4907"/>
                  </a:cubicBezTo>
                  <a:cubicBezTo>
                    <a:pt x="16457" y="4446"/>
                    <a:pt x="16152" y="4062"/>
                    <a:pt x="15731" y="3829"/>
                  </a:cubicBezTo>
                  <a:cubicBezTo>
                    <a:pt x="15460" y="3679"/>
                    <a:pt x="15163" y="3603"/>
                    <a:pt x="14861" y="3603"/>
                  </a:cubicBezTo>
                  <a:cubicBezTo>
                    <a:pt x="14695" y="3603"/>
                    <a:pt x="14527" y="3626"/>
                    <a:pt x="14362" y="3673"/>
                  </a:cubicBezTo>
                  <a:lnTo>
                    <a:pt x="11077" y="4616"/>
                  </a:lnTo>
                  <a:cubicBezTo>
                    <a:pt x="11063" y="4605"/>
                    <a:pt x="11048" y="4596"/>
                    <a:pt x="11034" y="4585"/>
                  </a:cubicBezTo>
                  <a:lnTo>
                    <a:pt x="10094" y="1306"/>
                  </a:lnTo>
                  <a:cubicBezTo>
                    <a:pt x="9960" y="843"/>
                    <a:pt x="9657" y="460"/>
                    <a:pt x="9235" y="226"/>
                  </a:cubicBezTo>
                  <a:cubicBezTo>
                    <a:pt x="8963" y="77"/>
                    <a:pt x="8665" y="0"/>
                    <a:pt x="83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0" name="Google Shape;4850;p41"/>
            <p:cNvSpPr/>
            <p:nvPr/>
          </p:nvSpPr>
          <p:spPr>
            <a:xfrm>
              <a:off x="622725" y="3387175"/>
              <a:ext cx="1071750" cy="1216475"/>
            </a:xfrm>
            <a:custGeom>
              <a:avLst/>
              <a:gdLst/>
              <a:ahLst/>
              <a:cxnLst/>
              <a:rect l="l" t="t" r="r" b="b"/>
              <a:pathLst>
                <a:path w="42870" h="48659" extrusionOk="0">
                  <a:moveTo>
                    <a:pt x="22528" y="793"/>
                  </a:moveTo>
                  <a:lnTo>
                    <a:pt x="40770" y="10903"/>
                  </a:lnTo>
                  <a:cubicBezTo>
                    <a:pt x="40055" y="12524"/>
                    <a:pt x="40607" y="14440"/>
                    <a:pt x="42069" y="15433"/>
                  </a:cubicBezTo>
                  <a:lnTo>
                    <a:pt x="24825" y="46544"/>
                  </a:lnTo>
                  <a:cubicBezTo>
                    <a:pt x="24351" y="46336"/>
                    <a:pt x="23851" y="46235"/>
                    <a:pt x="23356" y="46235"/>
                  </a:cubicBezTo>
                  <a:cubicBezTo>
                    <a:pt x="22161" y="46235"/>
                    <a:pt x="20994" y="46821"/>
                    <a:pt x="20276" y="47880"/>
                  </a:cubicBezTo>
                  <a:lnTo>
                    <a:pt x="2037" y="37771"/>
                  </a:lnTo>
                  <a:cubicBezTo>
                    <a:pt x="2633" y="36460"/>
                    <a:pt x="2407" y="34968"/>
                    <a:pt x="1522" y="33906"/>
                  </a:cubicBezTo>
                  <a:cubicBezTo>
                    <a:pt x="1326" y="33667"/>
                    <a:pt x="1095" y="33450"/>
                    <a:pt x="833" y="33264"/>
                  </a:cubicBezTo>
                  <a:lnTo>
                    <a:pt x="18091" y="2127"/>
                  </a:lnTo>
                  <a:cubicBezTo>
                    <a:pt x="18549" y="2316"/>
                    <a:pt x="19026" y="2406"/>
                    <a:pt x="19496" y="2406"/>
                  </a:cubicBezTo>
                  <a:cubicBezTo>
                    <a:pt x="20683" y="2406"/>
                    <a:pt x="21828" y="1828"/>
                    <a:pt x="22528" y="793"/>
                  </a:cubicBezTo>
                  <a:close/>
                  <a:moveTo>
                    <a:pt x="22410" y="1"/>
                  </a:moveTo>
                  <a:cubicBezTo>
                    <a:pt x="22291" y="1"/>
                    <a:pt x="22176" y="63"/>
                    <a:pt x="22115" y="175"/>
                  </a:cubicBezTo>
                  <a:cubicBezTo>
                    <a:pt x="21564" y="1168"/>
                    <a:pt x="20549" y="1728"/>
                    <a:pt x="19493" y="1728"/>
                  </a:cubicBezTo>
                  <a:cubicBezTo>
                    <a:pt x="19025" y="1728"/>
                    <a:pt x="18549" y="1618"/>
                    <a:pt x="18102" y="1387"/>
                  </a:cubicBezTo>
                  <a:cubicBezTo>
                    <a:pt x="18052" y="1362"/>
                    <a:pt x="17999" y="1349"/>
                    <a:pt x="17947" y="1349"/>
                  </a:cubicBezTo>
                  <a:cubicBezTo>
                    <a:pt x="17827" y="1349"/>
                    <a:pt x="17711" y="1413"/>
                    <a:pt x="17651" y="1524"/>
                  </a:cubicBezTo>
                  <a:lnTo>
                    <a:pt x="89" y="33208"/>
                  </a:lnTo>
                  <a:cubicBezTo>
                    <a:pt x="0" y="33369"/>
                    <a:pt x="56" y="33569"/>
                    <a:pt x="214" y="33664"/>
                  </a:cubicBezTo>
                  <a:cubicBezTo>
                    <a:pt x="1620" y="34498"/>
                    <a:pt x="2106" y="36275"/>
                    <a:pt x="1293" y="37737"/>
                  </a:cubicBezTo>
                  <a:cubicBezTo>
                    <a:pt x="1247" y="37816"/>
                    <a:pt x="1234" y="37909"/>
                    <a:pt x="1260" y="37998"/>
                  </a:cubicBezTo>
                  <a:cubicBezTo>
                    <a:pt x="1272" y="38044"/>
                    <a:pt x="1296" y="38087"/>
                    <a:pt x="1326" y="38123"/>
                  </a:cubicBezTo>
                  <a:cubicBezTo>
                    <a:pt x="1353" y="38156"/>
                    <a:pt x="1385" y="38181"/>
                    <a:pt x="1422" y="38201"/>
                  </a:cubicBezTo>
                  <a:lnTo>
                    <a:pt x="20233" y="48622"/>
                  </a:lnTo>
                  <a:cubicBezTo>
                    <a:pt x="20277" y="48647"/>
                    <a:pt x="20326" y="48658"/>
                    <a:pt x="20374" y="48658"/>
                  </a:cubicBezTo>
                  <a:cubicBezTo>
                    <a:pt x="20507" y="48658"/>
                    <a:pt x="20645" y="48576"/>
                    <a:pt x="20711" y="48456"/>
                  </a:cubicBezTo>
                  <a:cubicBezTo>
                    <a:pt x="21259" y="47465"/>
                    <a:pt x="22289" y="46906"/>
                    <a:pt x="23348" y="46906"/>
                  </a:cubicBezTo>
                  <a:cubicBezTo>
                    <a:pt x="23842" y="46906"/>
                    <a:pt x="24341" y="47027"/>
                    <a:pt x="24803" y="47282"/>
                  </a:cubicBezTo>
                  <a:cubicBezTo>
                    <a:pt x="24855" y="47312"/>
                    <a:pt x="24911" y="47326"/>
                    <a:pt x="24967" y="47326"/>
                  </a:cubicBezTo>
                  <a:cubicBezTo>
                    <a:pt x="25085" y="47326"/>
                    <a:pt x="25200" y="47263"/>
                    <a:pt x="25261" y="47152"/>
                  </a:cubicBezTo>
                  <a:lnTo>
                    <a:pt x="42817" y="15476"/>
                  </a:lnTo>
                  <a:cubicBezTo>
                    <a:pt x="42860" y="15399"/>
                    <a:pt x="42870" y="15305"/>
                    <a:pt x="42846" y="15220"/>
                  </a:cubicBezTo>
                  <a:cubicBezTo>
                    <a:pt x="42820" y="15134"/>
                    <a:pt x="42762" y="15060"/>
                    <a:pt x="42684" y="15017"/>
                  </a:cubicBezTo>
                  <a:cubicBezTo>
                    <a:pt x="41235" y="14215"/>
                    <a:pt x="40706" y="12376"/>
                    <a:pt x="41510" y="10926"/>
                  </a:cubicBezTo>
                  <a:cubicBezTo>
                    <a:pt x="41601" y="10762"/>
                    <a:pt x="41541" y="10554"/>
                    <a:pt x="41379" y="10467"/>
                  </a:cubicBezTo>
                  <a:lnTo>
                    <a:pt x="22574" y="43"/>
                  </a:lnTo>
                  <a:cubicBezTo>
                    <a:pt x="22522" y="14"/>
                    <a:pt x="22466" y="1"/>
                    <a:pt x="224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1" name="Google Shape;4851;p41"/>
            <p:cNvSpPr/>
            <p:nvPr/>
          </p:nvSpPr>
          <p:spPr>
            <a:xfrm>
              <a:off x="1049550" y="4103250"/>
              <a:ext cx="88850" cy="77775"/>
            </a:xfrm>
            <a:custGeom>
              <a:avLst/>
              <a:gdLst/>
              <a:ahLst/>
              <a:cxnLst/>
              <a:rect l="l" t="t" r="r" b="b"/>
              <a:pathLst>
                <a:path w="3554" h="3111" extrusionOk="0">
                  <a:moveTo>
                    <a:pt x="1779" y="0"/>
                  </a:moveTo>
                  <a:cubicBezTo>
                    <a:pt x="1233" y="0"/>
                    <a:pt x="703" y="290"/>
                    <a:pt x="419" y="801"/>
                  </a:cubicBezTo>
                  <a:cubicBezTo>
                    <a:pt x="0" y="1552"/>
                    <a:pt x="272" y="2500"/>
                    <a:pt x="1023" y="2915"/>
                  </a:cubicBezTo>
                  <a:cubicBezTo>
                    <a:pt x="1262" y="3048"/>
                    <a:pt x="1521" y="3111"/>
                    <a:pt x="1776" y="3111"/>
                  </a:cubicBezTo>
                  <a:cubicBezTo>
                    <a:pt x="2323" y="3111"/>
                    <a:pt x="2854" y="2822"/>
                    <a:pt x="3137" y="2311"/>
                  </a:cubicBezTo>
                  <a:cubicBezTo>
                    <a:pt x="3553" y="1560"/>
                    <a:pt x="3282" y="614"/>
                    <a:pt x="2533" y="197"/>
                  </a:cubicBezTo>
                  <a:cubicBezTo>
                    <a:pt x="2293" y="63"/>
                    <a:pt x="2034" y="0"/>
                    <a:pt x="17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2" name="Google Shape;4852;p41"/>
            <p:cNvSpPr/>
            <p:nvPr/>
          </p:nvSpPr>
          <p:spPr>
            <a:xfrm>
              <a:off x="962425" y="4134850"/>
              <a:ext cx="142500" cy="172800"/>
            </a:xfrm>
            <a:custGeom>
              <a:avLst/>
              <a:gdLst/>
              <a:ahLst/>
              <a:cxnLst/>
              <a:rect l="l" t="t" r="r" b="b"/>
              <a:pathLst>
                <a:path w="5700" h="6912" extrusionOk="0">
                  <a:moveTo>
                    <a:pt x="5130" y="0"/>
                  </a:moveTo>
                  <a:cubicBezTo>
                    <a:pt x="5016" y="0"/>
                    <a:pt x="4899" y="39"/>
                    <a:pt x="4796" y="125"/>
                  </a:cubicBezTo>
                  <a:lnTo>
                    <a:pt x="279" y="3963"/>
                  </a:lnTo>
                  <a:cubicBezTo>
                    <a:pt x="1" y="4200"/>
                    <a:pt x="44" y="4640"/>
                    <a:pt x="363" y="4817"/>
                  </a:cubicBezTo>
                  <a:lnTo>
                    <a:pt x="4023" y="6845"/>
                  </a:lnTo>
                  <a:cubicBezTo>
                    <a:pt x="4104" y="6891"/>
                    <a:pt x="4191" y="6912"/>
                    <a:pt x="4275" y="6912"/>
                  </a:cubicBezTo>
                  <a:cubicBezTo>
                    <a:pt x="4522" y="6912"/>
                    <a:pt x="4753" y="6734"/>
                    <a:pt x="4792" y="6466"/>
                  </a:cubicBezTo>
                  <a:lnTo>
                    <a:pt x="5649" y="602"/>
                  </a:lnTo>
                  <a:cubicBezTo>
                    <a:pt x="5700" y="257"/>
                    <a:pt x="5425" y="0"/>
                    <a:pt x="51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3" name="Google Shape;4853;p41"/>
            <p:cNvSpPr/>
            <p:nvPr/>
          </p:nvSpPr>
          <p:spPr>
            <a:xfrm>
              <a:off x="1096200" y="3999675"/>
              <a:ext cx="81250" cy="130425"/>
            </a:xfrm>
            <a:custGeom>
              <a:avLst/>
              <a:gdLst/>
              <a:ahLst/>
              <a:cxnLst/>
              <a:rect l="l" t="t" r="r" b="b"/>
              <a:pathLst>
                <a:path w="3250" h="5217" extrusionOk="0">
                  <a:moveTo>
                    <a:pt x="2902" y="0"/>
                  </a:moveTo>
                  <a:cubicBezTo>
                    <a:pt x="2795" y="0"/>
                    <a:pt x="2690" y="57"/>
                    <a:pt x="2634" y="157"/>
                  </a:cubicBezTo>
                  <a:lnTo>
                    <a:pt x="82" y="4764"/>
                  </a:lnTo>
                  <a:cubicBezTo>
                    <a:pt x="0" y="4910"/>
                    <a:pt x="52" y="5095"/>
                    <a:pt x="198" y="5178"/>
                  </a:cubicBezTo>
                  <a:cubicBezTo>
                    <a:pt x="198" y="5178"/>
                    <a:pt x="198" y="5178"/>
                    <a:pt x="198" y="5178"/>
                  </a:cubicBezTo>
                  <a:lnTo>
                    <a:pt x="198" y="5178"/>
                  </a:lnTo>
                  <a:cubicBezTo>
                    <a:pt x="198" y="5179"/>
                    <a:pt x="199" y="5179"/>
                    <a:pt x="199" y="5179"/>
                  </a:cubicBezTo>
                  <a:cubicBezTo>
                    <a:pt x="199" y="5179"/>
                    <a:pt x="199" y="5179"/>
                    <a:pt x="199" y="5178"/>
                  </a:cubicBezTo>
                  <a:lnTo>
                    <a:pt x="199" y="5178"/>
                  </a:lnTo>
                  <a:cubicBezTo>
                    <a:pt x="246" y="5204"/>
                    <a:pt x="297" y="5216"/>
                    <a:pt x="347" y="5216"/>
                  </a:cubicBezTo>
                  <a:cubicBezTo>
                    <a:pt x="454" y="5216"/>
                    <a:pt x="557" y="5160"/>
                    <a:pt x="612" y="5060"/>
                  </a:cubicBezTo>
                  <a:lnTo>
                    <a:pt x="3168" y="453"/>
                  </a:lnTo>
                  <a:cubicBezTo>
                    <a:pt x="3249" y="306"/>
                    <a:pt x="3198" y="122"/>
                    <a:pt x="3050" y="38"/>
                  </a:cubicBezTo>
                  <a:lnTo>
                    <a:pt x="3049" y="38"/>
                  </a:lnTo>
                  <a:cubicBezTo>
                    <a:pt x="3002" y="13"/>
                    <a:pt x="2952" y="0"/>
                    <a:pt x="29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4" name="Google Shape;4854;p41"/>
            <p:cNvSpPr/>
            <p:nvPr/>
          </p:nvSpPr>
          <p:spPr>
            <a:xfrm>
              <a:off x="1267575" y="3236425"/>
              <a:ext cx="420500" cy="368175"/>
            </a:xfrm>
            <a:custGeom>
              <a:avLst/>
              <a:gdLst/>
              <a:ahLst/>
              <a:cxnLst/>
              <a:rect l="l" t="t" r="r" b="b"/>
              <a:pathLst>
                <a:path w="16820" h="14727" extrusionOk="0">
                  <a:moveTo>
                    <a:pt x="7374" y="3750"/>
                  </a:moveTo>
                  <a:lnTo>
                    <a:pt x="12025" y="6328"/>
                  </a:lnTo>
                  <a:lnTo>
                    <a:pt x="9448" y="10979"/>
                  </a:lnTo>
                  <a:lnTo>
                    <a:pt x="4796" y="8401"/>
                  </a:lnTo>
                  <a:lnTo>
                    <a:pt x="7374" y="3750"/>
                  </a:lnTo>
                  <a:close/>
                  <a:moveTo>
                    <a:pt x="8417" y="1"/>
                  </a:moveTo>
                  <a:cubicBezTo>
                    <a:pt x="5827" y="1"/>
                    <a:pt x="3315" y="1369"/>
                    <a:pt x="1971" y="3794"/>
                  </a:cubicBezTo>
                  <a:cubicBezTo>
                    <a:pt x="0" y="7351"/>
                    <a:pt x="1284" y="11832"/>
                    <a:pt x="4842" y="13802"/>
                  </a:cubicBezTo>
                  <a:cubicBezTo>
                    <a:pt x="5972" y="14429"/>
                    <a:pt x="7197" y="14727"/>
                    <a:pt x="8404" y="14727"/>
                  </a:cubicBezTo>
                  <a:cubicBezTo>
                    <a:pt x="10993" y="14727"/>
                    <a:pt x="13505" y="13358"/>
                    <a:pt x="14849" y="10932"/>
                  </a:cubicBezTo>
                  <a:cubicBezTo>
                    <a:pt x="16819" y="7376"/>
                    <a:pt x="15535" y="2896"/>
                    <a:pt x="11979" y="925"/>
                  </a:cubicBezTo>
                  <a:cubicBezTo>
                    <a:pt x="10849" y="298"/>
                    <a:pt x="9624" y="1"/>
                    <a:pt x="84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5" name="Google Shape;4855;p41"/>
            <p:cNvSpPr/>
            <p:nvPr/>
          </p:nvSpPr>
          <p:spPr>
            <a:xfrm>
              <a:off x="1302175" y="3257975"/>
              <a:ext cx="361325" cy="325100"/>
            </a:xfrm>
            <a:custGeom>
              <a:avLst/>
              <a:gdLst/>
              <a:ahLst/>
              <a:cxnLst/>
              <a:rect l="l" t="t" r="r" b="b"/>
              <a:pathLst>
                <a:path w="14453" h="13004" extrusionOk="0">
                  <a:moveTo>
                    <a:pt x="7037" y="676"/>
                  </a:moveTo>
                  <a:cubicBezTo>
                    <a:pt x="7992" y="676"/>
                    <a:pt x="8959" y="910"/>
                    <a:pt x="9851" y="1404"/>
                  </a:cubicBezTo>
                  <a:cubicBezTo>
                    <a:pt x="10501" y="1764"/>
                    <a:pt x="11054" y="2230"/>
                    <a:pt x="11501" y="2770"/>
                  </a:cubicBezTo>
                  <a:cubicBezTo>
                    <a:pt x="12995" y="4565"/>
                    <a:pt x="13320" y="7166"/>
                    <a:pt x="12123" y="9327"/>
                  </a:cubicBezTo>
                  <a:cubicBezTo>
                    <a:pt x="11060" y="11244"/>
                    <a:pt x="9068" y="12328"/>
                    <a:pt x="7016" y="12328"/>
                  </a:cubicBezTo>
                  <a:cubicBezTo>
                    <a:pt x="6061" y="12328"/>
                    <a:pt x="5094" y="12093"/>
                    <a:pt x="4202" y="11599"/>
                  </a:cubicBezTo>
                  <a:cubicBezTo>
                    <a:pt x="1390" y="10040"/>
                    <a:pt x="372" y="6487"/>
                    <a:pt x="1930" y="3676"/>
                  </a:cubicBezTo>
                  <a:cubicBezTo>
                    <a:pt x="2993" y="1759"/>
                    <a:pt x="4986" y="676"/>
                    <a:pt x="7037" y="676"/>
                  </a:cubicBezTo>
                  <a:close/>
                  <a:moveTo>
                    <a:pt x="7037" y="1"/>
                  </a:moveTo>
                  <a:cubicBezTo>
                    <a:pt x="4747" y="1"/>
                    <a:pt x="2524" y="1210"/>
                    <a:pt x="1338" y="3351"/>
                  </a:cubicBezTo>
                  <a:cubicBezTo>
                    <a:pt x="1" y="5763"/>
                    <a:pt x="365" y="8665"/>
                    <a:pt x="2032" y="10669"/>
                  </a:cubicBezTo>
                  <a:cubicBezTo>
                    <a:pt x="2533" y="11269"/>
                    <a:pt x="3150" y="11790"/>
                    <a:pt x="3873" y="12189"/>
                  </a:cubicBezTo>
                  <a:cubicBezTo>
                    <a:pt x="4870" y="12742"/>
                    <a:pt x="5950" y="13004"/>
                    <a:pt x="7016" y="13004"/>
                  </a:cubicBezTo>
                  <a:cubicBezTo>
                    <a:pt x="9306" y="13004"/>
                    <a:pt x="11529" y="11795"/>
                    <a:pt x="12715" y="9654"/>
                  </a:cubicBezTo>
                  <a:cubicBezTo>
                    <a:pt x="14452" y="6518"/>
                    <a:pt x="13313" y="2551"/>
                    <a:pt x="10180" y="815"/>
                  </a:cubicBezTo>
                  <a:cubicBezTo>
                    <a:pt x="9183" y="263"/>
                    <a:pt x="8103" y="1"/>
                    <a:pt x="70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6" name="Google Shape;4856;p41"/>
            <p:cNvSpPr/>
            <p:nvPr/>
          </p:nvSpPr>
          <p:spPr>
            <a:xfrm>
              <a:off x="1366275" y="3308975"/>
              <a:ext cx="223075" cy="223075"/>
            </a:xfrm>
            <a:custGeom>
              <a:avLst/>
              <a:gdLst/>
              <a:ahLst/>
              <a:cxnLst/>
              <a:rect l="l" t="t" r="r" b="b"/>
              <a:pathLst>
                <a:path w="8923" h="8923" extrusionOk="0">
                  <a:moveTo>
                    <a:pt x="3426" y="848"/>
                  </a:moveTo>
                  <a:lnTo>
                    <a:pt x="8077" y="3426"/>
                  </a:lnTo>
                  <a:lnTo>
                    <a:pt x="5500" y="8077"/>
                  </a:lnTo>
                  <a:lnTo>
                    <a:pt x="848" y="5499"/>
                  </a:lnTo>
                  <a:lnTo>
                    <a:pt x="3426" y="848"/>
                  </a:lnTo>
                  <a:close/>
                  <a:moveTo>
                    <a:pt x="3183" y="1"/>
                  </a:moveTo>
                  <a:lnTo>
                    <a:pt x="1" y="5741"/>
                  </a:lnTo>
                  <a:lnTo>
                    <a:pt x="5741" y="8923"/>
                  </a:lnTo>
                  <a:lnTo>
                    <a:pt x="8923" y="3182"/>
                  </a:lnTo>
                  <a:lnTo>
                    <a:pt x="31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7" name="Google Shape;4857;p41"/>
            <p:cNvSpPr/>
            <p:nvPr/>
          </p:nvSpPr>
          <p:spPr>
            <a:xfrm>
              <a:off x="1286700" y="3360300"/>
              <a:ext cx="381375" cy="244350"/>
            </a:xfrm>
            <a:custGeom>
              <a:avLst/>
              <a:gdLst/>
              <a:ahLst/>
              <a:cxnLst/>
              <a:rect l="l" t="t" r="r" b="b"/>
              <a:pathLst>
                <a:path w="15255" h="9774" extrusionOk="0">
                  <a:moveTo>
                    <a:pt x="14592" y="0"/>
                  </a:moveTo>
                  <a:cubicBezTo>
                    <a:pt x="14485" y="927"/>
                    <a:pt x="14201" y="1848"/>
                    <a:pt x="13722" y="2713"/>
                  </a:cubicBezTo>
                  <a:cubicBezTo>
                    <a:pt x="12378" y="5138"/>
                    <a:pt x="9867" y="6508"/>
                    <a:pt x="7278" y="6508"/>
                  </a:cubicBezTo>
                  <a:cubicBezTo>
                    <a:pt x="6070" y="6508"/>
                    <a:pt x="4845" y="6210"/>
                    <a:pt x="3714" y="5583"/>
                  </a:cubicBezTo>
                  <a:cubicBezTo>
                    <a:pt x="2063" y="4667"/>
                    <a:pt x="909" y="3208"/>
                    <a:pt x="336" y="1554"/>
                  </a:cubicBezTo>
                  <a:lnTo>
                    <a:pt x="336" y="1554"/>
                  </a:lnTo>
                  <a:cubicBezTo>
                    <a:pt x="1" y="4432"/>
                    <a:pt x="1388" y="7358"/>
                    <a:pt x="4078" y="8849"/>
                  </a:cubicBezTo>
                  <a:cubicBezTo>
                    <a:pt x="5209" y="9476"/>
                    <a:pt x="6433" y="9773"/>
                    <a:pt x="7641" y="9773"/>
                  </a:cubicBezTo>
                  <a:cubicBezTo>
                    <a:pt x="10231" y="9773"/>
                    <a:pt x="12742" y="8405"/>
                    <a:pt x="14086" y="5980"/>
                  </a:cubicBezTo>
                  <a:cubicBezTo>
                    <a:pt x="15140" y="4073"/>
                    <a:pt x="15255" y="1906"/>
                    <a:pt x="14592" y="0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8" name="Google Shape;4858;p41"/>
            <p:cNvSpPr/>
            <p:nvPr/>
          </p:nvSpPr>
          <p:spPr>
            <a:xfrm>
              <a:off x="569225" y="4267425"/>
              <a:ext cx="70225" cy="70200"/>
            </a:xfrm>
            <a:custGeom>
              <a:avLst/>
              <a:gdLst/>
              <a:ahLst/>
              <a:cxnLst/>
              <a:rect l="l" t="t" r="r" b="b"/>
              <a:pathLst>
                <a:path w="2809" h="2808" extrusionOk="0">
                  <a:moveTo>
                    <a:pt x="2182" y="0"/>
                  </a:moveTo>
                  <a:lnTo>
                    <a:pt x="1" y="625"/>
                  </a:lnTo>
                  <a:lnTo>
                    <a:pt x="625" y="2808"/>
                  </a:lnTo>
                  <a:lnTo>
                    <a:pt x="2808" y="2182"/>
                  </a:lnTo>
                  <a:lnTo>
                    <a:pt x="2182" y="0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9" name="Google Shape;4859;p41"/>
            <p:cNvSpPr/>
            <p:nvPr/>
          </p:nvSpPr>
          <p:spPr>
            <a:xfrm>
              <a:off x="584550" y="4282725"/>
              <a:ext cx="39525" cy="39500"/>
            </a:xfrm>
            <a:custGeom>
              <a:avLst/>
              <a:gdLst/>
              <a:ahLst/>
              <a:cxnLst/>
              <a:rect l="l" t="t" r="r" b="b"/>
              <a:pathLst>
                <a:path w="1581" h="1580" extrusionOk="0">
                  <a:moveTo>
                    <a:pt x="1228" y="0"/>
                  </a:moveTo>
                  <a:lnTo>
                    <a:pt x="1" y="353"/>
                  </a:lnTo>
                  <a:lnTo>
                    <a:pt x="352" y="1580"/>
                  </a:lnTo>
                  <a:lnTo>
                    <a:pt x="1580" y="1229"/>
                  </a:lnTo>
                  <a:lnTo>
                    <a:pt x="12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0" name="Google Shape;4860;p41"/>
            <p:cNvSpPr/>
            <p:nvPr/>
          </p:nvSpPr>
          <p:spPr>
            <a:xfrm>
              <a:off x="1162225" y="4599775"/>
              <a:ext cx="70225" cy="70225"/>
            </a:xfrm>
            <a:custGeom>
              <a:avLst/>
              <a:gdLst/>
              <a:ahLst/>
              <a:cxnLst/>
              <a:rect l="l" t="t" r="r" b="b"/>
              <a:pathLst>
                <a:path w="2809" h="2809" extrusionOk="0">
                  <a:moveTo>
                    <a:pt x="2182" y="1"/>
                  </a:moveTo>
                  <a:lnTo>
                    <a:pt x="1" y="627"/>
                  </a:lnTo>
                  <a:lnTo>
                    <a:pt x="627" y="2809"/>
                  </a:lnTo>
                  <a:lnTo>
                    <a:pt x="2808" y="2184"/>
                  </a:lnTo>
                  <a:lnTo>
                    <a:pt x="2182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1" name="Google Shape;4861;p41"/>
            <p:cNvSpPr/>
            <p:nvPr/>
          </p:nvSpPr>
          <p:spPr>
            <a:xfrm>
              <a:off x="1177625" y="4615225"/>
              <a:ext cx="39525" cy="39525"/>
            </a:xfrm>
            <a:custGeom>
              <a:avLst/>
              <a:gdLst/>
              <a:ahLst/>
              <a:cxnLst/>
              <a:rect l="l" t="t" r="r" b="b"/>
              <a:pathLst>
                <a:path w="1581" h="1581" extrusionOk="0">
                  <a:moveTo>
                    <a:pt x="1228" y="1"/>
                  </a:moveTo>
                  <a:lnTo>
                    <a:pt x="1" y="352"/>
                  </a:lnTo>
                  <a:lnTo>
                    <a:pt x="352" y="1580"/>
                  </a:lnTo>
                  <a:lnTo>
                    <a:pt x="1580" y="1227"/>
                  </a:lnTo>
                  <a:lnTo>
                    <a:pt x="1228" y="1"/>
                  </a:lnTo>
                  <a:close/>
                </a:path>
              </a:pathLst>
            </a:custGeom>
            <a:solidFill>
              <a:srgbClr val="F9C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2" name="Google Shape;4862;p41"/>
            <p:cNvSpPr/>
            <p:nvPr/>
          </p:nvSpPr>
          <p:spPr>
            <a:xfrm>
              <a:off x="1088625" y="3340650"/>
              <a:ext cx="70225" cy="70225"/>
            </a:xfrm>
            <a:custGeom>
              <a:avLst/>
              <a:gdLst/>
              <a:ahLst/>
              <a:cxnLst/>
              <a:rect l="l" t="t" r="r" b="b"/>
              <a:pathLst>
                <a:path w="2809" h="2809" extrusionOk="0">
                  <a:moveTo>
                    <a:pt x="2184" y="1"/>
                  </a:moveTo>
                  <a:lnTo>
                    <a:pt x="1" y="627"/>
                  </a:lnTo>
                  <a:lnTo>
                    <a:pt x="627" y="2808"/>
                  </a:lnTo>
                  <a:lnTo>
                    <a:pt x="2808" y="2183"/>
                  </a:lnTo>
                  <a:lnTo>
                    <a:pt x="2184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3" name="Google Shape;4863;p41"/>
            <p:cNvSpPr/>
            <p:nvPr/>
          </p:nvSpPr>
          <p:spPr>
            <a:xfrm>
              <a:off x="1104075" y="3356025"/>
              <a:ext cx="39500" cy="39500"/>
            </a:xfrm>
            <a:custGeom>
              <a:avLst/>
              <a:gdLst/>
              <a:ahLst/>
              <a:cxnLst/>
              <a:rect l="l" t="t" r="r" b="b"/>
              <a:pathLst>
                <a:path w="1580" h="1580" extrusionOk="0">
                  <a:moveTo>
                    <a:pt x="1227" y="1"/>
                  </a:moveTo>
                  <a:lnTo>
                    <a:pt x="0" y="353"/>
                  </a:lnTo>
                  <a:lnTo>
                    <a:pt x="352" y="1580"/>
                  </a:lnTo>
                  <a:lnTo>
                    <a:pt x="1580" y="1227"/>
                  </a:lnTo>
                  <a:lnTo>
                    <a:pt x="12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4" name="Google Shape;4864;p41"/>
            <p:cNvSpPr/>
            <p:nvPr/>
          </p:nvSpPr>
          <p:spPr>
            <a:xfrm>
              <a:off x="1681750" y="3673125"/>
              <a:ext cx="70200" cy="70225"/>
            </a:xfrm>
            <a:custGeom>
              <a:avLst/>
              <a:gdLst/>
              <a:ahLst/>
              <a:cxnLst/>
              <a:rect l="l" t="t" r="r" b="b"/>
              <a:pathLst>
                <a:path w="2808" h="2809" extrusionOk="0">
                  <a:moveTo>
                    <a:pt x="2183" y="1"/>
                  </a:moveTo>
                  <a:lnTo>
                    <a:pt x="0" y="626"/>
                  </a:lnTo>
                  <a:lnTo>
                    <a:pt x="626" y="2808"/>
                  </a:lnTo>
                  <a:lnTo>
                    <a:pt x="2808" y="2182"/>
                  </a:lnTo>
                  <a:lnTo>
                    <a:pt x="2183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5" name="Google Shape;4865;p41"/>
            <p:cNvSpPr/>
            <p:nvPr/>
          </p:nvSpPr>
          <p:spPr>
            <a:xfrm>
              <a:off x="1697100" y="3688425"/>
              <a:ext cx="39525" cy="39550"/>
            </a:xfrm>
            <a:custGeom>
              <a:avLst/>
              <a:gdLst/>
              <a:ahLst/>
              <a:cxnLst/>
              <a:rect l="l" t="t" r="r" b="b"/>
              <a:pathLst>
                <a:path w="1581" h="1582" extrusionOk="0">
                  <a:moveTo>
                    <a:pt x="1228" y="1"/>
                  </a:moveTo>
                  <a:lnTo>
                    <a:pt x="1" y="353"/>
                  </a:lnTo>
                  <a:lnTo>
                    <a:pt x="352" y="1581"/>
                  </a:lnTo>
                  <a:lnTo>
                    <a:pt x="1580" y="1229"/>
                  </a:lnTo>
                  <a:lnTo>
                    <a:pt x="12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6" name="Google Shape;4866;p41"/>
            <p:cNvSpPr/>
            <p:nvPr/>
          </p:nvSpPr>
          <p:spPr>
            <a:xfrm>
              <a:off x="908550" y="3564750"/>
              <a:ext cx="1660900" cy="1520425"/>
            </a:xfrm>
            <a:custGeom>
              <a:avLst/>
              <a:gdLst/>
              <a:ahLst/>
              <a:cxnLst/>
              <a:rect l="l" t="t" r="r" b="b"/>
              <a:pathLst>
                <a:path w="66436" h="60817" extrusionOk="0">
                  <a:moveTo>
                    <a:pt x="47016" y="0"/>
                  </a:moveTo>
                  <a:lnTo>
                    <a:pt x="0" y="33827"/>
                  </a:lnTo>
                  <a:lnTo>
                    <a:pt x="19419" y="60817"/>
                  </a:lnTo>
                  <a:lnTo>
                    <a:pt x="66435" y="26991"/>
                  </a:lnTo>
                  <a:lnTo>
                    <a:pt x="4701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7" name="Google Shape;4867;p41"/>
            <p:cNvSpPr/>
            <p:nvPr/>
          </p:nvSpPr>
          <p:spPr>
            <a:xfrm>
              <a:off x="2039450" y="3561900"/>
              <a:ext cx="574425" cy="680750"/>
            </a:xfrm>
            <a:custGeom>
              <a:avLst/>
              <a:gdLst/>
              <a:ahLst/>
              <a:cxnLst/>
              <a:rect l="l" t="t" r="r" b="b"/>
              <a:pathLst>
                <a:path w="22977" h="27230" extrusionOk="0">
                  <a:moveTo>
                    <a:pt x="1693" y="1"/>
                  </a:moveTo>
                  <a:lnTo>
                    <a:pt x="0" y="11548"/>
                  </a:lnTo>
                  <a:lnTo>
                    <a:pt x="9796" y="25164"/>
                  </a:lnTo>
                  <a:lnTo>
                    <a:pt x="21284" y="27229"/>
                  </a:lnTo>
                  <a:lnTo>
                    <a:pt x="22976" y="15682"/>
                  </a:lnTo>
                  <a:lnTo>
                    <a:pt x="13180" y="2066"/>
                  </a:lnTo>
                  <a:lnTo>
                    <a:pt x="16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8" name="Google Shape;4868;p41"/>
            <p:cNvSpPr/>
            <p:nvPr/>
          </p:nvSpPr>
          <p:spPr>
            <a:xfrm>
              <a:off x="2039450" y="3561900"/>
              <a:ext cx="532100" cy="680750"/>
            </a:xfrm>
            <a:custGeom>
              <a:avLst/>
              <a:gdLst/>
              <a:ahLst/>
              <a:cxnLst/>
              <a:rect l="l" t="t" r="r" b="b"/>
              <a:pathLst>
                <a:path w="21284" h="27230" extrusionOk="0">
                  <a:moveTo>
                    <a:pt x="1693" y="1"/>
                  </a:moveTo>
                  <a:lnTo>
                    <a:pt x="0" y="11548"/>
                  </a:lnTo>
                  <a:lnTo>
                    <a:pt x="9796" y="25164"/>
                  </a:lnTo>
                  <a:lnTo>
                    <a:pt x="21284" y="27229"/>
                  </a:lnTo>
                  <a:lnTo>
                    <a:pt x="169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9" name="Google Shape;4869;p41"/>
            <p:cNvSpPr/>
            <p:nvPr/>
          </p:nvSpPr>
          <p:spPr>
            <a:xfrm>
              <a:off x="2039475" y="3749100"/>
              <a:ext cx="432475" cy="449450"/>
            </a:xfrm>
            <a:custGeom>
              <a:avLst/>
              <a:gdLst/>
              <a:ahLst/>
              <a:cxnLst/>
              <a:rect l="l" t="t" r="r" b="b"/>
              <a:pathLst>
                <a:path w="17299" h="17978" extrusionOk="0">
                  <a:moveTo>
                    <a:pt x="6210" y="0"/>
                  </a:moveTo>
                  <a:cubicBezTo>
                    <a:pt x="4252" y="0"/>
                    <a:pt x="2274" y="588"/>
                    <a:pt x="558" y="1810"/>
                  </a:cubicBezTo>
                  <a:cubicBezTo>
                    <a:pt x="468" y="1875"/>
                    <a:pt x="389" y="1946"/>
                    <a:pt x="301" y="2012"/>
                  </a:cubicBezTo>
                  <a:lnTo>
                    <a:pt x="1" y="4062"/>
                  </a:lnTo>
                  <a:lnTo>
                    <a:pt x="9795" y="17676"/>
                  </a:lnTo>
                  <a:lnTo>
                    <a:pt x="11468" y="17977"/>
                  </a:lnTo>
                  <a:cubicBezTo>
                    <a:pt x="11605" y="17890"/>
                    <a:pt x="11746" y="17809"/>
                    <a:pt x="11882" y="17713"/>
                  </a:cubicBezTo>
                  <a:cubicBezTo>
                    <a:pt x="16273" y="14586"/>
                    <a:pt x="17298" y="8491"/>
                    <a:pt x="14171" y="4101"/>
                  </a:cubicBezTo>
                  <a:cubicBezTo>
                    <a:pt x="12266" y="1426"/>
                    <a:pt x="9261" y="0"/>
                    <a:pt x="621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0" name="Google Shape;4870;p41"/>
            <p:cNvSpPr/>
            <p:nvPr/>
          </p:nvSpPr>
          <p:spPr>
            <a:xfrm>
              <a:off x="1062575" y="3834800"/>
              <a:ext cx="1185650" cy="1099125"/>
            </a:xfrm>
            <a:custGeom>
              <a:avLst/>
              <a:gdLst/>
              <a:ahLst/>
              <a:cxnLst/>
              <a:rect l="l" t="t" r="r" b="b"/>
              <a:pathLst>
                <a:path w="47426" h="43965" extrusionOk="0">
                  <a:moveTo>
                    <a:pt x="30256" y="0"/>
                  </a:moveTo>
                  <a:lnTo>
                    <a:pt x="851" y="21158"/>
                  </a:lnTo>
                  <a:cubicBezTo>
                    <a:pt x="1861" y="22653"/>
                    <a:pt x="1510" y="24688"/>
                    <a:pt x="35" y="25748"/>
                  </a:cubicBezTo>
                  <a:cubicBezTo>
                    <a:pt x="24" y="25756"/>
                    <a:pt x="12" y="25763"/>
                    <a:pt x="1" y="25770"/>
                  </a:cubicBezTo>
                  <a:lnTo>
                    <a:pt x="12560" y="43227"/>
                  </a:lnTo>
                  <a:cubicBezTo>
                    <a:pt x="12570" y="43220"/>
                    <a:pt x="12579" y="43211"/>
                    <a:pt x="12590" y="43201"/>
                  </a:cubicBezTo>
                  <a:cubicBezTo>
                    <a:pt x="13182" y="42776"/>
                    <a:pt x="13865" y="42571"/>
                    <a:pt x="14542" y="42571"/>
                  </a:cubicBezTo>
                  <a:cubicBezTo>
                    <a:pt x="15583" y="42571"/>
                    <a:pt x="16609" y="43055"/>
                    <a:pt x="17264" y="43965"/>
                  </a:cubicBezTo>
                  <a:lnTo>
                    <a:pt x="46661" y="22813"/>
                  </a:lnTo>
                  <a:cubicBezTo>
                    <a:pt x="45582" y="21313"/>
                    <a:pt x="45923" y="19220"/>
                    <a:pt x="47425" y="18141"/>
                  </a:cubicBezTo>
                  <a:lnTo>
                    <a:pt x="34869" y="687"/>
                  </a:lnTo>
                  <a:cubicBezTo>
                    <a:pt x="34278" y="1112"/>
                    <a:pt x="33595" y="1316"/>
                    <a:pt x="32920" y="1316"/>
                  </a:cubicBezTo>
                  <a:cubicBezTo>
                    <a:pt x="31909" y="1316"/>
                    <a:pt x="30913" y="859"/>
                    <a:pt x="302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1" name="Google Shape;4871;p41"/>
            <p:cNvSpPr/>
            <p:nvPr/>
          </p:nvSpPr>
          <p:spPr>
            <a:xfrm>
              <a:off x="1341025" y="4104200"/>
              <a:ext cx="648500" cy="553350"/>
            </a:xfrm>
            <a:custGeom>
              <a:avLst/>
              <a:gdLst/>
              <a:ahLst/>
              <a:cxnLst/>
              <a:rect l="l" t="t" r="r" b="b"/>
              <a:pathLst>
                <a:path w="25940" h="22134" extrusionOk="0">
                  <a:moveTo>
                    <a:pt x="11839" y="4029"/>
                  </a:moveTo>
                  <a:cubicBezTo>
                    <a:pt x="11846" y="4029"/>
                    <a:pt x="11853" y="4030"/>
                    <a:pt x="11860" y="4031"/>
                  </a:cubicBezTo>
                  <a:cubicBezTo>
                    <a:pt x="11899" y="4037"/>
                    <a:pt x="11928" y="4055"/>
                    <a:pt x="11949" y="4086"/>
                  </a:cubicBezTo>
                  <a:cubicBezTo>
                    <a:pt x="11971" y="4116"/>
                    <a:pt x="11979" y="4147"/>
                    <a:pt x="11972" y="4183"/>
                  </a:cubicBezTo>
                  <a:lnTo>
                    <a:pt x="11951" y="4313"/>
                  </a:lnTo>
                  <a:lnTo>
                    <a:pt x="11822" y="4292"/>
                  </a:lnTo>
                  <a:cubicBezTo>
                    <a:pt x="11782" y="4288"/>
                    <a:pt x="11756" y="4270"/>
                    <a:pt x="11731" y="4239"/>
                  </a:cubicBezTo>
                  <a:cubicBezTo>
                    <a:pt x="11710" y="4209"/>
                    <a:pt x="11703" y="4179"/>
                    <a:pt x="11710" y="4140"/>
                  </a:cubicBezTo>
                  <a:cubicBezTo>
                    <a:pt x="11720" y="4076"/>
                    <a:pt x="11779" y="4029"/>
                    <a:pt x="11839" y="4029"/>
                  </a:cubicBezTo>
                  <a:close/>
                  <a:moveTo>
                    <a:pt x="19600" y="14947"/>
                  </a:moveTo>
                  <a:lnTo>
                    <a:pt x="19733" y="14968"/>
                  </a:lnTo>
                  <a:cubicBezTo>
                    <a:pt x="19769" y="14974"/>
                    <a:pt x="19798" y="14994"/>
                    <a:pt x="19819" y="15023"/>
                  </a:cubicBezTo>
                  <a:cubicBezTo>
                    <a:pt x="19841" y="15053"/>
                    <a:pt x="19848" y="15086"/>
                    <a:pt x="19842" y="15121"/>
                  </a:cubicBezTo>
                  <a:cubicBezTo>
                    <a:pt x="19836" y="15157"/>
                    <a:pt x="19819" y="15186"/>
                    <a:pt x="19789" y="15207"/>
                  </a:cubicBezTo>
                  <a:cubicBezTo>
                    <a:pt x="19765" y="15224"/>
                    <a:pt x="19740" y="15233"/>
                    <a:pt x="19713" y="15233"/>
                  </a:cubicBezTo>
                  <a:cubicBezTo>
                    <a:pt x="19705" y="15233"/>
                    <a:pt x="19697" y="15232"/>
                    <a:pt x="19689" y="15230"/>
                  </a:cubicBezTo>
                  <a:cubicBezTo>
                    <a:pt x="19650" y="15225"/>
                    <a:pt x="19624" y="15207"/>
                    <a:pt x="19603" y="15179"/>
                  </a:cubicBezTo>
                  <a:cubicBezTo>
                    <a:pt x="19590" y="15152"/>
                    <a:pt x="19574" y="15116"/>
                    <a:pt x="19578" y="15078"/>
                  </a:cubicBezTo>
                  <a:lnTo>
                    <a:pt x="19600" y="14947"/>
                  </a:lnTo>
                  <a:close/>
                  <a:moveTo>
                    <a:pt x="11845" y="1"/>
                  </a:moveTo>
                  <a:cubicBezTo>
                    <a:pt x="9842" y="1"/>
                    <a:pt x="8069" y="1454"/>
                    <a:pt x="7736" y="3494"/>
                  </a:cubicBezTo>
                  <a:cubicBezTo>
                    <a:pt x="7558" y="4584"/>
                    <a:pt x="7812" y="5679"/>
                    <a:pt x="8454" y="6581"/>
                  </a:cubicBezTo>
                  <a:cubicBezTo>
                    <a:pt x="8475" y="6610"/>
                    <a:pt x="8492" y="6637"/>
                    <a:pt x="8512" y="6663"/>
                  </a:cubicBezTo>
                  <a:cubicBezTo>
                    <a:pt x="8054" y="6754"/>
                    <a:pt x="7617" y="6945"/>
                    <a:pt x="7224" y="7226"/>
                  </a:cubicBezTo>
                  <a:cubicBezTo>
                    <a:pt x="6504" y="7743"/>
                    <a:pt x="6030" y="8511"/>
                    <a:pt x="5888" y="9386"/>
                  </a:cubicBezTo>
                  <a:cubicBezTo>
                    <a:pt x="5745" y="10257"/>
                    <a:pt x="5948" y="11130"/>
                    <a:pt x="6460" y="11848"/>
                  </a:cubicBezTo>
                  <a:cubicBezTo>
                    <a:pt x="6463" y="11854"/>
                    <a:pt x="6467" y="11857"/>
                    <a:pt x="6470" y="11862"/>
                  </a:cubicBezTo>
                  <a:cubicBezTo>
                    <a:pt x="6625" y="12076"/>
                    <a:pt x="6805" y="12259"/>
                    <a:pt x="6999" y="12428"/>
                  </a:cubicBezTo>
                  <a:cubicBezTo>
                    <a:pt x="6641" y="12522"/>
                    <a:pt x="6291" y="12672"/>
                    <a:pt x="5973" y="12901"/>
                  </a:cubicBezTo>
                  <a:cubicBezTo>
                    <a:pt x="5530" y="13220"/>
                    <a:pt x="5199" y="13647"/>
                    <a:pt x="4980" y="14130"/>
                  </a:cubicBezTo>
                  <a:lnTo>
                    <a:pt x="2034" y="14924"/>
                  </a:lnTo>
                  <a:cubicBezTo>
                    <a:pt x="1222" y="15144"/>
                    <a:pt x="565" y="15749"/>
                    <a:pt x="281" y="16543"/>
                  </a:cubicBezTo>
                  <a:cubicBezTo>
                    <a:pt x="0" y="17333"/>
                    <a:pt x="122" y="18212"/>
                    <a:pt x="610" y="18894"/>
                  </a:cubicBezTo>
                  <a:cubicBezTo>
                    <a:pt x="612" y="18898"/>
                    <a:pt x="615" y="18901"/>
                    <a:pt x="617" y="18905"/>
                  </a:cubicBezTo>
                  <a:lnTo>
                    <a:pt x="2172" y="21065"/>
                  </a:lnTo>
                  <a:cubicBezTo>
                    <a:pt x="2655" y="21737"/>
                    <a:pt x="3431" y="22133"/>
                    <a:pt x="4258" y="22133"/>
                  </a:cubicBezTo>
                  <a:cubicBezTo>
                    <a:pt x="4274" y="22133"/>
                    <a:pt x="4290" y="22133"/>
                    <a:pt x="4306" y="22133"/>
                  </a:cubicBezTo>
                  <a:cubicBezTo>
                    <a:pt x="5149" y="22117"/>
                    <a:pt x="5931" y="21689"/>
                    <a:pt x="6397" y="20986"/>
                  </a:cubicBezTo>
                  <a:lnTo>
                    <a:pt x="8087" y="18442"/>
                  </a:lnTo>
                  <a:cubicBezTo>
                    <a:pt x="8604" y="18391"/>
                    <a:pt x="9114" y="18219"/>
                    <a:pt x="9566" y="17895"/>
                  </a:cubicBezTo>
                  <a:cubicBezTo>
                    <a:pt x="9888" y="17663"/>
                    <a:pt x="10153" y="17375"/>
                    <a:pt x="10361" y="17051"/>
                  </a:cubicBezTo>
                  <a:cubicBezTo>
                    <a:pt x="10466" y="17347"/>
                    <a:pt x="10614" y="17631"/>
                    <a:pt x="10811" y="17892"/>
                  </a:cubicBezTo>
                  <a:cubicBezTo>
                    <a:pt x="11329" y="18613"/>
                    <a:pt x="12097" y="19087"/>
                    <a:pt x="12971" y="19231"/>
                  </a:cubicBezTo>
                  <a:cubicBezTo>
                    <a:pt x="13152" y="19260"/>
                    <a:pt x="13334" y="19275"/>
                    <a:pt x="13514" y="19275"/>
                  </a:cubicBezTo>
                  <a:cubicBezTo>
                    <a:pt x="14204" y="19275"/>
                    <a:pt x="14874" y="19059"/>
                    <a:pt x="15446" y="18649"/>
                  </a:cubicBezTo>
                  <a:cubicBezTo>
                    <a:pt x="15836" y="18368"/>
                    <a:pt x="16156" y="18012"/>
                    <a:pt x="16388" y="17605"/>
                  </a:cubicBezTo>
                  <a:cubicBezTo>
                    <a:pt x="17036" y="18470"/>
                    <a:pt x="17976" y="19037"/>
                    <a:pt x="19045" y="19210"/>
                  </a:cubicBezTo>
                  <a:cubicBezTo>
                    <a:pt x="19268" y="19247"/>
                    <a:pt x="19492" y="19264"/>
                    <a:pt x="19714" y="19264"/>
                  </a:cubicBezTo>
                  <a:cubicBezTo>
                    <a:pt x="20578" y="19264"/>
                    <a:pt x="21423" y="18994"/>
                    <a:pt x="22141" y="18477"/>
                  </a:cubicBezTo>
                  <a:cubicBezTo>
                    <a:pt x="23044" y="17826"/>
                    <a:pt x="23640" y="16866"/>
                    <a:pt x="23819" y="15769"/>
                  </a:cubicBezTo>
                  <a:cubicBezTo>
                    <a:pt x="23996" y="14696"/>
                    <a:pt x="23749" y="13619"/>
                    <a:pt x="23130" y="12728"/>
                  </a:cubicBezTo>
                  <a:cubicBezTo>
                    <a:pt x="23603" y="12639"/>
                    <a:pt x="24056" y="12446"/>
                    <a:pt x="24459" y="12158"/>
                  </a:cubicBezTo>
                  <a:cubicBezTo>
                    <a:pt x="25180" y="11640"/>
                    <a:pt x="25654" y="10872"/>
                    <a:pt x="25797" y="9998"/>
                  </a:cubicBezTo>
                  <a:cubicBezTo>
                    <a:pt x="25939" y="9126"/>
                    <a:pt x="25736" y="8253"/>
                    <a:pt x="25225" y="7537"/>
                  </a:cubicBezTo>
                  <a:cubicBezTo>
                    <a:pt x="25223" y="7533"/>
                    <a:pt x="25218" y="7528"/>
                    <a:pt x="25215" y="7522"/>
                  </a:cubicBezTo>
                  <a:cubicBezTo>
                    <a:pt x="24697" y="6803"/>
                    <a:pt x="23928" y="6329"/>
                    <a:pt x="23054" y="6187"/>
                  </a:cubicBezTo>
                  <a:lnTo>
                    <a:pt x="21148" y="5874"/>
                  </a:lnTo>
                  <a:lnTo>
                    <a:pt x="21459" y="3968"/>
                  </a:lnTo>
                  <a:cubicBezTo>
                    <a:pt x="21602" y="3098"/>
                    <a:pt x="21397" y="2225"/>
                    <a:pt x="20887" y="1507"/>
                  </a:cubicBezTo>
                  <a:cubicBezTo>
                    <a:pt x="20883" y="1501"/>
                    <a:pt x="20880" y="1499"/>
                    <a:pt x="20876" y="1493"/>
                  </a:cubicBezTo>
                  <a:cubicBezTo>
                    <a:pt x="20358" y="772"/>
                    <a:pt x="19591" y="298"/>
                    <a:pt x="18716" y="154"/>
                  </a:cubicBezTo>
                  <a:cubicBezTo>
                    <a:pt x="18536" y="125"/>
                    <a:pt x="18355" y="111"/>
                    <a:pt x="18176" y="111"/>
                  </a:cubicBezTo>
                  <a:cubicBezTo>
                    <a:pt x="17486" y="111"/>
                    <a:pt x="16814" y="325"/>
                    <a:pt x="16242" y="736"/>
                  </a:cubicBezTo>
                  <a:cubicBezTo>
                    <a:pt x="15838" y="1027"/>
                    <a:pt x="15512" y="1394"/>
                    <a:pt x="15279" y="1815"/>
                  </a:cubicBezTo>
                  <a:cubicBezTo>
                    <a:pt x="15262" y="1787"/>
                    <a:pt x="15241" y="1759"/>
                    <a:pt x="15221" y="1732"/>
                  </a:cubicBezTo>
                  <a:cubicBezTo>
                    <a:pt x="14572" y="829"/>
                    <a:pt x="13612" y="233"/>
                    <a:pt x="12515" y="55"/>
                  </a:cubicBezTo>
                  <a:cubicBezTo>
                    <a:pt x="12290" y="19"/>
                    <a:pt x="12066" y="1"/>
                    <a:pt x="118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2" name="Google Shape;4872;p41"/>
            <p:cNvSpPr/>
            <p:nvPr/>
          </p:nvSpPr>
          <p:spPr>
            <a:xfrm>
              <a:off x="1523750" y="4142200"/>
              <a:ext cx="426600" cy="405800"/>
            </a:xfrm>
            <a:custGeom>
              <a:avLst/>
              <a:gdLst/>
              <a:ahLst/>
              <a:cxnLst/>
              <a:rect l="l" t="t" r="r" b="b"/>
              <a:pathLst>
                <a:path w="17064" h="16232" extrusionOk="0">
                  <a:moveTo>
                    <a:pt x="4533" y="988"/>
                  </a:moveTo>
                  <a:cubicBezTo>
                    <a:pt x="4621" y="988"/>
                    <a:pt x="4710" y="995"/>
                    <a:pt x="4799" y="1009"/>
                  </a:cubicBezTo>
                  <a:cubicBezTo>
                    <a:pt x="5249" y="1084"/>
                    <a:pt x="5626" y="1332"/>
                    <a:pt x="5874" y="1676"/>
                  </a:cubicBezTo>
                  <a:cubicBezTo>
                    <a:pt x="6121" y="2021"/>
                    <a:pt x="6238" y="2458"/>
                    <a:pt x="6164" y="2907"/>
                  </a:cubicBezTo>
                  <a:lnTo>
                    <a:pt x="5902" y="4523"/>
                  </a:lnTo>
                  <a:cubicBezTo>
                    <a:pt x="5894" y="4529"/>
                    <a:pt x="5889" y="4532"/>
                    <a:pt x="5882" y="4538"/>
                  </a:cubicBezTo>
                  <a:lnTo>
                    <a:pt x="4268" y="4274"/>
                  </a:lnTo>
                  <a:cubicBezTo>
                    <a:pt x="3832" y="4202"/>
                    <a:pt x="3448" y="3966"/>
                    <a:pt x="3190" y="3608"/>
                  </a:cubicBezTo>
                  <a:cubicBezTo>
                    <a:pt x="2932" y="3249"/>
                    <a:pt x="2830" y="2812"/>
                    <a:pt x="2900" y="2375"/>
                  </a:cubicBezTo>
                  <a:cubicBezTo>
                    <a:pt x="3032" y="1564"/>
                    <a:pt x="3736" y="988"/>
                    <a:pt x="4533" y="988"/>
                  </a:cubicBezTo>
                  <a:close/>
                  <a:moveTo>
                    <a:pt x="10871" y="1100"/>
                  </a:moveTo>
                  <a:cubicBezTo>
                    <a:pt x="10914" y="1100"/>
                    <a:pt x="10957" y="1104"/>
                    <a:pt x="11001" y="1111"/>
                  </a:cubicBezTo>
                  <a:cubicBezTo>
                    <a:pt x="11444" y="1183"/>
                    <a:pt x="11743" y="1600"/>
                    <a:pt x="11672" y="2042"/>
                  </a:cubicBezTo>
                  <a:lnTo>
                    <a:pt x="11150" y="5241"/>
                  </a:lnTo>
                  <a:lnTo>
                    <a:pt x="9549" y="4981"/>
                  </a:lnTo>
                  <a:lnTo>
                    <a:pt x="10069" y="1780"/>
                  </a:lnTo>
                  <a:cubicBezTo>
                    <a:pt x="10134" y="1384"/>
                    <a:pt x="10481" y="1100"/>
                    <a:pt x="10871" y="1100"/>
                  </a:cubicBezTo>
                  <a:close/>
                  <a:moveTo>
                    <a:pt x="6605" y="5501"/>
                  </a:moveTo>
                  <a:lnTo>
                    <a:pt x="8362" y="5787"/>
                  </a:lnTo>
                  <a:lnTo>
                    <a:pt x="8073" y="7563"/>
                  </a:lnTo>
                  <a:lnTo>
                    <a:pt x="6297" y="7272"/>
                  </a:lnTo>
                  <a:lnTo>
                    <a:pt x="6584" y="5515"/>
                  </a:lnTo>
                  <a:lnTo>
                    <a:pt x="6594" y="5509"/>
                  </a:lnTo>
                  <a:cubicBezTo>
                    <a:pt x="6600" y="5507"/>
                    <a:pt x="6601" y="5504"/>
                    <a:pt x="6605" y="5501"/>
                  </a:cubicBezTo>
                  <a:close/>
                  <a:moveTo>
                    <a:pt x="9337" y="5945"/>
                  </a:moveTo>
                  <a:lnTo>
                    <a:pt x="11113" y="6236"/>
                  </a:lnTo>
                  <a:lnTo>
                    <a:pt x="10822" y="8012"/>
                  </a:lnTo>
                  <a:lnTo>
                    <a:pt x="9048" y="7721"/>
                  </a:lnTo>
                  <a:lnTo>
                    <a:pt x="9337" y="5945"/>
                  </a:lnTo>
                  <a:close/>
                  <a:moveTo>
                    <a:pt x="12054" y="6604"/>
                  </a:moveTo>
                  <a:lnTo>
                    <a:pt x="15341" y="7140"/>
                  </a:lnTo>
                  <a:cubicBezTo>
                    <a:pt x="15554" y="7175"/>
                    <a:pt x="15742" y="7291"/>
                    <a:pt x="15870" y="7467"/>
                  </a:cubicBezTo>
                  <a:cubicBezTo>
                    <a:pt x="15996" y="7642"/>
                    <a:pt x="16046" y="7857"/>
                    <a:pt x="16010" y="8072"/>
                  </a:cubicBezTo>
                  <a:cubicBezTo>
                    <a:pt x="15946" y="8470"/>
                    <a:pt x="15600" y="8752"/>
                    <a:pt x="15209" y="8752"/>
                  </a:cubicBezTo>
                  <a:cubicBezTo>
                    <a:pt x="15166" y="8752"/>
                    <a:pt x="15123" y="8749"/>
                    <a:pt x="15079" y="8741"/>
                  </a:cubicBezTo>
                  <a:lnTo>
                    <a:pt x="11794" y="8207"/>
                  </a:lnTo>
                  <a:lnTo>
                    <a:pt x="12054" y="6604"/>
                  </a:lnTo>
                  <a:close/>
                  <a:moveTo>
                    <a:pt x="1856" y="7587"/>
                  </a:moveTo>
                  <a:cubicBezTo>
                    <a:pt x="1899" y="7587"/>
                    <a:pt x="1942" y="7591"/>
                    <a:pt x="1986" y="7598"/>
                  </a:cubicBezTo>
                  <a:lnTo>
                    <a:pt x="5161" y="8115"/>
                  </a:lnTo>
                  <a:lnTo>
                    <a:pt x="4900" y="9717"/>
                  </a:lnTo>
                  <a:lnTo>
                    <a:pt x="1725" y="9199"/>
                  </a:lnTo>
                  <a:cubicBezTo>
                    <a:pt x="1282" y="9127"/>
                    <a:pt x="983" y="8710"/>
                    <a:pt x="1054" y="8267"/>
                  </a:cubicBezTo>
                  <a:cubicBezTo>
                    <a:pt x="1119" y="7871"/>
                    <a:pt x="1466" y="7587"/>
                    <a:pt x="1856" y="7587"/>
                  </a:cubicBezTo>
                  <a:close/>
                  <a:moveTo>
                    <a:pt x="6139" y="8248"/>
                  </a:moveTo>
                  <a:lnTo>
                    <a:pt x="7915" y="8538"/>
                  </a:lnTo>
                  <a:lnTo>
                    <a:pt x="7624" y="10314"/>
                  </a:lnTo>
                  <a:lnTo>
                    <a:pt x="5849" y="10023"/>
                  </a:lnTo>
                  <a:lnTo>
                    <a:pt x="6139" y="8248"/>
                  </a:lnTo>
                  <a:close/>
                  <a:moveTo>
                    <a:pt x="8891" y="8697"/>
                  </a:moveTo>
                  <a:lnTo>
                    <a:pt x="10667" y="8988"/>
                  </a:lnTo>
                  <a:lnTo>
                    <a:pt x="10390" y="10682"/>
                  </a:lnTo>
                  <a:cubicBezTo>
                    <a:pt x="10355" y="10702"/>
                    <a:pt x="10325" y="10724"/>
                    <a:pt x="10296" y="10749"/>
                  </a:cubicBezTo>
                  <a:lnTo>
                    <a:pt x="8600" y="10473"/>
                  </a:lnTo>
                  <a:lnTo>
                    <a:pt x="8891" y="8697"/>
                  </a:lnTo>
                  <a:close/>
                  <a:moveTo>
                    <a:pt x="11114" y="11692"/>
                  </a:moveTo>
                  <a:lnTo>
                    <a:pt x="12668" y="11945"/>
                  </a:lnTo>
                  <a:cubicBezTo>
                    <a:pt x="13567" y="12092"/>
                    <a:pt x="14180" y="12945"/>
                    <a:pt x="14032" y="13844"/>
                  </a:cubicBezTo>
                  <a:cubicBezTo>
                    <a:pt x="13901" y="14655"/>
                    <a:pt x="13198" y="15233"/>
                    <a:pt x="12404" y="15233"/>
                  </a:cubicBezTo>
                  <a:cubicBezTo>
                    <a:pt x="12316" y="15233"/>
                    <a:pt x="12226" y="15226"/>
                    <a:pt x="12136" y="15211"/>
                  </a:cubicBezTo>
                  <a:cubicBezTo>
                    <a:pt x="11700" y="15139"/>
                    <a:pt x="11316" y="14903"/>
                    <a:pt x="11058" y="14545"/>
                  </a:cubicBezTo>
                  <a:cubicBezTo>
                    <a:pt x="10800" y="14186"/>
                    <a:pt x="10699" y="13749"/>
                    <a:pt x="10769" y="13312"/>
                  </a:cubicBezTo>
                  <a:lnTo>
                    <a:pt x="11021" y="11758"/>
                  </a:lnTo>
                  <a:cubicBezTo>
                    <a:pt x="11037" y="11750"/>
                    <a:pt x="11055" y="11741"/>
                    <a:pt x="11071" y="11730"/>
                  </a:cubicBezTo>
                  <a:cubicBezTo>
                    <a:pt x="11087" y="11720"/>
                    <a:pt x="11100" y="11705"/>
                    <a:pt x="11114" y="11692"/>
                  </a:cubicBezTo>
                  <a:close/>
                  <a:moveTo>
                    <a:pt x="5925" y="11039"/>
                  </a:moveTo>
                  <a:lnTo>
                    <a:pt x="7525" y="11301"/>
                  </a:lnTo>
                  <a:lnTo>
                    <a:pt x="6994" y="14559"/>
                  </a:lnTo>
                  <a:cubicBezTo>
                    <a:pt x="6929" y="14957"/>
                    <a:pt x="6583" y="15240"/>
                    <a:pt x="6193" y="15240"/>
                  </a:cubicBezTo>
                  <a:cubicBezTo>
                    <a:pt x="6149" y="15240"/>
                    <a:pt x="6106" y="15237"/>
                    <a:pt x="6062" y="15230"/>
                  </a:cubicBezTo>
                  <a:cubicBezTo>
                    <a:pt x="5849" y="15195"/>
                    <a:pt x="5661" y="15079"/>
                    <a:pt x="5533" y="14901"/>
                  </a:cubicBezTo>
                  <a:cubicBezTo>
                    <a:pt x="5407" y="14727"/>
                    <a:pt x="5357" y="14512"/>
                    <a:pt x="5393" y="14298"/>
                  </a:cubicBezTo>
                  <a:lnTo>
                    <a:pt x="5925" y="11039"/>
                  </a:lnTo>
                  <a:close/>
                  <a:moveTo>
                    <a:pt x="4534" y="0"/>
                  </a:moveTo>
                  <a:cubicBezTo>
                    <a:pt x="3262" y="0"/>
                    <a:pt x="2139" y="923"/>
                    <a:pt x="1927" y="2217"/>
                  </a:cubicBezTo>
                  <a:cubicBezTo>
                    <a:pt x="1813" y="2914"/>
                    <a:pt x="1977" y="3613"/>
                    <a:pt x="2389" y="4187"/>
                  </a:cubicBezTo>
                  <a:cubicBezTo>
                    <a:pt x="2801" y="4760"/>
                    <a:pt x="3412" y="5137"/>
                    <a:pt x="4109" y="5250"/>
                  </a:cubicBezTo>
                  <a:lnTo>
                    <a:pt x="5589" y="5492"/>
                  </a:lnTo>
                  <a:lnTo>
                    <a:pt x="5320" y="7140"/>
                  </a:lnTo>
                  <a:lnTo>
                    <a:pt x="2145" y="6623"/>
                  </a:lnTo>
                  <a:cubicBezTo>
                    <a:pt x="2046" y="6607"/>
                    <a:pt x="1948" y="6599"/>
                    <a:pt x="1850" y="6599"/>
                  </a:cubicBezTo>
                  <a:cubicBezTo>
                    <a:pt x="1476" y="6599"/>
                    <a:pt x="1113" y="6715"/>
                    <a:pt x="804" y="6938"/>
                  </a:cubicBezTo>
                  <a:cubicBezTo>
                    <a:pt x="414" y="7219"/>
                    <a:pt x="156" y="7635"/>
                    <a:pt x="78" y="8109"/>
                  </a:cubicBezTo>
                  <a:cubicBezTo>
                    <a:pt x="1" y="8584"/>
                    <a:pt x="113" y="9061"/>
                    <a:pt x="394" y="9451"/>
                  </a:cubicBezTo>
                  <a:cubicBezTo>
                    <a:pt x="675" y="9842"/>
                    <a:pt x="1090" y="10100"/>
                    <a:pt x="1565" y="10177"/>
                  </a:cubicBezTo>
                  <a:lnTo>
                    <a:pt x="4878" y="10718"/>
                  </a:lnTo>
                  <a:cubicBezTo>
                    <a:pt x="4880" y="10719"/>
                    <a:pt x="4880" y="10722"/>
                    <a:pt x="4881" y="10724"/>
                  </a:cubicBezTo>
                  <a:cubicBezTo>
                    <a:pt x="4904" y="10754"/>
                    <a:pt x="4931" y="10782"/>
                    <a:pt x="4960" y="10808"/>
                  </a:cubicBezTo>
                  <a:lnTo>
                    <a:pt x="4417" y="14140"/>
                  </a:lnTo>
                  <a:cubicBezTo>
                    <a:pt x="4341" y="14615"/>
                    <a:pt x="4451" y="15091"/>
                    <a:pt x="4732" y="15482"/>
                  </a:cubicBezTo>
                  <a:cubicBezTo>
                    <a:pt x="5014" y="15872"/>
                    <a:pt x="5430" y="16130"/>
                    <a:pt x="5904" y="16207"/>
                  </a:cubicBezTo>
                  <a:cubicBezTo>
                    <a:pt x="6003" y="16223"/>
                    <a:pt x="6101" y="16231"/>
                    <a:pt x="6198" y="16231"/>
                  </a:cubicBezTo>
                  <a:cubicBezTo>
                    <a:pt x="6573" y="16231"/>
                    <a:pt x="6937" y="16115"/>
                    <a:pt x="7246" y="15892"/>
                  </a:cubicBezTo>
                  <a:cubicBezTo>
                    <a:pt x="7637" y="15611"/>
                    <a:pt x="7895" y="15195"/>
                    <a:pt x="7971" y="14721"/>
                  </a:cubicBezTo>
                  <a:lnTo>
                    <a:pt x="8504" y="11462"/>
                  </a:lnTo>
                  <a:lnTo>
                    <a:pt x="10032" y="11711"/>
                  </a:lnTo>
                  <a:lnTo>
                    <a:pt x="9796" y="13156"/>
                  </a:lnTo>
                  <a:cubicBezTo>
                    <a:pt x="9682" y="13854"/>
                    <a:pt x="9846" y="14552"/>
                    <a:pt x="10257" y="15125"/>
                  </a:cubicBezTo>
                  <a:cubicBezTo>
                    <a:pt x="10670" y="15698"/>
                    <a:pt x="11281" y="16077"/>
                    <a:pt x="11977" y="16190"/>
                  </a:cubicBezTo>
                  <a:cubicBezTo>
                    <a:pt x="12119" y="16213"/>
                    <a:pt x="12259" y="16224"/>
                    <a:pt x="12399" y="16224"/>
                  </a:cubicBezTo>
                  <a:cubicBezTo>
                    <a:pt x="13672" y="16224"/>
                    <a:pt x="14798" y="15301"/>
                    <a:pt x="15010" y="14004"/>
                  </a:cubicBezTo>
                  <a:cubicBezTo>
                    <a:pt x="15243" y="12567"/>
                    <a:pt x="14266" y="11205"/>
                    <a:pt x="12827" y="10971"/>
                  </a:cubicBezTo>
                  <a:lnTo>
                    <a:pt x="11381" y="10735"/>
                  </a:lnTo>
                  <a:lnTo>
                    <a:pt x="11635" y="9181"/>
                  </a:lnTo>
                  <a:lnTo>
                    <a:pt x="14919" y="9716"/>
                  </a:lnTo>
                  <a:cubicBezTo>
                    <a:pt x="15018" y="9732"/>
                    <a:pt x="15117" y="9740"/>
                    <a:pt x="15215" y="9740"/>
                  </a:cubicBezTo>
                  <a:cubicBezTo>
                    <a:pt x="15589" y="9740"/>
                    <a:pt x="15952" y="9624"/>
                    <a:pt x="16261" y="9401"/>
                  </a:cubicBezTo>
                  <a:cubicBezTo>
                    <a:pt x="16652" y="9120"/>
                    <a:pt x="16910" y="8704"/>
                    <a:pt x="16988" y="8230"/>
                  </a:cubicBezTo>
                  <a:cubicBezTo>
                    <a:pt x="17064" y="7755"/>
                    <a:pt x="16953" y="7278"/>
                    <a:pt x="16672" y="6888"/>
                  </a:cubicBezTo>
                  <a:cubicBezTo>
                    <a:pt x="16390" y="6497"/>
                    <a:pt x="15974" y="6239"/>
                    <a:pt x="15500" y="6162"/>
                  </a:cubicBezTo>
                  <a:lnTo>
                    <a:pt x="12126" y="5613"/>
                  </a:lnTo>
                  <a:cubicBezTo>
                    <a:pt x="12119" y="5595"/>
                    <a:pt x="12109" y="5581"/>
                    <a:pt x="12100" y="5567"/>
                  </a:cubicBezTo>
                  <a:lnTo>
                    <a:pt x="12649" y="2202"/>
                  </a:lnTo>
                  <a:cubicBezTo>
                    <a:pt x="12727" y="1726"/>
                    <a:pt x="12615" y="1250"/>
                    <a:pt x="12334" y="859"/>
                  </a:cubicBezTo>
                  <a:cubicBezTo>
                    <a:pt x="12053" y="469"/>
                    <a:pt x="11637" y="211"/>
                    <a:pt x="11163" y="133"/>
                  </a:cubicBezTo>
                  <a:cubicBezTo>
                    <a:pt x="11065" y="118"/>
                    <a:pt x="10967" y="110"/>
                    <a:pt x="10870" y="110"/>
                  </a:cubicBezTo>
                  <a:cubicBezTo>
                    <a:pt x="10495" y="110"/>
                    <a:pt x="10131" y="226"/>
                    <a:pt x="9820" y="449"/>
                  </a:cubicBezTo>
                  <a:cubicBezTo>
                    <a:pt x="9430" y="731"/>
                    <a:pt x="9172" y="1145"/>
                    <a:pt x="9095" y="1621"/>
                  </a:cubicBezTo>
                  <a:lnTo>
                    <a:pt x="8573" y="4820"/>
                  </a:lnTo>
                  <a:lnTo>
                    <a:pt x="6901" y="4548"/>
                  </a:lnTo>
                  <a:lnTo>
                    <a:pt x="7143" y="3069"/>
                  </a:lnTo>
                  <a:cubicBezTo>
                    <a:pt x="7376" y="1631"/>
                    <a:pt x="6399" y="270"/>
                    <a:pt x="4960" y="34"/>
                  </a:cubicBezTo>
                  <a:cubicBezTo>
                    <a:pt x="4817" y="11"/>
                    <a:pt x="4675" y="0"/>
                    <a:pt x="45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3" name="Google Shape;4873;p41"/>
            <p:cNvSpPr/>
            <p:nvPr/>
          </p:nvSpPr>
          <p:spPr>
            <a:xfrm>
              <a:off x="1054025" y="3826350"/>
              <a:ext cx="1203750" cy="1116025"/>
            </a:xfrm>
            <a:custGeom>
              <a:avLst/>
              <a:gdLst/>
              <a:ahLst/>
              <a:cxnLst/>
              <a:rect l="l" t="t" r="r" b="b"/>
              <a:pathLst>
                <a:path w="48150" h="44641" extrusionOk="0">
                  <a:moveTo>
                    <a:pt x="30540" y="798"/>
                  </a:moveTo>
                  <a:cubicBezTo>
                    <a:pt x="31258" y="1586"/>
                    <a:pt x="32248" y="1999"/>
                    <a:pt x="33251" y="1999"/>
                  </a:cubicBezTo>
                  <a:cubicBezTo>
                    <a:pt x="33892" y="1999"/>
                    <a:pt x="34537" y="1831"/>
                    <a:pt x="35122" y="1485"/>
                  </a:cubicBezTo>
                  <a:lnTo>
                    <a:pt x="47303" y="18414"/>
                  </a:lnTo>
                  <a:cubicBezTo>
                    <a:pt x="45966" y="19575"/>
                    <a:pt x="45647" y="21545"/>
                    <a:pt x="46545" y="23065"/>
                  </a:cubicBezTo>
                  <a:lnTo>
                    <a:pt x="17671" y="43840"/>
                  </a:lnTo>
                  <a:cubicBezTo>
                    <a:pt x="16956" y="43018"/>
                    <a:pt x="15937" y="42580"/>
                    <a:pt x="14896" y="42580"/>
                  </a:cubicBezTo>
                  <a:cubicBezTo>
                    <a:pt x="14246" y="42580"/>
                    <a:pt x="13587" y="42751"/>
                    <a:pt x="12988" y="43106"/>
                  </a:cubicBezTo>
                  <a:lnTo>
                    <a:pt x="809" y="26177"/>
                  </a:lnTo>
                  <a:cubicBezTo>
                    <a:pt x="1909" y="25248"/>
                    <a:pt x="2341" y="23800"/>
                    <a:pt x="1995" y="22462"/>
                  </a:cubicBezTo>
                  <a:cubicBezTo>
                    <a:pt x="1918" y="22162"/>
                    <a:pt x="1802" y="21868"/>
                    <a:pt x="1644" y="21588"/>
                  </a:cubicBezTo>
                  <a:lnTo>
                    <a:pt x="30540" y="798"/>
                  </a:lnTo>
                  <a:close/>
                  <a:moveTo>
                    <a:pt x="30598" y="1"/>
                  </a:moveTo>
                  <a:cubicBezTo>
                    <a:pt x="30530" y="1"/>
                    <a:pt x="30461" y="21"/>
                    <a:pt x="30402" y="65"/>
                  </a:cubicBezTo>
                  <a:lnTo>
                    <a:pt x="995" y="21221"/>
                  </a:lnTo>
                  <a:cubicBezTo>
                    <a:pt x="846" y="21327"/>
                    <a:pt x="810" y="21532"/>
                    <a:pt x="913" y="21685"/>
                  </a:cubicBezTo>
                  <a:cubicBezTo>
                    <a:pt x="1828" y="23041"/>
                    <a:pt x="1509" y="24855"/>
                    <a:pt x="151" y="25830"/>
                  </a:cubicBezTo>
                  <a:cubicBezTo>
                    <a:pt x="76" y="25881"/>
                    <a:pt x="26" y="25960"/>
                    <a:pt x="10" y="26051"/>
                  </a:cubicBezTo>
                  <a:cubicBezTo>
                    <a:pt x="0" y="26096"/>
                    <a:pt x="3" y="26145"/>
                    <a:pt x="15" y="26192"/>
                  </a:cubicBezTo>
                  <a:cubicBezTo>
                    <a:pt x="26" y="26233"/>
                    <a:pt x="43" y="26271"/>
                    <a:pt x="68" y="26304"/>
                  </a:cubicBezTo>
                  <a:lnTo>
                    <a:pt x="12626" y="43761"/>
                  </a:lnTo>
                  <a:cubicBezTo>
                    <a:pt x="12686" y="43847"/>
                    <a:pt x="12789" y="43887"/>
                    <a:pt x="12894" y="43887"/>
                  </a:cubicBezTo>
                  <a:cubicBezTo>
                    <a:pt x="12977" y="43887"/>
                    <a:pt x="13062" y="43862"/>
                    <a:pt x="13129" y="43814"/>
                  </a:cubicBezTo>
                  <a:cubicBezTo>
                    <a:pt x="13660" y="43433"/>
                    <a:pt x="14274" y="43249"/>
                    <a:pt x="14883" y="43249"/>
                  </a:cubicBezTo>
                  <a:cubicBezTo>
                    <a:pt x="15820" y="43249"/>
                    <a:pt x="16743" y="43683"/>
                    <a:pt x="17331" y="44499"/>
                  </a:cubicBezTo>
                  <a:cubicBezTo>
                    <a:pt x="17396" y="44592"/>
                    <a:pt x="17499" y="44641"/>
                    <a:pt x="17603" y="44641"/>
                  </a:cubicBezTo>
                  <a:cubicBezTo>
                    <a:pt x="17672" y="44641"/>
                    <a:pt x="17741" y="44620"/>
                    <a:pt x="17801" y="44577"/>
                  </a:cubicBezTo>
                  <a:lnTo>
                    <a:pt x="47201" y="23426"/>
                  </a:lnTo>
                  <a:cubicBezTo>
                    <a:pt x="47274" y="23373"/>
                    <a:pt x="47323" y="23294"/>
                    <a:pt x="47337" y="23206"/>
                  </a:cubicBezTo>
                  <a:cubicBezTo>
                    <a:pt x="47351" y="23115"/>
                    <a:pt x="47331" y="23026"/>
                    <a:pt x="47278" y="22953"/>
                  </a:cubicBezTo>
                  <a:cubicBezTo>
                    <a:pt x="46308" y="21608"/>
                    <a:pt x="46616" y="19721"/>
                    <a:pt x="47963" y="18751"/>
                  </a:cubicBezTo>
                  <a:cubicBezTo>
                    <a:pt x="48117" y="18642"/>
                    <a:pt x="48150" y="18429"/>
                    <a:pt x="48041" y="18281"/>
                  </a:cubicBezTo>
                  <a:lnTo>
                    <a:pt x="35484" y="827"/>
                  </a:lnTo>
                  <a:cubicBezTo>
                    <a:pt x="35419" y="735"/>
                    <a:pt x="35316" y="686"/>
                    <a:pt x="35210" y="686"/>
                  </a:cubicBezTo>
                  <a:cubicBezTo>
                    <a:pt x="35142" y="686"/>
                    <a:pt x="35073" y="707"/>
                    <a:pt x="35013" y="750"/>
                  </a:cubicBezTo>
                  <a:cubicBezTo>
                    <a:pt x="34478" y="1135"/>
                    <a:pt x="33864" y="1321"/>
                    <a:pt x="33255" y="1321"/>
                  </a:cubicBezTo>
                  <a:cubicBezTo>
                    <a:pt x="32352" y="1321"/>
                    <a:pt x="31463" y="911"/>
                    <a:pt x="30868" y="133"/>
                  </a:cubicBezTo>
                  <a:cubicBezTo>
                    <a:pt x="30801" y="47"/>
                    <a:pt x="30700" y="1"/>
                    <a:pt x="305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4" name="Google Shape;4874;p41"/>
            <p:cNvSpPr/>
            <p:nvPr/>
          </p:nvSpPr>
          <p:spPr>
            <a:xfrm>
              <a:off x="1491075" y="4450175"/>
              <a:ext cx="88225" cy="77775"/>
            </a:xfrm>
            <a:custGeom>
              <a:avLst/>
              <a:gdLst/>
              <a:ahLst/>
              <a:cxnLst/>
              <a:rect l="l" t="t" r="r" b="b"/>
              <a:pathLst>
                <a:path w="3529" h="3111" extrusionOk="0">
                  <a:moveTo>
                    <a:pt x="1763" y="1"/>
                  </a:moveTo>
                  <a:cubicBezTo>
                    <a:pt x="1449" y="1"/>
                    <a:pt x="1132" y="96"/>
                    <a:pt x="856" y="294"/>
                  </a:cubicBezTo>
                  <a:cubicBezTo>
                    <a:pt x="160" y="795"/>
                    <a:pt x="1" y="1765"/>
                    <a:pt x="502" y="2462"/>
                  </a:cubicBezTo>
                  <a:cubicBezTo>
                    <a:pt x="806" y="2885"/>
                    <a:pt x="1283" y="3110"/>
                    <a:pt x="1766" y="3110"/>
                  </a:cubicBezTo>
                  <a:cubicBezTo>
                    <a:pt x="2080" y="3110"/>
                    <a:pt x="2397" y="3015"/>
                    <a:pt x="2672" y="2817"/>
                  </a:cubicBezTo>
                  <a:cubicBezTo>
                    <a:pt x="3369" y="2316"/>
                    <a:pt x="3528" y="1344"/>
                    <a:pt x="3026" y="648"/>
                  </a:cubicBezTo>
                  <a:cubicBezTo>
                    <a:pt x="2722" y="226"/>
                    <a:pt x="2246" y="1"/>
                    <a:pt x="17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5" name="Google Shape;4875;p41"/>
            <p:cNvSpPr/>
            <p:nvPr/>
          </p:nvSpPr>
          <p:spPr>
            <a:xfrm>
              <a:off x="1370825" y="4479825"/>
              <a:ext cx="175825" cy="149550"/>
            </a:xfrm>
            <a:custGeom>
              <a:avLst/>
              <a:gdLst/>
              <a:ahLst/>
              <a:cxnLst/>
              <a:rect l="l" t="t" r="r" b="b"/>
              <a:pathLst>
                <a:path w="7033" h="5982" extrusionOk="0">
                  <a:moveTo>
                    <a:pt x="6363" y="1"/>
                  </a:moveTo>
                  <a:cubicBezTo>
                    <a:pt x="6318" y="1"/>
                    <a:pt x="6272" y="6"/>
                    <a:pt x="6224" y="19"/>
                  </a:cubicBezTo>
                  <a:lnTo>
                    <a:pt x="500" y="1560"/>
                  </a:lnTo>
                  <a:cubicBezTo>
                    <a:pt x="147" y="1654"/>
                    <a:pt x="1" y="2071"/>
                    <a:pt x="212" y="2368"/>
                  </a:cubicBezTo>
                  <a:lnTo>
                    <a:pt x="2655" y="5765"/>
                  </a:lnTo>
                  <a:cubicBezTo>
                    <a:pt x="2760" y="5910"/>
                    <a:pt x="2919" y="5982"/>
                    <a:pt x="3079" y="5982"/>
                  </a:cubicBezTo>
                  <a:cubicBezTo>
                    <a:pt x="3245" y="5982"/>
                    <a:pt x="3411" y="5903"/>
                    <a:pt x="3514" y="5748"/>
                  </a:cubicBezTo>
                  <a:lnTo>
                    <a:pt x="6794" y="810"/>
                  </a:lnTo>
                  <a:cubicBezTo>
                    <a:pt x="7032" y="453"/>
                    <a:pt x="6758" y="1"/>
                    <a:pt x="63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6" name="Google Shape;4876;p41"/>
            <p:cNvSpPr/>
            <p:nvPr/>
          </p:nvSpPr>
          <p:spPr>
            <a:xfrm>
              <a:off x="1544800" y="4391425"/>
              <a:ext cx="124075" cy="92125"/>
            </a:xfrm>
            <a:custGeom>
              <a:avLst/>
              <a:gdLst/>
              <a:ahLst/>
              <a:cxnLst/>
              <a:rect l="l" t="t" r="r" b="b"/>
              <a:pathLst>
                <a:path w="4963" h="3685" extrusionOk="0">
                  <a:moveTo>
                    <a:pt x="4618" y="1"/>
                  </a:moveTo>
                  <a:cubicBezTo>
                    <a:pt x="4557" y="1"/>
                    <a:pt x="4494" y="19"/>
                    <a:pt x="4440" y="58"/>
                  </a:cubicBezTo>
                  <a:lnTo>
                    <a:pt x="167" y="3134"/>
                  </a:lnTo>
                  <a:cubicBezTo>
                    <a:pt x="30" y="3231"/>
                    <a:pt x="0" y="3420"/>
                    <a:pt x="96" y="3557"/>
                  </a:cubicBezTo>
                  <a:cubicBezTo>
                    <a:pt x="156" y="3640"/>
                    <a:pt x="250" y="3685"/>
                    <a:pt x="345" y="3685"/>
                  </a:cubicBezTo>
                  <a:cubicBezTo>
                    <a:pt x="406" y="3685"/>
                    <a:pt x="467" y="3666"/>
                    <a:pt x="521" y="3628"/>
                  </a:cubicBezTo>
                  <a:lnTo>
                    <a:pt x="4796" y="552"/>
                  </a:lnTo>
                  <a:cubicBezTo>
                    <a:pt x="4932" y="455"/>
                    <a:pt x="4962" y="266"/>
                    <a:pt x="4866" y="130"/>
                  </a:cubicBezTo>
                  <a:lnTo>
                    <a:pt x="4866" y="127"/>
                  </a:lnTo>
                  <a:cubicBezTo>
                    <a:pt x="4806" y="44"/>
                    <a:pt x="4713" y="1"/>
                    <a:pt x="46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7" name="Google Shape;4877;p41"/>
            <p:cNvSpPr/>
            <p:nvPr/>
          </p:nvSpPr>
          <p:spPr>
            <a:xfrm>
              <a:off x="1981575" y="3816275"/>
              <a:ext cx="417525" cy="368150"/>
            </a:xfrm>
            <a:custGeom>
              <a:avLst/>
              <a:gdLst/>
              <a:ahLst/>
              <a:cxnLst/>
              <a:rect l="l" t="t" r="r" b="b"/>
              <a:pathLst>
                <a:path w="16701" h="14726" extrusionOk="0">
                  <a:moveTo>
                    <a:pt x="8955" y="3652"/>
                  </a:moveTo>
                  <a:lnTo>
                    <a:pt x="12061" y="7968"/>
                  </a:lnTo>
                  <a:lnTo>
                    <a:pt x="7744" y="11074"/>
                  </a:lnTo>
                  <a:lnTo>
                    <a:pt x="4640" y="6757"/>
                  </a:lnTo>
                  <a:lnTo>
                    <a:pt x="8955" y="3652"/>
                  </a:lnTo>
                  <a:close/>
                  <a:moveTo>
                    <a:pt x="8345" y="0"/>
                  </a:moveTo>
                  <a:cubicBezTo>
                    <a:pt x="6856" y="0"/>
                    <a:pt x="5353" y="451"/>
                    <a:pt x="4051" y="1386"/>
                  </a:cubicBezTo>
                  <a:cubicBezTo>
                    <a:pt x="750" y="3760"/>
                    <a:pt x="0" y="8362"/>
                    <a:pt x="2374" y="11663"/>
                  </a:cubicBezTo>
                  <a:cubicBezTo>
                    <a:pt x="3812" y="13662"/>
                    <a:pt x="6067" y="14725"/>
                    <a:pt x="8356" y="14725"/>
                  </a:cubicBezTo>
                  <a:cubicBezTo>
                    <a:pt x="9845" y="14725"/>
                    <a:pt x="11349" y="14275"/>
                    <a:pt x="12650" y="13340"/>
                  </a:cubicBezTo>
                  <a:cubicBezTo>
                    <a:pt x="15949" y="10963"/>
                    <a:pt x="16700" y="6363"/>
                    <a:pt x="14327" y="3063"/>
                  </a:cubicBezTo>
                  <a:cubicBezTo>
                    <a:pt x="12889" y="1064"/>
                    <a:pt x="10634" y="0"/>
                    <a:pt x="83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8" name="Google Shape;4878;p41"/>
            <p:cNvSpPr/>
            <p:nvPr/>
          </p:nvSpPr>
          <p:spPr>
            <a:xfrm>
              <a:off x="2016675" y="3837800"/>
              <a:ext cx="358025" cy="325050"/>
            </a:xfrm>
            <a:custGeom>
              <a:avLst/>
              <a:gdLst/>
              <a:ahLst/>
              <a:cxnLst/>
              <a:rect l="l" t="t" r="r" b="b"/>
              <a:pathLst>
                <a:path w="14321" h="13002" extrusionOk="0">
                  <a:moveTo>
                    <a:pt x="6938" y="676"/>
                  </a:moveTo>
                  <a:cubicBezTo>
                    <a:pt x="8751" y="676"/>
                    <a:pt x="10539" y="1517"/>
                    <a:pt x="11676" y="3098"/>
                  </a:cubicBezTo>
                  <a:cubicBezTo>
                    <a:pt x="12109" y="3700"/>
                    <a:pt x="12410" y="4358"/>
                    <a:pt x="12586" y="5036"/>
                  </a:cubicBezTo>
                  <a:cubicBezTo>
                    <a:pt x="13170" y="7297"/>
                    <a:pt x="12355" y="9790"/>
                    <a:pt x="10349" y="11232"/>
                  </a:cubicBezTo>
                  <a:cubicBezTo>
                    <a:pt x="9321" y="11970"/>
                    <a:pt x="8131" y="12326"/>
                    <a:pt x="6952" y="12326"/>
                  </a:cubicBezTo>
                  <a:cubicBezTo>
                    <a:pt x="5139" y="12326"/>
                    <a:pt x="3351" y="11485"/>
                    <a:pt x="2215" y="9904"/>
                  </a:cubicBezTo>
                  <a:cubicBezTo>
                    <a:pt x="339" y="7293"/>
                    <a:pt x="934" y="3648"/>
                    <a:pt x="3543" y="1771"/>
                  </a:cubicBezTo>
                  <a:cubicBezTo>
                    <a:pt x="4570" y="1032"/>
                    <a:pt x="5760" y="676"/>
                    <a:pt x="6938" y="676"/>
                  </a:cubicBezTo>
                  <a:close/>
                  <a:moveTo>
                    <a:pt x="6939" y="0"/>
                  </a:moveTo>
                  <a:cubicBezTo>
                    <a:pt x="5623" y="0"/>
                    <a:pt x="4296" y="397"/>
                    <a:pt x="3150" y="1222"/>
                  </a:cubicBezTo>
                  <a:cubicBezTo>
                    <a:pt x="911" y="2833"/>
                    <a:pt x="1" y="5613"/>
                    <a:pt x="653" y="8136"/>
                  </a:cubicBezTo>
                  <a:cubicBezTo>
                    <a:pt x="848" y="8894"/>
                    <a:pt x="1185" y="9628"/>
                    <a:pt x="1668" y="10299"/>
                  </a:cubicBezTo>
                  <a:cubicBezTo>
                    <a:pt x="2938" y="12063"/>
                    <a:pt x="4933" y="13002"/>
                    <a:pt x="6956" y="13002"/>
                  </a:cubicBezTo>
                  <a:cubicBezTo>
                    <a:pt x="8272" y="13002"/>
                    <a:pt x="9599" y="12605"/>
                    <a:pt x="10746" y="11779"/>
                  </a:cubicBezTo>
                  <a:cubicBezTo>
                    <a:pt x="13657" y="9685"/>
                    <a:pt x="14320" y="5612"/>
                    <a:pt x="12228" y="2704"/>
                  </a:cubicBezTo>
                  <a:cubicBezTo>
                    <a:pt x="10959" y="940"/>
                    <a:pt x="8963" y="0"/>
                    <a:pt x="69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9" name="Google Shape;4879;p41"/>
            <p:cNvSpPr/>
            <p:nvPr/>
          </p:nvSpPr>
          <p:spPr>
            <a:xfrm>
              <a:off x="2075800" y="3885825"/>
              <a:ext cx="229075" cy="229050"/>
            </a:xfrm>
            <a:custGeom>
              <a:avLst/>
              <a:gdLst/>
              <a:ahLst/>
              <a:cxnLst/>
              <a:rect l="l" t="t" r="r" b="b"/>
              <a:pathLst>
                <a:path w="9163" h="9162" extrusionOk="0">
                  <a:moveTo>
                    <a:pt x="5186" y="870"/>
                  </a:moveTo>
                  <a:lnTo>
                    <a:pt x="8292" y="5186"/>
                  </a:lnTo>
                  <a:lnTo>
                    <a:pt x="3975" y="8292"/>
                  </a:lnTo>
                  <a:lnTo>
                    <a:pt x="871" y="3975"/>
                  </a:lnTo>
                  <a:lnTo>
                    <a:pt x="5186" y="870"/>
                  </a:lnTo>
                  <a:close/>
                  <a:moveTo>
                    <a:pt x="5328" y="0"/>
                  </a:moveTo>
                  <a:lnTo>
                    <a:pt x="1" y="3834"/>
                  </a:lnTo>
                  <a:lnTo>
                    <a:pt x="3835" y="9162"/>
                  </a:lnTo>
                  <a:lnTo>
                    <a:pt x="9162" y="5328"/>
                  </a:lnTo>
                  <a:lnTo>
                    <a:pt x="532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0" name="Google Shape;4880;p41"/>
            <p:cNvSpPr/>
            <p:nvPr/>
          </p:nvSpPr>
          <p:spPr>
            <a:xfrm>
              <a:off x="1995825" y="3902900"/>
              <a:ext cx="377300" cy="281475"/>
            </a:xfrm>
            <a:custGeom>
              <a:avLst/>
              <a:gdLst/>
              <a:ahLst/>
              <a:cxnLst/>
              <a:rect l="l" t="t" r="r" b="b"/>
              <a:pathLst>
                <a:path w="15092" h="11259" extrusionOk="0">
                  <a:moveTo>
                    <a:pt x="1533" y="1"/>
                  </a:moveTo>
                  <a:lnTo>
                    <a:pt x="1533" y="1"/>
                  </a:lnTo>
                  <a:cubicBezTo>
                    <a:pt x="1" y="2459"/>
                    <a:pt x="7" y="5699"/>
                    <a:pt x="1802" y="8196"/>
                  </a:cubicBezTo>
                  <a:cubicBezTo>
                    <a:pt x="3240" y="10195"/>
                    <a:pt x="5496" y="11259"/>
                    <a:pt x="7785" y="11259"/>
                  </a:cubicBezTo>
                  <a:cubicBezTo>
                    <a:pt x="9274" y="11259"/>
                    <a:pt x="10777" y="10809"/>
                    <a:pt x="12079" y="9873"/>
                  </a:cubicBezTo>
                  <a:cubicBezTo>
                    <a:pt x="13847" y="8602"/>
                    <a:pt x="14875" y="6691"/>
                    <a:pt x="15091" y="4685"/>
                  </a:cubicBezTo>
                  <a:lnTo>
                    <a:pt x="15091" y="4685"/>
                  </a:lnTo>
                  <a:cubicBezTo>
                    <a:pt x="14598" y="5476"/>
                    <a:pt x="13949" y="6187"/>
                    <a:pt x="13146" y="6764"/>
                  </a:cubicBezTo>
                  <a:cubicBezTo>
                    <a:pt x="11845" y="7701"/>
                    <a:pt x="10342" y="8151"/>
                    <a:pt x="8852" y="8151"/>
                  </a:cubicBezTo>
                  <a:cubicBezTo>
                    <a:pt x="6564" y="8151"/>
                    <a:pt x="4309" y="7088"/>
                    <a:pt x="2870" y="5088"/>
                  </a:cubicBezTo>
                  <a:cubicBezTo>
                    <a:pt x="1767" y="3554"/>
                    <a:pt x="1347" y="1741"/>
                    <a:pt x="1533" y="1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1" name="Google Shape;4881;p41"/>
            <p:cNvSpPr/>
            <p:nvPr/>
          </p:nvSpPr>
          <p:spPr>
            <a:xfrm>
              <a:off x="990950" y="4392575"/>
              <a:ext cx="65175" cy="65175"/>
            </a:xfrm>
            <a:custGeom>
              <a:avLst/>
              <a:gdLst/>
              <a:ahLst/>
              <a:cxnLst/>
              <a:rect l="l" t="t" r="r" b="b"/>
              <a:pathLst>
                <a:path w="2607" h="2607" extrusionOk="0">
                  <a:moveTo>
                    <a:pt x="366" y="1"/>
                  </a:moveTo>
                  <a:lnTo>
                    <a:pt x="1" y="2241"/>
                  </a:lnTo>
                  <a:lnTo>
                    <a:pt x="2241" y="2606"/>
                  </a:lnTo>
                  <a:lnTo>
                    <a:pt x="2606" y="366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2" name="Google Shape;4882;p41"/>
            <p:cNvSpPr/>
            <p:nvPr/>
          </p:nvSpPr>
          <p:spPr>
            <a:xfrm>
              <a:off x="1005225" y="4406825"/>
              <a:ext cx="36675" cy="36700"/>
            </a:xfrm>
            <a:custGeom>
              <a:avLst/>
              <a:gdLst/>
              <a:ahLst/>
              <a:cxnLst/>
              <a:rect l="l" t="t" r="r" b="b"/>
              <a:pathLst>
                <a:path w="1467" h="1468" extrusionOk="0">
                  <a:moveTo>
                    <a:pt x="205" y="1"/>
                  </a:moveTo>
                  <a:lnTo>
                    <a:pt x="0" y="1261"/>
                  </a:lnTo>
                  <a:lnTo>
                    <a:pt x="1260" y="1467"/>
                  </a:lnTo>
                  <a:lnTo>
                    <a:pt x="1466" y="206"/>
                  </a:lnTo>
                  <a:lnTo>
                    <a:pt x="20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3" name="Google Shape;4883;p41"/>
            <p:cNvSpPr/>
            <p:nvPr/>
          </p:nvSpPr>
          <p:spPr>
            <a:xfrm>
              <a:off x="1385300" y="4946375"/>
              <a:ext cx="65175" cy="65175"/>
            </a:xfrm>
            <a:custGeom>
              <a:avLst/>
              <a:gdLst/>
              <a:ahLst/>
              <a:cxnLst/>
              <a:rect l="l" t="t" r="r" b="b"/>
              <a:pathLst>
                <a:path w="2607" h="2607" extrusionOk="0">
                  <a:moveTo>
                    <a:pt x="366" y="1"/>
                  </a:moveTo>
                  <a:lnTo>
                    <a:pt x="1" y="2241"/>
                  </a:lnTo>
                  <a:lnTo>
                    <a:pt x="2241" y="2606"/>
                  </a:lnTo>
                  <a:lnTo>
                    <a:pt x="2607" y="365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4" name="Google Shape;4884;p41"/>
            <p:cNvSpPr/>
            <p:nvPr/>
          </p:nvSpPr>
          <p:spPr>
            <a:xfrm>
              <a:off x="1399600" y="4960650"/>
              <a:ext cx="36675" cy="36675"/>
            </a:xfrm>
            <a:custGeom>
              <a:avLst/>
              <a:gdLst/>
              <a:ahLst/>
              <a:cxnLst/>
              <a:rect l="l" t="t" r="r" b="b"/>
              <a:pathLst>
                <a:path w="1467" h="1467" extrusionOk="0">
                  <a:moveTo>
                    <a:pt x="206" y="0"/>
                  </a:moveTo>
                  <a:lnTo>
                    <a:pt x="1" y="1260"/>
                  </a:lnTo>
                  <a:lnTo>
                    <a:pt x="1261" y="1466"/>
                  </a:lnTo>
                  <a:lnTo>
                    <a:pt x="1467" y="205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5" name="Google Shape;4885;p41"/>
            <p:cNvSpPr/>
            <p:nvPr/>
          </p:nvSpPr>
          <p:spPr>
            <a:xfrm>
              <a:off x="1856425" y="3776275"/>
              <a:ext cx="65150" cy="65175"/>
            </a:xfrm>
            <a:custGeom>
              <a:avLst/>
              <a:gdLst/>
              <a:ahLst/>
              <a:cxnLst/>
              <a:rect l="l" t="t" r="r" b="b"/>
              <a:pathLst>
                <a:path w="2606" h="2607" extrusionOk="0">
                  <a:moveTo>
                    <a:pt x="366" y="1"/>
                  </a:moveTo>
                  <a:lnTo>
                    <a:pt x="0" y="2241"/>
                  </a:lnTo>
                  <a:lnTo>
                    <a:pt x="2240" y="2607"/>
                  </a:lnTo>
                  <a:lnTo>
                    <a:pt x="2606" y="366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6" name="Google Shape;4886;p41"/>
            <p:cNvSpPr/>
            <p:nvPr/>
          </p:nvSpPr>
          <p:spPr>
            <a:xfrm>
              <a:off x="1870675" y="3790550"/>
              <a:ext cx="36675" cy="36675"/>
            </a:xfrm>
            <a:custGeom>
              <a:avLst/>
              <a:gdLst/>
              <a:ahLst/>
              <a:cxnLst/>
              <a:rect l="l" t="t" r="r" b="b"/>
              <a:pathLst>
                <a:path w="1467" h="1467" extrusionOk="0">
                  <a:moveTo>
                    <a:pt x="205" y="0"/>
                  </a:moveTo>
                  <a:lnTo>
                    <a:pt x="1" y="1262"/>
                  </a:lnTo>
                  <a:lnTo>
                    <a:pt x="1260" y="1467"/>
                  </a:lnTo>
                  <a:lnTo>
                    <a:pt x="1467" y="205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7" name="Google Shape;4887;p41"/>
            <p:cNvSpPr/>
            <p:nvPr/>
          </p:nvSpPr>
          <p:spPr>
            <a:xfrm>
              <a:off x="2265025" y="4344375"/>
              <a:ext cx="36675" cy="36700"/>
            </a:xfrm>
            <a:custGeom>
              <a:avLst/>
              <a:gdLst/>
              <a:ahLst/>
              <a:cxnLst/>
              <a:rect l="l" t="t" r="r" b="b"/>
              <a:pathLst>
                <a:path w="1467" h="1468" extrusionOk="0">
                  <a:moveTo>
                    <a:pt x="206" y="1"/>
                  </a:moveTo>
                  <a:lnTo>
                    <a:pt x="1" y="1261"/>
                  </a:lnTo>
                  <a:lnTo>
                    <a:pt x="1261" y="1467"/>
                  </a:lnTo>
                  <a:lnTo>
                    <a:pt x="1467" y="206"/>
                  </a:lnTo>
                  <a:lnTo>
                    <a:pt x="2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88" name="Google Shape;4888;p41"/>
          <p:cNvGrpSpPr/>
          <p:nvPr/>
        </p:nvGrpSpPr>
        <p:grpSpPr>
          <a:xfrm>
            <a:off x="23334" y="2446183"/>
            <a:ext cx="1224524" cy="1224502"/>
            <a:chOff x="252225" y="1569650"/>
            <a:chExt cx="1425025" cy="1425000"/>
          </a:xfrm>
        </p:grpSpPr>
        <p:sp>
          <p:nvSpPr>
            <p:cNvPr id="4889" name="Google Shape;4889;p41"/>
            <p:cNvSpPr/>
            <p:nvPr/>
          </p:nvSpPr>
          <p:spPr>
            <a:xfrm>
              <a:off x="252225" y="1569650"/>
              <a:ext cx="1425025" cy="1425000"/>
            </a:xfrm>
            <a:custGeom>
              <a:avLst/>
              <a:gdLst/>
              <a:ahLst/>
              <a:cxnLst/>
              <a:rect l="l" t="t" r="r" b="b"/>
              <a:pathLst>
                <a:path w="57001" h="57000" extrusionOk="0">
                  <a:moveTo>
                    <a:pt x="28501" y="0"/>
                  </a:moveTo>
                  <a:cubicBezTo>
                    <a:pt x="20942" y="0"/>
                    <a:pt x="13692" y="3003"/>
                    <a:pt x="8348" y="8347"/>
                  </a:cubicBezTo>
                  <a:cubicBezTo>
                    <a:pt x="3003" y="13693"/>
                    <a:pt x="1" y="20941"/>
                    <a:pt x="1" y="28500"/>
                  </a:cubicBezTo>
                  <a:cubicBezTo>
                    <a:pt x="1" y="36059"/>
                    <a:pt x="3003" y="43308"/>
                    <a:pt x="8348" y="48653"/>
                  </a:cubicBezTo>
                  <a:cubicBezTo>
                    <a:pt x="13692" y="53997"/>
                    <a:pt x="20942" y="57000"/>
                    <a:pt x="28501" y="57000"/>
                  </a:cubicBezTo>
                  <a:cubicBezTo>
                    <a:pt x="36059" y="57000"/>
                    <a:pt x="43307" y="53997"/>
                    <a:pt x="48653" y="48653"/>
                  </a:cubicBezTo>
                  <a:cubicBezTo>
                    <a:pt x="53998" y="43308"/>
                    <a:pt x="57000" y="36059"/>
                    <a:pt x="57000" y="28500"/>
                  </a:cubicBezTo>
                  <a:cubicBezTo>
                    <a:pt x="57000" y="20941"/>
                    <a:pt x="53998" y="13693"/>
                    <a:pt x="48653" y="8347"/>
                  </a:cubicBezTo>
                  <a:cubicBezTo>
                    <a:pt x="43307" y="3003"/>
                    <a:pt x="36059" y="0"/>
                    <a:pt x="285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0" name="Google Shape;4890;p41"/>
            <p:cNvSpPr/>
            <p:nvPr/>
          </p:nvSpPr>
          <p:spPr>
            <a:xfrm>
              <a:off x="308300" y="1625725"/>
              <a:ext cx="1312875" cy="1312850"/>
            </a:xfrm>
            <a:custGeom>
              <a:avLst/>
              <a:gdLst/>
              <a:ahLst/>
              <a:cxnLst/>
              <a:rect l="l" t="t" r="r" b="b"/>
              <a:pathLst>
                <a:path w="52515" h="52514" extrusionOk="0">
                  <a:moveTo>
                    <a:pt x="26258" y="0"/>
                  </a:moveTo>
                  <a:cubicBezTo>
                    <a:pt x="19294" y="0"/>
                    <a:pt x="12615" y="2766"/>
                    <a:pt x="7691" y="7691"/>
                  </a:cubicBezTo>
                  <a:cubicBezTo>
                    <a:pt x="2767" y="12616"/>
                    <a:pt x="1" y="19293"/>
                    <a:pt x="1" y="26257"/>
                  </a:cubicBezTo>
                  <a:cubicBezTo>
                    <a:pt x="1" y="33221"/>
                    <a:pt x="2767" y="39900"/>
                    <a:pt x="7691" y="44823"/>
                  </a:cubicBezTo>
                  <a:cubicBezTo>
                    <a:pt x="12615" y="49748"/>
                    <a:pt x="19294" y="52514"/>
                    <a:pt x="26258" y="52514"/>
                  </a:cubicBezTo>
                  <a:cubicBezTo>
                    <a:pt x="33222" y="52514"/>
                    <a:pt x="39899" y="49748"/>
                    <a:pt x="44824" y="44823"/>
                  </a:cubicBezTo>
                  <a:cubicBezTo>
                    <a:pt x="49748" y="39900"/>
                    <a:pt x="52514" y="33221"/>
                    <a:pt x="52514" y="26257"/>
                  </a:cubicBezTo>
                  <a:cubicBezTo>
                    <a:pt x="52514" y="19293"/>
                    <a:pt x="49748" y="12616"/>
                    <a:pt x="44824" y="7691"/>
                  </a:cubicBezTo>
                  <a:cubicBezTo>
                    <a:pt x="39899" y="2766"/>
                    <a:pt x="33222" y="0"/>
                    <a:pt x="26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1" name="Google Shape;4891;p41"/>
            <p:cNvSpPr/>
            <p:nvPr/>
          </p:nvSpPr>
          <p:spPr>
            <a:xfrm>
              <a:off x="776150" y="2339300"/>
              <a:ext cx="561025" cy="561050"/>
            </a:xfrm>
            <a:custGeom>
              <a:avLst/>
              <a:gdLst/>
              <a:ahLst/>
              <a:cxnLst/>
              <a:rect l="l" t="t" r="r" b="b"/>
              <a:pathLst>
                <a:path w="22441" h="22442" extrusionOk="0">
                  <a:moveTo>
                    <a:pt x="11220" y="0"/>
                  </a:moveTo>
                  <a:cubicBezTo>
                    <a:pt x="8244" y="0"/>
                    <a:pt x="5391" y="1182"/>
                    <a:pt x="3287" y="3286"/>
                  </a:cubicBezTo>
                  <a:cubicBezTo>
                    <a:pt x="1183" y="5390"/>
                    <a:pt x="0" y="8245"/>
                    <a:pt x="0" y="11221"/>
                  </a:cubicBezTo>
                  <a:cubicBezTo>
                    <a:pt x="0" y="14196"/>
                    <a:pt x="1183" y="17051"/>
                    <a:pt x="3287" y="19155"/>
                  </a:cubicBezTo>
                  <a:cubicBezTo>
                    <a:pt x="5391" y="21259"/>
                    <a:pt x="8244" y="22442"/>
                    <a:pt x="11220" y="22442"/>
                  </a:cubicBezTo>
                  <a:cubicBezTo>
                    <a:pt x="14197" y="22442"/>
                    <a:pt x="17050" y="21259"/>
                    <a:pt x="19154" y="19155"/>
                  </a:cubicBezTo>
                  <a:cubicBezTo>
                    <a:pt x="21258" y="17051"/>
                    <a:pt x="22441" y="14196"/>
                    <a:pt x="22441" y="11221"/>
                  </a:cubicBezTo>
                  <a:cubicBezTo>
                    <a:pt x="22441" y="8245"/>
                    <a:pt x="21258" y="5390"/>
                    <a:pt x="19154" y="3286"/>
                  </a:cubicBezTo>
                  <a:cubicBezTo>
                    <a:pt x="17050" y="1182"/>
                    <a:pt x="14197" y="0"/>
                    <a:pt x="11220" y="0"/>
                  </a:cubicBezTo>
                  <a:close/>
                </a:path>
              </a:pathLst>
            </a:custGeom>
            <a:solidFill>
              <a:srgbClr val="FFAE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2" name="Google Shape;4892;p41"/>
            <p:cNvSpPr/>
            <p:nvPr/>
          </p:nvSpPr>
          <p:spPr>
            <a:xfrm>
              <a:off x="776425" y="2339575"/>
              <a:ext cx="559325" cy="560825"/>
            </a:xfrm>
            <a:custGeom>
              <a:avLst/>
              <a:gdLst/>
              <a:ahLst/>
              <a:cxnLst/>
              <a:rect l="l" t="t" r="r" b="b"/>
              <a:pathLst>
                <a:path w="22373" h="22433" extrusionOk="0">
                  <a:moveTo>
                    <a:pt x="10699" y="1"/>
                  </a:moveTo>
                  <a:cubicBezTo>
                    <a:pt x="10595" y="3"/>
                    <a:pt x="10492" y="9"/>
                    <a:pt x="10390" y="18"/>
                  </a:cubicBezTo>
                  <a:cubicBezTo>
                    <a:pt x="9797" y="3529"/>
                    <a:pt x="9820" y="7150"/>
                    <a:pt x="10464" y="10651"/>
                  </a:cubicBezTo>
                  <a:cubicBezTo>
                    <a:pt x="8629" y="7508"/>
                    <a:pt x="7482" y="4133"/>
                    <a:pt x="7094" y="767"/>
                  </a:cubicBezTo>
                  <a:cubicBezTo>
                    <a:pt x="6997" y="806"/>
                    <a:pt x="6901" y="846"/>
                    <a:pt x="6803" y="889"/>
                  </a:cubicBezTo>
                  <a:cubicBezTo>
                    <a:pt x="7219" y="4382"/>
                    <a:pt x="8441" y="7880"/>
                    <a:pt x="10390" y="11124"/>
                  </a:cubicBezTo>
                  <a:cubicBezTo>
                    <a:pt x="7732" y="8683"/>
                    <a:pt x="5720" y="5577"/>
                    <a:pt x="4559" y="2169"/>
                  </a:cubicBezTo>
                  <a:cubicBezTo>
                    <a:pt x="4474" y="2232"/>
                    <a:pt x="4388" y="2297"/>
                    <a:pt x="4308" y="2360"/>
                  </a:cubicBezTo>
                  <a:cubicBezTo>
                    <a:pt x="5457" y="5705"/>
                    <a:pt x="7424" y="8753"/>
                    <a:pt x="10003" y="11177"/>
                  </a:cubicBezTo>
                  <a:cubicBezTo>
                    <a:pt x="6816" y="9930"/>
                    <a:pt x="3802" y="8214"/>
                    <a:pt x="1186" y="6165"/>
                  </a:cubicBezTo>
                  <a:cubicBezTo>
                    <a:pt x="1139" y="6257"/>
                    <a:pt x="1093" y="6345"/>
                    <a:pt x="1050" y="6440"/>
                  </a:cubicBezTo>
                  <a:cubicBezTo>
                    <a:pt x="3878" y="8644"/>
                    <a:pt x="7160" y="10470"/>
                    <a:pt x="10623" y="11739"/>
                  </a:cubicBezTo>
                  <a:cubicBezTo>
                    <a:pt x="10608" y="11772"/>
                    <a:pt x="10588" y="11805"/>
                    <a:pt x="10570" y="11835"/>
                  </a:cubicBezTo>
                  <a:cubicBezTo>
                    <a:pt x="8716" y="12030"/>
                    <a:pt x="6827" y="12210"/>
                    <a:pt x="4941" y="12210"/>
                  </a:cubicBezTo>
                  <a:cubicBezTo>
                    <a:pt x="4156" y="12210"/>
                    <a:pt x="3371" y="12178"/>
                    <a:pt x="2589" y="12104"/>
                  </a:cubicBezTo>
                  <a:cubicBezTo>
                    <a:pt x="1721" y="12020"/>
                    <a:pt x="855" y="11883"/>
                    <a:pt x="1" y="11696"/>
                  </a:cubicBezTo>
                  <a:lnTo>
                    <a:pt x="1" y="11696"/>
                  </a:lnTo>
                  <a:cubicBezTo>
                    <a:pt x="4" y="11797"/>
                    <a:pt x="10" y="11905"/>
                    <a:pt x="18" y="12007"/>
                  </a:cubicBezTo>
                  <a:cubicBezTo>
                    <a:pt x="857" y="12192"/>
                    <a:pt x="1705" y="12322"/>
                    <a:pt x="2561" y="12402"/>
                  </a:cubicBezTo>
                  <a:cubicBezTo>
                    <a:pt x="3361" y="12479"/>
                    <a:pt x="4162" y="12511"/>
                    <a:pt x="4964" y="12511"/>
                  </a:cubicBezTo>
                  <a:cubicBezTo>
                    <a:pt x="6783" y="12511"/>
                    <a:pt x="8600" y="12345"/>
                    <a:pt x="10386" y="12157"/>
                  </a:cubicBezTo>
                  <a:lnTo>
                    <a:pt x="10386" y="12157"/>
                  </a:lnTo>
                  <a:cubicBezTo>
                    <a:pt x="10359" y="12202"/>
                    <a:pt x="10335" y="12249"/>
                    <a:pt x="10307" y="12293"/>
                  </a:cubicBezTo>
                  <a:cubicBezTo>
                    <a:pt x="8639" y="13205"/>
                    <a:pt x="6673" y="14185"/>
                    <a:pt x="4848" y="14728"/>
                  </a:cubicBezTo>
                  <a:cubicBezTo>
                    <a:pt x="3729" y="15065"/>
                    <a:pt x="2551" y="15269"/>
                    <a:pt x="1408" y="15467"/>
                  </a:cubicBezTo>
                  <a:cubicBezTo>
                    <a:pt x="1228" y="15497"/>
                    <a:pt x="1046" y="15530"/>
                    <a:pt x="861" y="15563"/>
                  </a:cubicBezTo>
                  <a:cubicBezTo>
                    <a:pt x="904" y="15660"/>
                    <a:pt x="945" y="15753"/>
                    <a:pt x="988" y="15848"/>
                  </a:cubicBezTo>
                  <a:cubicBezTo>
                    <a:pt x="1146" y="15821"/>
                    <a:pt x="1304" y="15795"/>
                    <a:pt x="1461" y="15766"/>
                  </a:cubicBezTo>
                  <a:cubicBezTo>
                    <a:pt x="2611" y="15565"/>
                    <a:pt x="3799" y="15358"/>
                    <a:pt x="4937" y="15018"/>
                  </a:cubicBezTo>
                  <a:cubicBezTo>
                    <a:pt x="6622" y="14515"/>
                    <a:pt x="8424" y="13648"/>
                    <a:pt x="10006" y="12802"/>
                  </a:cubicBezTo>
                  <a:lnTo>
                    <a:pt x="10006" y="12802"/>
                  </a:lnTo>
                  <a:cubicBezTo>
                    <a:pt x="8606" y="15178"/>
                    <a:pt x="7025" y="17462"/>
                    <a:pt x="5298" y="19609"/>
                  </a:cubicBezTo>
                  <a:cubicBezTo>
                    <a:pt x="5092" y="19862"/>
                    <a:pt x="4890" y="20109"/>
                    <a:pt x="4679" y="20335"/>
                  </a:cubicBezTo>
                  <a:cubicBezTo>
                    <a:pt x="4761" y="20397"/>
                    <a:pt x="4841" y="20454"/>
                    <a:pt x="4927" y="20507"/>
                  </a:cubicBezTo>
                  <a:cubicBezTo>
                    <a:pt x="5142" y="20278"/>
                    <a:pt x="5343" y="20039"/>
                    <a:pt x="5533" y="19801"/>
                  </a:cubicBezTo>
                  <a:cubicBezTo>
                    <a:pt x="7376" y="17512"/>
                    <a:pt x="9052" y="15068"/>
                    <a:pt x="10522" y="12523"/>
                  </a:cubicBezTo>
                  <a:cubicBezTo>
                    <a:pt x="10557" y="12508"/>
                    <a:pt x="10585" y="12488"/>
                    <a:pt x="10620" y="12471"/>
                  </a:cubicBezTo>
                  <a:lnTo>
                    <a:pt x="10620" y="12471"/>
                  </a:lnTo>
                  <a:cubicBezTo>
                    <a:pt x="9913" y="15696"/>
                    <a:pt x="8811" y="18805"/>
                    <a:pt x="7335" y="21744"/>
                  </a:cubicBezTo>
                  <a:cubicBezTo>
                    <a:pt x="7432" y="21780"/>
                    <a:pt x="7525" y="21814"/>
                    <a:pt x="7624" y="21844"/>
                  </a:cubicBezTo>
                  <a:cubicBezTo>
                    <a:pt x="9111" y="18878"/>
                    <a:pt x="10218" y="15747"/>
                    <a:pt x="10924" y="12495"/>
                  </a:cubicBezTo>
                  <a:cubicBezTo>
                    <a:pt x="11748" y="15747"/>
                    <a:pt x="11430" y="19216"/>
                    <a:pt x="10994" y="22428"/>
                  </a:cubicBezTo>
                  <a:cubicBezTo>
                    <a:pt x="11067" y="22432"/>
                    <a:pt x="11139" y="22432"/>
                    <a:pt x="11212" y="22432"/>
                  </a:cubicBezTo>
                  <a:lnTo>
                    <a:pt x="11301" y="22432"/>
                  </a:lnTo>
                  <a:cubicBezTo>
                    <a:pt x="11725" y="19329"/>
                    <a:pt x="12029" y="15984"/>
                    <a:pt x="11312" y="12804"/>
                  </a:cubicBezTo>
                  <a:lnTo>
                    <a:pt x="11312" y="12804"/>
                  </a:lnTo>
                  <a:cubicBezTo>
                    <a:pt x="12848" y="15656"/>
                    <a:pt x="14336" y="18558"/>
                    <a:pt x="15758" y="21472"/>
                  </a:cubicBezTo>
                  <a:cubicBezTo>
                    <a:pt x="15851" y="21432"/>
                    <a:pt x="15941" y="21389"/>
                    <a:pt x="16033" y="21349"/>
                  </a:cubicBezTo>
                  <a:cubicBezTo>
                    <a:pt x="14520" y="18240"/>
                    <a:pt x="12924" y="15138"/>
                    <a:pt x="11281" y="12106"/>
                  </a:cubicBezTo>
                  <a:cubicBezTo>
                    <a:pt x="11319" y="12084"/>
                    <a:pt x="11355" y="12063"/>
                    <a:pt x="11395" y="12043"/>
                  </a:cubicBezTo>
                  <a:cubicBezTo>
                    <a:pt x="11455" y="12007"/>
                    <a:pt x="11487" y="11929"/>
                    <a:pt x="11465" y="11863"/>
                  </a:cubicBezTo>
                  <a:cubicBezTo>
                    <a:pt x="11441" y="11798"/>
                    <a:pt x="11383" y="11757"/>
                    <a:pt x="11319" y="11757"/>
                  </a:cubicBezTo>
                  <a:cubicBezTo>
                    <a:pt x="11314" y="11757"/>
                    <a:pt x="11309" y="11757"/>
                    <a:pt x="11303" y="11757"/>
                  </a:cubicBezTo>
                  <a:cubicBezTo>
                    <a:pt x="11279" y="11762"/>
                    <a:pt x="11252" y="11763"/>
                    <a:pt x="11229" y="11767"/>
                  </a:cubicBezTo>
                  <a:cubicBezTo>
                    <a:pt x="11377" y="11613"/>
                    <a:pt x="11527" y="11459"/>
                    <a:pt x="11680" y="11303"/>
                  </a:cubicBezTo>
                  <a:cubicBezTo>
                    <a:pt x="11683" y="11337"/>
                    <a:pt x="11698" y="11373"/>
                    <a:pt x="11728" y="11399"/>
                  </a:cubicBezTo>
                  <a:cubicBezTo>
                    <a:pt x="14401" y="13804"/>
                    <a:pt x="16626" y="16742"/>
                    <a:pt x="18225" y="19970"/>
                  </a:cubicBezTo>
                  <a:cubicBezTo>
                    <a:pt x="18306" y="19908"/>
                    <a:pt x="18388" y="19839"/>
                    <a:pt x="18467" y="19773"/>
                  </a:cubicBezTo>
                  <a:cubicBezTo>
                    <a:pt x="16851" y="16537"/>
                    <a:pt x="14616" y="13589"/>
                    <a:pt x="11931" y="11173"/>
                  </a:cubicBezTo>
                  <a:cubicBezTo>
                    <a:pt x="11905" y="11151"/>
                    <a:pt x="11877" y="11138"/>
                    <a:pt x="11842" y="11138"/>
                  </a:cubicBezTo>
                  <a:cubicBezTo>
                    <a:pt x="11918" y="11055"/>
                    <a:pt x="12000" y="10975"/>
                    <a:pt x="12079" y="10893"/>
                  </a:cubicBezTo>
                  <a:cubicBezTo>
                    <a:pt x="15443" y="12119"/>
                    <a:pt x="18391" y="14307"/>
                    <a:pt x="21055" y="16606"/>
                  </a:cubicBezTo>
                  <a:cubicBezTo>
                    <a:pt x="21104" y="16514"/>
                    <a:pt x="21151" y="16425"/>
                    <a:pt x="21200" y="16334"/>
                  </a:cubicBezTo>
                  <a:cubicBezTo>
                    <a:pt x="18563" y="14063"/>
                    <a:pt x="15645" y="11901"/>
                    <a:pt x="12312" y="10660"/>
                  </a:cubicBezTo>
                  <a:cubicBezTo>
                    <a:pt x="12357" y="10611"/>
                    <a:pt x="12404" y="10566"/>
                    <a:pt x="12451" y="10518"/>
                  </a:cubicBezTo>
                  <a:cubicBezTo>
                    <a:pt x="15827" y="10628"/>
                    <a:pt x="18096" y="11260"/>
                    <a:pt x="21664" y="12445"/>
                  </a:cubicBezTo>
                  <a:cubicBezTo>
                    <a:pt x="21882" y="12520"/>
                    <a:pt x="22107" y="12594"/>
                    <a:pt x="22336" y="12679"/>
                  </a:cubicBezTo>
                  <a:cubicBezTo>
                    <a:pt x="22351" y="12577"/>
                    <a:pt x="22362" y="12473"/>
                    <a:pt x="22372" y="12371"/>
                  </a:cubicBezTo>
                  <a:cubicBezTo>
                    <a:pt x="22159" y="12296"/>
                    <a:pt x="21957" y="12226"/>
                    <a:pt x="21759" y="12160"/>
                  </a:cubicBezTo>
                  <a:cubicBezTo>
                    <a:pt x="18302" y="11009"/>
                    <a:pt x="16055" y="10377"/>
                    <a:pt x="12859" y="10231"/>
                  </a:cubicBezTo>
                  <a:cubicBezTo>
                    <a:pt x="14048" y="9629"/>
                    <a:pt x="15308" y="9490"/>
                    <a:pt x="16922" y="9309"/>
                  </a:cubicBezTo>
                  <a:cubicBezTo>
                    <a:pt x="17150" y="9282"/>
                    <a:pt x="17386" y="9255"/>
                    <a:pt x="17630" y="9226"/>
                  </a:cubicBezTo>
                  <a:cubicBezTo>
                    <a:pt x="18505" y="9124"/>
                    <a:pt x="19386" y="9081"/>
                    <a:pt x="20268" y="9081"/>
                  </a:cubicBezTo>
                  <a:cubicBezTo>
                    <a:pt x="20926" y="9081"/>
                    <a:pt x="21584" y="9105"/>
                    <a:pt x="22240" y="9145"/>
                  </a:cubicBezTo>
                  <a:cubicBezTo>
                    <a:pt x="22223" y="9041"/>
                    <a:pt x="22202" y="8938"/>
                    <a:pt x="22180" y="8836"/>
                  </a:cubicBezTo>
                  <a:cubicBezTo>
                    <a:pt x="21550" y="8800"/>
                    <a:pt x="20918" y="8778"/>
                    <a:pt x="20285" y="8778"/>
                  </a:cubicBezTo>
                  <a:cubicBezTo>
                    <a:pt x="19388" y="8778"/>
                    <a:pt x="18490" y="8822"/>
                    <a:pt x="17594" y="8927"/>
                  </a:cubicBezTo>
                  <a:cubicBezTo>
                    <a:pt x="17352" y="8954"/>
                    <a:pt x="17115" y="8981"/>
                    <a:pt x="16887" y="9006"/>
                  </a:cubicBezTo>
                  <a:cubicBezTo>
                    <a:pt x="15478" y="9163"/>
                    <a:pt x="14329" y="9295"/>
                    <a:pt x="13258" y="9714"/>
                  </a:cubicBezTo>
                  <a:cubicBezTo>
                    <a:pt x="14482" y="8508"/>
                    <a:pt x="15755" y="7339"/>
                    <a:pt x="17108" y="6281"/>
                  </a:cubicBezTo>
                  <a:cubicBezTo>
                    <a:pt x="18087" y="5518"/>
                    <a:pt x="19064" y="4849"/>
                    <a:pt x="20039" y="4283"/>
                  </a:cubicBezTo>
                  <a:cubicBezTo>
                    <a:pt x="19976" y="4201"/>
                    <a:pt x="19911" y="4123"/>
                    <a:pt x="19850" y="4045"/>
                  </a:cubicBezTo>
                  <a:cubicBezTo>
                    <a:pt x="18875" y="4616"/>
                    <a:pt x="17896" y="5279"/>
                    <a:pt x="16922" y="6043"/>
                  </a:cubicBezTo>
                  <a:cubicBezTo>
                    <a:pt x="15329" y="7289"/>
                    <a:pt x="13849" y="8689"/>
                    <a:pt x="12429" y="10112"/>
                  </a:cubicBezTo>
                  <a:cubicBezTo>
                    <a:pt x="12386" y="10136"/>
                    <a:pt x="12344" y="10164"/>
                    <a:pt x="12301" y="10187"/>
                  </a:cubicBezTo>
                  <a:cubicBezTo>
                    <a:pt x="12335" y="10063"/>
                    <a:pt x="12371" y="9937"/>
                    <a:pt x="12411" y="9814"/>
                  </a:cubicBezTo>
                  <a:cubicBezTo>
                    <a:pt x="14214" y="7261"/>
                    <a:pt x="16361" y="4921"/>
                    <a:pt x="18753" y="2899"/>
                  </a:cubicBezTo>
                  <a:cubicBezTo>
                    <a:pt x="18677" y="2833"/>
                    <a:pt x="18603" y="2767"/>
                    <a:pt x="18526" y="2696"/>
                  </a:cubicBezTo>
                  <a:cubicBezTo>
                    <a:pt x="16361" y="4527"/>
                    <a:pt x="14392" y="6624"/>
                    <a:pt x="12701" y="8898"/>
                  </a:cubicBezTo>
                  <a:cubicBezTo>
                    <a:pt x="13597" y="6208"/>
                    <a:pt x="14799" y="3634"/>
                    <a:pt x="16295" y="1204"/>
                  </a:cubicBezTo>
                  <a:cubicBezTo>
                    <a:pt x="16207" y="1159"/>
                    <a:pt x="16116" y="1116"/>
                    <a:pt x="16026" y="1071"/>
                  </a:cubicBezTo>
                  <a:cubicBezTo>
                    <a:pt x="14362" y="3779"/>
                    <a:pt x="13059" y="6659"/>
                    <a:pt x="12133" y="9683"/>
                  </a:cubicBezTo>
                  <a:cubicBezTo>
                    <a:pt x="12011" y="9854"/>
                    <a:pt x="11892" y="10026"/>
                    <a:pt x="11776" y="10198"/>
                  </a:cubicBezTo>
                  <a:lnTo>
                    <a:pt x="11663" y="10198"/>
                  </a:lnTo>
                  <a:cubicBezTo>
                    <a:pt x="11673" y="10184"/>
                    <a:pt x="11673" y="10166"/>
                    <a:pt x="11673" y="10152"/>
                  </a:cubicBezTo>
                  <a:cubicBezTo>
                    <a:pt x="11523" y="6738"/>
                    <a:pt x="12341" y="3316"/>
                    <a:pt x="14011" y="345"/>
                  </a:cubicBezTo>
                  <a:cubicBezTo>
                    <a:pt x="13910" y="313"/>
                    <a:pt x="13809" y="290"/>
                    <a:pt x="13704" y="269"/>
                  </a:cubicBezTo>
                  <a:cubicBezTo>
                    <a:pt x="12040" y="3271"/>
                    <a:pt x="11216" y="6724"/>
                    <a:pt x="11369" y="10169"/>
                  </a:cubicBezTo>
                  <a:cubicBezTo>
                    <a:pt x="11369" y="10178"/>
                    <a:pt x="11374" y="10187"/>
                    <a:pt x="11375" y="10195"/>
                  </a:cubicBezTo>
                  <a:cubicBezTo>
                    <a:pt x="11233" y="10195"/>
                    <a:pt x="11087" y="10199"/>
                    <a:pt x="10942" y="10199"/>
                  </a:cubicBezTo>
                  <a:cubicBezTo>
                    <a:pt x="10859" y="10199"/>
                    <a:pt x="10792" y="10270"/>
                    <a:pt x="10793" y="10350"/>
                  </a:cubicBezTo>
                  <a:cubicBezTo>
                    <a:pt x="10793" y="10433"/>
                    <a:pt x="10863" y="10501"/>
                    <a:pt x="10939" y="10501"/>
                  </a:cubicBezTo>
                  <a:cubicBezTo>
                    <a:pt x="10941" y="10501"/>
                    <a:pt x="10942" y="10500"/>
                    <a:pt x="10944" y="10500"/>
                  </a:cubicBezTo>
                  <a:cubicBezTo>
                    <a:pt x="11051" y="10498"/>
                    <a:pt x="11157" y="10497"/>
                    <a:pt x="11262" y="10497"/>
                  </a:cubicBezTo>
                  <a:cubicBezTo>
                    <a:pt x="11367" y="10497"/>
                    <a:pt x="11470" y="10498"/>
                    <a:pt x="11573" y="10500"/>
                  </a:cubicBezTo>
                  <a:cubicBezTo>
                    <a:pt x="11480" y="10637"/>
                    <a:pt x="11388" y="10776"/>
                    <a:pt x="11301" y="10915"/>
                  </a:cubicBezTo>
                  <a:cubicBezTo>
                    <a:pt x="11179" y="11016"/>
                    <a:pt x="11060" y="11130"/>
                    <a:pt x="10939" y="11244"/>
                  </a:cubicBezTo>
                  <a:cubicBezTo>
                    <a:pt x="10922" y="11249"/>
                    <a:pt x="10906" y="11259"/>
                    <a:pt x="10892" y="11274"/>
                  </a:cubicBezTo>
                  <a:cubicBezTo>
                    <a:pt x="10122" y="7578"/>
                    <a:pt x="10058" y="3724"/>
                    <a:pt x="10699" y="1"/>
                  </a:cubicBezTo>
                  <a:close/>
                </a:path>
              </a:pathLst>
            </a:custGeom>
            <a:solidFill>
              <a:srgbClr val="F9C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3" name="Google Shape;4893;p41"/>
            <p:cNvSpPr/>
            <p:nvPr/>
          </p:nvSpPr>
          <p:spPr>
            <a:xfrm>
              <a:off x="1014825" y="2578000"/>
              <a:ext cx="83725" cy="83650"/>
            </a:xfrm>
            <a:custGeom>
              <a:avLst/>
              <a:gdLst/>
              <a:ahLst/>
              <a:cxnLst/>
              <a:rect l="l" t="t" r="r" b="b"/>
              <a:pathLst>
                <a:path w="3349" h="3346" extrusionOk="0">
                  <a:moveTo>
                    <a:pt x="1674" y="0"/>
                  </a:moveTo>
                  <a:cubicBezTo>
                    <a:pt x="750" y="0"/>
                    <a:pt x="0" y="748"/>
                    <a:pt x="0" y="1673"/>
                  </a:cubicBezTo>
                  <a:cubicBezTo>
                    <a:pt x="0" y="2597"/>
                    <a:pt x="750" y="3345"/>
                    <a:pt x="1674" y="3345"/>
                  </a:cubicBezTo>
                  <a:cubicBezTo>
                    <a:pt x="2599" y="3345"/>
                    <a:pt x="3348" y="2597"/>
                    <a:pt x="3348" y="1673"/>
                  </a:cubicBezTo>
                  <a:cubicBezTo>
                    <a:pt x="3348" y="748"/>
                    <a:pt x="2599" y="0"/>
                    <a:pt x="1674" y="0"/>
                  </a:cubicBezTo>
                  <a:close/>
                </a:path>
              </a:pathLst>
            </a:custGeom>
            <a:solidFill>
              <a:srgbClr val="FFAE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4" name="Google Shape;4894;p41"/>
            <p:cNvSpPr/>
            <p:nvPr/>
          </p:nvSpPr>
          <p:spPr>
            <a:xfrm>
              <a:off x="1030950" y="2594125"/>
              <a:ext cx="51475" cy="51400"/>
            </a:xfrm>
            <a:custGeom>
              <a:avLst/>
              <a:gdLst/>
              <a:ahLst/>
              <a:cxnLst/>
              <a:rect l="l" t="t" r="r" b="b"/>
              <a:pathLst>
                <a:path w="2059" h="2056" extrusionOk="0">
                  <a:moveTo>
                    <a:pt x="1029" y="0"/>
                  </a:moveTo>
                  <a:cubicBezTo>
                    <a:pt x="462" y="0"/>
                    <a:pt x="0" y="460"/>
                    <a:pt x="0" y="1028"/>
                  </a:cubicBezTo>
                  <a:cubicBezTo>
                    <a:pt x="0" y="1595"/>
                    <a:pt x="462" y="2055"/>
                    <a:pt x="1029" y="2055"/>
                  </a:cubicBezTo>
                  <a:cubicBezTo>
                    <a:pt x="1597" y="2055"/>
                    <a:pt x="2058" y="1595"/>
                    <a:pt x="2058" y="1028"/>
                  </a:cubicBezTo>
                  <a:cubicBezTo>
                    <a:pt x="2058" y="460"/>
                    <a:pt x="1597" y="0"/>
                    <a:pt x="1029" y="0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5" name="Google Shape;4895;p41"/>
            <p:cNvSpPr/>
            <p:nvPr/>
          </p:nvSpPr>
          <p:spPr>
            <a:xfrm>
              <a:off x="916525" y="2339300"/>
              <a:ext cx="420725" cy="561100"/>
            </a:xfrm>
            <a:custGeom>
              <a:avLst/>
              <a:gdLst/>
              <a:ahLst/>
              <a:cxnLst/>
              <a:rect l="l" t="t" r="r" b="b"/>
              <a:pathLst>
                <a:path w="16829" h="22444" extrusionOk="0">
                  <a:moveTo>
                    <a:pt x="5606" y="0"/>
                  </a:moveTo>
                  <a:cubicBezTo>
                    <a:pt x="4797" y="0"/>
                    <a:pt x="4007" y="88"/>
                    <a:pt x="3246" y="251"/>
                  </a:cubicBezTo>
                  <a:cubicBezTo>
                    <a:pt x="3358" y="3555"/>
                    <a:pt x="4725" y="6822"/>
                    <a:pt x="7080" y="9150"/>
                  </a:cubicBezTo>
                  <a:cubicBezTo>
                    <a:pt x="7634" y="9700"/>
                    <a:pt x="8243" y="10203"/>
                    <a:pt x="8722" y="10821"/>
                  </a:cubicBezTo>
                  <a:cubicBezTo>
                    <a:pt x="9803" y="12218"/>
                    <a:pt x="10105" y="14180"/>
                    <a:pt x="9496" y="15840"/>
                  </a:cubicBezTo>
                  <a:cubicBezTo>
                    <a:pt x="8844" y="17613"/>
                    <a:pt x="7276" y="18914"/>
                    <a:pt x="5578" y="19743"/>
                  </a:cubicBezTo>
                  <a:cubicBezTo>
                    <a:pt x="4488" y="20276"/>
                    <a:pt x="3325" y="20650"/>
                    <a:pt x="2129" y="20851"/>
                  </a:cubicBezTo>
                  <a:cubicBezTo>
                    <a:pt x="1660" y="20929"/>
                    <a:pt x="1186" y="20958"/>
                    <a:pt x="709" y="20958"/>
                  </a:cubicBezTo>
                  <a:cubicBezTo>
                    <a:pt x="474" y="20958"/>
                    <a:pt x="238" y="20951"/>
                    <a:pt x="1" y="20940"/>
                  </a:cubicBezTo>
                  <a:lnTo>
                    <a:pt x="1" y="20940"/>
                  </a:lnTo>
                  <a:cubicBezTo>
                    <a:pt x="1651" y="21893"/>
                    <a:pt x="3564" y="22443"/>
                    <a:pt x="5606" y="22443"/>
                  </a:cubicBezTo>
                  <a:cubicBezTo>
                    <a:pt x="11804" y="22443"/>
                    <a:pt x="16827" y="17420"/>
                    <a:pt x="16827" y="11222"/>
                  </a:cubicBezTo>
                  <a:cubicBezTo>
                    <a:pt x="16829" y="5024"/>
                    <a:pt x="11804" y="0"/>
                    <a:pt x="5606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6" name="Google Shape;4896;p41"/>
            <p:cNvSpPr/>
            <p:nvPr/>
          </p:nvSpPr>
          <p:spPr>
            <a:xfrm>
              <a:off x="910525" y="1686550"/>
              <a:ext cx="561025" cy="561025"/>
            </a:xfrm>
            <a:custGeom>
              <a:avLst/>
              <a:gdLst/>
              <a:ahLst/>
              <a:cxnLst/>
              <a:rect l="l" t="t" r="r" b="b"/>
              <a:pathLst>
                <a:path w="22441" h="22441" extrusionOk="0">
                  <a:moveTo>
                    <a:pt x="11221" y="1"/>
                  </a:moveTo>
                  <a:cubicBezTo>
                    <a:pt x="8244" y="1"/>
                    <a:pt x="5391" y="1183"/>
                    <a:pt x="3287" y="3287"/>
                  </a:cubicBezTo>
                  <a:cubicBezTo>
                    <a:pt x="1183" y="5391"/>
                    <a:pt x="0" y="8245"/>
                    <a:pt x="0" y="11220"/>
                  </a:cubicBezTo>
                  <a:cubicBezTo>
                    <a:pt x="0" y="14197"/>
                    <a:pt x="1183" y="17051"/>
                    <a:pt x="3287" y="19155"/>
                  </a:cubicBezTo>
                  <a:cubicBezTo>
                    <a:pt x="5391" y="21259"/>
                    <a:pt x="8244" y="22441"/>
                    <a:pt x="11221" y="22441"/>
                  </a:cubicBezTo>
                  <a:cubicBezTo>
                    <a:pt x="14196" y="22441"/>
                    <a:pt x="17050" y="21259"/>
                    <a:pt x="19154" y="19155"/>
                  </a:cubicBezTo>
                  <a:cubicBezTo>
                    <a:pt x="21258" y="17051"/>
                    <a:pt x="22440" y="14197"/>
                    <a:pt x="22440" y="11220"/>
                  </a:cubicBezTo>
                  <a:cubicBezTo>
                    <a:pt x="22440" y="8245"/>
                    <a:pt x="21258" y="5391"/>
                    <a:pt x="19154" y="3287"/>
                  </a:cubicBezTo>
                  <a:cubicBezTo>
                    <a:pt x="17050" y="1183"/>
                    <a:pt x="14196" y="1"/>
                    <a:pt x="11221" y="1"/>
                  </a:cubicBezTo>
                  <a:close/>
                </a:path>
              </a:pathLst>
            </a:custGeom>
            <a:solidFill>
              <a:srgbClr val="FFAE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7" name="Google Shape;4897;p41"/>
            <p:cNvSpPr/>
            <p:nvPr/>
          </p:nvSpPr>
          <p:spPr>
            <a:xfrm>
              <a:off x="910475" y="1686550"/>
              <a:ext cx="561250" cy="556200"/>
            </a:xfrm>
            <a:custGeom>
              <a:avLst/>
              <a:gdLst/>
              <a:ahLst/>
              <a:cxnLst/>
              <a:rect l="l" t="t" r="r" b="b"/>
              <a:pathLst>
                <a:path w="22450" h="22248" extrusionOk="0">
                  <a:moveTo>
                    <a:pt x="11246" y="1"/>
                  </a:moveTo>
                  <a:cubicBezTo>
                    <a:pt x="11140" y="1"/>
                    <a:pt x="11035" y="1"/>
                    <a:pt x="10931" y="4"/>
                  </a:cubicBezTo>
                  <a:cubicBezTo>
                    <a:pt x="10895" y="161"/>
                    <a:pt x="10857" y="319"/>
                    <a:pt x="10822" y="474"/>
                  </a:cubicBezTo>
                  <a:cubicBezTo>
                    <a:pt x="10558" y="1609"/>
                    <a:pt x="10286" y="2783"/>
                    <a:pt x="10155" y="3964"/>
                  </a:cubicBezTo>
                  <a:cubicBezTo>
                    <a:pt x="9962" y="5711"/>
                    <a:pt x="10058" y="7712"/>
                    <a:pt x="10221" y="9502"/>
                  </a:cubicBezTo>
                  <a:cubicBezTo>
                    <a:pt x="8577" y="7280"/>
                    <a:pt x="7091" y="4933"/>
                    <a:pt x="5790" y="2509"/>
                  </a:cubicBezTo>
                  <a:cubicBezTo>
                    <a:pt x="5635" y="2224"/>
                    <a:pt x="5486" y="1939"/>
                    <a:pt x="5362" y="1655"/>
                  </a:cubicBezTo>
                  <a:cubicBezTo>
                    <a:pt x="5275" y="1706"/>
                    <a:pt x="5190" y="1759"/>
                    <a:pt x="5104" y="1815"/>
                  </a:cubicBezTo>
                  <a:cubicBezTo>
                    <a:pt x="5228" y="2103"/>
                    <a:pt x="5374" y="2381"/>
                    <a:pt x="5522" y="2654"/>
                  </a:cubicBezTo>
                  <a:cubicBezTo>
                    <a:pt x="6912" y="5239"/>
                    <a:pt x="8507" y="7736"/>
                    <a:pt x="10278" y="10085"/>
                  </a:cubicBezTo>
                  <a:cubicBezTo>
                    <a:pt x="10283" y="10121"/>
                    <a:pt x="10284" y="10155"/>
                    <a:pt x="10287" y="10191"/>
                  </a:cubicBezTo>
                  <a:cubicBezTo>
                    <a:pt x="7593" y="8284"/>
                    <a:pt x="5162" y="6062"/>
                    <a:pt x="3032" y="3551"/>
                  </a:cubicBezTo>
                  <a:cubicBezTo>
                    <a:pt x="2962" y="3626"/>
                    <a:pt x="2892" y="3700"/>
                    <a:pt x="2826" y="3776"/>
                  </a:cubicBezTo>
                  <a:cubicBezTo>
                    <a:pt x="4975" y="6303"/>
                    <a:pt x="7431" y="8542"/>
                    <a:pt x="10149" y="10459"/>
                  </a:cubicBezTo>
                  <a:cubicBezTo>
                    <a:pt x="6836" y="9955"/>
                    <a:pt x="3764" y="8309"/>
                    <a:pt x="977" y="6654"/>
                  </a:cubicBezTo>
                  <a:cubicBezTo>
                    <a:pt x="947" y="6717"/>
                    <a:pt x="917" y="6786"/>
                    <a:pt x="889" y="6852"/>
                  </a:cubicBezTo>
                  <a:cubicBezTo>
                    <a:pt x="876" y="6879"/>
                    <a:pt x="863" y="6909"/>
                    <a:pt x="855" y="6936"/>
                  </a:cubicBezTo>
                  <a:cubicBezTo>
                    <a:pt x="3549" y="8531"/>
                    <a:pt x="6508" y="10121"/>
                    <a:pt x="9712" y="10696"/>
                  </a:cubicBezTo>
                  <a:cubicBezTo>
                    <a:pt x="6492" y="11000"/>
                    <a:pt x="3234" y="11237"/>
                    <a:pt x="1" y="11412"/>
                  </a:cubicBezTo>
                  <a:cubicBezTo>
                    <a:pt x="1" y="11515"/>
                    <a:pt x="4" y="11616"/>
                    <a:pt x="9" y="11716"/>
                  </a:cubicBezTo>
                  <a:cubicBezTo>
                    <a:pt x="3461" y="11531"/>
                    <a:pt x="6936" y="11268"/>
                    <a:pt x="10369" y="10938"/>
                  </a:cubicBezTo>
                  <a:cubicBezTo>
                    <a:pt x="10373" y="10982"/>
                    <a:pt x="10377" y="11025"/>
                    <a:pt x="10383" y="11068"/>
                  </a:cubicBezTo>
                  <a:cubicBezTo>
                    <a:pt x="10392" y="11139"/>
                    <a:pt x="10449" y="11196"/>
                    <a:pt x="10519" y="11202"/>
                  </a:cubicBezTo>
                  <a:lnTo>
                    <a:pt x="10534" y="11202"/>
                  </a:lnTo>
                  <a:cubicBezTo>
                    <a:pt x="10599" y="11202"/>
                    <a:pt x="10657" y="11159"/>
                    <a:pt x="10678" y="11096"/>
                  </a:cubicBezTo>
                  <a:cubicBezTo>
                    <a:pt x="10684" y="11071"/>
                    <a:pt x="10693" y="11047"/>
                    <a:pt x="10700" y="11022"/>
                  </a:cubicBezTo>
                  <a:cubicBezTo>
                    <a:pt x="10784" y="11223"/>
                    <a:pt x="10870" y="11422"/>
                    <a:pt x="10953" y="11623"/>
                  </a:cubicBezTo>
                  <a:cubicBezTo>
                    <a:pt x="10937" y="11617"/>
                    <a:pt x="10920" y="11614"/>
                    <a:pt x="10902" y="11614"/>
                  </a:cubicBezTo>
                  <a:cubicBezTo>
                    <a:pt x="10882" y="11614"/>
                    <a:pt x="10862" y="11618"/>
                    <a:pt x="10842" y="11627"/>
                  </a:cubicBezTo>
                  <a:cubicBezTo>
                    <a:pt x="7590" y="13151"/>
                    <a:pt x="4017" y="14054"/>
                    <a:pt x="422" y="14270"/>
                  </a:cubicBezTo>
                  <a:cubicBezTo>
                    <a:pt x="446" y="14370"/>
                    <a:pt x="475" y="14471"/>
                    <a:pt x="509" y="14568"/>
                  </a:cubicBezTo>
                  <a:cubicBezTo>
                    <a:pt x="4117" y="14340"/>
                    <a:pt x="7703" y="13430"/>
                    <a:pt x="10972" y="11900"/>
                  </a:cubicBezTo>
                  <a:cubicBezTo>
                    <a:pt x="11002" y="11885"/>
                    <a:pt x="11025" y="11861"/>
                    <a:pt x="11038" y="11834"/>
                  </a:cubicBezTo>
                  <a:cubicBezTo>
                    <a:pt x="11082" y="11935"/>
                    <a:pt x="11125" y="12040"/>
                    <a:pt x="11168" y="12146"/>
                  </a:cubicBezTo>
                  <a:cubicBezTo>
                    <a:pt x="8732" y="14765"/>
                    <a:pt x="5569" y="16626"/>
                    <a:pt x="2414" y="18181"/>
                  </a:cubicBezTo>
                  <a:cubicBezTo>
                    <a:pt x="2476" y="18263"/>
                    <a:pt x="2540" y="18345"/>
                    <a:pt x="2608" y="18424"/>
                  </a:cubicBezTo>
                  <a:cubicBezTo>
                    <a:pt x="5726" y="16879"/>
                    <a:pt x="8852" y="15035"/>
                    <a:pt x="11296" y="12454"/>
                  </a:cubicBezTo>
                  <a:cubicBezTo>
                    <a:pt x="11323" y="12516"/>
                    <a:pt x="11348" y="12577"/>
                    <a:pt x="11372" y="12638"/>
                  </a:cubicBezTo>
                  <a:cubicBezTo>
                    <a:pt x="9955" y="15698"/>
                    <a:pt x="8488" y="17545"/>
                    <a:pt x="6005" y="20367"/>
                  </a:cubicBezTo>
                  <a:cubicBezTo>
                    <a:pt x="5855" y="20538"/>
                    <a:pt x="5698" y="20714"/>
                    <a:pt x="5529" y="20893"/>
                  </a:cubicBezTo>
                  <a:cubicBezTo>
                    <a:pt x="5618" y="20948"/>
                    <a:pt x="5708" y="20999"/>
                    <a:pt x="5798" y="21048"/>
                  </a:cubicBezTo>
                  <a:cubicBezTo>
                    <a:pt x="5951" y="20885"/>
                    <a:pt x="6095" y="20724"/>
                    <a:pt x="6231" y="20566"/>
                  </a:cubicBezTo>
                  <a:cubicBezTo>
                    <a:pt x="8637" y="17829"/>
                    <a:pt x="10101" y="16003"/>
                    <a:pt x="11481" y="13115"/>
                  </a:cubicBezTo>
                  <a:lnTo>
                    <a:pt x="11481" y="13115"/>
                  </a:lnTo>
                  <a:cubicBezTo>
                    <a:pt x="11568" y="14448"/>
                    <a:pt x="11209" y="15660"/>
                    <a:pt x="10744" y="17220"/>
                  </a:cubicBezTo>
                  <a:cubicBezTo>
                    <a:pt x="10681" y="17439"/>
                    <a:pt x="10612" y="17667"/>
                    <a:pt x="10544" y="17903"/>
                  </a:cubicBezTo>
                  <a:cubicBezTo>
                    <a:pt x="10114" y="19384"/>
                    <a:pt x="9509" y="20804"/>
                    <a:pt x="8824" y="22187"/>
                  </a:cubicBezTo>
                  <a:cubicBezTo>
                    <a:pt x="8925" y="22209"/>
                    <a:pt x="9026" y="22230"/>
                    <a:pt x="9130" y="22248"/>
                  </a:cubicBezTo>
                  <a:cubicBezTo>
                    <a:pt x="9805" y="20877"/>
                    <a:pt x="10405" y="19463"/>
                    <a:pt x="10835" y="17988"/>
                  </a:cubicBezTo>
                  <a:cubicBezTo>
                    <a:pt x="10900" y="17751"/>
                    <a:pt x="10971" y="17524"/>
                    <a:pt x="11035" y="17307"/>
                  </a:cubicBezTo>
                  <a:cubicBezTo>
                    <a:pt x="11438" y="15951"/>
                    <a:pt x="11768" y="14842"/>
                    <a:pt x="11798" y="13698"/>
                  </a:cubicBezTo>
                  <a:cubicBezTo>
                    <a:pt x="12430" y="15295"/>
                    <a:pt x="13014" y="16920"/>
                    <a:pt x="13460" y="18574"/>
                  </a:cubicBezTo>
                  <a:cubicBezTo>
                    <a:pt x="13781" y="19768"/>
                    <a:pt x="14013" y="20929"/>
                    <a:pt x="14157" y="22050"/>
                  </a:cubicBezTo>
                  <a:cubicBezTo>
                    <a:pt x="14254" y="22024"/>
                    <a:pt x="14355" y="21997"/>
                    <a:pt x="14451" y="21967"/>
                  </a:cubicBezTo>
                  <a:cubicBezTo>
                    <a:pt x="14306" y="20847"/>
                    <a:pt x="14074" y="19688"/>
                    <a:pt x="13753" y="18495"/>
                  </a:cubicBezTo>
                  <a:cubicBezTo>
                    <a:pt x="13229" y="16548"/>
                    <a:pt x="12519" y="14641"/>
                    <a:pt x="11756" y="12780"/>
                  </a:cubicBezTo>
                  <a:cubicBezTo>
                    <a:pt x="11753" y="12728"/>
                    <a:pt x="11747" y="12678"/>
                    <a:pt x="11739" y="12626"/>
                  </a:cubicBezTo>
                  <a:lnTo>
                    <a:pt x="11739" y="12626"/>
                  </a:lnTo>
                  <a:cubicBezTo>
                    <a:pt x="11839" y="12708"/>
                    <a:pt x="11940" y="12788"/>
                    <a:pt x="12038" y="12871"/>
                  </a:cubicBezTo>
                  <a:cubicBezTo>
                    <a:pt x="13684" y="15526"/>
                    <a:pt x="15001" y="18414"/>
                    <a:pt x="15931" y="21406"/>
                  </a:cubicBezTo>
                  <a:cubicBezTo>
                    <a:pt x="16024" y="21363"/>
                    <a:pt x="16119" y="21322"/>
                    <a:pt x="16209" y="21276"/>
                  </a:cubicBezTo>
                  <a:cubicBezTo>
                    <a:pt x="15361" y="18568"/>
                    <a:pt x="14203" y="15944"/>
                    <a:pt x="12769" y="13502"/>
                  </a:cubicBezTo>
                  <a:lnTo>
                    <a:pt x="12769" y="13502"/>
                  </a:lnTo>
                  <a:cubicBezTo>
                    <a:pt x="14898" y="15375"/>
                    <a:pt x="16794" y="17479"/>
                    <a:pt x="18448" y="19804"/>
                  </a:cubicBezTo>
                  <a:cubicBezTo>
                    <a:pt x="18527" y="19742"/>
                    <a:pt x="18603" y="19678"/>
                    <a:pt x="18677" y="19608"/>
                  </a:cubicBezTo>
                  <a:cubicBezTo>
                    <a:pt x="16834" y="17019"/>
                    <a:pt x="14687" y="14697"/>
                    <a:pt x="12261" y="12665"/>
                  </a:cubicBezTo>
                  <a:cubicBezTo>
                    <a:pt x="12155" y="12490"/>
                    <a:pt x="12041" y="12314"/>
                    <a:pt x="11927" y="12142"/>
                  </a:cubicBezTo>
                  <a:cubicBezTo>
                    <a:pt x="11941" y="12107"/>
                    <a:pt x="11957" y="12072"/>
                    <a:pt x="11971" y="12036"/>
                  </a:cubicBezTo>
                  <a:cubicBezTo>
                    <a:pt x="11984" y="12049"/>
                    <a:pt x="11997" y="12054"/>
                    <a:pt x="12011" y="12062"/>
                  </a:cubicBezTo>
                  <a:cubicBezTo>
                    <a:pt x="15217" y="13251"/>
                    <a:pt x="18047" y="15344"/>
                    <a:pt x="20133" y="18040"/>
                  </a:cubicBezTo>
                  <a:cubicBezTo>
                    <a:pt x="20196" y="17958"/>
                    <a:pt x="20261" y="17873"/>
                    <a:pt x="20324" y="17786"/>
                  </a:cubicBezTo>
                  <a:cubicBezTo>
                    <a:pt x="18204" y="15078"/>
                    <a:pt x="15346" y="12979"/>
                    <a:pt x="12113" y="11776"/>
                  </a:cubicBezTo>
                  <a:cubicBezTo>
                    <a:pt x="12104" y="11773"/>
                    <a:pt x="12091" y="11771"/>
                    <a:pt x="12083" y="11771"/>
                  </a:cubicBezTo>
                  <a:cubicBezTo>
                    <a:pt x="12140" y="11640"/>
                    <a:pt x="12198" y="11508"/>
                    <a:pt x="12253" y="11372"/>
                  </a:cubicBezTo>
                  <a:cubicBezTo>
                    <a:pt x="12284" y="11296"/>
                    <a:pt x="12248" y="11209"/>
                    <a:pt x="12170" y="11174"/>
                  </a:cubicBezTo>
                  <a:cubicBezTo>
                    <a:pt x="12151" y="11167"/>
                    <a:pt x="12132" y="11164"/>
                    <a:pt x="12113" y="11164"/>
                  </a:cubicBezTo>
                  <a:cubicBezTo>
                    <a:pt x="12053" y="11164"/>
                    <a:pt x="11996" y="11199"/>
                    <a:pt x="11970" y="11257"/>
                  </a:cubicBezTo>
                  <a:cubicBezTo>
                    <a:pt x="11888" y="11457"/>
                    <a:pt x="11806" y="11652"/>
                    <a:pt x="11725" y="11838"/>
                  </a:cubicBezTo>
                  <a:cubicBezTo>
                    <a:pt x="11640" y="11702"/>
                    <a:pt x="11548" y="11568"/>
                    <a:pt x="11457" y="11438"/>
                  </a:cubicBezTo>
                  <a:cubicBezTo>
                    <a:pt x="11457" y="11434"/>
                    <a:pt x="11457" y="11432"/>
                    <a:pt x="11452" y="11432"/>
                  </a:cubicBezTo>
                  <a:cubicBezTo>
                    <a:pt x="11404" y="11282"/>
                    <a:pt x="11350" y="11126"/>
                    <a:pt x="11289" y="10968"/>
                  </a:cubicBezTo>
                  <a:cubicBezTo>
                    <a:pt x="11289" y="10946"/>
                    <a:pt x="11286" y="10925"/>
                    <a:pt x="11277" y="10908"/>
                  </a:cubicBezTo>
                  <a:lnTo>
                    <a:pt x="11277" y="10908"/>
                  </a:lnTo>
                  <a:cubicBezTo>
                    <a:pt x="14982" y="11640"/>
                    <a:pt x="18554" y="13083"/>
                    <a:pt x="21736" y="15124"/>
                  </a:cubicBezTo>
                  <a:cubicBezTo>
                    <a:pt x="21772" y="15028"/>
                    <a:pt x="21806" y="14928"/>
                    <a:pt x="21837" y="14831"/>
                  </a:cubicBezTo>
                  <a:cubicBezTo>
                    <a:pt x="18835" y="12914"/>
                    <a:pt x="15493" y="11527"/>
                    <a:pt x="12017" y="10753"/>
                  </a:cubicBezTo>
                  <a:cubicBezTo>
                    <a:pt x="13190" y="10602"/>
                    <a:pt x="14357" y="10526"/>
                    <a:pt x="15509" y="10526"/>
                  </a:cubicBezTo>
                  <a:cubicBezTo>
                    <a:pt x="17912" y="10526"/>
                    <a:pt x="20250" y="10854"/>
                    <a:pt x="22445" y="11501"/>
                  </a:cubicBezTo>
                  <a:cubicBezTo>
                    <a:pt x="22445" y="11395"/>
                    <a:pt x="22449" y="11289"/>
                    <a:pt x="22449" y="11186"/>
                  </a:cubicBezTo>
                  <a:cubicBezTo>
                    <a:pt x="20244" y="10546"/>
                    <a:pt x="17903" y="10223"/>
                    <a:pt x="15502" y="10223"/>
                  </a:cubicBezTo>
                  <a:cubicBezTo>
                    <a:pt x="14219" y="10223"/>
                    <a:pt x="12919" y="10316"/>
                    <a:pt x="11613" y="10501"/>
                  </a:cubicBezTo>
                  <a:cubicBezTo>
                    <a:pt x="14421" y="9221"/>
                    <a:pt x="17491" y="8564"/>
                    <a:pt x="20566" y="8564"/>
                  </a:cubicBezTo>
                  <a:cubicBezTo>
                    <a:pt x="21090" y="8564"/>
                    <a:pt x="21615" y="8583"/>
                    <a:pt x="22138" y="8622"/>
                  </a:cubicBezTo>
                  <a:cubicBezTo>
                    <a:pt x="22114" y="8520"/>
                    <a:pt x="22091" y="8415"/>
                    <a:pt x="22060" y="8314"/>
                  </a:cubicBezTo>
                  <a:cubicBezTo>
                    <a:pt x="21562" y="8279"/>
                    <a:pt x="21064" y="8262"/>
                    <a:pt x="20567" y="8262"/>
                  </a:cubicBezTo>
                  <a:cubicBezTo>
                    <a:pt x="17532" y="8262"/>
                    <a:pt x="14503" y="8894"/>
                    <a:pt x="11720" y="10125"/>
                  </a:cubicBezTo>
                  <a:cubicBezTo>
                    <a:pt x="14112" y="7672"/>
                    <a:pt x="16868" y="5569"/>
                    <a:pt x="19774" y="3955"/>
                  </a:cubicBezTo>
                  <a:cubicBezTo>
                    <a:pt x="19711" y="3876"/>
                    <a:pt x="19643" y="3800"/>
                    <a:pt x="19572" y="3726"/>
                  </a:cubicBezTo>
                  <a:cubicBezTo>
                    <a:pt x="16438" y="5472"/>
                    <a:pt x="13480" y="7782"/>
                    <a:pt x="10965" y="10479"/>
                  </a:cubicBezTo>
                  <a:cubicBezTo>
                    <a:pt x="10939" y="10449"/>
                    <a:pt x="10916" y="10422"/>
                    <a:pt x="10899" y="10392"/>
                  </a:cubicBezTo>
                  <a:cubicBezTo>
                    <a:pt x="11661" y="7864"/>
                    <a:pt x="12491" y="5284"/>
                    <a:pt x="13760" y="2935"/>
                  </a:cubicBezTo>
                  <a:cubicBezTo>
                    <a:pt x="14175" y="2166"/>
                    <a:pt x="14637" y="1426"/>
                    <a:pt x="15143" y="710"/>
                  </a:cubicBezTo>
                  <a:cubicBezTo>
                    <a:pt x="15045" y="670"/>
                    <a:pt x="14945" y="637"/>
                    <a:pt x="14849" y="604"/>
                  </a:cubicBezTo>
                  <a:cubicBezTo>
                    <a:pt x="14353" y="1307"/>
                    <a:pt x="13902" y="2036"/>
                    <a:pt x="13493" y="2794"/>
                  </a:cubicBezTo>
                  <a:cubicBezTo>
                    <a:pt x="12242" y="5103"/>
                    <a:pt x="11425" y="7621"/>
                    <a:pt x="10671" y="10097"/>
                  </a:cubicBezTo>
                  <a:cubicBezTo>
                    <a:pt x="10637" y="10056"/>
                    <a:pt x="10605" y="10013"/>
                    <a:pt x="10574" y="9972"/>
                  </a:cubicBezTo>
                  <a:cubicBezTo>
                    <a:pt x="10384" y="8080"/>
                    <a:pt x="10247" y="5886"/>
                    <a:pt x="10459" y="3995"/>
                  </a:cubicBezTo>
                  <a:cubicBezTo>
                    <a:pt x="10587" y="2833"/>
                    <a:pt x="10856" y="1669"/>
                    <a:pt x="11118" y="541"/>
                  </a:cubicBezTo>
                  <a:cubicBezTo>
                    <a:pt x="11161" y="362"/>
                    <a:pt x="11203" y="181"/>
                    <a:pt x="11246" y="1"/>
                  </a:cubicBezTo>
                  <a:close/>
                </a:path>
              </a:pathLst>
            </a:custGeom>
            <a:solidFill>
              <a:srgbClr val="F9C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8" name="Google Shape;4898;p41"/>
            <p:cNvSpPr/>
            <p:nvPr/>
          </p:nvSpPr>
          <p:spPr>
            <a:xfrm>
              <a:off x="1143525" y="1925225"/>
              <a:ext cx="95050" cy="83700"/>
            </a:xfrm>
            <a:custGeom>
              <a:avLst/>
              <a:gdLst/>
              <a:ahLst/>
              <a:cxnLst/>
              <a:rect l="l" t="t" r="r" b="b"/>
              <a:pathLst>
                <a:path w="3802" h="3348" extrusionOk="0">
                  <a:moveTo>
                    <a:pt x="1901" y="1"/>
                  </a:moveTo>
                  <a:cubicBezTo>
                    <a:pt x="1249" y="1"/>
                    <a:pt x="630" y="384"/>
                    <a:pt x="360" y="1023"/>
                  </a:cubicBezTo>
                  <a:cubicBezTo>
                    <a:pt x="0" y="1872"/>
                    <a:pt x="397" y="2854"/>
                    <a:pt x="1249" y="3215"/>
                  </a:cubicBezTo>
                  <a:cubicBezTo>
                    <a:pt x="1462" y="3305"/>
                    <a:pt x="1682" y="3348"/>
                    <a:pt x="1900" y="3348"/>
                  </a:cubicBezTo>
                  <a:cubicBezTo>
                    <a:pt x="2552" y="3348"/>
                    <a:pt x="3172" y="2964"/>
                    <a:pt x="3442" y="2327"/>
                  </a:cubicBezTo>
                  <a:cubicBezTo>
                    <a:pt x="3801" y="1475"/>
                    <a:pt x="3404" y="494"/>
                    <a:pt x="2553" y="134"/>
                  </a:cubicBezTo>
                  <a:cubicBezTo>
                    <a:pt x="2340" y="43"/>
                    <a:pt x="2119" y="1"/>
                    <a:pt x="1901" y="1"/>
                  </a:cubicBezTo>
                  <a:close/>
                </a:path>
              </a:pathLst>
            </a:custGeom>
            <a:solidFill>
              <a:srgbClr val="FFAE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9" name="Google Shape;4899;p41"/>
            <p:cNvSpPr/>
            <p:nvPr/>
          </p:nvSpPr>
          <p:spPr>
            <a:xfrm>
              <a:off x="1161800" y="1941325"/>
              <a:ext cx="58500" cy="51500"/>
            </a:xfrm>
            <a:custGeom>
              <a:avLst/>
              <a:gdLst/>
              <a:ahLst/>
              <a:cxnLst/>
              <a:rect l="l" t="t" r="r" b="b"/>
              <a:pathLst>
                <a:path w="2340" h="2060" extrusionOk="0">
                  <a:moveTo>
                    <a:pt x="1171" y="0"/>
                  </a:moveTo>
                  <a:cubicBezTo>
                    <a:pt x="770" y="0"/>
                    <a:pt x="389" y="237"/>
                    <a:pt x="223" y="628"/>
                  </a:cubicBezTo>
                  <a:cubicBezTo>
                    <a:pt x="0" y="1152"/>
                    <a:pt x="245" y="1756"/>
                    <a:pt x="769" y="1978"/>
                  </a:cubicBezTo>
                  <a:cubicBezTo>
                    <a:pt x="899" y="2033"/>
                    <a:pt x="1035" y="2059"/>
                    <a:pt x="1169" y="2059"/>
                  </a:cubicBezTo>
                  <a:cubicBezTo>
                    <a:pt x="1570" y="2059"/>
                    <a:pt x="1951" y="1824"/>
                    <a:pt x="2117" y="1432"/>
                  </a:cubicBezTo>
                  <a:cubicBezTo>
                    <a:pt x="2339" y="907"/>
                    <a:pt x="2094" y="304"/>
                    <a:pt x="1571" y="82"/>
                  </a:cubicBezTo>
                  <a:cubicBezTo>
                    <a:pt x="1440" y="26"/>
                    <a:pt x="1305" y="0"/>
                    <a:pt x="1171" y="0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0" name="Google Shape;4900;p41"/>
            <p:cNvSpPr/>
            <p:nvPr/>
          </p:nvSpPr>
          <p:spPr>
            <a:xfrm>
              <a:off x="872325" y="1743275"/>
              <a:ext cx="594300" cy="504400"/>
            </a:xfrm>
            <a:custGeom>
              <a:avLst/>
              <a:gdLst/>
              <a:ahLst/>
              <a:cxnLst/>
              <a:rect l="l" t="t" r="r" b="b"/>
              <a:pathLst>
                <a:path w="23772" h="20176" extrusionOk="0">
                  <a:moveTo>
                    <a:pt x="5984" y="1"/>
                  </a:moveTo>
                  <a:cubicBezTo>
                    <a:pt x="4463" y="1150"/>
                    <a:pt x="3211" y="2698"/>
                    <a:pt x="2415" y="4578"/>
                  </a:cubicBezTo>
                  <a:cubicBezTo>
                    <a:pt x="0" y="10287"/>
                    <a:pt x="2670" y="16870"/>
                    <a:pt x="8376" y="19285"/>
                  </a:cubicBezTo>
                  <a:cubicBezTo>
                    <a:pt x="9804" y="19889"/>
                    <a:pt x="11287" y="20176"/>
                    <a:pt x="12746" y="20176"/>
                  </a:cubicBezTo>
                  <a:cubicBezTo>
                    <a:pt x="17117" y="20176"/>
                    <a:pt x="21272" y="17605"/>
                    <a:pt x="23083" y="13325"/>
                  </a:cubicBezTo>
                  <a:cubicBezTo>
                    <a:pt x="23398" y="12579"/>
                    <a:pt x="23626" y="11819"/>
                    <a:pt x="23772" y="11054"/>
                  </a:cubicBezTo>
                  <a:cubicBezTo>
                    <a:pt x="22245" y="10468"/>
                    <a:pt x="20606" y="10168"/>
                    <a:pt x="18969" y="10168"/>
                  </a:cubicBezTo>
                  <a:cubicBezTo>
                    <a:pt x="17299" y="10168"/>
                    <a:pt x="15630" y="10480"/>
                    <a:pt x="14083" y="11117"/>
                  </a:cubicBezTo>
                  <a:cubicBezTo>
                    <a:pt x="13359" y="11414"/>
                    <a:pt x="12661" y="11779"/>
                    <a:pt x="11903" y="11978"/>
                  </a:cubicBezTo>
                  <a:cubicBezTo>
                    <a:pt x="11481" y="12090"/>
                    <a:pt x="11045" y="12144"/>
                    <a:pt x="10608" y="12144"/>
                  </a:cubicBezTo>
                  <a:cubicBezTo>
                    <a:pt x="9281" y="12144"/>
                    <a:pt x="7951" y="11643"/>
                    <a:pt x="6980" y="10734"/>
                  </a:cubicBezTo>
                  <a:cubicBezTo>
                    <a:pt x="5601" y="9443"/>
                    <a:pt x="5015" y="7492"/>
                    <a:pt x="4913" y="5603"/>
                  </a:cubicBezTo>
                  <a:cubicBezTo>
                    <a:pt x="4846" y="4394"/>
                    <a:pt x="4958" y="3174"/>
                    <a:pt x="5237" y="1996"/>
                  </a:cubicBezTo>
                  <a:cubicBezTo>
                    <a:pt x="5402" y="1305"/>
                    <a:pt x="5674" y="646"/>
                    <a:pt x="5984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1" name="Google Shape;4901;p41"/>
            <p:cNvSpPr/>
            <p:nvPr/>
          </p:nvSpPr>
          <p:spPr>
            <a:xfrm>
              <a:off x="937575" y="1991225"/>
              <a:ext cx="611950" cy="611950"/>
            </a:xfrm>
            <a:custGeom>
              <a:avLst/>
              <a:gdLst/>
              <a:ahLst/>
              <a:cxnLst/>
              <a:rect l="l" t="t" r="r" b="b"/>
              <a:pathLst>
                <a:path w="24478" h="24478" extrusionOk="0">
                  <a:moveTo>
                    <a:pt x="12239" y="1"/>
                  </a:moveTo>
                  <a:cubicBezTo>
                    <a:pt x="8992" y="1"/>
                    <a:pt x="5881" y="1291"/>
                    <a:pt x="3585" y="3585"/>
                  </a:cubicBezTo>
                  <a:cubicBezTo>
                    <a:pt x="1290" y="5881"/>
                    <a:pt x="0" y="8994"/>
                    <a:pt x="0" y="12239"/>
                  </a:cubicBezTo>
                  <a:cubicBezTo>
                    <a:pt x="0" y="15485"/>
                    <a:pt x="1290" y="18598"/>
                    <a:pt x="3585" y="20893"/>
                  </a:cubicBezTo>
                  <a:cubicBezTo>
                    <a:pt x="5881" y="23188"/>
                    <a:pt x="8992" y="24477"/>
                    <a:pt x="12239" y="24477"/>
                  </a:cubicBezTo>
                  <a:cubicBezTo>
                    <a:pt x="15485" y="24477"/>
                    <a:pt x="18596" y="23188"/>
                    <a:pt x="20892" y="20893"/>
                  </a:cubicBezTo>
                  <a:cubicBezTo>
                    <a:pt x="23187" y="18598"/>
                    <a:pt x="24477" y="15485"/>
                    <a:pt x="24477" y="12239"/>
                  </a:cubicBezTo>
                  <a:cubicBezTo>
                    <a:pt x="24477" y="8994"/>
                    <a:pt x="23187" y="5881"/>
                    <a:pt x="20892" y="3585"/>
                  </a:cubicBezTo>
                  <a:cubicBezTo>
                    <a:pt x="18596" y="1291"/>
                    <a:pt x="15485" y="1"/>
                    <a:pt x="12239" y="1"/>
                  </a:cubicBezTo>
                  <a:close/>
                </a:path>
              </a:pathLst>
            </a:custGeom>
            <a:solidFill>
              <a:srgbClr val="FFAE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2" name="Google Shape;4902;p41"/>
            <p:cNvSpPr/>
            <p:nvPr/>
          </p:nvSpPr>
          <p:spPr>
            <a:xfrm>
              <a:off x="1243875" y="1998925"/>
              <a:ext cx="75600" cy="273450"/>
            </a:xfrm>
            <a:custGeom>
              <a:avLst/>
              <a:gdLst/>
              <a:ahLst/>
              <a:cxnLst/>
              <a:rect l="l" t="t" r="r" b="b"/>
              <a:pathLst>
                <a:path w="3024" h="10938" extrusionOk="0">
                  <a:moveTo>
                    <a:pt x="2717" y="1"/>
                  </a:moveTo>
                  <a:cubicBezTo>
                    <a:pt x="901" y="3277"/>
                    <a:pt x="1" y="7041"/>
                    <a:pt x="171" y="10793"/>
                  </a:cubicBezTo>
                  <a:cubicBezTo>
                    <a:pt x="174" y="10876"/>
                    <a:pt x="243" y="10938"/>
                    <a:pt x="323" y="10938"/>
                  </a:cubicBezTo>
                  <a:lnTo>
                    <a:pt x="329" y="10938"/>
                  </a:lnTo>
                  <a:cubicBezTo>
                    <a:pt x="414" y="10934"/>
                    <a:pt x="478" y="10863"/>
                    <a:pt x="474" y="10780"/>
                  </a:cubicBezTo>
                  <a:cubicBezTo>
                    <a:pt x="308" y="7054"/>
                    <a:pt x="1203" y="3317"/>
                    <a:pt x="3024" y="71"/>
                  </a:cubicBezTo>
                  <a:cubicBezTo>
                    <a:pt x="2923" y="47"/>
                    <a:pt x="2822" y="24"/>
                    <a:pt x="2717" y="1"/>
                  </a:cubicBezTo>
                  <a:close/>
                </a:path>
              </a:pathLst>
            </a:custGeom>
            <a:solidFill>
              <a:srgbClr val="F9C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3" name="Google Shape;4903;p41"/>
            <p:cNvSpPr/>
            <p:nvPr/>
          </p:nvSpPr>
          <p:spPr>
            <a:xfrm>
              <a:off x="938000" y="1991550"/>
              <a:ext cx="436800" cy="611650"/>
            </a:xfrm>
            <a:custGeom>
              <a:avLst/>
              <a:gdLst/>
              <a:ahLst/>
              <a:cxnLst/>
              <a:rect l="l" t="t" r="r" b="b"/>
              <a:pathLst>
                <a:path w="17472" h="24466" extrusionOk="0">
                  <a:moveTo>
                    <a:pt x="11650" y="1"/>
                  </a:moveTo>
                  <a:lnTo>
                    <a:pt x="11650" y="1"/>
                  </a:lnTo>
                  <a:cubicBezTo>
                    <a:pt x="11548" y="6"/>
                    <a:pt x="11445" y="13"/>
                    <a:pt x="11342" y="22"/>
                  </a:cubicBezTo>
                  <a:cubicBezTo>
                    <a:pt x="10692" y="3876"/>
                    <a:pt x="10722" y="7855"/>
                    <a:pt x="11433" y="11693"/>
                  </a:cubicBezTo>
                  <a:cubicBezTo>
                    <a:pt x="9411" y="8247"/>
                    <a:pt x="8145" y="4540"/>
                    <a:pt x="7720" y="845"/>
                  </a:cubicBezTo>
                  <a:cubicBezTo>
                    <a:pt x="7622" y="881"/>
                    <a:pt x="7526" y="924"/>
                    <a:pt x="7429" y="964"/>
                  </a:cubicBezTo>
                  <a:cubicBezTo>
                    <a:pt x="7883" y="4805"/>
                    <a:pt x="9238" y="8653"/>
                    <a:pt x="11396" y="12212"/>
                  </a:cubicBezTo>
                  <a:cubicBezTo>
                    <a:pt x="8459" y="9543"/>
                    <a:pt x="6238" y="6130"/>
                    <a:pt x="4959" y="2377"/>
                  </a:cubicBezTo>
                  <a:cubicBezTo>
                    <a:pt x="4875" y="2440"/>
                    <a:pt x="4789" y="2504"/>
                    <a:pt x="4709" y="2566"/>
                  </a:cubicBezTo>
                  <a:cubicBezTo>
                    <a:pt x="5971" y="6235"/>
                    <a:pt x="8128" y="9579"/>
                    <a:pt x="10969" y="12233"/>
                  </a:cubicBezTo>
                  <a:cubicBezTo>
                    <a:pt x="7468" y="10872"/>
                    <a:pt x="4154" y="8985"/>
                    <a:pt x="1283" y="6740"/>
                  </a:cubicBezTo>
                  <a:cubicBezTo>
                    <a:pt x="1237" y="6830"/>
                    <a:pt x="1191" y="6923"/>
                    <a:pt x="1150" y="7015"/>
                  </a:cubicBezTo>
                  <a:cubicBezTo>
                    <a:pt x="4238" y="9424"/>
                    <a:pt x="7822" y="11413"/>
                    <a:pt x="11607" y="12798"/>
                  </a:cubicBezTo>
                  <a:cubicBezTo>
                    <a:pt x="11585" y="12841"/>
                    <a:pt x="11562" y="12882"/>
                    <a:pt x="11538" y="12925"/>
                  </a:cubicBezTo>
                  <a:cubicBezTo>
                    <a:pt x="9516" y="13139"/>
                    <a:pt x="7454" y="13334"/>
                    <a:pt x="5395" y="13334"/>
                  </a:cubicBezTo>
                  <a:cubicBezTo>
                    <a:pt x="4535" y="13334"/>
                    <a:pt x="3676" y="13300"/>
                    <a:pt x="2821" y="13219"/>
                  </a:cubicBezTo>
                  <a:cubicBezTo>
                    <a:pt x="1874" y="13128"/>
                    <a:pt x="933" y="12981"/>
                    <a:pt x="0" y="12775"/>
                  </a:cubicBezTo>
                  <a:lnTo>
                    <a:pt x="0" y="12775"/>
                  </a:lnTo>
                  <a:cubicBezTo>
                    <a:pt x="3" y="12880"/>
                    <a:pt x="9" y="12984"/>
                    <a:pt x="18" y="13086"/>
                  </a:cubicBezTo>
                  <a:cubicBezTo>
                    <a:pt x="935" y="13287"/>
                    <a:pt x="1861" y="13433"/>
                    <a:pt x="2795" y="13520"/>
                  </a:cubicBezTo>
                  <a:cubicBezTo>
                    <a:pt x="3662" y="13603"/>
                    <a:pt x="4531" y="13638"/>
                    <a:pt x="5401" y="13638"/>
                  </a:cubicBezTo>
                  <a:cubicBezTo>
                    <a:pt x="7397" y="13638"/>
                    <a:pt x="9392" y="13455"/>
                    <a:pt x="11353" y="13248"/>
                  </a:cubicBezTo>
                  <a:lnTo>
                    <a:pt x="11353" y="13248"/>
                  </a:lnTo>
                  <a:cubicBezTo>
                    <a:pt x="11323" y="13305"/>
                    <a:pt x="11290" y="13363"/>
                    <a:pt x="11256" y="13420"/>
                  </a:cubicBezTo>
                  <a:cubicBezTo>
                    <a:pt x="9434" y="14419"/>
                    <a:pt x="7281" y="15491"/>
                    <a:pt x="5296" y="16084"/>
                  </a:cubicBezTo>
                  <a:cubicBezTo>
                    <a:pt x="4072" y="16447"/>
                    <a:pt x="2785" y="16672"/>
                    <a:pt x="1543" y="16888"/>
                  </a:cubicBezTo>
                  <a:cubicBezTo>
                    <a:pt x="1345" y="16921"/>
                    <a:pt x="1151" y="16957"/>
                    <a:pt x="951" y="16990"/>
                  </a:cubicBezTo>
                  <a:cubicBezTo>
                    <a:pt x="986" y="17083"/>
                    <a:pt x="1029" y="17178"/>
                    <a:pt x="1075" y="17275"/>
                  </a:cubicBezTo>
                  <a:cubicBezTo>
                    <a:pt x="1247" y="17248"/>
                    <a:pt x="1421" y="17218"/>
                    <a:pt x="1593" y="17186"/>
                  </a:cubicBezTo>
                  <a:cubicBezTo>
                    <a:pt x="2847" y="16967"/>
                    <a:pt x="4142" y="16742"/>
                    <a:pt x="5379" y="16372"/>
                  </a:cubicBezTo>
                  <a:cubicBezTo>
                    <a:pt x="7235" y="15818"/>
                    <a:pt x="9225" y="14857"/>
                    <a:pt x="10959" y="13923"/>
                  </a:cubicBezTo>
                  <a:lnTo>
                    <a:pt x="10959" y="13923"/>
                  </a:lnTo>
                  <a:cubicBezTo>
                    <a:pt x="9421" y="16533"/>
                    <a:pt x="7685" y="19041"/>
                    <a:pt x="5792" y="21397"/>
                  </a:cubicBezTo>
                  <a:cubicBezTo>
                    <a:pt x="5571" y="21670"/>
                    <a:pt x="5348" y="21938"/>
                    <a:pt x="5113" y="22187"/>
                  </a:cubicBezTo>
                  <a:cubicBezTo>
                    <a:pt x="5197" y="22249"/>
                    <a:pt x="5279" y="22306"/>
                    <a:pt x="5364" y="22363"/>
                  </a:cubicBezTo>
                  <a:cubicBezTo>
                    <a:pt x="5597" y="22114"/>
                    <a:pt x="5815" y="21850"/>
                    <a:pt x="6027" y="21586"/>
                  </a:cubicBezTo>
                  <a:cubicBezTo>
                    <a:pt x="8034" y="19090"/>
                    <a:pt x="9862" y="16423"/>
                    <a:pt x="11469" y="13643"/>
                  </a:cubicBezTo>
                  <a:cubicBezTo>
                    <a:pt x="11514" y="13622"/>
                    <a:pt x="11557" y="13599"/>
                    <a:pt x="11602" y="13573"/>
                  </a:cubicBezTo>
                  <a:lnTo>
                    <a:pt x="11602" y="13573"/>
                  </a:lnTo>
                  <a:cubicBezTo>
                    <a:pt x="10830" y="17103"/>
                    <a:pt x="9627" y="20503"/>
                    <a:pt x="8008" y="23721"/>
                  </a:cubicBezTo>
                  <a:cubicBezTo>
                    <a:pt x="8101" y="23755"/>
                    <a:pt x="8201" y="23791"/>
                    <a:pt x="8299" y="23821"/>
                  </a:cubicBezTo>
                  <a:cubicBezTo>
                    <a:pt x="9930" y="20570"/>
                    <a:pt x="11141" y="17138"/>
                    <a:pt x="11911" y="13570"/>
                  </a:cubicBezTo>
                  <a:cubicBezTo>
                    <a:pt x="12831" y="17138"/>
                    <a:pt x="12480" y="20943"/>
                    <a:pt x="12001" y="24463"/>
                  </a:cubicBezTo>
                  <a:cubicBezTo>
                    <a:pt x="12075" y="24466"/>
                    <a:pt x="12150" y="24466"/>
                    <a:pt x="12222" y="24466"/>
                  </a:cubicBezTo>
                  <a:lnTo>
                    <a:pt x="12306" y="24466"/>
                  </a:lnTo>
                  <a:cubicBezTo>
                    <a:pt x="12771" y="21052"/>
                    <a:pt x="13109" y="17364"/>
                    <a:pt x="12293" y="13871"/>
                  </a:cubicBezTo>
                  <a:lnTo>
                    <a:pt x="12293" y="13871"/>
                  </a:lnTo>
                  <a:cubicBezTo>
                    <a:pt x="13986" y="17009"/>
                    <a:pt x="15626" y="20205"/>
                    <a:pt x="17195" y="23412"/>
                  </a:cubicBezTo>
                  <a:cubicBezTo>
                    <a:pt x="17287" y="23369"/>
                    <a:pt x="17380" y="23331"/>
                    <a:pt x="17472" y="23286"/>
                  </a:cubicBezTo>
                  <a:cubicBezTo>
                    <a:pt x="15812" y="19892"/>
                    <a:pt x="14070" y="16510"/>
                    <a:pt x="12273" y="13199"/>
                  </a:cubicBezTo>
                  <a:cubicBezTo>
                    <a:pt x="12320" y="13172"/>
                    <a:pt x="12365" y="13148"/>
                    <a:pt x="12409" y="13120"/>
                  </a:cubicBezTo>
                  <a:cubicBezTo>
                    <a:pt x="12472" y="13086"/>
                    <a:pt x="12503" y="13011"/>
                    <a:pt x="12480" y="12941"/>
                  </a:cubicBezTo>
                  <a:cubicBezTo>
                    <a:pt x="12460" y="12882"/>
                    <a:pt x="12405" y="12838"/>
                    <a:pt x="12343" y="12838"/>
                  </a:cubicBezTo>
                  <a:cubicBezTo>
                    <a:pt x="12336" y="12838"/>
                    <a:pt x="12329" y="12838"/>
                    <a:pt x="12322" y="12839"/>
                  </a:cubicBezTo>
                  <a:cubicBezTo>
                    <a:pt x="12243" y="12848"/>
                    <a:pt x="12169" y="12854"/>
                    <a:pt x="12090" y="12864"/>
                  </a:cubicBezTo>
                  <a:cubicBezTo>
                    <a:pt x="12080" y="12847"/>
                    <a:pt x="12075" y="12831"/>
                    <a:pt x="12064" y="12817"/>
                  </a:cubicBezTo>
                  <a:cubicBezTo>
                    <a:pt x="12090" y="12692"/>
                    <a:pt x="12113" y="12570"/>
                    <a:pt x="12137" y="12447"/>
                  </a:cubicBezTo>
                  <a:cubicBezTo>
                    <a:pt x="12151" y="12374"/>
                    <a:pt x="12111" y="12302"/>
                    <a:pt x="12041" y="12276"/>
                  </a:cubicBezTo>
                  <a:cubicBezTo>
                    <a:pt x="12024" y="12270"/>
                    <a:pt x="12006" y="12268"/>
                    <a:pt x="11989" y="12268"/>
                  </a:cubicBezTo>
                  <a:cubicBezTo>
                    <a:pt x="11942" y="12268"/>
                    <a:pt x="11897" y="12288"/>
                    <a:pt x="11869" y="12329"/>
                  </a:cubicBezTo>
                  <a:cubicBezTo>
                    <a:pt x="11025" y="8290"/>
                    <a:pt x="10955" y="4077"/>
                    <a:pt x="11650" y="1"/>
                  </a:cubicBezTo>
                  <a:close/>
                </a:path>
              </a:pathLst>
            </a:custGeom>
            <a:solidFill>
              <a:srgbClr val="F9C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4" name="Google Shape;4904;p41"/>
            <p:cNvSpPr/>
            <p:nvPr/>
          </p:nvSpPr>
          <p:spPr>
            <a:xfrm>
              <a:off x="1256175" y="2295525"/>
              <a:ext cx="184925" cy="240400"/>
            </a:xfrm>
            <a:custGeom>
              <a:avLst/>
              <a:gdLst/>
              <a:ahLst/>
              <a:cxnLst/>
              <a:rect l="l" t="t" r="r" b="b"/>
              <a:pathLst>
                <a:path w="7397" h="9616" extrusionOk="0">
                  <a:moveTo>
                    <a:pt x="167" y="1"/>
                  </a:moveTo>
                  <a:cubicBezTo>
                    <a:pt x="126" y="1"/>
                    <a:pt x="85" y="17"/>
                    <a:pt x="56" y="51"/>
                  </a:cubicBezTo>
                  <a:cubicBezTo>
                    <a:pt x="1" y="114"/>
                    <a:pt x="5" y="209"/>
                    <a:pt x="69" y="266"/>
                  </a:cubicBezTo>
                  <a:cubicBezTo>
                    <a:pt x="2985" y="2891"/>
                    <a:pt x="5410" y="6094"/>
                    <a:pt x="7157" y="9615"/>
                  </a:cubicBezTo>
                  <a:cubicBezTo>
                    <a:pt x="7240" y="9548"/>
                    <a:pt x="7319" y="9483"/>
                    <a:pt x="7396" y="9417"/>
                  </a:cubicBezTo>
                  <a:cubicBezTo>
                    <a:pt x="5636" y="5886"/>
                    <a:pt x="3197" y="2673"/>
                    <a:pt x="269" y="38"/>
                  </a:cubicBezTo>
                  <a:cubicBezTo>
                    <a:pt x="240" y="13"/>
                    <a:pt x="204" y="1"/>
                    <a:pt x="167" y="1"/>
                  </a:cubicBezTo>
                  <a:close/>
                </a:path>
              </a:pathLst>
            </a:custGeom>
            <a:solidFill>
              <a:srgbClr val="F9C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5" name="Google Shape;4905;p41"/>
            <p:cNvSpPr/>
            <p:nvPr/>
          </p:nvSpPr>
          <p:spPr>
            <a:xfrm>
              <a:off x="951475" y="2016925"/>
              <a:ext cx="598050" cy="586275"/>
            </a:xfrm>
            <a:custGeom>
              <a:avLst/>
              <a:gdLst/>
              <a:ahLst/>
              <a:cxnLst/>
              <a:rect l="l" t="t" r="r" b="b"/>
              <a:pathLst>
                <a:path w="23922" h="23451" extrusionOk="0">
                  <a:moveTo>
                    <a:pt x="16590" y="0"/>
                  </a:moveTo>
                  <a:cubicBezTo>
                    <a:pt x="14047" y="1176"/>
                    <a:pt x="11776" y="2779"/>
                    <a:pt x="10439" y="5190"/>
                  </a:cubicBezTo>
                  <a:cubicBezTo>
                    <a:pt x="9557" y="6781"/>
                    <a:pt x="9163" y="8604"/>
                    <a:pt x="9047" y="10420"/>
                  </a:cubicBezTo>
                  <a:cubicBezTo>
                    <a:pt x="8937" y="12148"/>
                    <a:pt x="9174" y="14110"/>
                    <a:pt x="10536" y="15181"/>
                  </a:cubicBezTo>
                  <a:cubicBezTo>
                    <a:pt x="11129" y="15650"/>
                    <a:pt x="11875" y="15889"/>
                    <a:pt x="12478" y="16341"/>
                  </a:cubicBezTo>
                  <a:cubicBezTo>
                    <a:pt x="13081" y="16792"/>
                    <a:pt x="13546" y="17609"/>
                    <a:pt x="13223" y="18294"/>
                  </a:cubicBezTo>
                  <a:cubicBezTo>
                    <a:pt x="12971" y="18832"/>
                    <a:pt x="12342" y="19069"/>
                    <a:pt x="11760" y="19191"/>
                  </a:cubicBezTo>
                  <a:cubicBezTo>
                    <a:pt x="11193" y="19310"/>
                    <a:pt x="10624" y="19364"/>
                    <a:pt x="10055" y="19364"/>
                  </a:cubicBezTo>
                  <a:cubicBezTo>
                    <a:pt x="7508" y="19364"/>
                    <a:pt x="4974" y="18271"/>
                    <a:pt x="2766" y="16912"/>
                  </a:cubicBezTo>
                  <a:cubicBezTo>
                    <a:pt x="1799" y="16318"/>
                    <a:pt x="855" y="15647"/>
                    <a:pt x="0" y="14887"/>
                  </a:cubicBezTo>
                  <a:lnTo>
                    <a:pt x="0" y="14887"/>
                  </a:lnTo>
                  <a:cubicBezTo>
                    <a:pt x="1560" y="19852"/>
                    <a:pt x="6199" y="23451"/>
                    <a:pt x="11677" y="23451"/>
                  </a:cubicBezTo>
                  <a:cubicBezTo>
                    <a:pt x="18437" y="23451"/>
                    <a:pt x="23915" y="17972"/>
                    <a:pt x="23915" y="11214"/>
                  </a:cubicBezTo>
                  <a:cubicBezTo>
                    <a:pt x="23921" y="6199"/>
                    <a:pt x="20905" y="1892"/>
                    <a:pt x="1659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6" name="Google Shape;4906;p41"/>
            <p:cNvSpPr/>
            <p:nvPr/>
          </p:nvSpPr>
          <p:spPr>
            <a:xfrm>
              <a:off x="1197950" y="2251600"/>
              <a:ext cx="91225" cy="91225"/>
            </a:xfrm>
            <a:custGeom>
              <a:avLst/>
              <a:gdLst/>
              <a:ahLst/>
              <a:cxnLst/>
              <a:rect l="l" t="t" r="r" b="b"/>
              <a:pathLst>
                <a:path w="3649" h="3649" extrusionOk="0">
                  <a:moveTo>
                    <a:pt x="1824" y="1"/>
                  </a:moveTo>
                  <a:cubicBezTo>
                    <a:pt x="816" y="1"/>
                    <a:pt x="1" y="816"/>
                    <a:pt x="1" y="1824"/>
                  </a:cubicBezTo>
                  <a:cubicBezTo>
                    <a:pt x="1" y="2832"/>
                    <a:pt x="816" y="3649"/>
                    <a:pt x="1824" y="3649"/>
                  </a:cubicBezTo>
                  <a:cubicBezTo>
                    <a:pt x="2831" y="3649"/>
                    <a:pt x="3648" y="2832"/>
                    <a:pt x="3648" y="1824"/>
                  </a:cubicBezTo>
                  <a:cubicBezTo>
                    <a:pt x="3648" y="816"/>
                    <a:pt x="2831" y="1"/>
                    <a:pt x="1824" y="1"/>
                  </a:cubicBezTo>
                  <a:close/>
                </a:path>
              </a:pathLst>
            </a:custGeom>
            <a:solidFill>
              <a:srgbClr val="FFAE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7" name="Google Shape;4907;p41"/>
            <p:cNvSpPr/>
            <p:nvPr/>
          </p:nvSpPr>
          <p:spPr>
            <a:xfrm>
              <a:off x="1215500" y="2269175"/>
              <a:ext cx="56100" cy="56100"/>
            </a:xfrm>
            <a:custGeom>
              <a:avLst/>
              <a:gdLst/>
              <a:ahLst/>
              <a:cxnLst/>
              <a:rect l="l" t="t" r="r" b="b"/>
              <a:pathLst>
                <a:path w="2244" h="2244" extrusionOk="0">
                  <a:moveTo>
                    <a:pt x="1122" y="0"/>
                  </a:moveTo>
                  <a:cubicBezTo>
                    <a:pt x="502" y="0"/>
                    <a:pt x="1" y="502"/>
                    <a:pt x="1" y="1121"/>
                  </a:cubicBezTo>
                  <a:cubicBezTo>
                    <a:pt x="1" y="1742"/>
                    <a:pt x="502" y="2243"/>
                    <a:pt x="1122" y="2243"/>
                  </a:cubicBezTo>
                  <a:cubicBezTo>
                    <a:pt x="1742" y="2243"/>
                    <a:pt x="2244" y="1742"/>
                    <a:pt x="2244" y="1121"/>
                  </a:cubicBezTo>
                  <a:cubicBezTo>
                    <a:pt x="2244" y="503"/>
                    <a:pt x="1742" y="0"/>
                    <a:pt x="1122" y="0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8" name="Google Shape;4908;p41"/>
            <p:cNvSpPr/>
            <p:nvPr/>
          </p:nvSpPr>
          <p:spPr>
            <a:xfrm>
              <a:off x="1238200" y="2058975"/>
              <a:ext cx="360425" cy="257875"/>
            </a:xfrm>
            <a:custGeom>
              <a:avLst/>
              <a:gdLst/>
              <a:ahLst/>
              <a:cxnLst/>
              <a:rect l="l" t="t" r="r" b="b"/>
              <a:pathLst>
                <a:path w="14417" h="10315" extrusionOk="0">
                  <a:moveTo>
                    <a:pt x="9508" y="0"/>
                  </a:moveTo>
                  <a:cubicBezTo>
                    <a:pt x="8895" y="0"/>
                    <a:pt x="8280" y="64"/>
                    <a:pt x="7678" y="180"/>
                  </a:cubicBezTo>
                  <a:cubicBezTo>
                    <a:pt x="6268" y="452"/>
                    <a:pt x="4902" y="1013"/>
                    <a:pt x="3772" y="1897"/>
                  </a:cubicBezTo>
                  <a:cubicBezTo>
                    <a:pt x="2537" y="2864"/>
                    <a:pt x="1615" y="4196"/>
                    <a:pt x="1010" y="5644"/>
                  </a:cubicBezTo>
                  <a:cubicBezTo>
                    <a:pt x="406" y="7091"/>
                    <a:pt x="110" y="8653"/>
                    <a:pt x="0" y="10217"/>
                  </a:cubicBezTo>
                  <a:cubicBezTo>
                    <a:pt x="577" y="10281"/>
                    <a:pt x="1178" y="10315"/>
                    <a:pt x="1788" y="10315"/>
                  </a:cubicBezTo>
                  <a:cubicBezTo>
                    <a:pt x="3465" y="10315"/>
                    <a:pt x="5208" y="10061"/>
                    <a:pt x="6700" y="9492"/>
                  </a:cubicBezTo>
                  <a:cubicBezTo>
                    <a:pt x="8481" y="8812"/>
                    <a:pt x="10030" y="7643"/>
                    <a:pt x="11447" y="6369"/>
                  </a:cubicBezTo>
                  <a:cubicBezTo>
                    <a:pt x="12132" y="5752"/>
                    <a:pt x="12796" y="5106"/>
                    <a:pt x="13332" y="4358"/>
                  </a:cubicBezTo>
                  <a:cubicBezTo>
                    <a:pt x="13865" y="3608"/>
                    <a:pt x="14301" y="2789"/>
                    <a:pt x="14417" y="1874"/>
                  </a:cubicBezTo>
                  <a:cubicBezTo>
                    <a:pt x="13566" y="1020"/>
                    <a:pt x="12446" y="455"/>
                    <a:pt x="11270" y="190"/>
                  </a:cubicBezTo>
                  <a:cubicBezTo>
                    <a:pt x="10692" y="60"/>
                    <a:pt x="10101" y="0"/>
                    <a:pt x="95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9" name="Google Shape;4909;p41"/>
            <p:cNvSpPr/>
            <p:nvPr/>
          </p:nvSpPr>
          <p:spPr>
            <a:xfrm>
              <a:off x="1272150" y="2151675"/>
              <a:ext cx="20625" cy="132250"/>
            </a:xfrm>
            <a:custGeom>
              <a:avLst/>
              <a:gdLst/>
              <a:ahLst/>
              <a:cxnLst/>
              <a:rect l="l" t="t" r="r" b="b"/>
              <a:pathLst>
                <a:path w="825" h="5290" extrusionOk="0">
                  <a:moveTo>
                    <a:pt x="715" y="1"/>
                  </a:moveTo>
                  <a:lnTo>
                    <a:pt x="715" y="1"/>
                  </a:lnTo>
                  <a:cubicBezTo>
                    <a:pt x="618" y="137"/>
                    <a:pt x="525" y="280"/>
                    <a:pt x="434" y="422"/>
                  </a:cubicBezTo>
                  <a:cubicBezTo>
                    <a:pt x="497" y="2036"/>
                    <a:pt x="352" y="3643"/>
                    <a:pt x="1" y="5226"/>
                  </a:cubicBezTo>
                  <a:lnTo>
                    <a:pt x="295" y="5289"/>
                  </a:lnTo>
                  <a:cubicBezTo>
                    <a:pt x="683" y="3548"/>
                    <a:pt x="825" y="1775"/>
                    <a:pt x="7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0" name="Google Shape;4910;p41"/>
            <p:cNvSpPr/>
            <p:nvPr/>
          </p:nvSpPr>
          <p:spPr>
            <a:xfrm>
              <a:off x="1294800" y="2122225"/>
              <a:ext cx="24175" cy="139450"/>
            </a:xfrm>
            <a:custGeom>
              <a:avLst/>
              <a:gdLst/>
              <a:ahLst/>
              <a:cxnLst/>
              <a:rect l="l" t="t" r="r" b="b"/>
              <a:pathLst>
                <a:path w="967" h="5578" extrusionOk="0">
                  <a:moveTo>
                    <a:pt x="792" y="1"/>
                  </a:moveTo>
                  <a:lnTo>
                    <a:pt x="792" y="1"/>
                  </a:lnTo>
                  <a:cubicBezTo>
                    <a:pt x="699" y="97"/>
                    <a:pt x="605" y="195"/>
                    <a:pt x="514" y="297"/>
                  </a:cubicBezTo>
                  <a:cubicBezTo>
                    <a:pt x="646" y="2039"/>
                    <a:pt x="474" y="3820"/>
                    <a:pt x="1" y="5493"/>
                  </a:cubicBezTo>
                  <a:lnTo>
                    <a:pt x="292" y="5577"/>
                  </a:lnTo>
                  <a:cubicBezTo>
                    <a:pt x="796" y="3780"/>
                    <a:pt x="967" y="1867"/>
                    <a:pt x="7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1" name="Google Shape;4911;p41"/>
            <p:cNvSpPr/>
            <p:nvPr/>
          </p:nvSpPr>
          <p:spPr>
            <a:xfrm>
              <a:off x="1318100" y="2099550"/>
              <a:ext cx="28475" cy="143200"/>
            </a:xfrm>
            <a:custGeom>
              <a:avLst/>
              <a:gdLst/>
              <a:ahLst/>
              <a:cxnLst/>
              <a:rect l="l" t="t" r="r" b="b"/>
              <a:pathLst>
                <a:path w="1139" h="5728" extrusionOk="0">
                  <a:moveTo>
                    <a:pt x="945" y="0"/>
                  </a:moveTo>
                  <a:lnTo>
                    <a:pt x="945" y="0"/>
                  </a:lnTo>
                  <a:cubicBezTo>
                    <a:pt x="849" y="69"/>
                    <a:pt x="753" y="136"/>
                    <a:pt x="659" y="210"/>
                  </a:cubicBezTo>
                  <a:cubicBezTo>
                    <a:pt x="816" y="2037"/>
                    <a:pt x="594" y="3893"/>
                    <a:pt x="0" y="5631"/>
                  </a:cubicBezTo>
                  <a:lnTo>
                    <a:pt x="285" y="5728"/>
                  </a:lnTo>
                  <a:cubicBezTo>
                    <a:pt x="912" y="3890"/>
                    <a:pt x="1138" y="1928"/>
                    <a:pt x="9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2" name="Google Shape;4912;p41"/>
            <p:cNvSpPr/>
            <p:nvPr/>
          </p:nvSpPr>
          <p:spPr>
            <a:xfrm>
              <a:off x="1352950" y="2077875"/>
              <a:ext cx="29375" cy="139925"/>
            </a:xfrm>
            <a:custGeom>
              <a:avLst/>
              <a:gdLst/>
              <a:ahLst/>
              <a:cxnLst/>
              <a:rect l="l" t="t" r="r" b="b"/>
              <a:pathLst>
                <a:path w="1175" h="5597" extrusionOk="0">
                  <a:moveTo>
                    <a:pt x="1143" y="0"/>
                  </a:moveTo>
                  <a:cubicBezTo>
                    <a:pt x="1041" y="43"/>
                    <a:pt x="941" y="88"/>
                    <a:pt x="839" y="129"/>
                  </a:cubicBezTo>
                  <a:cubicBezTo>
                    <a:pt x="856" y="1947"/>
                    <a:pt x="570" y="3784"/>
                    <a:pt x="1" y="5501"/>
                  </a:cubicBezTo>
                  <a:lnTo>
                    <a:pt x="289" y="5597"/>
                  </a:lnTo>
                  <a:cubicBezTo>
                    <a:pt x="884" y="3810"/>
                    <a:pt x="1175" y="1889"/>
                    <a:pt x="11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3" name="Google Shape;4913;p41"/>
            <p:cNvSpPr/>
            <p:nvPr/>
          </p:nvSpPr>
          <p:spPr>
            <a:xfrm>
              <a:off x="1392050" y="2066150"/>
              <a:ext cx="25775" cy="130875"/>
            </a:xfrm>
            <a:custGeom>
              <a:avLst/>
              <a:gdLst/>
              <a:ahLst/>
              <a:cxnLst/>
              <a:rect l="l" t="t" r="r" b="b"/>
              <a:pathLst>
                <a:path w="1031" h="5235" extrusionOk="0">
                  <a:moveTo>
                    <a:pt x="1031" y="1"/>
                  </a:moveTo>
                  <a:lnTo>
                    <a:pt x="1031" y="1"/>
                  </a:lnTo>
                  <a:cubicBezTo>
                    <a:pt x="926" y="25"/>
                    <a:pt x="826" y="51"/>
                    <a:pt x="724" y="77"/>
                  </a:cubicBezTo>
                  <a:cubicBezTo>
                    <a:pt x="688" y="1794"/>
                    <a:pt x="445" y="3493"/>
                    <a:pt x="0" y="5156"/>
                  </a:cubicBezTo>
                  <a:lnTo>
                    <a:pt x="294" y="5235"/>
                  </a:lnTo>
                  <a:cubicBezTo>
                    <a:pt x="753" y="3521"/>
                    <a:pt x="996" y="1768"/>
                    <a:pt x="103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4" name="Google Shape;4914;p41"/>
            <p:cNvSpPr/>
            <p:nvPr/>
          </p:nvSpPr>
          <p:spPr>
            <a:xfrm>
              <a:off x="1424250" y="2060525"/>
              <a:ext cx="24975" cy="116450"/>
            </a:xfrm>
            <a:custGeom>
              <a:avLst/>
              <a:gdLst/>
              <a:ahLst/>
              <a:cxnLst/>
              <a:rect l="l" t="t" r="r" b="b"/>
              <a:pathLst>
                <a:path w="999" h="4658" extrusionOk="0">
                  <a:moveTo>
                    <a:pt x="998" y="1"/>
                  </a:moveTo>
                  <a:lnTo>
                    <a:pt x="998" y="1"/>
                  </a:lnTo>
                  <a:cubicBezTo>
                    <a:pt x="895" y="12"/>
                    <a:pt x="796" y="26"/>
                    <a:pt x="697" y="41"/>
                  </a:cubicBezTo>
                  <a:cubicBezTo>
                    <a:pt x="642" y="1573"/>
                    <a:pt x="409" y="3099"/>
                    <a:pt x="1" y="4578"/>
                  </a:cubicBezTo>
                  <a:lnTo>
                    <a:pt x="290" y="4657"/>
                  </a:lnTo>
                  <a:cubicBezTo>
                    <a:pt x="709" y="3139"/>
                    <a:pt x="947" y="1576"/>
                    <a:pt x="9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5" name="Google Shape;4915;p41"/>
            <p:cNvSpPr/>
            <p:nvPr/>
          </p:nvSpPr>
          <p:spPr>
            <a:xfrm>
              <a:off x="1461700" y="2059200"/>
              <a:ext cx="31950" cy="109300"/>
            </a:xfrm>
            <a:custGeom>
              <a:avLst/>
              <a:gdLst/>
              <a:ahLst/>
              <a:cxnLst/>
              <a:rect l="l" t="t" r="r" b="b"/>
              <a:pathLst>
                <a:path w="1278" h="4372" extrusionOk="0">
                  <a:moveTo>
                    <a:pt x="975" y="0"/>
                  </a:moveTo>
                  <a:cubicBezTo>
                    <a:pt x="763" y="1449"/>
                    <a:pt x="439" y="2881"/>
                    <a:pt x="1" y="4280"/>
                  </a:cubicBezTo>
                  <a:lnTo>
                    <a:pt x="290" y="4372"/>
                  </a:lnTo>
                  <a:cubicBezTo>
                    <a:pt x="737" y="2949"/>
                    <a:pt x="1065" y="1492"/>
                    <a:pt x="1278" y="18"/>
                  </a:cubicBezTo>
                  <a:cubicBezTo>
                    <a:pt x="1177" y="13"/>
                    <a:pt x="1074" y="6"/>
                    <a:pt x="9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6" name="Google Shape;4916;p41"/>
            <p:cNvSpPr/>
            <p:nvPr/>
          </p:nvSpPr>
          <p:spPr>
            <a:xfrm>
              <a:off x="1503400" y="2063850"/>
              <a:ext cx="24750" cy="73375"/>
            </a:xfrm>
            <a:custGeom>
              <a:avLst/>
              <a:gdLst/>
              <a:ahLst/>
              <a:cxnLst/>
              <a:rect l="l" t="t" r="r" b="b"/>
              <a:pathLst>
                <a:path w="990" h="2935" extrusionOk="0">
                  <a:moveTo>
                    <a:pt x="697" y="1"/>
                  </a:moveTo>
                  <a:cubicBezTo>
                    <a:pt x="497" y="961"/>
                    <a:pt x="267" y="1914"/>
                    <a:pt x="1" y="2853"/>
                  </a:cubicBezTo>
                  <a:lnTo>
                    <a:pt x="290" y="2935"/>
                  </a:lnTo>
                  <a:cubicBezTo>
                    <a:pt x="556" y="1994"/>
                    <a:pt x="789" y="1040"/>
                    <a:pt x="990" y="78"/>
                  </a:cubicBezTo>
                  <a:cubicBezTo>
                    <a:pt x="892" y="47"/>
                    <a:pt x="792" y="24"/>
                    <a:pt x="6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7" name="Google Shape;4917;p41"/>
            <p:cNvSpPr/>
            <p:nvPr/>
          </p:nvSpPr>
          <p:spPr>
            <a:xfrm>
              <a:off x="1238250" y="2103950"/>
              <a:ext cx="360425" cy="212850"/>
            </a:xfrm>
            <a:custGeom>
              <a:avLst/>
              <a:gdLst/>
              <a:ahLst/>
              <a:cxnLst/>
              <a:rect l="l" t="t" r="r" b="b"/>
              <a:pathLst>
                <a:path w="14417" h="8514" extrusionOk="0">
                  <a:moveTo>
                    <a:pt x="14262" y="0"/>
                  </a:moveTo>
                  <a:cubicBezTo>
                    <a:pt x="12874" y="0"/>
                    <a:pt x="11483" y="311"/>
                    <a:pt x="10160" y="754"/>
                  </a:cubicBezTo>
                  <a:cubicBezTo>
                    <a:pt x="6066" y="2126"/>
                    <a:pt x="2413" y="4835"/>
                    <a:pt x="1" y="8408"/>
                  </a:cubicBezTo>
                  <a:lnTo>
                    <a:pt x="1" y="8417"/>
                  </a:lnTo>
                  <a:cubicBezTo>
                    <a:pt x="577" y="8480"/>
                    <a:pt x="1177" y="8514"/>
                    <a:pt x="1786" y="8514"/>
                  </a:cubicBezTo>
                  <a:cubicBezTo>
                    <a:pt x="3464" y="8514"/>
                    <a:pt x="5208" y="8260"/>
                    <a:pt x="6701" y="7690"/>
                  </a:cubicBezTo>
                  <a:cubicBezTo>
                    <a:pt x="8480" y="7011"/>
                    <a:pt x="10029" y="5838"/>
                    <a:pt x="11447" y="4567"/>
                  </a:cubicBezTo>
                  <a:cubicBezTo>
                    <a:pt x="12130" y="3952"/>
                    <a:pt x="12795" y="3304"/>
                    <a:pt x="13331" y="2555"/>
                  </a:cubicBezTo>
                  <a:cubicBezTo>
                    <a:pt x="13867" y="1805"/>
                    <a:pt x="14302" y="985"/>
                    <a:pt x="14416" y="71"/>
                  </a:cubicBezTo>
                  <a:cubicBezTo>
                    <a:pt x="14391" y="48"/>
                    <a:pt x="14363" y="25"/>
                    <a:pt x="14338" y="1"/>
                  </a:cubicBezTo>
                  <a:cubicBezTo>
                    <a:pt x="14313" y="0"/>
                    <a:pt x="14288" y="0"/>
                    <a:pt x="142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8" name="Google Shape;4918;p41"/>
            <p:cNvSpPr/>
            <p:nvPr/>
          </p:nvSpPr>
          <p:spPr>
            <a:xfrm>
              <a:off x="1277500" y="2258000"/>
              <a:ext cx="75525" cy="54150"/>
            </a:xfrm>
            <a:custGeom>
              <a:avLst/>
              <a:gdLst/>
              <a:ahLst/>
              <a:cxnLst/>
              <a:rect l="l" t="t" r="r" b="b"/>
              <a:pathLst>
                <a:path w="3021" h="2166" extrusionOk="0">
                  <a:moveTo>
                    <a:pt x="215" y="0"/>
                  </a:moveTo>
                  <a:cubicBezTo>
                    <a:pt x="139" y="76"/>
                    <a:pt x="69" y="155"/>
                    <a:pt x="0" y="234"/>
                  </a:cubicBezTo>
                  <a:cubicBezTo>
                    <a:pt x="1009" y="672"/>
                    <a:pt x="1935" y="1344"/>
                    <a:pt x="2672" y="2166"/>
                  </a:cubicBezTo>
                  <a:cubicBezTo>
                    <a:pt x="2787" y="2147"/>
                    <a:pt x="2905" y="2130"/>
                    <a:pt x="3020" y="2108"/>
                  </a:cubicBezTo>
                  <a:cubicBezTo>
                    <a:pt x="2258" y="1215"/>
                    <a:pt x="1286" y="483"/>
                    <a:pt x="2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9" name="Google Shape;4919;p41"/>
            <p:cNvSpPr/>
            <p:nvPr/>
          </p:nvSpPr>
          <p:spPr>
            <a:xfrm>
              <a:off x="1303550" y="2231325"/>
              <a:ext cx="80650" cy="74200"/>
            </a:xfrm>
            <a:custGeom>
              <a:avLst/>
              <a:gdLst/>
              <a:ahLst/>
              <a:cxnLst/>
              <a:rect l="l" t="t" r="r" b="b"/>
              <a:pathLst>
                <a:path w="3226" h="2968" extrusionOk="0">
                  <a:moveTo>
                    <a:pt x="234" y="1"/>
                  </a:moveTo>
                  <a:cubicBezTo>
                    <a:pt x="155" y="72"/>
                    <a:pt x="76" y="147"/>
                    <a:pt x="0" y="220"/>
                  </a:cubicBezTo>
                  <a:cubicBezTo>
                    <a:pt x="1244" y="799"/>
                    <a:pt x="2279" y="1774"/>
                    <a:pt x="2924" y="2968"/>
                  </a:cubicBezTo>
                  <a:lnTo>
                    <a:pt x="2928" y="2968"/>
                  </a:lnTo>
                  <a:cubicBezTo>
                    <a:pt x="3029" y="2939"/>
                    <a:pt x="3129" y="2912"/>
                    <a:pt x="3225" y="2884"/>
                  </a:cubicBezTo>
                  <a:cubicBezTo>
                    <a:pt x="2574" y="1643"/>
                    <a:pt x="1512" y="614"/>
                    <a:pt x="2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0" name="Google Shape;4920;p41"/>
            <p:cNvSpPr/>
            <p:nvPr/>
          </p:nvSpPr>
          <p:spPr>
            <a:xfrm>
              <a:off x="1326150" y="2210800"/>
              <a:ext cx="98000" cy="80800"/>
            </a:xfrm>
            <a:custGeom>
              <a:avLst/>
              <a:gdLst/>
              <a:ahLst/>
              <a:cxnLst/>
              <a:rect l="l" t="t" r="r" b="b"/>
              <a:pathLst>
                <a:path w="3920" h="3232" extrusionOk="0">
                  <a:moveTo>
                    <a:pt x="273" y="1"/>
                  </a:moveTo>
                  <a:cubicBezTo>
                    <a:pt x="181" y="74"/>
                    <a:pt x="92" y="150"/>
                    <a:pt x="1" y="224"/>
                  </a:cubicBezTo>
                  <a:cubicBezTo>
                    <a:pt x="737" y="448"/>
                    <a:pt x="1463" y="893"/>
                    <a:pt x="2159" y="1550"/>
                  </a:cubicBezTo>
                  <a:cubicBezTo>
                    <a:pt x="2702" y="2059"/>
                    <a:pt x="3178" y="2646"/>
                    <a:pt x="3634" y="3231"/>
                  </a:cubicBezTo>
                  <a:cubicBezTo>
                    <a:pt x="3731" y="3191"/>
                    <a:pt x="3826" y="3148"/>
                    <a:pt x="3919" y="3103"/>
                  </a:cubicBezTo>
                  <a:cubicBezTo>
                    <a:pt x="3445" y="2491"/>
                    <a:pt x="2945" y="1875"/>
                    <a:pt x="2367" y="1329"/>
                  </a:cubicBezTo>
                  <a:cubicBezTo>
                    <a:pt x="1696" y="697"/>
                    <a:pt x="990" y="250"/>
                    <a:pt x="2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1" name="Google Shape;4921;p41"/>
            <p:cNvSpPr/>
            <p:nvPr/>
          </p:nvSpPr>
          <p:spPr>
            <a:xfrm>
              <a:off x="1361800" y="2184775"/>
              <a:ext cx="99425" cy="86825"/>
            </a:xfrm>
            <a:custGeom>
              <a:avLst/>
              <a:gdLst/>
              <a:ahLst/>
              <a:cxnLst/>
              <a:rect l="l" t="t" r="r" b="b"/>
              <a:pathLst>
                <a:path w="3977" h="3473" extrusionOk="0">
                  <a:moveTo>
                    <a:pt x="240" y="1"/>
                  </a:moveTo>
                  <a:cubicBezTo>
                    <a:pt x="170" y="45"/>
                    <a:pt x="104" y="94"/>
                    <a:pt x="37" y="143"/>
                  </a:cubicBezTo>
                  <a:lnTo>
                    <a:pt x="1" y="222"/>
                  </a:lnTo>
                  <a:cubicBezTo>
                    <a:pt x="1527" y="933"/>
                    <a:pt x="2827" y="2078"/>
                    <a:pt x="3723" y="3472"/>
                  </a:cubicBezTo>
                  <a:cubicBezTo>
                    <a:pt x="3806" y="3421"/>
                    <a:pt x="3892" y="3365"/>
                    <a:pt x="3977" y="3312"/>
                  </a:cubicBezTo>
                  <a:cubicBezTo>
                    <a:pt x="3072" y="1901"/>
                    <a:pt x="1774" y="739"/>
                    <a:pt x="2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2" name="Google Shape;4922;p41"/>
            <p:cNvSpPr/>
            <p:nvPr/>
          </p:nvSpPr>
          <p:spPr>
            <a:xfrm>
              <a:off x="1398925" y="2160825"/>
              <a:ext cx="101675" cy="82525"/>
            </a:xfrm>
            <a:custGeom>
              <a:avLst/>
              <a:gdLst/>
              <a:ahLst/>
              <a:cxnLst/>
              <a:rect l="l" t="t" r="r" b="b"/>
              <a:pathLst>
                <a:path w="4067" h="3301" extrusionOk="0">
                  <a:moveTo>
                    <a:pt x="304" y="0"/>
                  </a:moveTo>
                  <a:lnTo>
                    <a:pt x="13" y="164"/>
                  </a:lnTo>
                  <a:lnTo>
                    <a:pt x="1" y="245"/>
                  </a:lnTo>
                  <a:cubicBezTo>
                    <a:pt x="577" y="328"/>
                    <a:pt x="1060" y="688"/>
                    <a:pt x="1590" y="1115"/>
                  </a:cubicBezTo>
                  <a:cubicBezTo>
                    <a:pt x="2411" y="1774"/>
                    <a:pt x="3231" y="2477"/>
                    <a:pt x="3827" y="3301"/>
                  </a:cubicBezTo>
                  <a:cubicBezTo>
                    <a:pt x="3909" y="3238"/>
                    <a:pt x="3988" y="3173"/>
                    <a:pt x="4067" y="3110"/>
                  </a:cubicBezTo>
                  <a:cubicBezTo>
                    <a:pt x="3452" y="2269"/>
                    <a:pt x="2613" y="1552"/>
                    <a:pt x="1782" y="879"/>
                  </a:cubicBezTo>
                  <a:cubicBezTo>
                    <a:pt x="1401" y="571"/>
                    <a:pt x="895" y="166"/>
                    <a:pt x="3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3" name="Google Shape;4923;p41"/>
            <p:cNvSpPr/>
            <p:nvPr/>
          </p:nvSpPr>
          <p:spPr>
            <a:xfrm>
              <a:off x="1433550" y="2142300"/>
              <a:ext cx="96875" cy="75475"/>
            </a:xfrm>
            <a:custGeom>
              <a:avLst/>
              <a:gdLst/>
              <a:ahLst/>
              <a:cxnLst/>
              <a:rect l="l" t="t" r="r" b="b"/>
              <a:pathLst>
                <a:path w="3875" h="3019" extrusionOk="0">
                  <a:moveTo>
                    <a:pt x="381" y="0"/>
                  </a:moveTo>
                  <a:cubicBezTo>
                    <a:pt x="254" y="57"/>
                    <a:pt x="126" y="118"/>
                    <a:pt x="0" y="179"/>
                  </a:cubicBezTo>
                  <a:cubicBezTo>
                    <a:pt x="1478" y="714"/>
                    <a:pt x="2769" y="1736"/>
                    <a:pt x="3648" y="3019"/>
                  </a:cubicBezTo>
                  <a:cubicBezTo>
                    <a:pt x="3722" y="2953"/>
                    <a:pt x="3798" y="2885"/>
                    <a:pt x="3874" y="2812"/>
                  </a:cubicBezTo>
                  <a:cubicBezTo>
                    <a:pt x="3018" y="1571"/>
                    <a:pt x="1786" y="573"/>
                    <a:pt x="3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4" name="Google Shape;4924;p41"/>
            <p:cNvSpPr/>
            <p:nvPr/>
          </p:nvSpPr>
          <p:spPr>
            <a:xfrm>
              <a:off x="1476175" y="2124975"/>
              <a:ext cx="85525" cy="61300"/>
            </a:xfrm>
            <a:custGeom>
              <a:avLst/>
              <a:gdLst/>
              <a:ahLst/>
              <a:cxnLst/>
              <a:rect l="l" t="t" r="r" b="b"/>
              <a:pathLst>
                <a:path w="3421" h="2452" extrusionOk="0">
                  <a:moveTo>
                    <a:pt x="399" y="1"/>
                  </a:moveTo>
                  <a:cubicBezTo>
                    <a:pt x="267" y="45"/>
                    <a:pt x="132" y="94"/>
                    <a:pt x="1" y="146"/>
                  </a:cubicBezTo>
                  <a:cubicBezTo>
                    <a:pt x="832" y="537"/>
                    <a:pt x="1616" y="1024"/>
                    <a:pt x="2327" y="1605"/>
                  </a:cubicBezTo>
                  <a:cubicBezTo>
                    <a:pt x="2675" y="1890"/>
                    <a:pt x="2970" y="2171"/>
                    <a:pt x="3220" y="2452"/>
                  </a:cubicBezTo>
                  <a:cubicBezTo>
                    <a:pt x="3290" y="2377"/>
                    <a:pt x="3357" y="2298"/>
                    <a:pt x="3420" y="2220"/>
                  </a:cubicBezTo>
                  <a:cubicBezTo>
                    <a:pt x="3165" y="1934"/>
                    <a:pt x="2867" y="1649"/>
                    <a:pt x="2519" y="1370"/>
                  </a:cubicBezTo>
                  <a:cubicBezTo>
                    <a:pt x="1865" y="839"/>
                    <a:pt x="1154" y="379"/>
                    <a:pt x="3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5" name="Google Shape;4925;p41"/>
            <p:cNvSpPr/>
            <p:nvPr/>
          </p:nvSpPr>
          <p:spPr>
            <a:xfrm>
              <a:off x="1515200" y="2113275"/>
              <a:ext cx="70500" cy="38425"/>
            </a:xfrm>
            <a:custGeom>
              <a:avLst/>
              <a:gdLst/>
              <a:ahLst/>
              <a:cxnLst/>
              <a:rect l="l" t="t" r="r" b="b"/>
              <a:pathLst>
                <a:path w="2820" h="1537" extrusionOk="0">
                  <a:moveTo>
                    <a:pt x="393" y="0"/>
                  </a:moveTo>
                  <a:cubicBezTo>
                    <a:pt x="273" y="30"/>
                    <a:pt x="149" y="62"/>
                    <a:pt x="28" y="96"/>
                  </a:cubicBezTo>
                  <a:lnTo>
                    <a:pt x="0" y="162"/>
                  </a:lnTo>
                  <a:cubicBezTo>
                    <a:pt x="929" y="535"/>
                    <a:pt x="1826" y="996"/>
                    <a:pt x="2671" y="1537"/>
                  </a:cubicBezTo>
                  <a:cubicBezTo>
                    <a:pt x="2726" y="1449"/>
                    <a:pt x="2775" y="1362"/>
                    <a:pt x="2820" y="1270"/>
                  </a:cubicBezTo>
                  <a:cubicBezTo>
                    <a:pt x="2048" y="781"/>
                    <a:pt x="1237" y="351"/>
                    <a:pt x="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6" name="Google Shape;4926;p41"/>
            <p:cNvSpPr/>
            <p:nvPr/>
          </p:nvSpPr>
          <p:spPr>
            <a:xfrm>
              <a:off x="1238200" y="2090150"/>
              <a:ext cx="357075" cy="226700"/>
            </a:xfrm>
            <a:custGeom>
              <a:avLst/>
              <a:gdLst/>
              <a:ahLst/>
              <a:cxnLst/>
              <a:rect l="l" t="t" r="r" b="b"/>
              <a:pathLst>
                <a:path w="14283" h="9068" extrusionOk="0">
                  <a:moveTo>
                    <a:pt x="4744" y="1"/>
                  </a:moveTo>
                  <a:lnTo>
                    <a:pt x="4744" y="1"/>
                  </a:lnTo>
                  <a:cubicBezTo>
                    <a:pt x="4406" y="194"/>
                    <a:pt x="4080" y="409"/>
                    <a:pt x="3771" y="650"/>
                  </a:cubicBezTo>
                  <a:cubicBezTo>
                    <a:pt x="2537" y="1617"/>
                    <a:pt x="1614" y="2949"/>
                    <a:pt x="1010" y="4397"/>
                  </a:cubicBezTo>
                  <a:cubicBezTo>
                    <a:pt x="407" y="5844"/>
                    <a:pt x="112" y="7406"/>
                    <a:pt x="0" y="8970"/>
                  </a:cubicBezTo>
                  <a:cubicBezTo>
                    <a:pt x="577" y="9034"/>
                    <a:pt x="1177" y="9068"/>
                    <a:pt x="1786" y="9068"/>
                  </a:cubicBezTo>
                  <a:cubicBezTo>
                    <a:pt x="3464" y="9068"/>
                    <a:pt x="5207" y="8813"/>
                    <a:pt x="6700" y="8243"/>
                  </a:cubicBezTo>
                  <a:cubicBezTo>
                    <a:pt x="8481" y="7564"/>
                    <a:pt x="10030" y="6393"/>
                    <a:pt x="11447" y="5120"/>
                  </a:cubicBezTo>
                  <a:cubicBezTo>
                    <a:pt x="12131" y="4505"/>
                    <a:pt x="12796" y="3858"/>
                    <a:pt x="13331" y="3108"/>
                  </a:cubicBezTo>
                  <a:cubicBezTo>
                    <a:pt x="13740" y="2538"/>
                    <a:pt x="14089" y="1923"/>
                    <a:pt x="14282" y="1259"/>
                  </a:cubicBezTo>
                  <a:lnTo>
                    <a:pt x="14282" y="1259"/>
                  </a:lnTo>
                  <a:cubicBezTo>
                    <a:pt x="11963" y="2932"/>
                    <a:pt x="9385" y="4252"/>
                    <a:pt x="6667" y="5148"/>
                  </a:cubicBezTo>
                  <a:cubicBezTo>
                    <a:pt x="5421" y="5557"/>
                    <a:pt x="4139" y="5881"/>
                    <a:pt x="2834" y="6006"/>
                  </a:cubicBezTo>
                  <a:cubicBezTo>
                    <a:pt x="2754" y="6014"/>
                    <a:pt x="2672" y="6019"/>
                    <a:pt x="2589" y="6019"/>
                  </a:cubicBezTo>
                  <a:cubicBezTo>
                    <a:pt x="2321" y="6019"/>
                    <a:pt x="2053" y="5964"/>
                    <a:pt x="1903" y="5755"/>
                  </a:cubicBezTo>
                  <a:cubicBezTo>
                    <a:pt x="1751" y="5543"/>
                    <a:pt x="1783" y="5254"/>
                    <a:pt x="1840" y="4998"/>
                  </a:cubicBezTo>
                  <a:cubicBezTo>
                    <a:pt x="1949" y="4518"/>
                    <a:pt x="2126" y="4054"/>
                    <a:pt x="2326" y="3605"/>
                  </a:cubicBezTo>
                  <a:cubicBezTo>
                    <a:pt x="2918" y="2277"/>
                    <a:pt x="3742" y="1056"/>
                    <a:pt x="4744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4927;p41"/>
            <p:cNvSpPr/>
            <p:nvPr/>
          </p:nvSpPr>
          <p:spPr>
            <a:xfrm>
              <a:off x="1238200" y="2285300"/>
              <a:ext cx="247575" cy="162200"/>
            </a:xfrm>
            <a:custGeom>
              <a:avLst/>
              <a:gdLst/>
              <a:ahLst/>
              <a:cxnLst/>
              <a:rect l="l" t="t" r="r" b="b"/>
              <a:pathLst>
                <a:path w="9903" h="6488" extrusionOk="0">
                  <a:moveTo>
                    <a:pt x="4066" y="0"/>
                  </a:moveTo>
                  <a:cubicBezTo>
                    <a:pt x="3674" y="0"/>
                    <a:pt x="3280" y="36"/>
                    <a:pt x="2894" y="103"/>
                  </a:cubicBezTo>
                  <a:cubicBezTo>
                    <a:pt x="1878" y="281"/>
                    <a:pt x="907" y="672"/>
                    <a:pt x="0" y="1164"/>
                  </a:cubicBezTo>
                  <a:cubicBezTo>
                    <a:pt x="635" y="2451"/>
                    <a:pt x="1624" y="3768"/>
                    <a:pt x="2773" y="4624"/>
                  </a:cubicBezTo>
                  <a:cubicBezTo>
                    <a:pt x="3781" y="5369"/>
                    <a:pt x="4979" y="5813"/>
                    <a:pt x="6186" y="6149"/>
                  </a:cubicBezTo>
                  <a:cubicBezTo>
                    <a:pt x="6771" y="6309"/>
                    <a:pt x="7364" y="6448"/>
                    <a:pt x="7969" y="6480"/>
                  </a:cubicBezTo>
                  <a:cubicBezTo>
                    <a:pt x="8071" y="6485"/>
                    <a:pt x="8174" y="6488"/>
                    <a:pt x="8276" y="6488"/>
                  </a:cubicBezTo>
                  <a:cubicBezTo>
                    <a:pt x="8779" y="6488"/>
                    <a:pt x="9275" y="6418"/>
                    <a:pt x="9730" y="6202"/>
                  </a:cubicBezTo>
                  <a:cubicBezTo>
                    <a:pt x="9902" y="5428"/>
                    <a:pt x="9821" y="4607"/>
                    <a:pt x="9550" y="3861"/>
                  </a:cubicBezTo>
                  <a:cubicBezTo>
                    <a:pt x="9279" y="3113"/>
                    <a:pt x="8829" y="2442"/>
                    <a:pt x="8283" y="1865"/>
                  </a:cubicBezTo>
                  <a:cubicBezTo>
                    <a:pt x="7635" y="1178"/>
                    <a:pt x="6839" y="622"/>
                    <a:pt x="5948" y="308"/>
                  </a:cubicBezTo>
                  <a:cubicBezTo>
                    <a:pt x="5346" y="96"/>
                    <a:pt x="4707" y="0"/>
                    <a:pt x="40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4928;p41"/>
            <p:cNvSpPr/>
            <p:nvPr/>
          </p:nvSpPr>
          <p:spPr>
            <a:xfrm>
              <a:off x="1267975" y="2285325"/>
              <a:ext cx="78775" cy="41200"/>
            </a:xfrm>
            <a:custGeom>
              <a:avLst/>
              <a:gdLst/>
              <a:ahLst/>
              <a:cxnLst/>
              <a:rect l="l" t="t" r="r" b="b"/>
              <a:pathLst>
                <a:path w="3151" h="1648" extrusionOk="0">
                  <a:moveTo>
                    <a:pt x="2816" y="1"/>
                  </a:moveTo>
                  <a:cubicBezTo>
                    <a:pt x="1945" y="608"/>
                    <a:pt x="1002" y="1097"/>
                    <a:pt x="0" y="1463"/>
                  </a:cubicBezTo>
                  <a:lnTo>
                    <a:pt x="69" y="1647"/>
                  </a:lnTo>
                  <a:cubicBezTo>
                    <a:pt x="1172" y="1246"/>
                    <a:pt x="2206" y="696"/>
                    <a:pt x="3150" y="8"/>
                  </a:cubicBezTo>
                  <a:cubicBezTo>
                    <a:pt x="3041" y="2"/>
                    <a:pt x="2928" y="1"/>
                    <a:pt x="28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4929;p41"/>
            <p:cNvSpPr/>
            <p:nvPr/>
          </p:nvSpPr>
          <p:spPr>
            <a:xfrm>
              <a:off x="1288650" y="2287400"/>
              <a:ext cx="83150" cy="43750"/>
            </a:xfrm>
            <a:custGeom>
              <a:avLst/>
              <a:gdLst/>
              <a:ahLst/>
              <a:cxnLst/>
              <a:rect l="l" t="t" r="r" b="b"/>
              <a:pathLst>
                <a:path w="3326" h="1750" extrusionOk="0">
                  <a:moveTo>
                    <a:pt x="3061" y="1"/>
                  </a:moveTo>
                  <a:cubicBezTo>
                    <a:pt x="2143" y="692"/>
                    <a:pt x="1095" y="1226"/>
                    <a:pt x="0" y="1557"/>
                  </a:cubicBezTo>
                  <a:lnTo>
                    <a:pt x="56" y="1749"/>
                  </a:lnTo>
                  <a:cubicBezTo>
                    <a:pt x="1233" y="1392"/>
                    <a:pt x="2352" y="811"/>
                    <a:pt x="3325" y="51"/>
                  </a:cubicBezTo>
                  <a:cubicBezTo>
                    <a:pt x="3238" y="32"/>
                    <a:pt x="3152" y="15"/>
                    <a:pt x="30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4930;p41"/>
            <p:cNvSpPr/>
            <p:nvPr/>
          </p:nvSpPr>
          <p:spPr>
            <a:xfrm>
              <a:off x="1307600" y="2293575"/>
              <a:ext cx="86400" cy="43700"/>
            </a:xfrm>
            <a:custGeom>
              <a:avLst/>
              <a:gdLst/>
              <a:ahLst/>
              <a:cxnLst/>
              <a:rect l="l" t="t" r="r" b="b"/>
              <a:pathLst>
                <a:path w="3456" h="1748" extrusionOk="0">
                  <a:moveTo>
                    <a:pt x="3239" y="0"/>
                  </a:moveTo>
                  <a:cubicBezTo>
                    <a:pt x="2281" y="736"/>
                    <a:pt x="1173" y="1269"/>
                    <a:pt x="0" y="1555"/>
                  </a:cubicBezTo>
                  <a:lnTo>
                    <a:pt x="46" y="1747"/>
                  </a:lnTo>
                  <a:cubicBezTo>
                    <a:pt x="1286" y="1444"/>
                    <a:pt x="2454" y="876"/>
                    <a:pt x="3456" y="85"/>
                  </a:cubicBezTo>
                  <a:cubicBezTo>
                    <a:pt x="3384" y="55"/>
                    <a:pt x="3312" y="28"/>
                    <a:pt x="32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4931;p41"/>
            <p:cNvSpPr/>
            <p:nvPr/>
          </p:nvSpPr>
          <p:spPr>
            <a:xfrm>
              <a:off x="1333675" y="2307050"/>
              <a:ext cx="86375" cy="40800"/>
            </a:xfrm>
            <a:custGeom>
              <a:avLst/>
              <a:gdLst/>
              <a:ahLst/>
              <a:cxnLst/>
              <a:rect l="l" t="t" r="r" b="b"/>
              <a:pathLst>
                <a:path w="3455" h="1632" extrusionOk="0">
                  <a:moveTo>
                    <a:pt x="3276" y="0"/>
                  </a:moveTo>
                  <a:cubicBezTo>
                    <a:pt x="2275" y="654"/>
                    <a:pt x="1154" y="1145"/>
                    <a:pt x="1" y="1438"/>
                  </a:cubicBezTo>
                  <a:lnTo>
                    <a:pt x="49" y="1631"/>
                  </a:lnTo>
                  <a:cubicBezTo>
                    <a:pt x="1252" y="1326"/>
                    <a:pt x="2418" y="809"/>
                    <a:pt x="3455" y="122"/>
                  </a:cubicBezTo>
                  <a:cubicBezTo>
                    <a:pt x="3396" y="82"/>
                    <a:pt x="3336" y="42"/>
                    <a:pt x="32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4932;p41"/>
            <p:cNvSpPr/>
            <p:nvPr/>
          </p:nvSpPr>
          <p:spPr>
            <a:xfrm>
              <a:off x="1358800" y="2322475"/>
              <a:ext cx="80600" cy="39725"/>
            </a:xfrm>
            <a:custGeom>
              <a:avLst/>
              <a:gdLst/>
              <a:ahLst/>
              <a:cxnLst/>
              <a:rect l="l" t="t" r="r" b="b"/>
              <a:pathLst>
                <a:path w="3224" h="1589" extrusionOk="0">
                  <a:moveTo>
                    <a:pt x="3073" y="1"/>
                  </a:moveTo>
                  <a:cubicBezTo>
                    <a:pt x="2110" y="590"/>
                    <a:pt x="1080" y="1057"/>
                    <a:pt x="0" y="1398"/>
                  </a:cubicBezTo>
                  <a:lnTo>
                    <a:pt x="62" y="1589"/>
                  </a:lnTo>
                  <a:cubicBezTo>
                    <a:pt x="1174" y="1236"/>
                    <a:pt x="2232" y="750"/>
                    <a:pt x="3224" y="143"/>
                  </a:cubicBezTo>
                  <a:cubicBezTo>
                    <a:pt x="3174" y="95"/>
                    <a:pt x="3126" y="48"/>
                    <a:pt x="30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4933;p41"/>
            <p:cNvSpPr/>
            <p:nvPr/>
          </p:nvSpPr>
          <p:spPr>
            <a:xfrm>
              <a:off x="1381300" y="2337600"/>
              <a:ext cx="72325" cy="35300"/>
            </a:xfrm>
            <a:custGeom>
              <a:avLst/>
              <a:gdLst/>
              <a:ahLst/>
              <a:cxnLst/>
              <a:rect l="l" t="t" r="r" b="b"/>
              <a:pathLst>
                <a:path w="2893" h="1412" extrusionOk="0">
                  <a:moveTo>
                    <a:pt x="2764" y="1"/>
                  </a:moveTo>
                  <a:cubicBezTo>
                    <a:pt x="1894" y="512"/>
                    <a:pt x="966" y="925"/>
                    <a:pt x="0" y="1222"/>
                  </a:cubicBezTo>
                  <a:lnTo>
                    <a:pt x="59" y="1411"/>
                  </a:lnTo>
                  <a:cubicBezTo>
                    <a:pt x="1048" y="1106"/>
                    <a:pt x="2001" y="683"/>
                    <a:pt x="2893" y="154"/>
                  </a:cubicBezTo>
                  <a:cubicBezTo>
                    <a:pt x="2851" y="101"/>
                    <a:pt x="2808" y="51"/>
                    <a:pt x="27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4934;p41"/>
            <p:cNvSpPr/>
            <p:nvPr/>
          </p:nvSpPr>
          <p:spPr>
            <a:xfrm>
              <a:off x="1399500" y="2361400"/>
              <a:ext cx="70350" cy="29250"/>
            </a:xfrm>
            <a:custGeom>
              <a:avLst/>
              <a:gdLst/>
              <a:ahLst/>
              <a:cxnLst/>
              <a:rect l="l" t="t" r="r" b="b"/>
              <a:pathLst>
                <a:path w="2814" h="1170" extrusionOk="0">
                  <a:moveTo>
                    <a:pt x="2718" y="0"/>
                  </a:moveTo>
                  <a:cubicBezTo>
                    <a:pt x="1839" y="397"/>
                    <a:pt x="932" y="723"/>
                    <a:pt x="0" y="976"/>
                  </a:cubicBezTo>
                  <a:lnTo>
                    <a:pt x="52" y="1170"/>
                  </a:lnTo>
                  <a:cubicBezTo>
                    <a:pt x="998" y="913"/>
                    <a:pt x="1922" y="581"/>
                    <a:pt x="2814" y="175"/>
                  </a:cubicBezTo>
                  <a:cubicBezTo>
                    <a:pt x="2782" y="118"/>
                    <a:pt x="2749" y="59"/>
                    <a:pt x="27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4935;p41"/>
            <p:cNvSpPr/>
            <p:nvPr/>
          </p:nvSpPr>
          <p:spPr>
            <a:xfrm>
              <a:off x="1431425" y="2382400"/>
              <a:ext cx="47275" cy="20325"/>
            </a:xfrm>
            <a:custGeom>
              <a:avLst/>
              <a:gdLst/>
              <a:ahLst/>
              <a:cxnLst/>
              <a:rect l="l" t="t" r="r" b="b"/>
              <a:pathLst>
                <a:path w="1891" h="813" extrusionOk="0">
                  <a:moveTo>
                    <a:pt x="1828" y="0"/>
                  </a:moveTo>
                  <a:cubicBezTo>
                    <a:pt x="1226" y="230"/>
                    <a:pt x="615" y="439"/>
                    <a:pt x="0" y="624"/>
                  </a:cubicBezTo>
                  <a:lnTo>
                    <a:pt x="58" y="813"/>
                  </a:lnTo>
                  <a:cubicBezTo>
                    <a:pt x="674" y="627"/>
                    <a:pt x="1286" y="417"/>
                    <a:pt x="1891" y="188"/>
                  </a:cubicBezTo>
                  <a:cubicBezTo>
                    <a:pt x="1872" y="124"/>
                    <a:pt x="1851" y="59"/>
                    <a:pt x="18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4936;p41"/>
            <p:cNvSpPr/>
            <p:nvPr/>
          </p:nvSpPr>
          <p:spPr>
            <a:xfrm>
              <a:off x="1238150" y="2314350"/>
              <a:ext cx="243650" cy="133125"/>
            </a:xfrm>
            <a:custGeom>
              <a:avLst/>
              <a:gdLst/>
              <a:ahLst/>
              <a:cxnLst/>
              <a:rect l="l" t="t" r="r" b="b"/>
              <a:pathLst>
                <a:path w="9746" h="5325" extrusionOk="0">
                  <a:moveTo>
                    <a:pt x="6" y="1"/>
                  </a:moveTo>
                  <a:cubicBezTo>
                    <a:pt x="5" y="2"/>
                    <a:pt x="2" y="2"/>
                    <a:pt x="1" y="2"/>
                  </a:cubicBezTo>
                  <a:cubicBezTo>
                    <a:pt x="634" y="1289"/>
                    <a:pt x="1623" y="2606"/>
                    <a:pt x="2775" y="3460"/>
                  </a:cubicBezTo>
                  <a:cubicBezTo>
                    <a:pt x="3783" y="4206"/>
                    <a:pt x="4981" y="4650"/>
                    <a:pt x="6188" y="4985"/>
                  </a:cubicBezTo>
                  <a:cubicBezTo>
                    <a:pt x="6773" y="5146"/>
                    <a:pt x="7366" y="5286"/>
                    <a:pt x="7971" y="5316"/>
                  </a:cubicBezTo>
                  <a:cubicBezTo>
                    <a:pt x="8074" y="5322"/>
                    <a:pt x="8177" y="5325"/>
                    <a:pt x="8280" y="5325"/>
                  </a:cubicBezTo>
                  <a:cubicBezTo>
                    <a:pt x="8782" y="5325"/>
                    <a:pt x="9277" y="5254"/>
                    <a:pt x="9732" y="5038"/>
                  </a:cubicBezTo>
                  <a:cubicBezTo>
                    <a:pt x="9738" y="5017"/>
                    <a:pt x="9741" y="4994"/>
                    <a:pt x="9745" y="4971"/>
                  </a:cubicBezTo>
                  <a:cubicBezTo>
                    <a:pt x="9251" y="4183"/>
                    <a:pt x="8574" y="3509"/>
                    <a:pt x="7848" y="2923"/>
                  </a:cubicBezTo>
                  <a:cubicBezTo>
                    <a:pt x="5636" y="1140"/>
                    <a:pt x="2841" y="74"/>
                    <a:pt x="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4937;p41"/>
            <p:cNvSpPr/>
            <p:nvPr/>
          </p:nvSpPr>
          <p:spPr>
            <a:xfrm>
              <a:off x="1277000" y="2318300"/>
              <a:ext cx="11050" cy="58450"/>
            </a:xfrm>
            <a:custGeom>
              <a:avLst/>
              <a:gdLst/>
              <a:ahLst/>
              <a:cxnLst/>
              <a:rect l="l" t="t" r="r" b="b"/>
              <a:pathLst>
                <a:path w="442" h="2338" extrusionOk="0">
                  <a:moveTo>
                    <a:pt x="124" y="0"/>
                  </a:moveTo>
                  <a:lnTo>
                    <a:pt x="124" y="0"/>
                  </a:lnTo>
                  <a:cubicBezTo>
                    <a:pt x="238" y="717"/>
                    <a:pt x="194" y="1465"/>
                    <a:pt x="0" y="2166"/>
                  </a:cubicBezTo>
                  <a:cubicBezTo>
                    <a:pt x="52" y="2223"/>
                    <a:pt x="103" y="2282"/>
                    <a:pt x="155" y="2338"/>
                  </a:cubicBezTo>
                  <a:cubicBezTo>
                    <a:pt x="380" y="1598"/>
                    <a:pt x="442" y="800"/>
                    <a:pt x="330" y="36"/>
                  </a:cubicBezTo>
                  <a:cubicBezTo>
                    <a:pt x="260" y="22"/>
                    <a:pt x="192" y="12"/>
                    <a:pt x="1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4938;p41"/>
            <p:cNvSpPr/>
            <p:nvPr/>
          </p:nvSpPr>
          <p:spPr>
            <a:xfrm>
              <a:off x="1292125" y="2323125"/>
              <a:ext cx="20125" cy="68325"/>
            </a:xfrm>
            <a:custGeom>
              <a:avLst/>
              <a:gdLst/>
              <a:ahLst/>
              <a:cxnLst/>
              <a:rect l="l" t="t" r="r" b="b"/>
              <a:pathLst>
                <a:path w="805" h="2733" extrusionOk="0">
                  <a:moveTo>
                    <a:pt x="487" y="1"/>
                  </a:moveTo>
                  <a:cubicBezTo>
                    <a:pt x="608" y="896"/>
                    <a:pt x="434" y="1815"/>
                    <a:pt x="0" y="2595"/>
                  </a:cubicBezTo>
                  <a:lnTo>
                    <a:pt x="3" y="2596"/>
                  </a:lnTo>
                  <a:cubicBezTo>
                    <a:pt x="53" y="2644"/>
                    <a:pt x="103" y="2688"/>
                    <a:pt x="153" y="2732"/>
                  </a:cubicBezTo>
                  <a:cubicBezTo>
                    <a:pt x="612" y="1933"/>
                    <a:pt x="804" y="978"/>
                    <a:pt x="692" y="51"/>
                  </a:cubicBezTo>
                  <a:cubicBezTo>
                    <a:pt x="624" y="32"/>
                    <a:pt x="553" y="16"/>
                    <a:pt x="4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4939;p41"/>
            <p:cNvSpPr/>
            <p:nvPr/>
          </p:nvSpPr>
          <p:spPr>
            <a:xfrm>
              <a:off x="1314150" y="2328500"/>
              <a:ext cx="18000" cy="79800"/>
            </a:xfrm>
            <a:custGeom>
              <a:avLst/>
              <a:gdLst/>
              <a:ahLst/>
              <a:cxnLst/>
              <a:rect l="l" t="t" r="r" b="b"/>
              <a:pathLst>
                <a:path w="720" h="3192" extrusionOk="0">
                  <a:moveTo>
                    <a:pt x="380" y="1"/>
                  </a:moveTo>
                  <a:lnTo>
                    <a:pt x="380" y="1"/>
                  </a:lnTo>
                  <a:cubicBezTo>
                    <a:pt x="516" y="488"/>
                    <a:pt x="528" y="1048"/>
                    <a:pt x="409" y="1666"/>
                  </a:cubicBezTo>
                  <a:cubicBezTo>
                    <a:pt x="320" y="2146"/>
                    <a:pt x="162" y="2618"/>
                    <a:pt x="1" y="3078"/>
                  </a:cubicBezTo>
                  <a:cubicBezTo>
                    <a:pt x="58" y="3118"/>
                    <a:pt x="114" y="3155"/>
                    <a:pt x="173" y="3191"/>
                  </a:cubicBezTo>
                  <a:cubicBezTo>
                    <a:pt x="343" y="2711"/>
                    <a:pt x="508" y="2215"/>
                    <a:pt x="607" y="1705"/>
                  </a:cubicBezTo>
                  <a:cubicBezTo>
                    <a:pt x="720" y="1107"/>
                    <a:pt x="717" y="558"/>
                    <a:pt x="601" y="72"/>
                  </a:cubicBezTo>
                  <a:cubicBezTo>
                    <a:pt x="529" y="47"/>
                    <a:pt x="455" y="24"/>
                    <a:pt x="3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4940;p41"/>
            <p:cNvSpPr/>
            <p:nvPr/>
          </p:nvSpPr>
          <p:spPr>
            <a:xfrm>
              <a:off x="1338650" y="2338825"/>
              <a:ext cx="20625" cy="82650"/>
            </a:xfrm>
            <a:custGeom>
              <a:avLst/>
              <a:gdLst/>
              <a:ahLst/>
              <a:cxnLst/>
              <a:rect l="l" t="t" r="r" b="b"/>
              <a:pathLst>
                <a:path w="825" h="3306" extrusionOk="0">
                  <a:moveTo>
                    <a:pt x="544" y="0"/>
                  </a:moveTo>
                  <a:lnTo>
                    <a:pt x="487" y="8"/>
                  </a:lnTo>
                  <a:cubicBezTo>
                    <a:pt x="631" y="1105"/>
                    <a:pt x="458" y="2231"/>
                    <a:pt x="1" y="3221"/>
                  </a:cubicBezTo>
                  <a:cubicBezTo>
                    <a:pt x="60" y="3250"/>
                    <a:pt x="118" y="3278"/>
                    <a:pt x="180" y="3305"/>
                  </a:cubicBezTo>
                  <a:cubicBezTo>
                    <a:pt x="640" y="2304"/>
                    <a:pt x="825" y="1171"/>
                    <a:pt x="695" y="62"/>
                  </a:cubicBezTo>
                  <a:cubicBezTo>
                    <a:pt x="644" y="39"/>
                    <a:pt x="594" y="19"/>
                    <a:pt x="5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41"/>
            <p:cNvSpPr/>
            <p:nvPr/>
          </p:nvSpPr>
          <p:spPr>
            <a:xfrm>
              <a:off x="1368400" y="2350750"/>
              <a:ext cx="17500" cy="82250"/>
            </a:xfrm>
            <a:custGeom>
              <a:avLst/>
              <a:gdLst/>
              <a:ahLst/>
              <a:cxnLst/>
              <a:rect l="l" t="t" r="r" b="b"/>
              <a:pathLst>
                <a:path w="700" h="3290" extrusionOk="0">
                  <a:moveTo>
                    <a:pt x="389" y="1"/>
                  </a:moveTo>
                  <a:lnTo>
                    <a:pt x="339" y="22"/>
                  </a:lnTo>
                  <a:cubicBezTo>
                    <a:pt x="496" y="372"/>
                    <a:pt x="468" y="767"/>
                    <a:pt x="420" y="1212"/>
                  </a:cubicBezTo>
                  <a:cubicBezTo>
                    <a:pt x="344" y="1900"/>
                    <a:pt x="246" y="2605"/>
                    <a:pt x="0" y="3225"/>
                  </a:cubicBezTo>
                  <a:cubicBezTo>
                    <a:pt x="65" y="3247"/>
                    <a:pt x="128" y="3268"/>
                    <a:pt x="190" y="3290"/>
                  </a:cubicBezTo>
                  <a:cubicBezTo>
                    <a:pt x="438" y="2651"/>
                    <a:pt x="539" y="1933"/>
                    <a:pt x="618" y="1236"/>
                  </a:cubicBezTo>
                  <a:cubicBezTo>
                    <a:pt x="657" y="915"/>
                    <a:pt x="700" y="492"/>
                    <a:pt x="582" y="105"/>
                  </a:cubicBezTo>
                  <a:lnTo>
                    <a:pt x="3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4942;p41"/>
            <p:cNvSpPr/>
            <p:nvPr/>
          </p:nvSpPr>
          <p:spPr>
            <a:xfrm>
              <a:off x="1393150" y="2363300"/>
              <a:ext cx="17525" cy="77050"/>
            </a:xfrm>
            <a:custGeom>
              <a:avLst/>
              <a:gdLst/>
              <a:ahLst/>
              <a:cxnLst/>
              <a:rect l="l" t="t" r="r" b="b"/>
              <a:pathLst>
                <a:path w="701" h="3082" extrusionOk="0">
                  <a:moveTo>
                    <a:pt x="285" y="0"/>
                  </a:moveTo>
                  <a:lnTo>
                    <a:pt x="285" y="0"/>
                  </a:lnTo>
                  <a:cubicBezTo>
                    <a:pt x="510" y="1009"/>
                    <a:pt x="402" y="2089"/>
                    <a:pt x="1" y="3029"/>
                  </a:cubicBezTo>
                  <a:cubicBezTo>
                    <a:pt x="65" y="3046"/>
                    <a:pt x="128" y="3066"/>
                    <a:pt x="197" y="3082"/>
                  </a:cubicBezTo>
                  <a:cubicBezTo>
                    <a:pt x="581" y="2166"/>
                    <a:pt x="700" y="1131"/>
                    <a:pt x="520" y="149"/>
                  </a:cubicBezTo>
                  <a:cubicBezTo>
                    <a:pt x="442" y="99"/>
                    <a:pt x="363" y="51"/>
                    <a:pt x="2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4943;p41"/>
            <p:cNvSpPr/>
            <p:nvPr/>
          </p:nvSpPr>
          <p:spPr>
            <a:xfrm>
              <a:off x="1421975" y="2380450"/>
              <a:ext cx="10450" cy="65825"/>
            </a:xfrm>
            <a:custGeom>
              <a:avLst/>
              <a:gdLst/>
              <a:ahLst/>
              <a:cxnLst/>
              <a:rect l="l" t="t" r="r" b="b"/>
              <a:pathLst>
                <a:path w="418" h="2633" extrusionOk="0">
                  <a:moveTo>
                    <a:pt x="138" y="1"/>
                  </a:moveTo>
                  <a:lnTo>
                    <a:pt x="138" y="1"/>
                  </a:lnTo>
                  <a:cubicBezTo>
                    <a:pt x="217" y="601"/>
                    <a:pt x="224" y="1209"/>
                    <a:pt x="155" y="1808"/>
                  </a:cubicBezTo>
                  <a:cubicBezTo>
                    <a:pt x="121" y="2102"/>
                    <a:pt x="69" y="2367"/>
                    <a:pt x="0" y="2604"/>
                  </a:cubicBezTo>
                  <a:cubicBezTo>
                    <a:pt x="69" y="2617"/>
                    <a:pt x="135" y="2625"/>
                    <a:pt x="201" y="2632"/>
                  </a:cubicBezTo>
                  <a:cubicBezTo>
                    <a:pt x="270" y="2391"/>
                    <a:pt x="320" y="2123"/>
                    <a:pt x="351" y="1830"/>
                  </a:cubicBezTo>
                  <a:cubicBezTo>
                    <a:pt x="414" y="1281"/>
                    <a:pt x="417" y="723"/>
                    <a:pt x="360" y="171"/>
                  </a:cubicBezTo>
                  <a:cubicBezTo>
                    <a:pt x="288" y="114"/>
                    <a:pt x="214" y="57"/>
                    <a:pt x="1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4944;p41"/>
            <p:cNvSpPr/>
            <p:nvPr/>
          </p:nvSpPr>
          <p:spPr>
            <a:xfrm>
              <a:off x="1445475" y="2397900"/>
              <a:ext cx="9650" cy="49450"/>
            </a:xfrm>
            <a:custGeom>
              <a:avLst/>
              <a:gdLst/>
              <a:ahLst/>
              <a:cxnLst/>
              <a:rect l="l" t="t" r="r" b="b"/>
              <a:pathLst>
                <a:path w="386" h="1978" extrusionOk="0">
                  <a:moveTo>
                    <a:pt x="48" y="1"/>
                  </a:moveTo>
                  <a:lnTo>
                    <a:pt x="0" y="11"/>
                  </a:lnTo>
                  <a:cubicBezTo>
                    <a:pt x="125" y="657"/>
                    <a:pt x="187" y="1318"/>
                    <a:pt x="185" y="1977"/>
                  </a:cubicBezTo>
                  <a:cubicBezTo>
                    <a:pt x="254" y="1976"/>
                    <a:pt x="320" y="1972"/>
                    <a:pt x="386" y="1964"/>
                  </a:cubicBezTo>
                  <a:cubicBezTo>
                    <a:pt x="386" y="1365"/>
                    <a:pt x="336" y="763"/>
                    <a:pt x="230" y="170"/>
                  </a:cubicBezTo>
                  <a:cubicBezTo>
                    <a:pt x="171" y="114"/>
                    <a:pt x="108" y="57"/>
                    <a:pt x="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41"/>
            <p:cNvSpPr/>
            <p:nvPr/>
          </p:nvSpPr>
          <p:spPr>
            <a:xfrm>
              <a:off x="1238250" y="2285350"/>
              <a:ext cx="233325" cy="162150"/>
            </a:xfrm>
            <a:custGeom>
              <a:avLst/>
              <a:gdLst/>
              <a:ahLst/>
              <a:cxnLst/>
              <a:rect l="l" t="t" r="r" b="b"/>
              <a:pathLst>
                <a:path w="9333" h="6486" extrusionOk="0">
                  <a:moveTo>
                    <a:pt x="4069" y="0"/>
                  </a:moveTo>
                  <a:cubicBezTo>
                    <a:pt x="3675" y="0"/>
                    <a:pt x="3281" y="37"/>
                    <a:pt x="2893" y="104"/>
                  </a:cubicBezTo>
                  <a:cubicBezTo>
                    <a:pt x="1878" y="281"/>
                    <a:pt x="907" y="672"/>
                    <a:pt x="1" y="1163"/>
                  </a:cubicBezTo>
                  <a:cubicBezTo>
                    <a:pt x="634" y="2450"/>
                    <a:pt x="1623" y="3768"/>
                    <a:pt x="2776" y="4622"/>
                  </a:cubicBezTo>
                  <a:cubicBezTo>
                    <a:pt x="3782" y="5367"/>
                    <a:pt x="4981" y="5811"/>
                    <a:pt x="6188" y="6147"/>
                  </a:cubicBezTo>
                  <a:cubicBezTo>
                    <a:pt x="6773" y="6307"/>
                    <a:pt x="7365" y="6448"/>
                    <a:pt x="7971" y="6478"/>
                  </a:cubicBezTo>
                  <a:cubicBezTo>
                    <a:pt x="8072" y="6483"/>
                    <a:pt x="8174" y="6486"/>
                    <a:pt x="8275" y="6486"/>
                  </a:cubicBezTo>
                  <a:cubicBezTo>
                    <a:pt x="8634" y="6486"/>
                    <a:pt x="8991" y="6450"/>
                    <a:pt x="9333" y="6350"/>
                  </a:cubicBezTo>
                  <a:cubicBezTo>
                    <a:pt x="7580" y="5655"/>
                    <a:pt x="5937" y="4693"/>
                    <a:pt x="4477" y="3504"/>
                  </a:cubicBezTo>
                  <a:cubicBezTo>
                    <a:pt x="3808" y="2958"/>
                    <a:pt x="3176" y="2363"/>
                    <a:pt x="2645" y="1682"/>
                  </a:cubicBezTo>
                  <a:cubicBezTo>
                    <a:pt x="2509" y="1506"/>
                    <a:pt x="2373" y="1284"/>
                    <a:pt x="2455" y="1079"/>
                  </a:cubicBezTo>
                  <a:cubicBezTo>
                    <a:pt x="2518" y="918"/>
                    <a:pt x="2690" y="835"/>
                    <a:pt x="2850" y="778"/>
                  </a:cubicBezTo>
                  <a:cubicBezTo>
                    <a:pt x="3155" y="668"/>
                    <a:pt x="3474" y="600"/>
                    <a:pt x="3796" y="553"/>
                  </a:cubicBezTo>
                  <a:cubicBezTo>
                    <a:pt x="4204" y="492"/>
                    <a:pt x="4616" y="462"/>
                    <a:pt x="5028" y="462"/>
                  </a:cubicBezTo>
                  <a:cubicBezTo>
                    <a:pt x="5573" y="462"/>
                    <a:pt x="6118" y="515"/>
                    <a:pt x="6653" y="617"/>
                  </a:cubicBezTo>
                  <a:cubicBezTo>
                    <a:pt x="6425" y="498"/>
                    <a:pt x="6190" y="394"/>
                    <a:pt x="5949" y="308"/>
                  </a:cubicBezTo>
                  <a:cubicBezTo>
                    <a:pt x="5347" y="96"/>
                    <a:pt x="4709" y="0"/>
                    <a:pt x="4069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Diamond 13">
            <a:extLst>
              <a:ext uri="{FF2B5EF4-FFF2-40B4-BE49-F238E27FC236}">
                <a16:creationId xmlns:a16="http://schemas.microsoft.com/office/drawing/2014/main" id="{49BED59F-32FE-6DE9-9A22-839D8191B377}"/>
              </a:ext>
            </a:extLst>
          </p:cNvPr>
          <p:cNvSpPr/>
          <p:nvPr/>
        </p:nvSpPr>
        <p:spPr>
          <a:xfrm>
            <a:off x="982463" y="1361552"/>
            <a:ext cx="1831455" cy="1909294"/>
          </a:xfrm>
          <a:prstGeom prst="diamond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dirty="0">
                <a:latin typeface="Chiller" panose="04020404031007020602" pitchFamily="82" charset="0"/>
              </a:rPr>
              <a:t>Tết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6DA2953-F8EF-FDBD-EA27-9351FB5A5B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6583" y="574378"/>
            <a:ext cx="3725823" cy="200896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D142588-4F21-39E8-C52A-58535AF0FB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3649" y="2043195"/>
            <a:ext cx="3388649" cy="33886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k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550" y="285751"/>
            <a:ext cx="7029450" cy="2121578"/>
          </a:xfrm>
          <a:prstGeom prst="rect">
            <a:avLst/>
          </a:prstGeom>
        </p:spPr>
      </p:pic>
      <p:pic>
        <p:nvPicPr>
          <p:cNvPr id="15" name="Picture 14" descr="he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3000" y="2914650"/>
            <a:ext cx="6972300" cy="2436254"/>
          </a:xfrm>
          <a:prstGeom prst="rect">
            <a:avLst/>
          </a:prstGeom>
        </p:spPr>
      </p:pic>
      <p:pic>
        <p:nvPicPr>
          <p:cNvPr id="21" name="Picture 20" descr="ductri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58000" y="3657600"/>
            <a:ext cx="1258608" cy="1329659"/>
          </a:xfrm>
          <a:prstGeom prst="rect">
            <a:avLst/>
          </a:prstGeom>
        </p:spPr>
      </p:pic>
      <p:pic>
        <p:nvPicPr>
          <p:cNvPr id="22" name="Picture 21" descr="ductri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286250" y="3608285"/>
            <a:ext cx="1314450" cy="1388653"/>
          </a:xfrm>
          <a:prstGeom prst="rect">
            <a:avLst/>
          </a:prstGeom>
        </p:spPr>
      </p:pic>
      <p:pic>
        <p:nvPicPr>
          <p:cNvPr id="23" name="Picture 22" descr="ductri.pn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228850" y="3608285"/>
            <a:ext cx="1314450" cy="1388653"/>
          </a:xfrm>
          <a:prstGeom prst="rect">
            <a:avLst/>
          </a:prstGeom>
        </p:spPr>
      </p:pic>
      <p:pic>
        <p:nvPicPr>
          <p:cNvPr id="24" name="Picture 23" descr="ductri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966192" y="857250"/>
            <a:ext cx="1206258" cy="1274353"/>
          </a:xfrm>
          <a:prstGeom prst="rect">
            <a:avLst/>
          </a:prstGeom>
        </p:spPr>
      </p:pic>
      <p:pic>
        <p:nvPicPr>
          <p:cNvPr id="25" name="Picture 24" descr="ductri.png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683246" y="857250"/>
            <a:ext cx="1206258" cy="1274353"/>
          </a:xfrm>
          <a:prstGeom prst="rect">
            <a:avLst/>
          </a:prstGeom>
        </p:spPr>
      </p:pic>
      <p:pic>
        <p:nvPicPr>
          <p:cNvPr id="26" name="Picture 25" descr="ductri.png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457450" y="857250"/>
            <a:ext cx="1206258" cy="1274353"/>
          </a:xfrm>
          <a:prstGeom prst="rect">
            <a:avLst/>
          </a:prstGeom>
        </p:spPr>
      </p:pic>
      <p:sp>
        <p:nvSpPr>
          <p:cNvPr id="33" name="Oval 32"/>
          <p:cNvSpPr/>
          <p:nvPr/>
        </p:nvSpPr>
        <p:spPr>
          <a:xfrm>
            <a:off x="2628900" y="0"/>
            <a:ext cx="971550" cy="628650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27" name="Picture 26" descr="ca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743200" y="1"/>
            <a:ext cx="742950" cy="691712"/>
          </a:xfrm>
          <a:prstGeom prst="rect">
            <a:avLst/>
          </a:prstGeom>
        </p:spPr>
      </p:pic>
      <p:sp>
        <p:nvSpPr>
          <p:cNvPr id="34" name="Oval 33"/>
          <p:cNvSpPr/>
          <p:nvPr/>
        </p:nvSpPr>
        <p:spPr>
          <a:xfrm>
            <a:off x="4800600" y="0"/>
            <a:ext cx="971550" cy="571500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28" name="Picture 27" descr="uh2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 flipH="1">
            <a:off x="5029200" y="0"/>
            <a:ext cx="612647" cy="562358"/>
          </a:xfrm>
          <a:prstGeom prst="rect">
            <a:avLst/>
          </a:prstGeom>
        </p:spPr>
      </p:pic>
      <p:sp>
        <p:nvSpPr>
          <p:cNvPr id="35" name="Oval 34"/>
          <p:cNvSpPr/>
          <p:nvPr/>
        </p:nvSpPr>
        <p:spPr>
          <a:xfrm>
            <a:off x="7086600" y="0"/>
            <a:ext cx="914400" cy="57150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32" name="Picture 31" descr="ca1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 flipH="1">
            <a:off x="7086600" y="0"/>
            <a:ext cx="742950" cy="637015"/>
          </a:xfrm>
          <a:prstGeom prst="rect">
            <a:avLst/>
          </a:prstGeom>
        </p:spPr>
      </p:pic>
      <p:sp>
        <p:nvSpPr>
          <p:cNvPr id="36" name="Oval 35"/>
          <p:cNvSpPr/>
          <p:nvPr/>
        </p:nvSpPr>
        <p:spPr>
          <a:xfrm>
            <a:off x="2514600" y="2000250"/>
            <a:ext cx="971550" cy="6858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37" name="Oval 36"/>
          <p:cNvSpPr/>
          <p:nvPr/>
        </p:nvSpPr>
        <p:spPr>
          <a:xfrm>
            <a:off x="4572000" y="2000250"/>
            <a:ext cx="971550" cy="6858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38" name="Oval 37"/>
          <p:cNvSpPr/>
          <p:nvPr/>
        </p:nvSpPr>
        <p:spPr>
          <a:xfrm>
            <a:off x="7029450" y="2000250"/>
            <a:ext cx="971550" cy="6858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30" name="Picture 29" descr="uh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2686050" y="1943100"/>
            <a:ext cx="685800" cy="747346"/>
          </a:xfrm>
          <a:prstGeom prst="rect">
            <a:avLst/>
          </a:prstGeom>
        </p:spPr>
      </p:pic>
      <p:pic>
        <p:nvPicPr>
          <p:cNvPr id="29" name="Picture 28" descr="uh3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686301" y="2057400"/>
            <a:ext cx="748748" cy="516638"/>
          </a:xfrm>
          <a:prstGeom prst="rect">
            <a:avLst/>
          </a:prstGeom>
        </p:spPr>
      </p:pic>
      <p:pic>
        <p:nvPicPr>
          <p:cNvPr id="31" name="Picture 30" descr="chuyen.pn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 flipH="1">
            <a:off x="7086600" y="2000250"/>
            <a:ext cx="800100" cy="7277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-0.00417 0.2439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2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7037E-7 L -0.00295 0.2564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2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0.0125 0.249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" y="125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0.01667 0.39398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" y="197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48148E-6 L -0.00451 0.383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91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7.40741E-7 L 0 0.38495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2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375ba1682899b9444c201750c3b90c1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03133" y="-374760"/>
            <a:ext cx="7029450" cy="304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71674" y="888429"/>
            <a:ext cx="56578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What do you do on Tet holiday?</a:t>
            </a:r>
          </a:p>
        </p:txBody>
      </p:sp>
      <p:pic>
        <p:nvPicPr>
          <p:cNvPr id="6" name="Picture 5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6000" y="2457450"/>
            <a:ext cx="2634917" cy="43158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600200" y="2400300"/>
            <a:ext cx="51435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8" name="Picture 7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6000" y="3086100"/>
            <a:ext cx="2634917" cy="431580"/>
          </a:xfrm>
          <a:prstGeom prst="rect">
            <a:avLst/>
          </a:prstGeom>
        </p:spPr>
      </p:pic>
      <p:pic>
        <p:nvPicPr>
          <p:cNvPr id="9" name="Picture 8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6000" y="3829050"/>
            <a:ext cx="2577767" cy="43158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1600200" y="3771900"/>
            <a:ext cx="51435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2" name="Oval 11"/>
          <p:cNvSpPr/>
          <p:nvPr/>
        </p:nvSpPr>
        <p:spPr>
          <a:xfrm>
            <a:off x="1600200" y="3028950"/>
            <a:ext cx="51435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4" name="TextBox 13"/>
          <p:cNvSpPr txBox="1"/>
          <p:nvPr/>
        </p:nvSpPr>
        <p:spPr>
          <a:xfrm>
            <a:off x="1657350" y="2457450"/>
            <a:ext cx="3429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57350" y="3829050"/>
            <a:ext cx="3429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57350" y="3086100"/>
            <a:ext cx="3429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400300" y="2514600"/>
            <a:ext cx="24574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Clean the house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343150" y="3143250"/>
            <a:ext cx="24574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Cook Banh Chung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343150" y="3829050"/>
            <a:ext cx="24574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Go  shopping</a:t>
            </a:r>
          </a:p>
        </p:txBody>
      </p:sp>
      <p:pic>
        <p:nvPicPr>
          <p:cNvPr id="25" name="Picture 14" descr="kim phut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58125" y="891988"/>
            <a:ext cx="857250" cy="80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 descr="dongho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29525" y="578570"/>
            <a:ext cx="1314450" cy="1326430"/>
          </a:xfrm>
          <a:prstGeom prst="rect">
            <a:avLst/>
          </a:prstGeom>
          <a:noFill/>
        </p:spPr>
      </p:pic>
      <p:sp>
        <p:nvSpPr>
          <p:cNvPr id="26" name="Cloud 25"/>
          <p:cNvSpPr/>
          <p:nvPr/>
        </p:nvSpPr>
        <p:spPr>
          <a:xfrm>
            <a:off x="6543675" y="79532"/>
            <a:ext cx="1314450" cy="6858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 GIỜ</a:t>
            </a:r>
          </a:p>
        </p:txBody>
      </p:sp>
      <p:pic>
        <p:nvPicPr>
          <p:cNvPr id="2" name="Picture 2" descr="Các kiểu trang trí Tết trong nhà đơn giản mà đẹp năm 2023 - bTaskee">
            <a:extLst>
              <a:ext uri="{FF2B5EF4-FFF2-40B4-BE49-F238E27FC236}">
                <a16:creationId xmlns:a16="http://schemas.microsoft.com/office/drawing/2014/main" id="{2194A07D-1BEC-F5F0-30FD-1C3451585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626" y="2218418"/>
            <a:ext cx="2690957" cy="28831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" name="Picture 22" descr="sao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090626" y="4215382"/>
            <a:ext cx="1014986" cy="9281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0" dur="1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5" grpId="0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4" descr="kim phu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15275" y="493633"/>
            <a:ext cx="857250" cy="80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375ba1682899b9444c201750c3b90c1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8993" y="-340447"/>
            <a:ext cx="7157464" cy="31035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00250" y="971550"/>
            <a:ext cx="53149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What do you do on Tet holiday?</a:t>
            </a:r>
          </a:p>
        </p:txBody>
      </p:sp>
      <p:pic>
        <p:nvPicPr>
          <p:cNvPr id="6" name="Picture 5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6000" y="2457450"/>
            <a:ext cx="2634917" cy="43158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600200" y="4457700"/>
            <a:ext cx="51435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8" name="Picture 7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6000" y="3086100"/>
            <a:ext cx="2634917" cy="431580"/>
          </a:xfrm>
          <a:prstGeom prst="rect">
            <a:avLst/>
          </a:prstGeom>
        </p:spPr>
      </p:pic>
      <p:pic>
        <p:nvPicPr>
          <p:cNvPr id="9" name="Picture 8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6000" y="3829050"/>
            <a:ext cx="2634917" cy="431580"/>
          </a:xfrm>
          <a:prstGeom prst="rect">
            <a:avLst/>
          </a:prstGeom>
        </p:spPr>
      </p:pic>
      <p:pic>
        <p:nvPicPr>
          <p:cNvPr id="10" name="Picture 9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6000" y="4514850"/>
            <a:ext cx="2634917" cy="43158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1600200" y="3771900"/>
            <a:ext cx="51435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2" name="Oval 11"/>
          <p:cNvSpPr/>
          <p:nvPr/>
        </p:nvSpPr>
        <p:spPr>
          <a:xfrm>
            <a:off x="1600200" y="3028950"/>
            <a:ext cx="51435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3" name="Oval 12"/>
          <p:cNvSpPr/>
          <p:nvPr/>
        </p:nvSpPr>
        <p:spPr>
          <a:xfrm>
            <a:off x="1600200" y="2343150"/>
            <a:ext cx="51435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4" name="TextBox 13"/>
          <p:cNvSpPr txBox="1"/>
          <p:nvPr/>
        </p:nvSpPr>
        <p:spPr>
          <a:xfrm>
            <a:off x="1657350" y="4514850"/>
            <a:ext cx="3429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57350" y="2400300"/>
            <a:ext cx="3429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57350" y="3829050"/>
            <a:ext cx="3429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57350" y="3086100"/>
            <a:ext cx="3429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343150" y="2514600"/>
            <a:ext cx="24574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Go shopping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374733" y="3110223"/>
            <a:ext cx="24574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Clean the house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343150" y="3829050"/>
            <a:ext cx="24574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Get lucky money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337133" y="4507235"/>
            <a:ext cx="24574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Watch fireworks</a:t>
            </a:r>
          </a:p>
        </p:txBody>
      </p:sp>
      <p:pic>
        <p:nvPicPr>
          <p:cNvPr id="23" name="Picture 22" descr="dongho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86675" y="147276"/>
            <a:ext cx="1314450" cy="1326430"/>
          </a:xfrm>
          <a:prstGeom prst="rect">
            <a:avLst/>
          </a:prstGeom>
          <a:noFill/>
        </p:spPr>
      </p:pic>
      <p:sp>
        <p:nvSpPr>
          <p:cNvPr id="24" name="Cloud 23"/>
          <p:cNvSpPr/>
          <p:nvPr/>
        </p:nvSpPr>
        <p:spPr>
          <a:xfrm>
            <a:off x="6257925" y="76200"/>
            <a:ext cx="1314450" cy="6858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 GIỜ</a:t>
            </a:r>
          </a:p>
        </p:txBody>
      </p:sp>
      <p:pic>
        <p:nvPicPr>
          <p:cNvPr id="2" name="Picture 2" descr="Những câu từ Tiếng Anh cho mùa Tết 2022 - Wow English">
            <a:extLst>
              <a:ext uri="{FF2B5EF4-FFF2-40B4-BE49-F238E27FC236}">
                <a16:creationId xmlns:a16="http://schemas.microsoft.com/office/drawing/2014/main" id="{753C8791-00FC-46A1-101A-CD5A9A63D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203330"/>
            <a:ext cx="3557014" cy="2827107"/>
          </a:xfrm>
          <a:prstGeom prst="ellipse">
            <a:avLst/>
          </a:prstGeom>
          <a:ln w="63500" cap="rnd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 descr="sao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129014" y="4185808"/>
            <a:ext cx="1014986" cy="9281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0" dur="1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" grpId="0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4" descr="kim phu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21336" y="1004812"/>
            <a:ext cx="857250" cy="80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375ba1682899b9444c201750c3b90c1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71550" y="-228600"/>
            <a:ext cx="7029450" cy="304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28850" y="971550"/>
            <a:ext cx="53703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What do you do on Tet holiday?</a:t>
            </a:r>
          </a:p>
        </p:txBody>
      </p:sp>
      <p:pic>
        <p:nvPicPr>
          <p:cNvPr id="6" name="Picture 5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6000" y="2457450"/>
            <a:ext cx="2634917" cy="43158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600200" y="3086100"/>
            <a:ext cx="51435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8" name="Picture 7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6000" y="3086100"/>
            <a:ext cx="2634917" cy="431580"/>
          </a:xfrm>
          <a:prstGeom prst="rect">
            <a:avLst/>
          </a:prstGeom>
        </p:spPr>
      </p:pic>
      <p:pic>
        <p:nvPicPr>
          <p:cNvPr id="9" name="Picture 8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6000" y="3829050"/>
            <a:ext cx="2634917" cy="43158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1600200" y="3771900"/>
            <a:ext cx="51435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2" name="Oval 11"/>
          <p:cNvSpPr/>
          <p:nvPr/>
        </p:nvSpPr>
        <p:spPr>
          <a:xfrm>
            <a:off x="1600200" y="2400300"/>
            <a:ext cx="51435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4" name="TextBox 13"/>
          <p:cNvSpPr txBox="1"/>
          <p:nvPr/>
        </p:nvSpPr>
        <p:spPr>
          <a:xfrm>
            <a:off x="1657350" y="3143250"/>
            <a:ext cx="3429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57350" y="3829050"/>
            <a:ext cx="3429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57350" y="2457450"/>
            <a:ext cx="3429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400300" y="2514600"/>
            <a:ext cx="24574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Go home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343150" y="3143250"/>
            <a:ext cx="24574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Go shopping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374733" y="3848277"/>
            <a:ext cx="24574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Watch fireworks</a:t>
            </a:r>
          </a:p>
        </p:txBody>
      </p:sp>
      <p:pic>
        <p:nvPicPr>
          <p:cNvPr id="23" name="Picture 22" descr="dongho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92736" y="690130"/>
            <a:ext cx="1314450" cy="1326430"/>
          </a:xfrm>
          <a:prstGeom prst="rect">
            <a:avLst/>
          </a:prstGeom>
          <a:noFill/>
        </p:spPr>
      </p:pic>
      <p:sp>
        <p:nvSpPr>
          <p:cNvPr id="24" name="Cloud 23"/>
          <p:cNvSpPr/>
          <p:nvPr/>
        </p:nvSpPr>
        <p:spPr>
          <a:xfrm>
            <a:off x="7774132" y="0"/>
            <a:ext cx="1314450" cy="6858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 GIỜ</a:t>
            </a:r>
          </a:p>
        </p:txBody>
      </p:sp>
      <p:pic>
        <p:nvPicPr>
          <p:cNvPr id="2" name="Picture 6" descr="TỪ VỰNG TIẾNG ANH NGÀY TẾT">
            <a:extLst>
              <a:ext uri="{FF2B5EF4-FFF2-40B4-BE49-F238E27FC236}">
                <a16:creationId xmlns:a16="http://schemas.microsoft.com/office/drawing/2014/main" id="{AFFE6D96-5099-90DA-0700-D19F410A2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748" y="2136108"/>
            <a:ext cx="4188834" cy="2928683"/>
          </a:xfrm>
          <a:prstGeom prst="ellipse">
            <a:avLst/>
          </a:prstGeom>
          <a:ln w="63500" cap="rnd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 descr="sao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129014" y="4138688"/>
            <a:ext cx="1014986" cy="9281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0" dur="1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5" grpId="0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4" descr="kim phu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01000" y="488576"/>
            <a:ext cx="857250" cy="80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375ba1682899b9444c201750c3b90c1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71550" y="-228600"/>
            <a:ext cx="7029450" cy="304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00300" y="978947"/>
            <a:ext cx="47434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What is it?</a:t>
            </a:r>
          </a:p>
        </p:txBody>
      </p:sp>
      <p:pic>
        <p:nvPicPr>
          <p:cNvPr id="6" name="Picture 5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6000" y="2457450"/>
            <a:ext cx="2634917" cy="43158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600200" y="3829050"/>
            <a:ext cx="51435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8" name="Picture 7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6000" y="3086100"/>
            <a:ext cx="2634917" cy="431580"/>
          </a:xfrm>
          <a:prstGeom prst="rect">
            <a:avLst/>
          </a:prstGeom>
        </p:spPr>
      </p:pic>
      <p:pic>
        <p:nvPicPr>
          <p:cNvPr id="9" name="Picture 8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6000" y="3829050"/>
            <a:ext cx="2634917" cy="43158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1600200" y="3086100"/>
            <a:ext cx="51435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2" name="Oval 11"/>
          <p:cNvSpPr/>
          <p:nvPr/>
        </p:nvSpPr>
        <p:spPr>
          <a:xfrm>
            <a:off x="1600200" y="2400300"/>
            <a:ext cx="51435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4" name="TextBox 13"/>
          <p:cNvSpPr txBox="1"/>
          <p:nvPr/>
        </p:nvSpPr>
        <p:spPr>
          <a:xfrm>
            <a:off x="1657350" y="3886200"/>
            <a:ext cx="3429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57350" y="3143250"/>
            <a:ext cx="3429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57350" y="2457450"/>
            <a:ext cx="3429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400300" y="2514600"/>
            <a:ext cx="24574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Pineapple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99855" y="3147758"/>
            <a:ext cx="24574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Peal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343150" y="3829050"/>
            <a:ext cx="24574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Watermelon</a:t>
            </a:r>
          </a:p>
        </p:txBody>
      </p:sp>
      <p:pic>
        <p:nvPicPr>
          <p:cNvPr id="23" name="Picture 22" descr="dongho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72400" y="206515"/>
            <a:ext cx="1314450" cy="1326430"/>
          </a:xfrm>
          <a:prstGeom prst="rect">
            <a:avLst/>
          </a:prstGeom>
          <a:noFill/>
        </p:spPr>
      </p:pic>
      <p:sp>
        <p:nvSpPr>
          <p:cNvPr id="24" name="Cloud 23"/>
          <p:cNvSpPr/>
          <p:nvPr/>
        </p:nvSpPr>
        <p:spPr>
          <a:xfrm>
            <a:off x="6257925" y="131222"/>
            <a:ext cx="1314450" cy="6858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 GIỜ</a:t>
            </a:r>
          </a:p>
        </p:txBody>
      </p:sp>
      <p:pic>
        <p:nvPicPr>
          <p:cNvPr id="26" name="Picture 25" descr="sao.pn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001000" y="4062226"/>
            <a:ext cx="1014986" cy="928118"/>
          </a:xfrm>
          <a:prstGeom prst="rect">
            <a:avLst/>
          </a:prstGeom>
        </p:spPr>
      </p:pic>
      <p:grpSp>
        <p:nvGrpSpPr>
          <p:cNvPr id="2" name="Google Shape;5491;p50">
            <a:extLst>
              <a:ext uri="{FF2B5EF4-FFF2-40B4-BE49-F238E27FC236}">
                <a16:creationId xmlns:a16="http://schemas.microsoft.com/office/drawing/2014/main" id="{E461272A-4C64-5A8F-CBC8-26CD29E825F2}"/>
              </a:ext>
            </a:extLst>
          </p:cNvPr>
          <p:cNvGrpSpPr/>
          <p:nvPr/>
        </p:nvGrpSpPr>
        <p:grpSpPr>
          <a:xfrm>
            <a:off x="4636909" y="1903159"/>
            <a:ext cx="3300924" cy="3087185"/>
            <a:chOff x="3356412" y="656401"/>
            <a:chExt cx="3323938" cy="3062179"/>
          </a:xfrm>
        </p:grpSpPr>
        <p:sp>
          <p:nvSpPr>
            <p:cNvPr id="3" name="Google Shape;5492;p50">
              <a:extLst>
                <a:ext uri="{FF2B5EF4-FFF2-40B4-BE49-F238E27FC236}">
                  <a16:creationId xmlns:a16="http://schemas.microsoft.com/office/drawing/2014/main" id="{DF078D59-89BA-B514-C06F-7CEA245A93C6}"/>
                </a:ext>
              </a:extLst>
            </p:cNvPr>
            <p:cNvSpPr/>
            <p:nvPr/>
          </p:nvSpPr>
          <p:spPr>
            <a:xfrm rot="10090643">
              <a:off x="3543348" y="936014"/>
              <a:ext cx="2950065" cy="2130269"/>
            </a:xfrm>
            <a:custGeom>
              <a:avLst/>
              <a:gdLst/>
              <a:ahLst/>
              <a:cxnLst/>
              <a:rect l="l" t="t" r="r" b="b"/>
              <a:pathLst>
                <a:path w="28961" h="20913" extrusionOk="0">
                  <a:moveTo>
                    <a:pt x="6287" y="1"/>
                  </a:moveTo>
                  <a:cubicBezTo>
                    <a:pt x="5932" y="1"/>
                    <a:pt x="5566" y="26"/>
                    <a:pt x="5189" y="81"/>
                  </a:cubicBezTo>
                  <a:cubicBezTo>
                    <a:pt x="4090" y="243"/>
                    <a:pt x="2876" y="898"/>
                    <a:pt x="2999" y="1880"/>
                  </a:cubicBezTo>
                  <a:cubicBezTo>
                    <a:pt x="3105" y="2703"/>
                    <a:pt x="4115" y="3306"/>
                    <a:pt x="4199" y="4129"/>
                  </a:cubicBezTo>
                  <a:cubicBezTo>
                    <a:pt x="4296" y="5069"/>
                    <a:pt x="3217" y="5669"/>
                    <a:pt x="2408" y="6246"/>
                  </a:cubicBezTo>
                  <a:cubicBezTo>
                    <a:pt x="1481" y="6910"/>
                    <a:pt x="778" y="7803"/>
                    <a:pt x="388" y="8799"/>
                  </a:cubicBezTo>
                  <a:cubicBezTo>
                    <a:pt x="67" y="9619"/>
                    <a:pt x="0" y="10640"/>
                    <a:pt x="681" y="11307"/>
                  </a:cubicBezTo>
                  <a:cubicBezTo>
                    <a:pt x="1384" y="11996"/>
                    <a:pt x="2556" y="12032"/>
                    <a:pt x="3588" y="12088"/>
                  </a:cubicBezTo>
                  <a:cubicBezTo>
                    <a:pt x="4620" y="12144"/>
                    <a:pt x="5842" y="12395"/>
                    <a:pt x="6263" y="13237"/>
                  </a:cubicBezTo>
                  <a:cubicBezTo>
                    <a:pt x="6495" y="13698"/>
                    <a:pt x="6414" y="14219"/>
                    <a:pt x="6286" y="14694"/>
                  </a:cubicBezTo>
                  <a:cubicBezTo>
                    <a:pt x="5873" y="16217"/>
                    <a:pt x="5011" y="17696"/>
                    <a:pt x="5242" y="19272"/>
                  </a:cubicBezTo>
                  <a:cubicBezTo>
                    <a:pt x="5351" y="20003"/>
                    <a:pt x="5859" y="20831"/>
                    <a:pt x="6693" y="20907"/>
                  </a:cubicBezTo>
                  <a:cubicBezTo>
                    <a:pt x="6736" y="20911"/>
                    <a:pt x="6778" y="20913"/>
                    <a:pt x="6821" y="20913"/>
                  </a:cubicBezTo>
                  <a:cubicBezTo>
                    <a:pt x="7300" y="20913"/>
                    <a:pt x="7735" y="20662"/>
                    <a:pt x="8130" y="20421"/>
                  </a:cubicBezTo>
                  <a:cubicBezTo>
                    <a:pt x="9014" y="19886"/>
                    <a:pt x="9898" y="19353"/>
                    <a:pt x="10780" y="18814"/>
                  </a:cubicBezTo>
                  <a:cubicBezTo>
                    <a:pt x="11396" y="18441"/>
                    <a:pt x="12078" y="18051"/>
                    <a:pt x="12826" y="18051"/>
                  </a:cubicBezTo>
                  <a:cubicBezTo>
                    <a:pt x="12894" y="18051"/>
                    <a:pt x="12962" y="18054"/>
                    <a:pt x="13031" y="18061"/>
                  </a:cubicBezTo>
                  <a:cubicBezTo>
                    <a:pt x="14409" y="18195"/>
                    <a:pt x="15163" y="19556"/>
                    <a:pt x="16290" y="20296"/>
                  </a:cubicBezTo>
                  <a:cubicBezTo>
                    <a:pt x="16900" y="20698"/>
                    <a:pt x="17658" y="20907"/>
                    <a:pt x="18405" y="20907"/>
                  </a:cubicBezTo>
                  <a:cubicBezTo>
                    <a:pt x="18861" y="20907"/>
                    <a:pt x="19313" y="20829"/>
                    <a:pt x="19724" y="20669"/>
                  </a:cubicBezTo>
                  <a:cubicBezTo>
                    <a:pt x="20809" y="20248"/>
                    <a:pt x="21568" y="19275"/>
                    <a:pt x="21635" y="18217"/>
                  </a:cubicBezTo>
                  <a:cubicBezTo>
                    <a:pt x="21702" y="17193"/>
                    <a:pt x="21230" y="15958"/>
                    <a:pt x="22067" y="15268"/>
                  </a:cubicBezTo>
                  <a:cubicBezTo>
                    <a:pt x="22386" y="15005"/>
                    <a:pt x="22810" y="14908"/>
                    <a:pt x="23260" y="14908"/>
                  </a:cubicBezTo>
                  <a:cubicBezTo>
                    <a:pt x="23657" y="14908"/>
                    <a:pt x="24074" y="14984"/>
                    <a:pt x="24455" y="15087"/>
                  </a:cubicBezTo>
                  <a:cubicBezTo>
                    <a:pt x="25115" y="15266"/>
                    <a:pt x="25795" y="15504"/>
                    <a:pt x="26459" y="15504"/>
                  </a:cubicBezTo>
                  <a:cubicBezTo>
                    <a:pt x="26615" y="15504"/>
                    <a:pt x="26770" y="15491"/>
                    <a:pt x="26924" y="15461"/>
                  </a:cubicBezTo>
                  <a:cubicBezTo>
                    <a:pt x="28523" y="15146"/>
                    <a:pt x="28897" y="13134"/>
                    <a:pt x="27993" y="11882"/>
                  </a:cubicBezTo>
                  <a:cubicBezTo>
                    <a:pt x="27636" y="11391"/>
                    <a:pt x="27134" y="10936"/>
                    <a:pt x="27050" y="10364"/>
                  </a:cubicBezTo>
                  <a:cubicBezTo>
                    <a:pt x="26933" y="9561"/>
                    <a:pt x="27678" y="8919"/>
                    <a:pt x="28169" y="8252"/>
                  </a:cubicBezTo>
                  <a:cubicBezTo>
                    <a:pt x="28699" y="7530"/>
                    <a:pt x="28961" y="6623"/>
                    <a:pt x="28738" y="5758"/>
                  </a:cubicBezTo>
                  <a:cubicBezTo>
                    <a:pt x="28515" y="4896"/>
                    <a:pt x="27770" y="4107"/>
                    <a:pt x="26799" y="3861"/>
                  </a:cubicBezTo>
                  <a:cubicBezTo>
                    <a:pt x="26453" y="3774"/>
                    <a:pt x="26085" y="3753"/>
                    <a:pt x="25714" y="3753"/>
                  </a:cubicBezTo>
                  <a:cubicBezTo>
                    <a:pt x="25377" y="3753"/>
                    <a:pt x="25037" y="3770"/>
                    <a:pt x="24707" y="3770"/>
                  </a:cubicBezTo>
                  <a:cubicBezTo>
                    <a:pt x="24059" y="3770"/>
                    <a:pt x="23449" y="3705"/>
                    <a:pt x="22977" y="3317"/>
                  </a:cubicBezTo>
                  <a:cubicBezTo>
                    <a:pt x="22092" y="2594"/>
                    <a:pt x="22338" y="1197"/>
                    <a:pt x="21415" y="513"/>
                  </a:cubicBezTo>
                  <a:cubicBezTo>
                    <a:pt x="21056" y="247"/>
                    <a:pt x="20608" y="154"/>
                    <a:pt x="20144" y="154"/>
                  </a:cubicBezTo>
                  <a:cubicBezTo>
                    <a:pt x="19773" y="154"/>
                    <a:pt x="19392" y="213"/>
                    <a:pt x="19040" y="290"/>
                  </a:cubicBezTo>
                  <a:cubicBezTo>
                    <a:pt x="17866" y="555"/>
                    <a:pt x="16739" y="971"/>
                    <a:pt x="15709" y="1520"/>
                  </a:cubicBezTo>
                  <a:cubicBezTo>
                    <a:pt x="14785" y="2016"/>
                    <a:pt x="14375" y="2580"/>
                    <a:pt x="13700" y="2580"/>
                  </a:cubicBezTo>
                  <a:cubicBezTo>
                    <a:pt x="13436" y="2580"/>
                    <a:pt x="13131" y="2493"/>
                    <a:pt x="12738" y="2282"/>
                  </a:cubicBezTo>
                  <a:cubicBezTo>
                    <a:pt x="10646" y="1162"/>
                    <a:pt x="8693" y="1"/>
                    <a:pt x="6287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5493;p50">
              <a:extLst>
                <a:ext uri="{FF2B5EF4-FFF2-40B4-BE49-F238E27FC236}">
                  <a16:creationId xmlns:a16="http://schemas.microsoft.com/office/drawing/2014/main" id="{9B92E269-9209-8251-0A88-25C318C7160D}"/>
                </a:ext>
              </a:extLst>
            </p:cNvPr>
            <p:cNvSpPr/>
            <p:nvPr/>
          </p:nvSpPr>
          <p:spPr>
            <a:xfrm>
              <a:off x="3696880" y="2735315"/>
              <a:ext cx="2882500" cy="983264"/>
            </a:xfrm>
            <a:custGeom>
              <a:avLst/>
              <a:gdLst/>
              <a:ahLst/>
              <a:cxnLst/>
              <a:rect l="l" t="t" r="r" b="b"/>
              <a:pathLst>
                <a:path w="37524" h="12800" extrusionOk="0">
                  <a:moveTo>
                    <a:pt x="18762" y="0"/>
                  </a:moveTo>
                  <a:cubicBezTo>
                    <a:pt x="13785" y="0"/>
                    <a:pt x="9015" y="675"/>
                    <a:pt x="5497" y="1875"/>
                  </a:cubicBezTo>
                  <a:cubicBezTo>
                    <a:pt x="1979" y="3075"/>
                    <a:pt x="1" y="4701"/>
                    <a:pt x="1" y="6400"/>
                  </a:cubicBezTo>
                  <a:cubicBezTo>
                    <a:pt x="1" y="8096"/>
                    <a:pt x="1979" y="9725"/>
                    <a:pt x="5497" y="10925"/>
                  </a:cubicBezTo>
                  <a:cubicBezTo>
                    <a:pt x="9015" y="12125"/>
                    <a:pt x="13785" y="12800"/>
                    <a:pt x="18762" y="12800"/>
                  </a:cubicBezTo>
                  <a:cubicBezTo>
                    <a:pt x="23739" y="12800"/>
                    <a:pt x="28510" y="12125"/>
                    <a:pt x="32028" y="10925"/>
                  </a:cubicBezTo>
                  <a:cubicBezTo>
                    <a:pt x="35546" y="9725"/>
                    <a:pt x="37523" y="8096"/>
                    <a:pt x="37523" y="6400"/>
                  </a:cubicBezTo>
                  <a:cubicBezTo>
                    <a:pt x="37523" y="4701"/>
                    <a:pt x="35546" y="3075"/>
                    <a:pt x="32028" y="1875"/>
                  </a:cubicBezTo>
                  <a:cubicBezTo>
                    <a:pt x="28510" y="675"/>
                    <a:pt x="23739" y="0"/>
                    <a:pt x="187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494;p50">
              <a:extLst>
                <a:ext uri="{FF2B5EF4-FFF2-40B4-BE49-F238E27FC236}">
                  <a16:creationId xmlns:a16="http://schemas.microsoft.com/office/drawing/2014/main" id="{772B9F00-98B9-F548-D06E-54FC1C6FC918}"/>
                </a:ext>
              </a:extLst>
            </p:cNvPr>
            <p:cNvSpPr/>
            <p:nvPr/>
          </p:nvSpPr>
          <p:spPr>
            <a:xfrm>
              <a:off x="3696880" y="2685154"/>
              <a:ext cx="2882500" cy="983264"/>
            </a:xfrm>
            <a:custGeom>
              <a:avLst/>
              <a:gdLst/>
              <a:ahLst/>
              <a:cxnLst/>
              <a:rect l="l" t="t" r="r" b="b"/>
              <a:pathLst>
                <a:path w="37524" h="12800" extrusionOk="0">
                  <a:moveTo>
                    <a:pt x="18762" y="0"/>
                  </a:moveTo>
                  <a:cubicBezTo>
                    <a:pt x="13785" y="0"/>
                    <a:pt x="9015" y="676"/>
                    <a:pt x="5497" y="1875"/>
                  </a:cubicBezTo>
                  <a:cubicBezTo>
                    <a:pt x="1979" y="3075"/>
                    <a:pt x="1" y="4704"/>
                    <a:pt x="1" y="6400"/>
                  </a:cubicBezTo>
                  <a:cubicBezTo>
                    <a:pt x="1" y="8096"/>
                    <a:pt x="1979" y="9726"/>
                    <a:pt x="5497" y="10925"/>
                  </a:cubicBezTo>
                  <a:cubicBezTo>
                    <a:pt x="9015" y="12125"/>
                    <a:pt x="13785" y="12800"/>
                    <a:pt x="18762" y="12800"/>
                  </a:cubicBezTo>
                  <a:cubicBezTo>
                    <a:pt x="23739" y="12800"/>
                    <a:pt x="28510" y="12125"/>
                    <a:pt x="32028" y="10925"/>
                  </a:cubicBezTo>
                  <a:cubicBezTo>
                    <a:pt x="35546" y="9726"/>
                    <a:pt x="37523" y="8096"/>
                    <a:pt x="37523" y="6400"/>
                  </a:cubicBezTo>
                  <a:cubicBezTo>
                    <a:pt x="37523" y="4704"/>
                    <a:pt x="35546" y="3075"/>
                    <a:pt x="32028" y="1875"/>
                  </a:cubicBezTo>
                  <a:cubicBezTo>
                    <a:pt x="28510" y="676"/>
                    <a:pt x="23739" y="0"/>
                    <a:pt x="18762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495;p50">
              <a:extLst>
                <a:ext uri="{FF2B5EF4-FFF2-40B4-BE49-F238E27FC236}">
                  <a16:creationId xmlns:a16="http://schemas.microsoft.com/office/drawing/2014/main" id="{B9E4BDB7-1B50-9A3F-7DAA-8EC15FCB76A4}"/>
                </a:ext>
              </a:extLst>
            </p:cNvPr>
            <p:cNvSpPr/>
            <p:nvPr/>
          </p:nvSpPr>
          <p:spPr>
            <a:xfrm>
              <a:off x="3573051" y="2508551"/>
              <a:ext cx="3069550" cy="1117925"/>
            </a:xfrm>
            <a:custGeom>
              <a:avLst/>
              <a:gdLst/>
              <a:ahLst/>
              <a:cxnLst/>
              <a:rect l="l" t="t" r="r" b="b"/>
              <a:pathLst>
                <a:path w="39959" h="14553" extrusionOk="0">
                  <a:moveTo>
                    <a:pt x="19981" y="1"/>
                  </a:moveTo>
                  <a:cubicBezTo>
                    <a:pt x="14680" y="1"/>
                    <a:pt x="9600" y="768"/>
                    <a:pt x="5853" y="2132"/>
                  </a:cubicBezTo>
                  <a:cubicBezTo>
                    <a:pt x="2107" y="3496"/>
                    <a:pt x="0" y="5346"/>
                    <a:pt x="0" y="7276"/>
                  </a:cubicBezTo>
                  <a:cubicBezTo>
                    <a:pt x="0" y="9207"/>
                    <a:pt x="2107" y="11057"/>
                    <a:pt x="5853" y="12421"/>
                  </a:cubicBezTo>
                  <a:cubicBezTo>
                    <a:pt x="9600" y="13785"/>
                    <a:pt x="14680" y="14552"/>
                    <a:pt x="19981" y="14552"/>
                  </a:cubicBezTo>
                  <a:cubicBezTo>
                    <a:pt x="25279" y="14552"/>
                    <a:pt x="30362" y="13785"/>
                    <a:pt x="34108" y="12421"/>
                  </a:cubicBezTo>
                  <a:cubicBezTo>
                    <a:pt x="37855" y="11057"/>
                    <a:pt x="39958" y="9207"/>
                    <a:pt x="39958" y="7276"/>
                  </a:cubicBezTo>
                  <a:cubicBezTo>
                    <a:pt x="39958" y="5346"/>
                    <a:pt x="37855" y="3496"/>
                    <a:pt x="34108" y="2132"/>
                  </a:cubicBezTo>
                  <a:cubicBezTo>
                    <a:pt x="30362" y="768"/>
                    <a:pt x="25279" y="1"/>
                    <a:pt x="199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496;p50">
              <a:extLst>
                <a:ext uri="{FF2B5EF4-FFF2-40B4-BE49-F238E27FC236}">
                  <a16:creationId xmlns:a16="http://schemas.microsoft.com/office/drawing/2014/main" id="{EA20F18B-18E1-4767-0D68-CE9C859C239B}"/>
                </a:ext>
              </a:extLst>
            </p:cNvPr>
            <p:cNvSpPr/>
            <p:nvPr/>
          </p:nvSpPr>
          <p:spPr>
            <a:xfrm>
              <a:off x="3666691" y="2543042"/>
              <a:ext cx="2882500" cy="983110"/>
            </a:xfrm>
            <a:custGeom>
              <a:avLst/>
              <a:gdLst/>
              <a:ahLst/>
              <a:cxnLst/>
              <a:rect l="l" t="t" r="r" b="b"/>
              <a:pathLst>
                <a:path w="37524" h="12798" extrusionOk="0">
                  <a:moveTo>
                    <a:pt x="18762" y="1"/>
                  </a:moveTo>
                  <a:cubicBezTo>
                    <a:pt x="13785" y="1"/>
                    <a:pt x="9014" y="673"/>
                    <a:pt x="5494" y="1873"/>
                  </a:cubicBezTo>
                  <a:cubicBezTo>
                    <a:pt x="1976" y="3072"/>
                    <a:pt x="0" y="4702"/>
                    <a:pt x="0" y="6398"/>
                  </a:cubicBezTo>
                  <a:cubicBezTo>
                    <a:pt x="0" y="8097"/>
                    <a:pt x="1976" y="9723"/>
                    <a:pt x="5494" y="10923"/>
                  </a:cubicBezTo>
                  <a:cubicBezTo>
                    <a:pt x="9014" y="12122"/>
                    <a:pt x="13785" y="12798"/>
                    <a:pt x="18762" y="12798"/>
                  </a:cubicBezTo>
                  <a:cubicBezTo>
                    <a:pt x="23736" y="12798"/>
                    <a:pt x="28509" y="12122"/>
                    <a:pt x="32027" y="10923"/>
                  </a:cubicBezTo>
                  <a:cubicBezTo>
                    <a:pt x="35545" y="9723"/>
                    <a:pt x="37523" y="8097"/>
                    <a:pt x="37523" y="6398"/>
                  </a:cubicBezTo>
                  <a:cubicBezTo>
                    <a:pt x="37523" y="4702"/>
                    <a:pt x="35545" y="3072"/>
                    <a:pt x="32027" y="1873"/>
                  </a:cubicBezTo>
                  <a:cubicBezTo>
                    <a:pt x="28509" y="673"/>
                    <a:pt x="23736" y="1"/>
                    <a:pt x="18762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497;p50">
              <a:extLst>
                <a:ext uri="{FF2B5EF4-FFF2-40B4-BE49-F238E27FC236}">
                  <a16:creationId xmlns:a16="http://schemas.microsoft.com/office/drawing/2014/main" id="{C95542EA-EFF3-E894-FCC7-E05509642A27}"/>
                </a:ext>
              </a:extLst>
            </p:cNvPr>
            <p:cNvSpPr/>
            <p:nvPr/>
          </p:nvSpPr>
          <p:spPr>
            <a:xfrm>
              <a:off x="3777231" y="2544117"/>
              <a:ext cx="2661112" cy="907445"/>
            </a:xfrm>
            <a:custGeom>
              <a:avLst/>
              <a:gdLst/>
              <a:ahLst/>
              <a:cxnLst/>
              <a:rect l="l" t="t" r="r" b="b"/>
              <a:pathLst>
                <a:path w="34642" h="11813" extrusionOk="0">
                  <a:moveTo>
                    <a:pt x="17323" y="1"/>
                  </a:moveTo>
                  <a:cubicBezTo>
                    <a:pt x="12728" y="1"/>
                    <a:pt x="8323" y="623"/>
                    <a:pt x="5073" y="1730"/>
                  </a:cubicBezTo>
                  <a:cubicBezTo>
                    <a:pt x="1825" y="2838"/>
                    <a:pt x="1" y="4339"/>
                    <a:pt x="1" y="5907"/>
                  </a:cubicBezTo>
                  <a:cubicBezTo>
                    <a:pt x="1" y="7475"/>
                    <a:pt x="1825" y="8975"/>
                    <a:pt x="5073" y="10083"/>
                  </a:cubicBezTo>
                  <a:cubicBezTo>
                    <a:pt x="8323" y="11191"/>
                    <a:pt x="12728" y="11813"/>
                    <a:pt x="17323" y="11813"/>
                  </a:cubicBezTo>
                  <a:cubicBezTo>
                    <a:pt x="21915" y="11813"/>
                    <a:pt x="26323" y="11191"/>
                    <a:pt x="29570" y="10083"/>
                  </a:cubicBezTo>
                  <a:cubicBezTo>
                    <a:pt x="32817" y="8975"/>
                    <a:pt x="34642" y="7475"/>
                    <a:pt x="34642" y="5907"/>
                  </a:cubicBezTo>
                  <a:cubicBezTo>
                    <a:pt x="34642" y="4339"/>
                    <a:pt x="32817" y="2838"/>
                    <a:pt x="29570" y="1730"/>
                  </a:cubicBezTo>
                  <a:cubicBezTo>
                    <a:pt x="26323" y="623"/>
                    <a:pt x="21915" y="1"/>
                    <a:pt x="17323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5498;p50">
              <a:extLst>
                <a:ext uri="{FF2B5EF4-FFF2-40B4-BE49-F238E27FC236}">
                  <a16:creationId xmlns:a16="http://schemas.microsoft.com/office/drawing/2014/main" id="{E27A3792-7C68-CBE3-F0B2-382305E6F027}"/>
                </a:ext>
              </a:extLst>
            </p:cNvPr>
            <p:cNvSpPr/>
            <p:nvPr/>
          </p:nvSpPr>
          <p:spPr>
            <a:xfrm>
              <a:off x="4029268" y="2910151"/>
              <a:ext cx="2098808" cy="382167"/>
            </a:xfrm>
            <a:custGeom>
              <a:avLst/>
              <a:gdLst/>
              <a:ahLst/>
              <a:cxnLst/>
              <a:rect l="l" t="t" r="r" b="b"/>
              <a:pathLst>
                <a:path w="27322" h="4975" extrusionOk="0">
                  <a:moveTo>
                    <a:pt x="13662" y="1"/>
                  </a:moveTo>
                  <a:cubicBezTo>
                    <a:pt x="6116" y="1"/>
                    <a:pt x="1" y="1114"/>
                    <a:pt x="1" y="2489"/>
                  </a:cubicBezTo>
                  <a:cubicBezTo>
                    <a:pt x="1" y="3862"/>
                    <a:pt x="6116" y="4975"/>
                    <a:pt x="13662" y="4975"/>
                  </a:cubicBezTo>
                  <a:cubicBezTo>
                    <a:pt x="17283" y="4975"/>
                    <a:pt x="20757" y="4713"/>
                    <a:pt x="23321" y="4247"/>
                  </a:cubicBezTo>
                  <a:cubicBezTo>
                    <a:pt x="25882" y="3781"/>
                    <a:pt x="27321" y="3148"/>
                    <a:pt x="27321" y="2489"/>
                  </a:cubicBezTo>
                  <a:cubicBezTo>
                    <a:pt x="27321" y="1828"/>
                    <a:pt x="25882" y="1195"/>
                    <a:pt x="23321" y="729"/>
                  </a:cubicBezTo>
                  <a:cubicBezTo>
                    <a:pt x="20757" y="263"/>
                    <a:pt x="17283" y="1"/>
                    <a:pt x="13662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5499;p50">
              <a:extLst>
                <a:ext uri="{FF2B5EF4-FFF2-40B4-BE49-F238E27FC236}">
                  <a16:creationId xmlns:a16="http://schemas.microsoft.com/office/drawing/2014/main" id="{A8308AEC-481C-A298-24E6-7D026C33D9A1}"/>
                </a:ext>
              </a:extLst>
            </p:cNvPr>
            <p:cNvSpPr/>
            <p:nvPr/>
          </p:nvSpPr>
          <p:spPr>
            <a:xfrm>
              <a:off x="4748277" y="1204118"/>
              <a:ext cx="186129" cy="327703"/>
            </a:xfrm>
            <a:custGeom>
              <a:avLst/>
              <a:gdLst/>
              <a:ahLst/>
              <a:cxnLst/>
              <a:rect l="l" t="t" r="r" b="b"/>
              <a:pathLst>
                <a:path w="2423" h="4266" extrusionOk="0">
                  <a:moveTo>
                    <a:pt x="1628" y="1769"/>
                  </a:moveTo>
                  <a:cubicBezTo>
                    <a:pt x="1644" y="1769"/>
                    <a:pt x="1659" y="1770"/>
                    <a:pt x="1674" y="1772"/>
                  </a:cubicBezTo>
                  <a:cubicBezTo>
                    <a:pt x="1727" y="1783"/>
                    <a:pt x="1800" y="1802"/>
                    <a:pt x="1842" y="1864"/>
                  </a:cubicBezTo>
                  <a:cubicBezTo>
                    <a:pt x="1889" y="1928"/>
                    <a:pt x="1881" y="2009"/>
                    <a:pt x="1870" y="2051"/>
                  </a:cubicBezTo>
                  <a:cubicBezTo>
                    <a:pt x="1850" y="2151"/>
                    <a:pt x="1786" y="2243"/>
                    <a:pt x="1708" y="2291"/>
                  </a:cubicBezTo>
                  <a:cubicBezTo>
                    <a:pt x="1636" y="2334"/>
                    <a:pt x="1547" y="2355"/>
                    <a:pt x="1452" y="2355"/>
                  </a:cubicBezTo>
                  <a:cubicBezTo>
                    <a:pt x="1343" y="2355"/>
                    <a:pt x="1225" y="2327"/>
                    <a:pt x="1114" y="2274"/>
                  </a:cubicBezTo>
                  <a:cubicBezTo>
                    <a:pt x="1158" y="2118"/>
                    <a:pt x="1234" y="1961"/>
                    <a:pt x="1359" y="1858"/>
                  </a:cubicBezTo>
                  <a:cubicBezTo>
                    <a:pt x="1431" y="1803"/>
                    <a:pt x="1533" y="1769"/>
                    <a:pt x="1628" y="1769"/>
                  </a:cubicBezTo>
                  <a:close/>
                  <a:moveTo>
                    <a:pt x="865" y="1"/>
                  </a:moveTo>
                  <a:cubicBezTo>
                    <a:pt x="817" y="1"/>
                    <a:pt x="769" y="14"/>
                    <a:pt x="726" y="42"/>
                  </a:cubicBezTo>
                  <a:cubicBezTo>
                    <a:pt x="277" y="335"/>
                    <a:pt x="0" y="868"/>
                    <a:pt x="23" y="1401"/>
                  </a:cubicBezTo>
                  <a:cubicBezTo>
                    <a:pt x="40" y="1825"/>
                    <a:pt x="238" y="2229"/>
                    <a:pt x="553" y="2508"/>
                  </a:cubicBezTo>
                  <a:cubicBezTo>
                    <a:pt x="500" y="3066"/>
                    <a:pt x="614" y="3641"/>
                    <a:pt x="888" y="4132"/>
                  </a:cubicBezTo>
                  <a:cubicBezTo>
                    <a:pt x="935" y="4216"/>
                    <a:pt x="1024" y="4266"/>
                    <a:pt x="1114" y="4266"/>
                  </a:cubicBezTo>
                  <a:cubicBezTo>
                    <a:pt x="1155" y="4266"/>
                    <a:pt x="1200" y="4255"/>
                    <a:pt x="1239" y="4230"/>
                  </a:cubicBezTo>
                  <a:cubicBezTo>
                    <a:pt x="1365" y="4160"/>
                    <a:pt x="1409" y="4004"/>
                    <a:pt x="1340" y="3881"/>
                  </a:cubicBezTo>
                  <a:cubicBezTo>
                    <a:pt x="1158" y="3554"/>
                    <a:pt x="1061" y="3178"/>
                    <a:pt x="1055" y="2801"/>
                  </a:cubicBezTo>
                  <a:lnTo>
                    <a:pt x="1055" y="2801"/>
                  </a:lnTo>
                  <a:cubicBezTo>
                    <a:pt x="1187" y="2845"/>
                    <a:pt x="1322" y="2867"/>
                    <a:pt x="1453" y="2867"/>
                  </a:cubicBezTo>
                  <a:cubicBezTo>
                    <a:pt x="1640" y="2867"/>
                    <a:pt x="1820" y="2822"/>
                    <a:pt x="1973" y="2731"/>
                  </a:cubicBezTo>
                  <a:cubicBezTo>
                    <a:pt x="2174" y="2609"/>
                    <a:pt x="2327" y="2391"/>
                    <a:pt x="2377" y="2151"/>
                  </a:cubicBezTo>
                  <a:cubicBezTo>
                    <a:pt x="2422" y="1936"/>
                    <a:pt x="2380" y="1721"/>
                    <a:pt x="2260" y="1560"/>
                  </a:cubicBezTo>
                  <a:cubicBezTo>
                    <a:pt x="2143" y="1398"/>
                    <a:pt x="1959" y="1289"/>
                    <a:pt x="1744" y="1261"/>
                  </a:cubicBezTo>
                  <a:cubicBezTo>
                    <a:pt x="1704" y="1256"/>
                    <a:pt x="1663" y="1253"/>
                    <a:pt x="1622" y="1253"/>
                  </a:cubicBezTo>
                  <a:cubicBezTo>
                    <a:pt x="1410" y="1253"/>
                    <a:pt x="1198" y="1325"/>
                    <a:pt x="1038" y="1456"/>
                  </a:cubicBezTo>
                  <a:cubicBezTo>
                    <a:pt x="899" y="1574"/>
                    <a:pt x="782" y="1721"/>
                    <a:pt x="704" y="1903"/>
                  </a:cubicBezTo>
                  <a:cubicBezTo>
                    <a:pt x="600" y="1749"/>
                    <a:pt x="542" y="1568"/>
                    <a:pt x="536" y="1384"/>
                  </a:cubicBezTo>
                  <a:cubicBezTo>
                    <a:pt x="522" y="1024"/>
                    <a:pt x="706" y="670"/>
                    <a:pt x="1005" y="474"/>
                  </a:cubicBezTo>
                  <a:cubicBezTo>
                    <a:pt x="1125" y="396"/>
                    <a:pt x="1158" y="237"/>
                    <a:pt x="1083" y="117"/>
                  </a:cubicBezTo>
                  <a:cubicBezTo>
                    <a:pt x="1033" y="42"/>
                    <a:pt x="950" y="1"/>
                    <a:pt x="8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5500;p50">
              <a:extLst>
                <a:ext uri="{FF2B5EF4-FFF2-40B4-BE49-F238E27FC236}">
                  <a16:creationId xmlns:a16="http://schemas.microsoft.com/office/drawing/2014/main" id="{D4592C1C-8D46-7E95-46AE-9F6868185BC0}"/>
                </a:ext>
              </a:extLst>
            </p:cNvPr>
            <p:cNvSpPr/>
            <p:nvPr/>
          </p:nvSpPr>
          <p:spPr>
            <a:xfrm>
              <a:off x="3977647" y="1489571"/>
              <a:ext cx="1699971" cy="1700125"/>
            </a:xfrm>
            <a:custGeom>
              <a:avLst/>
              <a:gdLst/>
              <a:ahLst/>
              <a:cxnLst/>
              <a:rect l="l" t="t" r="r" b="b"/>
              <a:pathLst>
                <a:path w="22130" h="22132" extrusionOk="0">
                  <a:moveTo>
                    <a:pt x="11065" y="0"/>
                  </a:moveTo>
                  <a:cubicBezTo>
                    <a:pt x="4955" y="0"/>
                    <a:pt x="0" y="4955"/>
                    <a:pt x="0" y="11067"/>
                  </a:cubicBezTo>
                  <a:cubicBezTo>
                    <a:pt x="0" y="17177"/>
                    <a:pt x="4955" y="22132"/>
                    <a:pt x="11065" y="22132"/>
                  </a:cubicBezTo>
                  <a:cubicBezTo>
                    <a:pt x="17177" y="22132"/>
                    <a:pt x="22129" y="17177"/>
                    <a:pt x="22129" y="11067"/>
                  </a:cubicBezTo>
                  <a:cubicBezTo>
                    <a:pt x="22129" y="4955"/>
                    <a:pt x="17177" y="0"/>
                    <a:pt x="110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5501;p50">
              <a:extLst>
                <a:ext uri="{FF2B5EF4-FFF2-40B4-BE49-F238E27FC236}">
                  <a16:creationId xmlns:a16="http://schemas.microsoft.com/office/drawing/2014/main" id="{0287E086-8E38-F6A3-4AC4-BF12980EAB53}"/>
                </a:ext>
              </a:extLst>
            </p:cNvPr>
            <p:cNvSpPr/>
            <p:nvPr/>
          </p:nvSpPr>
          <p:spPr>
            <a:xfrm>
              <a:off x="4079430" y="1630531"/>
              <a:ext cx="318562" cy="1442556"/>
            </a:xfrm>
            <a:custGeom>
              <a:avLst/>
              <a:gdLst/>
              <a:ahLst/>
              <a:cxnLst/>
              <a:rect l="l" t="t" r="r" b="b"/>
              <a:pathLst>
                <a:path w="4147" h="18779" extrusionOk="0">
                  <a:moveTo>
                    <a:pt x="3644" y="1"/>
                  </a:moveTo>
                  <a:cubicBezTo>
                    <a:pt x="3267" y="252"/>
                    <a:pt x="2902" y="531"/>
                    <a:pt x="2550" y="832"/>
                  </a:cubicBezTo>
                  <a:cubicBezTo>
                    <a:pt x="2257" y="1343"/>
                    <a:pt x="1998" y="1887"/>
                    <a:pt x="1797" y="2464"/>
                  </a:cubicBezTo>
                  <a:cubicBezTo>
                    <a:pt x="1577" y="3106"/>
                    <a:pt x="1440" y="3803"/>
                    <a:pt x="1468" y="4529"/>
                  </a:cubicBezTo>
                  <a:cubicBezTo>
                    <a:pt x="1482" y="4891"/>
                    <a:pt x="1546" y="5260"/>
                    <a:pt x="1663" y="5617"/>
                  </a:cubicBezTo>
                  <a:cubicBezTo>
                    <a:pt x="1716" y="5792"/>
                    <a:pt x="1800" y="5968"/>
                    <a:pt x="1881" y="6136"/>
                  </a:cubicBezTo>
                  <a:cubicBezTo>
                    <a:pt x="1965" y="6300"/>
                    <a:pt x="2051" y="6445"/>
                    <a:pt x="2135" y="6585"/>
                  </a:cubicBezTo>
                  <a:cubicBezTo>
                    <a:pt x="2299" y="6861"/>
                    <a:pt x="2430" y="7109"/>
                    <a:pt x="2483" y="7310"/>
                  </a:cubicBezTo>
                  <a:cubicBezTo>
                    <a:pt x="2536" y="7508"/>
                    <a:pt x="2514" y="7670"/>
                    <a:pt x="2433" y="7854"/>
                  </a:cubicBezTo>
                  <a:cubicBezTo>
                    <a:pt x="2352" y="8035"/>
                    <a:pt x="2193" y="8234"/>
                    <a:pt x="1992" y="8429"/>
                  </a:cubicBezTo>
                  <a:cubicBezTo>
                    <a:pt x="1794" y="8624"/>
                    <a:pt x="1557" y="8817"/>
                    <a:pt x="1301" y="9023"/>
                  </a:cubicBezTo>
                  <a:cubicBezTo>
                    <a:pt x="1030" y="9243"/>
                    <a:pt x="751" y="9525"/>
                    <a:pt x="528" y="9838"/>
                  </a:cubicBezTo>
                  <a:cubicBezTo>
                    <a:pt x="305" y="10158"/>
                    <a:pt x="101" y="10532"/>
                    <a:pt x="31" y="11007"/>
                  </a:cubicBezTo>
                  <a:cubicBezTo>
                    <a:pt x="1" y="11246"/>
                    <a:pt x="23" y="11512"/>
                    <a:pt x="101" y="11763"/>
                  </a:cubicBezTo>
                  <a:cubicBezTo>
                    <a:pt x="123" y="11827"/>
                    <a:pt x="148" y="11885"/>
                    <a:pt x="171" y="11950"/>
                  </a:cubicBezTo>
                  <a:cubicBezTo>
                    <a:pt x="199" y="12008"/>
                    <a:pt x="235" y="12064"/>
                    <a:pt x="266" y="12120"/>
                  </a:cubicBezTo>
                  <a:cubicBezTo>
                    <a:pt x="333" y="12231"/>
                    <a:pt x="416" y="12332"/>
                    <a:pt x="497" y="12415"/>
                  </a:cubicBezTo>
                  <a:cubicBezTo>
                    <a:pt x="659" y="12586"/>
                    <a:pt x="821" y="12697"/>
                    <a:pt x="952" y="12795"/>
                  </a:cubicBezTo>
                  <a:cubicBezTo>
                    <a:pt x="1086" y="12890"/>
                    <a:pt x="1189" y="12968"/>
                    <a:pt x="1256" y="13032"/>
                  </a:cubicBezTo>
                  <a:cubicBezTo>
                    <a:pt x="1317" y="13099"/>
                    <a:pt x="1348" y="13135"/>
                    <a:pt x="1376" y="13205"/>
                  </a:cubicBezTo>
                  <a:cubicBezTo>
                    <a:pt x="1404" y="13269"/>
                    <a:pt x="1421" y="13364"/>
                    <a:pt x="1426" y="13478"/>
                  </a:cubicBezTo>
                  <a:cubicBezTo>
                    <a:pt x="1440" y="13715"/>
                    <a:pt x="1395" y="14022"/>
                    <a:pt x="1379" y="14385"/>
                  </a:cubicBezTo>
                  <a:cubicBezTo>
                    <a:pt x="1340" y="15147"/>
                    <a:pt x="1529" y="15878"/>
                    <a:pt x="1797" y="16514"/>
                  </a:cubicBezTo>
                  <a:cubicBezTo>
                    <a:pt x="1909" y="16784"/>
                    <a:pt x="2032" y="17044"/>
                    <a:pt x="2163" y="17292"/>
                  </a:cubicBezTo>
                  <a:cubicBezTo>
                    <a:pt x="2776" y="17869"/>
                    <a:pt x="3446" y="18369"/>
                    <a:pt x="4146" y="18779"/>
                  </a:cubicBezTo>
                  <a:cubicBezTo>
                    <a:pt x="3959" y="18458"/>
                    <a:pt x="3781" y="18132"/>
                    <a:pt x="3611" y="17802"/>
                  </a:cubicBezTo>
                  <a:cubicBezTo>
                    <a:pt x="3047" y="16681"/>
                    <a:pt x="2489" y="15529"/>
                    <a:pt x="2592" y="14466"/>
                  </a:cubicBezTo>
                  <a:cubicBezTo>
                    <a:pt x="2612" y="14184"/>
                    <a:pt x="2670" y="13855"/>
                    <a:pt x="2668" y="13445"/>
                  </a:cubicBezTo>
                  <a:cubicBezTo>
                    <a:pt x="2662" y="13238"/>
                    <a:pt x="2637" y="13010"/>
                    <a:pt x="2550" y="12772"/>
                  </a:cubicBezTo>
                  <a:cubicBezTo>
                    <a:pt x="2470" y="12538"/>
                    <a:pt x="2308" y="12301"/>
                    <a:pt x="2146" y="12139"/>
                  </a:cubicBezTo>
                  <a:cubicBezTo>
                    <a:pt x="1817" y="11824"/>
                    <a:pt x="1527" y="11673"/>
                    <a:pt x="1412" y="11537"/>
                  </a:cubicBezTo>
                  <a:cubicBezTo>
                    <a:pt x="1309" y="11419"/>
                    <a:pt x="1287" y="11339"/>
                    <a:pt x="1298" y="11174"/>
                  </a:cubicBezTo>
                  <a:cubicBezTo>
                    <a:pt x="1317" y="11007"/>
                    <a:pt x="1412" y="10786"/>
                    <a:pt x="1560" y="10583"/>
                  </a:cubicBezTo>
                  <a:cubicBezTo>
                    <a:pt x="1708" y="10373"/>
                    <a:pt x="1884" y="10186"/>
                    <a:pt x="2107" y="9999"/>
                  </a:cubicBezTo>
                  <a:cubicBezTo>
                    <a:pt x="2347" y="9796"/>
                    <a:pt x="2609" y="9578"/>
                    <a:pt x="2863" y="9316"/>
                  </a:cubicBezTo>
                  <a:cubicBezTo>
                    <a:pt x="3114" y="9054"/>
                    <a:pt x="3376" y="8747"/>
                    <a:pt x="3544" y="8331"/>
                  </a:cubicBezTo>
                  <a:cubicBezTo>
                    <a:pt x="3717" y="7924"/>
                    <a:pt x="3742" y="7405"/>
                    <a:pt x="3602" y="6986"/>
                  </a:cubicBezTo>
                  <a:cubicBezTo>
                    <a:pt x="3474" y="6568"/>
                    <a:pt x="3256" y="6264"/>
                    <a:pt x="3083" y="5993"/>
                  </a:cubicBezTo>
                  <a:cubicBezTo>
                    <a:pt x="2997" y="5857"/>
                    <a:pt x="2913" y="5731"/>
                    <a:pt x="2843" y="5611"/>
                  </a:cubicBezTo>
                  <a:cubicBezTo>
                    <a:pt x="2776" y="5491"/>
                    <a:pt x="2712" y="5374"/>
                    <a:pt x="2665" y="5248"/>
                  </a:cubicBezTo>
                  <a:cubicBezTo>
                    <a:pt x="2559" y="5003"/>
                    <a:pt x="2489" y="4732"/>
                    <a:pt x="2458" y="4453"/>
                  </a:cubicBezTo>
                  <a:cubicBezTo>
                    <a:pt x="2389" y="3893"/>
                    <a:pt x="2461" y="3293"/>
                    <a:pt x="2598" y="2701"/>
                  </a:cubicBezTo>
                  <a:cubicBezTo>
                    <a:pt x="2737" y="2104"/>
                    <a:pt x="2955" y="1521"/>
                    <a:pt x="3209" y="938"/>
                  </a:cubicBezTo>
                  <a:cubicBezTo>
                    <a:pt x="3346" y="623"/>
                    <a:pt x="3488" y="311"/>
                    <a:pt x="3644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502;p50">
              <a:extLst>
                <a:ext uri="{FF2B5EF4-FFF2-40B4-BE49-F238E27FC236}">
                  <a16:creationId xmlns:a16="http://schemas.microsoft.com/office/drawing/2014/main" id="{936B63F6-5D31-DC17-9DFF-404C8E73FAB1}"/>
                </a:ext>
              </a:extLst>
            </p:cNvPr>
            <p:cNvSpPr/>
            <p:nvPr/>
          </p:nvSpPr>
          <p:spPr>
            <a:xfrm>
              <a:off x="4366419" y="1523371"/>
              <a:ext cx="360274" cy="1660103"/>
            </a:xfrm>
            <a:custGeom>
              <a:avLst/>
              <a:gdLst/>
              <a:ahLst/>
              <a:cxnLst/>
              <a:rect l="l" t="t" r="r" b="b"/>
              <a:pathLst>
                <a:path w="4690" h="21611" extrusionOk="0">
                  <a:moveTo>
                    <a:pt x="2913" y="1"/>
                  </a:moveTo>
                  <a:cubicBezTo>
                    <a:pt x="2776" y="43"/>
                    <a:pt x="2636" y="85"/>
                    <a:pt x="2500" y="129"/>
                  </a:cubicBezTo>
                  <a:cubicBezTo>
                    <a:pt x="2151" y="673"/>
                    <a:pt x="1853" y="1254"/>
                    <a:pt x="1596" y="1853"/>
                  </a:cubicBezTo>
                  <a:cubicBezTo>
                    <a:pt x="1364" y="2409"/>
                    <a:pt x="1175" y="2983"/>
                    <a:pt x="1021" y="3572"/>
                  </a:cubicBezTo>
                  <a:cubicBezTo>
                    <a:pt x="940" y="3865"/>
                    <a:pt x="882" y="4166"/>
                    <a:pt x="829" y="4465"/>
                  </a:cubicBezTo>
                  <a:cubicBezTo>
                    <a:pt x="781" y="4766"/>
                    <a:pt x="739" y="5087"/>
                    <a:pt x="739" y="5422"/>
                  </a:cubicBezTo>
                  <a:cubicBezTo>
                    <a:pt x="739" y="5756"/>
                    <a:pt x="781" y="6113"/>
                    <a:pt x="918" y="6468"/>
                  </a:cubicBezTo>
                  <a:cubicBezTo>
                    <a:pt x="1052" y="6825"/>
                    <a:pt x="1281" y="7123"/>
                    <a:pt x="1479" y="7360"/>
                  </a:cubicBezTo>
                  <a:cubicBezTo>
                    <a:pt x="1677" y="7598"/>
                    <a:pt x="1866" y="7807"/>
                    <a:pt x="1992" y="7994"/>
                  </a:cubicBezTo>
                  <a:cubicBezTo>
                    <a:pt x="2120" y="8186"/>
                    <a:pt x="2168" y="8340"/>
                    <a:pt x="2179" y="8513"/>
                  </a:cubicBezTo>
                  <a:cubicBezTo>
                    <a:pt x="2201" y="8847"/>
                    <a:pt x="1992" y="9285"/>
                    <a:pt x="1666" y="9704"/>
                  </a:cubicBezTo>
                  <a:cubicBezTo>
                    <a:pt x="1509" y="9916"/>
                    <a:pt x="1331" y="10128"/>
                    <a:pt x="1138" y="10345"/>
                  </a:cubicBezTo>
                  <a:cubicBezTo>
                    <a:pt x="929" y="10583"/>
                    <a:pt x="725" y="10850"/>
                    <a:pt x="550" y="11135"/>
                  </a:cubicBezTo>
                  <a:cubicBezTo>
                    <a:pt x="377" y="11428"/>
                    <a:pt x="223" y="11746"/>
                    <a:pt x="126" y="12109"/>
                  </a:cubicBezTo>
                  <a:cubicBezTo>
                    <a:pt x="28" y="12466"/>
                    <a:pt x="0" y="12904"/>
                    <a:pt x="131" y="13331"/>
                  </a:cubicBezTo>
                  <a:cubicBezTo>
                    <a:pt x="162" y="13434"/>
                    <a:pt x="212" y="13534"/>
                    <a:pt x="262" y="13637"/>
                  </a:cubicBezTo>
                  <a:cubicBezTo>
                    <a:pt x="318" y="13729"/>
                    <a:pt x="368" y="13824"/>
                    <a:pt x="438" y="13911"/>
                  </a:cubicBezTo>
                  <a:cubicBezTo>
                    <a:pt x="575" y="14081"/>
                    <a:pt x="725" y="14215"/>
                    <a:pt x="857" y="14321"/>
                  </a:cubicBezTo>
                  <a:cubicBezTo>
                    <a:pt x="1133" y="14533"/>
                    <a:pt x="1331" y="14664"/>
                    <a:pt x="1462" y="14809"/>
                  </a:cubicBezTo>
                  <a:cubicBezTo>
                    <a:pt x="1741" y="15108"/>
                    <a:pt x="1903" y="15582"/>
                    <a:pt x="2014" y="16120"/>
                  </a:cubicBezTo>
                  <a:cubicBezTo>
                    <a:pt x="2076" y="16388"/>
                    <a:pt x="2112" y="16673"/>
                    <a:pt x="2165" y="16966"/>
                  </a:cubicBezTo>
                  <a:cubicBezTo>
                    <a:pt x="2221" y="17259"/>
                    <a:pt x="2279" y="17571"/>
                    <a:pt x="2357" y="17864"/>
                  </a:cubicBezTo>
                  <a:cubicBezTo>
                    <a:pt x="2678" y="19170"/>
                    <a:pt x="3236" y="20408"/>
                    <a:pt x="3981" y="21505"/>
                  </a:cubicBezTo>
                  <a:cubicBezTo>
                    <a:pt x="4218" y="21549"/>
                    <a:pt x="4453" y="21583"/>
                    <a:pt x="4690" y="21611"/>
                  </a:cubicBezTo>
                  <a:cubicBezTo>
                    <a:pt x="4023" y="20364"/>
                    <a:pt x="3563" y="19027"/>
                    <a:pt x="3337" y="17658"/>
                  </a:cubicBezTo>
                  <a:cubicBezTo>
                    <a:pt x="3289" y="17379"/>
                    <a:pt x="3261" y="17102"/>
                    <a:pt x="3231" y="16818"/>
                  </a:cubicBezTo>
                  <a:cubicBezTo>
                    <a:pt x="3206" y="16530"/>
                    <a:pt x="3178" y="16232"/>
                    <a:pt x="3130" y="15919"/>
                  </a:cubicBezTo>
                  <a:cubicBezTo>
                    <a:pt x="3086" y="15610"/>
                    <a:pt x="3027" y="15289"/>
                    <a:pt x="2913" y="14963"/>
                  </a:cubicBezTo>
                  <a:cubicBezTo>
                    <a:pt x="2795" y="14633"/>
                    <a:pt x="2628" y="14299"/>
                    <a:pt x="2383" y="14006"/>
                  </a:cubicBezTo>
                  <a:cubicBezTo>
                    <a:pt x="2126" y="13696"/>
                    <a:pt x="1825" y="13506"/>
                    <a:pt x="1646" y="13350"/>
                  </a:cubicBezTo>
                  <a:cubicBezTo>
                    <a:pt x="1456" y="13191"/>
                    <a:pt x="1387" y="13088"/>
                    <a:pt x="1345" y="12946"/>
                  </a:cubicBezTo>
                  <a:cubicBezTo>
                    <a:pt x="1306" y="12809"/>
                    <a:pt x="1303" y="12636"/>
                    <a:pt x="1362" y="12429"/>
                  </a:cubicBezTo>
                  <a:cubicBezTo>
                    <a:pt x="1417" y="12229"/>
                    <a:pt x="1523" y="12008"/>
                    <a:pt x="1652" y="11796"/>
                  </a:cubicBezTo>
                  <a:cubicBezTo>
                    <a:pt x="1783" y="11579"/>
                    <a:pt x="1931" y="11378"/>
                    <a:pt x="2109" y="11171"/>
                  </a:cubicBezTo>
                  <a:cubicBezTo>
                    <a:pt x="2302" y="10945"/>
                    <a:pt x="2503" y="10708"/>
                    <a:pt x="2692" y="10446"/>
                  </a:cubicBezTo>
                  <a:cubicBezTo>
                    <a:pt x="2879" y="10184"/>
                    <a:pt x="3060" y="9899"/>
                    <a:pt x="3200" y="9559"/>
                  </a:cubicBezTo>
                  <a:cubicBezTo>
                    <a:pt x="3337" y="9224"/>
                    <a:pt x="3440" y="8828"/>
                    <a:pt x="3392" y="8409"/>
                  </a:cubicBezTo>
                  <a:cubicBezTo>
                    <a:pt x="3376" y="8203"/>
                    <a:pt x="3320" y="8002"/>
                    <a:pt x="3242" y="7810"/>
                  </a:cubicBezTo>
                  <a:cubicBezTo>
                    <a:pt x="3161" y="7625"/>
                    <a:pt x="3060" y="7458"/>
                    <a:pt x="2952" y="7310"/>
                  </a:cubicBezTo>
                  <a:cubicBezTo>
                    <a:pt x="2737" y="7020"/>
                    <a:pt x="2505" y="6808"/>
                    <a:pt x="2321" y="6610"/>
                  </a:cubicBezTo>
                  <a:cubicBezTo>
                    <a:pt x="2134" y="6412"/>
                    <a:pt x="1995" y="6236"/>
                    <a:pt x="1903" y="6052"/>
                  </a:cubicBezTo>
                  <a:cubicBezTo>
                    <a:pt x="1808" y="5862"/>
                    <a:pt x="1755" y="5634"/>
                    <a:pt x="1733" y="5382"/>
                  </a:cubicBezTo>
                  <a:cubicBezTo>
                    <a:pt x="1688" y="4883"/>
                    <a:pt x="1766" y="4294"/>
                    <a:pt x="1836" y="3736"/>
                  </a:cubicBezTo>
                  <a:cubicBezTo>
                    <a:pt x="1914" y="3170"/>
                    <a:pt x="2037" y="2612"/>
                    <a:pt x="2184" y="2060"/>
                  </a:cubicBezTo>
                  <a:cubicBezTo>
                    <a:pt x="2371" y="1357"/>
                    <a:pt x="2614" y="673"/>
                    <a:pt x="2913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5503;p50">
              <a:extLst>
                <a:ext uri="{FF2B5EF4-FFF2-40B4-BE49-F238E27FC236}">
                  <a16:creationId xmlns:a16="http://schemas.microsoft.com/office/drawing/2014/main" id="{AE2004C1-14ED-3A89-36C0-C1323D8AD179}"/>
                </a:ext>
              </a:extLst>
            </p:cNvPr>
            <p:cNvSpPr/>
            <p:nvPr/>
          </p:nvSpPr>
          <p:spPr>
            <a:xfrm>
              <a:off x="4652486" y="1491876"/>
              <a:ext cx="267325" cy="1696514"/>
            </a:xfrm>
            <a:custGeom>
              <a:avLst/>
              <a:gdLst/>
              <a:ahLst/>
              <a:cxnLst/>
              <a:rect l="l" t="t" r="r" b="b"/>
              <a:pathLst>
                <a:path w="3480" h="22085" extrusionOk="0">
                  <a:moveTo>
                    <a:pt x="1460" y="1"/>
                  </a:moveTo>
                  <a:lnTo>
                    <a:pt x="1460" y="1"/>
                  </a:lnTo>
                  <a:cubicBezTo>
                    <a:pt x="1314" y="9"/>
                    <a:pt x="1167" y="23"/>
                    <a:pt x="1022" y="43"/>
                  </a:cubicBezTo>
                  <a:cubicBezTo>
                    <a:pt x="782" y="489"/>
                    <a:pt x="572" y="949"/>
                    <a:pt x="397" y="1438"/>
                  </a:cubicBezTo>
                  <a:cubicBezTo>
                    <a:pt x="199" y="2021"/>
                    <a:pt x="70" y="2643"/>
                    <a:pt x="34" y="3282"/>
                  </a:cubicBezTo>
                  <a:cubicBezTo>
                    <a:pt x="0" y="3921"/>
                    <a:pt x="87" y="4579"/>
                    <a:pt x="310" y="5209"/>
                  </a:cubicBezTo>
                  <a:cubicBezTo>
                    <a:pt x="544" y="5854"/>
                    <a:pt x="899" y="6364"/>
                    <a:pt x="1080" y="6827"/>
                  </a:cubicBezTo>
                  <a:cubicBezTo>
                    <a:pt x="1247" y="7277"/>
                    <a:pt x="1270" y="7740"/>
                    <a:pt x="1172" y="8256"/>
                  </a:cubicBezTo>
                  <a:cubicBezTo>
                    <a:pt x="994" y="9294"/>
                    <a:pt x="391" y="10354"/>
                    <a:pt x="199" y="11710"/>
                  </a:cubicBezTo>
                  <a:cubicBezTo>
                    <a:pt x="182" y="11880"/>
                    <a:pt x="159" y="12050"/>
                    <a:pt x="168" y="12231"/>
                  </a:cubicBezTo>
                  <a:cubicBezTo>
                    <a:pt x="168" y="12323"/>
                    <a:pt x="168" y="12410"/>
                    <a:pt x="171" y="12502"/>
                  </a:cubicBezTo>
                  <a:lnTo>
                    <a:pt x="207" y="12773"/>
                  </a:lnTo>
                  <a:cubicBezTo>
                    <a:pt x="224" y="12957"/>
                    <a:pt x="291" y="13135"/>
                    <a:pt x="338" y="13314"/>
                  </a:cubicBezTo>
                  <a:cubicBezTo>
                    <a:pt x="388" y="13492"/>
                    <a:pt x="472" y="13665"/>
                    <a:pt x="556" y="13819"/>
                  </a:cubicBezTo>
                  <a:cubicBezTo>
                    <a:pt x="907" y="14441"/>
                    <a:pt x="1328" y="14865"/>
                    <a:pt x="1574" y="15300"/>
                  </a:cubicBezTo>
                  <a:cubicBezTo>
                    <a:pt x="2104" y="16176"/>
                    <a:pt x="2238" y="17309"/>
                    <a:pt x="2319" y="18472"/>
                  </a:cubicBezTo>
                  <a:cubicBezTo>
                    <a:pt x="2361" y="19061"/>
                    <a:pt x="2372" y="19652"/>
                    <a:pt x="2447" y="20271"/>
                  </a:cubicBezTo>
                  <a:cubicBezTo>
                    <a:pt x="2522" y="20880"/>
                    <a:pt x="2642" y="21491"/>
                    <a:pt x="2849" y="22085"/>
                  </a:cubicBezTo>
                  <a:cubicBezTo>
                    <a:pt x="3061" y="22074"/>
                    <a:pt x="3270" y="22060"/>
                    <a:pt x="3479" y="22035"/>
                  </a:cubicBezTo>
                  <a:cubicBezTo>
                    <a:pt x="3474" y="21998"/>
                    <a:pt x="3463" y="21954"/>
                    <a:pt x="3454" y="21917"/>
                  </a:cubicBezTo>
                  <a:cubicBezTo>
                    <a:pt x="3209" y="20802"/>
                    <a:pt x="3298" y="19660"/>
                    <a:pt x="3320" y="18450"/>
                  </a:cubicBezTo>
                  <a:cubicBezTo>
                    <a:pt x="3329" y="17847"/>
                    <a:pt x="3323" y="17228"/>
                    <a:pt x="3228" y="16592"/>
                  </a:cubicBezTo>
                  <a:cubicBezTo>
                    <a:pt x="3139" y="15961"/>
                    <a:pt x="2960" y="15308"/>
                    <a:pt x="2631" y="14709"/>
                  </a:cubicBezTo>
                  <a:cubicBezTo>
                    <a:pt x="2302" y="14098"/>
                    <a:pt x="1886" y="13651"/>
                    <a:pt x="1674" y="13224"/>
                  </a:cubicBezTo>
                  <a:cubicBezTo>
                    <a:pt x="1460" y="12812"/>
                    <a:pt x="1404" y="12376"/>
                    <a:pt x="1471" y="11871"/>
                  </a:cubicBezTo>
                  <a:cubicBezTo>
                    <a:pt x="1591" y="10850"/>
                    <a:pt x="2168" y="9768"/>
                    <a:pt x="2372" y="8448"/>
                  </a:cubicBezTo>
                  <a:cubicBezTo>
                    <a:pt x="2394" y="8281"/>
                    <a:pt x="2416" y="8116"/>
                    <a:pt x="2416" y="7941"/>
                  </a:cubicBezTo>
                  <a:cubicBezTo>
                    <a:pt x="2419" y="7857"/>
                    <a:pt x="2422" y="7768"/>
                    <a:pt x="2422" y="7681"/>
                  </a:cubicBezTo>
                  <a:lnTo>
                    <a:pt x="2400" y="7413"/>
                  </a:lnTo>
                  <a:cubicBezTo>
                    <a:pt x="2391" y="7235"/>
                    <a:pt x="2338" y="7062"/>
                    <a:pt x="2296" y="6883"/>
                  </a:cubicBezTo>
                  <a:cubicBezTo>
                    <a:pt x="2260" y="6705"/>
                    <a:pt x="2185" y="6537"/>
                    <a:pt x="2115" y="6381"/>
                  </a:cubicBezTo>
                  <a:cubicBezTo>
                    <a:pt x="1822" y="5753"/>
                    <a:pt x="1443" y="5307"/>
                    <a:pt x="1236" y="4841"/>
                  </a:cubicBezTo>
                  <a:cubicBezTo>
                    <a:pt x="809" y="3884"/>
                    <a:pt x="773" y="2715"/>
                    <a:pt x="1005" y="1605"/>
                  </a:cubicBezTo>
                  <a:cubicBezTo>
                    <a:pt x="1108" y="1064"/>
                    <a:pt x="1273" y="531"/>
                    <a:pt x="146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504;p50">
              <a:extLst>
                <a:ext uri="{FF2B5EF4-FFF2-40B4-BE49-F238E27FC236}">
                  <a16:creationId xmlns:a16="http://schemas.microsoft.com/office/drawing/2014/main" id="{B3779D7F-1BB0-5B4D-CDF3-358CEC828511}"/>
                </a:ext>
              </a:extLst>
            </p:cNvPr>
            <p:cNvSpPr/>
            <p:nvPr/>
          </p:nvSpPr>
          <p:spPr>
            <a:xfrm>
              <a:off x="4847525" y="1492951"/>
              <a:ext cx="349827" cy="1651346"/>
            </a:xfrm>
            <a:custGeom>
              <a:avLst/>
              <a:gdLst/>
              <a:ahLst/>
              <a:cxnLst/>
              <a:rect l="l" t="t" r="r" b="b"/>
              <a:pathLst>
                <a:path w="4554" h="21497" extrusionOk="0">
                  <a:moveTo>
                    <a:pt x="681" y="1"/>
                  </a:moveTo>
                  <a:cubicBezTo>
                    <a:pt x="366" y="581"/>
                    <a:pt x="159" y="1237"/>
                    <a:pt x="73" y="1906"/>
                  </a:cubicBezTo>
                  <a:cubicBezTo>
                    <a:pt x="0" y="2492"/>
                    <a:pt x="20" y="3097"/>
                    <a:pt x="145" y="3689"/>
                  </a:cubicBezTo>
                  <a:cubicBezTo>
                    <a:pt x="262" y="4286"/>
                    <a:pt x="513" y="4847"/>
                    <a:pt x="759" y="5357"/>
                  </a:cubicBezTo>
                  <a:cubicBezTo>
                    <a:pt x="1007" y="5868"/>
                    <a:pt x="1258" y="6353"/>
                    <a:pt x="1429" y="6825"/>
                  </a:cubicBezTo>
                  <a:cubicBezTo>
                    <a:pt x="1604" y="7302"/>
                    <a:pt x="1666" y="7737"/>
                    <a:pt x="1618" y="8206"/>
                  </a:cubicBezTo>
                  <a:cubicBezTo>
                    <a:pt x="1532" y="9157"/>
                    <a:pt x="1004" y="10161"/>
                    <a:pt x="812" y="11419"/>
                  </a:cubicBezTo>
                  <a:cubicBezTo>
                    <a:pt x="717" y="12047"/>
                    <a:pt x="787" y="12792"/>
                    <a:pt x="1094" y="13414"/>
                  </a:cubicBezTo>
                  <a:cubicBezTo>
                    <a:pt x="1401" y="14028"/>
                    <a:pt x="1819" y="14471"/>
                    <a:pt x="2165" y="14884"/>
                  </a:cubicBezTo>
                  <a:cubicBezTo>
                    <a:pt x="2344" y="15088"/>
                    <a:pt x="2497" y="15280"/>
                    <a:pt x="2637" y="15490"/>
                  </a:cubicBezTo>
                  <a:cubicBezTo>
                    <a:pt x="2776" y="15699"/>
                    <a:pt x="2904" y="15917"/>
                    <a:pt x="3016" y="16143"/>
                  </a:cubicBezTo>
                  <a:cubicBezTo>
                    <a:pt x="3236" y="16594"/>
                    <a:pt x="3404" y="17080"/>
                    <a:pt x="3501" y="17582"/>
                  </a:cubicBezTo>
                  <a:cubicBezTo>
                    <a:pt x="3708" y="18581"/>
                    <a:pt x="3535" y="19646"/>
                    <a:pt x="3390" y="20771"/>
                  </a:cubicBezTo>
                  <a:cubicBezTo>
                    <a:pt x="3362" y="21011"/>
                    <a:pt x="3337" y="21251"/>
                    <a:pt x="3314" y="21496"/>
                  </a:cubicBezTo>
                  <a:cubicBezTo>
                    <a:pt x="3515" y="21429"/>
                    <a:pt x="3711" y="21357"/>
                    <a:pt x="3903" y="21279"/>
                  </a:cubicBezTo>
                  <a:lnTo>
                    <a:pt x="4006" y="20891"/>
                  </a:lnTo>
                  <a:cubicBezTo>
                    <a:pt x="4149" y="20355"/>
                    <a:pt x="4302" y="19811"/>
                    <a:pt x="4411" y="19236"/>
                  </a:cubicBezTo>
                  <a:cubicBezTo>
                    <a:pt x="4522" y="18659"/>
                    <a:pt x="4553" y="18042"/>
                    <a:pt x="4495" y="17445"/>
                  </a:cubicBezTo>
                  <a:cubicBezTo>
                    <a:pt x="4439" y="16843"/>
                    <a:pt x="4288" y="16246"/>
                    <a:pt x="4051" y="15682"/>
                  </a:cubicBezTo>
                  <a:cubicBezTo>
                    <a:pt x="3825" y="15121"/>
                    <a:pt x="3476" y="14577"/>
                    <a:pt x="3114" y="14120"/>
                  </a:cubicBezTo>
                  <a:cubicBezTo>
                    <a:pt x="2762" y="13665"/>
                    <a:pt x="2419" y="13269"/>
                    <a:pt x="2240" y="12870"/>
                  </a:cubicBezTo>
                  <a:cubicBezTo>
                    <a:pt x="2067" y="12485"/>
                    <a:pt x="2023" y="12069"/>
                    <a:pt x="2087" y="11595"/>
                  </a:cubicBezTo>
                  <a:cubicBezTo>
                    <a:pt x="2204" y="10635"/>
                    <a:pt x="2737" y="9592"/>
                    <a:pt x="2832" y="8303"/>
                  </a:cubicBezTo>
                  <a:lnTo>
                    <a:pt x="2840" y="8058"/>
                  </a:lnTo>
                  <a:lnTo>
                    <a:pt x="2832" y="7812"/>
                  </a:lnTo>
                  <a:cubicBezTo>
                    <a:pt x="2826" y="7648"/>
                    <a:pt x="2798" y="7480"/>
                    <a:pt x="2770" y="7318"/>
                  </a:cubicBezTo>
                  <a:cubicBezTo>
                    <a:pt x="2712" y="6995"/>
                    <a:pt x="2603" y="6691"/>
                    <a:pt x="2483" y="6409"/>
                  </a:cubicBezTo>
                  <a:cubicBezTo>
                    <a:pt x="2240" y="5843"/>
                    <a:pt x="1928" y="5354"/>
                    <a:pt x="1646" y="4889"/>
                  </a:cubicBezTo>
                  <a:cubicBezTo>
                    <a:pt x="1507" y="4654"/>
                    <a:pt x="1370" y="4425"/>
                    <a:pt x="1256" y="4191"/>
                  </a:cubicBezTo>
                  <a:cubicBezTo>
                    <a:pt x="1200" y="4071"/>
                    <a:pt x="1144" y="3957"/>
                    <a:pt x="1097" y="3840"/>
                  </a:cubicBezTo>
                  <a:cubicBezTo>
                    <a:pt x="1049" y="3720"/>
                    <a:pt x="1002" y="3602"/>
                    <a:pt x="963" y="3480"/>
                  </a:cubicBezTo>
                  <a:cubicBezTo>
                    <a:pt x="795" y="2994"/>
                    <a:pt x="712" y="2473"/>
                    <a:pt x="703" y="1945"/>
                  </a:cubicBezTo>
                  <a:cubicBezTo>
                    <a:pt x="684" y="1304"/>
                    <a:pt x="784" y="654"/>
                    <a:pt x="993" y="32"/>
                  </a:cubicBezTo>
                  <a:cubicBezTo>
                    <a:pt x="890" y="18"/>
                    <a:pt x="784" y="6"/>
                    <a:pt x="681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5505;p50">
              <a:extLst>
                <a:ext uri="{FF2B5EF4-FFF2-40B4-BE49-F238E27FC236}">
                  <a16:creationId xmlns:a16="http://schemas.microsoft.com/office/drawing/2014/main" id="{92A2A34D-5F48-FDDA-C92B-8AC6CC1DD26E}"/>
                </a:ext>
              </a:extLst>
            </p:cNvPr>
            <p:cNvSpPr/>
            <p:nvPr/>
          </p:nvSpPr>
          <p:spPr>
            <a:xfrm>
              <a:off x="5090958" y="1536890"/>
              <a:ext cx="431023" cy="1474973"/>
            </a:xfrm>
            <a:custGeom>
              <a:avLst/>
              <a:gdLst/>
              <a:ahLst/>
              <a:cxnLst/>
              <a:rect l="l" t="t" r="r" b="b"/>
              <a:pathLst>
                <a:path w="5611" h="19201" extrusionOk="0">
                  <a:moveTo>
                    <a:pt x="221" y="1"/>
                  </a:moveTo>
                  <a:cubicBezTo>
                    <a:pt x="62" y="609"/>
                    <a:pt x="0" y="1259"/>
                    <a:pt x="31" y="1903"/>
                  </a:cubicBezTo>
                  <a:cubicBezTo>
                    <a:pt x="56" y="2392"/>
                    <a:pt x="145" y="2883"/>
                    <a:pt x="279" y="3354"/>
                  </a:cubicBezTo>
                  <a:cubicBezTo>
                    <a:pt x="413" y="3823"/>
                    <a:pt x="583" y="4264"/>
                    <a:pt x="737" y="4696"/>
                  </a:cubicBezTo>
                  <a:cubicBezTo>
                    <a:pt x="890" y="5126"/>
                    <a:pt x="1030" y="5547"/>
                    <a:pt x="1116" y="5951"/>
                  </a:cubicBezTo>
                  <a:cubicBezTo>
                    <a:pt x="1197" y="6361"/>
                    <a:pt x="1222" y="6746"/>
                    <a:pt x="1161" y="7115"/>
                  </a:cubicBezTo>
                  <a:cubicBezTo>
                    <a:pt x="1130" y="7296"/>
                    <a:pt x="1072" y="7519"/>
                    <a:pt x="1021" y="7784"/>
                  </a:cubicBezTo>
                  <a:cubicBezTo>
                    <a:pt x="974" y="8044"/>
                    <a:pt x="946" y="8392"/>
                    <a:pt x="1027" y="8724"/>
                  </a:cubicBezTo>
                  <a:cubicBezTo>
                    <a:pt x="1102" y="9059"/>
                    <a:pt x="1267" y="9352"/>
                    <a:pt x="1448" y="9586"/>
                  </a:cubicBezTo>
                  <a:cubicBezTo>
                    <a:pt x="1632" y="9824"/>
                    <a:pt x="1830" y="10010"/>
                    <a:pt x="2026" y="10178"/>
                  </a:cubicBezTo>
                  <a:cubicBezTo>
                    <a:pt x="2416" y="10510"/>
                    <a:pt x="2801" y="10764"/>
                    <a:pt x="3086" y="11029"/>
                  </a:cubicBezTo>
                  <a:cubicBezTo>
                    <a:pt x="3384" y="11299"/>
                    <a:pt x="3638" y="11620"/>
                    <a:pt x="3847" y="11963"/>
                  </a:cubicBezTo>
                  <a:cubicBezTo>
                    <a:pt x="4269" y="12661"/>
                    <a:pt x="4489" y="13467"/>
                    <a:pt x="4467" y="14307"/>
                  </a:cubicBezTo>
                  <a:cubicBezTo>
                    <a:pt x="4450" y="15155"/>
                    <a:pt x="4235" y="16034"/>
                    <a:pt x="3973" y="16921"/>
                  </a:cubicBezTo>
                  <a:cubicBezTo>
                    <a:pt x="3761" y="17671"/>
                    <a:pt x="3541" y="18433"/>
                    <a:pt x="3351" y="19200"/>
                  </a:cubicBezTo>
                  <a:cubicBezTo>
                    <a:pt x="3440" y="19133"/>
                    <a:pt x="3524" y="19063"/>
                    <a:pt x="3608" y="18994"/>
                  </a:cubicBezTo>
                  <a:cubicBezTo>
                    <a:pt x="3937" y="18385"/>
                    <a:pt x="4249" y="17766"/>
                    <a:pt x="4562" y="17144"/>
                  </a:cubicBezTo>
                  <a:cubicBezTo>
                    <a:pt x="4963" y="16296"/>
                    <a:pt x="5354" y="15395"/>
                    <a:pt x="5477" y="14382"/>
                  </a:cubicBezTo>
                  <a:cubicBezTo>
                    <a:pt x="5611" y="13367"/>
                    <a:pt x="5407" y="12279"/>
                    <a:pt x="4910" y="11358"/>
                  </a:cubicBezTo>
                  <a:cubicBezTo>
                    <a:pt x="4662" y="10898"/>
                    <a:pt x="4338" y="10476"/>
                    <a:pt x="3962" y="10103"/>
                  </a:cubicBezTo>
                  <a:cubicBezTo>
                    <a:pt x="3569" y="9731"/>
                    <a:pt x="3178" y="9472"/>
                    <a:pt x="2860" y="9196"/>
                  </a:cubicBezTo>
                  <a:cubicBezTo>
                    <a:pt x="2536" y="8931"/>
                    <a:pt x="2319" y="8663"/>
                    <a:pt x="2260" y="8426"/>
                  </a:cubicBezTo>
                  <a:cubicBezTo>
                    <a:pt x="2229" y="8306"/>
                    <a:pt x="2224" y="8178"/>
                    <a:pt x="2252" y="7982"/>
                  </a:cubicBezTo>
                  <a:cubicBezTo>
                    <a:pt x="2277" y="7790"/>
                    <a:pt x="2338" y="7561"/>
                    <a:pt x="2369" y="7282"/>
                  </a:cubicBezTo>
                  <a:cubicBezTo>
                    <a:pt x="2430" y="6724"/>
                    <a:pt x="2361" y="6169"/>
                    <a:pt x="2215" y="5678"/>
                  </a:cubicBezTo>
                  <a:cubicBezTo>
                    <a:pt x="2073" y="5181"/>
                    <a:pt x="1870" y="4732"/>
                    <a:pt x="1669" y="4305"/>
                  </a:cubicBezTo>
                  <a:cubicBezTo>
                    <a:pt x="1459" y="3881"/>
                    <a:pt x="1256" y="3474"/>
                    <a:pt x="1072" y="3069"/>
                  </a:cubicBezTo>
                  <a:cubicBezTo>
                    <a:pt x="890" y="2668"/>
                    <a:pt x="751" y="2252"/>
                    <a:pt x="653" y="1817"/>
                  </a:cubicBezTo>
                  <a:cubicBezTo>
                    <a:pt x="519" y="1259"/>
                    <a:pt x="461" y="679"/>
                    <a:pt x="466" y="90"/>
                  </a:cubicBezTo>
                  <a:cubicBezTo>
                    <a:pt x="388" y="59"/>
                    <a:pt x="304" y="29"/>
                    <a:pt x="221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5506;p50">
              <a:extLst>
                <a:ext uri="{FF2B5EF4-FFF2-40B4-BE49-F238E27FC236}">
                  <a16:creationId xmlns:a16="http://schemas.microsoft.com/office/drawing/2014/main" id="{75A34F87-3051-ABC3-BF63-B70CC9040769}"/>
                </a:ext>
              </a:extLst>
            </p:cNvPr>
            <p:cNvSpPr/>
            <p:nvPr/>
          </p:nvSpPr>
          <p:spPr>
            <a:xfrm>
              <a:off x="5250815" y="1618547"/>
              <a:ext cx="417580" cy="1004927"/>
            </a:xfrm>
            <a:custGeom>
              <a:avLst/>
              <a:gdLst/>
              <a:ahLst/>
              <a:cxnLst/>
              <a:rect l="l" t="t" r="r" b="b"/>
              <a:pathLst>
                <a:path w="5436" h="13082" extrusionOk="0">
                  <a:moveTo>
                    <a:pt x="360" y="1"/>
                  </a:moveTo>
                  <a:cubicBezTo>
                    <a:pt x="277" y="282"/>
                    <a:pt x="207" y="573"/>
                    <a:pt x="151" y="868"/>
                  </a:cubicBezTo>
                  <a:cubicBezTo>
                    <a:pt x="3" y="1680"/>
                    <a:pt x="1" y="2587"/>
                    <a:pt x="346" y="3446"/>
                  </a:cubicBezTo>
                  <a:cubicBezTo>
                    <a:pt x="386" y="3555"/>
                    <a:pt x="433" y="3658"/>
                    <a:pt x="489" y="3758"/>
                  </a:cubicBezTo>
                  <a:cubicBezTo>
                    <a:pt x="542" y="3862"/>
                    <a:pt x="595" y="3965"/>
                    <a:pt x="656" y="4060"/>
                  </a:cubicBezTo>
                  <a:cubicBezTo>
                    <a:pt x="779" y="4247"/>
                    <a:pt x="904" y="4414"/>
                    <a:pt x="1016" y="4573"/>
                  </a:cubicBezTo>
                  <a:cubicBezTo>
                    <a:pt x="1242" y="4894"/>
                    <a:pt x="1395" y="5139"/>
                    <a:pt x="1435" y="5404"/>
                  </a:cubicBezTo>
                  <a:cubicBezTo>
                    <a:pt x="1488" y="5683"/>
                    <a:pt x="1474" y="6052"/>
                    <a:pt x="1476" y="6479"/>
                  </a:cubicBezTo>
                  <a:cubicBezTo>
                    <a:pt x="1479" y="6696"/>
                    <a:pt x="1493" y="6933"/>
                    <a:pt x="1546" y="7184"/>
                  </a:cubicBezTo>
                  <a:cubicBezTo>
                    <a:pt x="1594" y="7435"/>
                    <a:pt x="1697" y="7706"/>
                    <a:pt x="1828" y="7929"/>
                  </a:cubicBezTo>
                  <a:cubicBezTo>
                    <a:pt x="2096" y="8384"/>
                    <a:pt x="2439" y="8691"/>
                    <a:pt x="2729" y="8967"/>
                  </a:cubicBezTo>
                  <a:cubicBezTo>
                    <a:pt x="2877" y="9101"/>
                    <a:pt x="3011" y="9224"/>
                    <a:pt x="3128" y="9355"/>
                  </a:cubicBezTo>
                  <a:lnTo>
                    <a:pt x="3315" y="9553"/>
                  </a:lnTo>
                  <a:lnTo>
                    <a:pt x="3485" y="9762"/>
                  </a:lnTo>
                  <a:cubicBezTo>
                    <a:pt x="3719" y="10035"/>
                    <a:pt x="3912" y="10342"/>
                    <a:pt x="4099" y="10658"/>
                  </a:cubicBezTo>
                  <a:cubicBezTo>
                    <a:pt x="4266" y="10978"/>
                    <a:pt x="4434" y="11308"/>
                    <a:pt x="4556" y="11656"/>
                  </a:cubicBezTo>
                  <a:cubicBezTo>
                    <a:pt x="4726" y="12114"/>
                    <a:pt x="4849" y="12594"/>
                    <a:pt x="4925" y="13082"/>
                  </a:cubicBezTo>
                  <a:cubicBezTo>
                    <a:pt x="5162" y="12412"/>
                    <a:pt x="5329" y="11726"/>
                    <a:pt x="5435" y="11034"/>
                  </a:cubicBezTo>
                  <a:cubicBezTo>
                    <a:pt x="5229" y="10323"/>
                    <a:pt x="4897" y="9634"/>
                    <a:pt x="4453" y="9031"/>
                  </a:cubicBezTo>
                  <a:lnTo>
                    <a:pt x="4258" y="8766"/>
                  </a:lnTo>
                  <a:lnTo>
                    <a:pt x="4043" y="8518"/>
                  </a:lnTo>
                  <a:cubicBezTo>
                    <a:pt x="3901" y="8348"/>
                    <a:pt x="3747" y="8200"/>
                    <a:pt x="3608" y="8060"/>
                  </a:cubicBezTo>
                  <a:cubicBezTo>
                    <a:pt x="3320" y="7784"/>
                    <a:pt x="3078" y="7536"/>
                    <a:pt x="2944" y="7296"/>
                  </a:cubicBezTo>
                  <a:cubicBezTo>
                    <a:pt x="2874" y="7173"/>
                    <a:pt x="2832" y="7070"/>
                    <a:pt x="2802" y="6930"/>
                  </a:cubicBezTo>
                  <a:cubicBezTo>
                    <a:pt x="2765" y="6791"/>
                    <a:pt x="2757" y="6626"/>
                    <a:pt x="2746" y="6445"/>
                  </a:cubicBezTo>
                  <a:cubicBezTo>
                    <a:pt x="2721" y="6080"/>
                    <a:pt x="2746" y="5639"/>
                    <a:pt x="2620" y="5137"/>
                  </a:cubicBezTo>
                  <a:cubicBezTo>
                    <a:pt x="2556" y="4886"/>
                    <a:pt x="2444" y="4629"/>
                    <a:pt x="2313" y="4425"/>
                  </a:cubicBezTo>
                  <a:cubicBezTo>
                    <a:pt x="2185" y="4213"/>
                    <a:pt x="2037" y="4043"/>
                    <a:pt x="1906" y="3884"/>
                  </a:cubicBezTo>
                  <a:cubicBezTo>
                    <a:pt x="1772" y="3728"/>
                    <a:pt x="1647" y="3586"/>
                    <a:pt x="1538" y="3449"/>
                  </a:cubicBezTo>
                  <a:cubicBezTo>
                    <a:pt x="1488" y="3382"/>
                    <a:pt x="1437" y="3312"/>
                    <a:pt x="1393" y="3242"/>
                  </a:cubicBezTo>
                  <a:cubicBezTo>
                    <a:pt x="1342" y="3173"/>
                    <a:pt x="1298" y="3103"/>
                    <a:pt x="1259" y="3028"/>
                  </a:cubicBezTo>
                  <a:cubicBezTo>
                    <a:pt x="924" y="2431"/>
                    <a:pt x="793" y="1691"/>
                    <a:pt x="776" y="924"/>
                  </a:cubicBezTo>
                  <a:cubicBezTo>
                    <a:pt x="768" y="712"/>
                    <a:pt x="771" y="494"/>
                    <a:pt x="779" y="277"/>
                  </a:cubicBezTo>
                  <a:cubicBezTo>
                    <a:pt x="639" y="182"/>
                    <a:pt x="500" y="87"/>
                    <a:pt x="36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5507;p50">
              <a:extLst>
                <a:ext uri="{FF2B5EF4-FFF2-40B4-BE49-F238E27FC236}">
                  <a16:creationId xmlns:a16="http://schemas.microsoft.com/office/drawing/2014/main" id="{CD13ECAF-98C6-5384-ACF2-4CFAD3396865}"/>
                </a:ext>
              </a:extLst>
            </p:cNvPr>
            <p:cNvSpPr/>
            <p:nvPr/>
          </p:nvSpPr>
          <p:spPr>
            <a:xfrm>
              <a:off x="4019205" y="1857295"/>
              <a:ext cx="1659028" cy="1332400"/>
            </a:xfrm>
            <a:custGeom>
              <a:avLst/>
              <a:gdLst/>
              <a:ahLst/>
              <a:cxnLst/>
              <a:rect l="l" t="t" r="r" b="b"/>
              <a:pathLst>
                <a:path w="21597" h="17345" extrusionOk="0">
                  <a:moveTo>
                    <a:pt x="19638" y="0"/>
                  </a:moveTo>
                  <a:lnTo>
                    <a:pt x="19638" y="0"/>
                  </a:lnTo>
                  <a:cubicBezTo>
                    <a:pt x="19981" y="1069"/>
                    <a:pt x="20174" y="2213"/>
                    <a:pt x="20174" y="3404"/>
                  </a:cubicBezTo>
                  <a:cubicBezTo>
                    <a:pt x="20174" y="9516"/>
                    <a:pt x="15219" y="14468"/>
                    <a:pt x="9109" y="14468"/>
                  </a:cubicBezTo>
                  <a:cubicBezTo>
                    <a:pt x="5332" y="14468"/>
                    <a:pt x="1995" y="12574"/>
                    <a:pt x="1" y="9684"/>
                  </a:cubicBezTo>
                  <a:lnTo>
                    <a:pt x="1" y="9684"/>
                  </a:lnTo>
                  <a:cubicBezTo>
                    <a:pt x="1435" y="14131"/>
                    <a:pt x="5608" y="17345"/>
                    <a:pt x="10532" y="17345"/>
                  </a:cubicBezTo>
                  <a:cubicBezTo>
                    <a:pt x="16645" y="17345"/>
                    <a:pt x="21596" y="12390"/>
                    <a:pt x="21596" y="6280"/>
                  </a:cubicBezTo>
                  <a:cubicBezTo>
                    <a:pt x="21594" y="3942"/>
                    <a:pt x="20868" y="1780"/>
                    <a:pt x="19638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5508;p50">
              <a:extLst>
                <a:ext uri="{FF2B5EF4-FFF2-40B4-BE49-F238E27FC236}">
                  <a16:creationId xmlns:a16="http://schemas.microsoft.com/office/drawing/2014/main" id="{EE58E304-CD02-1A90-0E7E-F94564CED196}"/>
                </a:ext>
              </a:extLst>
            </p:cNvPr>
            <p:cNvSpPr/>
            <p:nvPr/>
          </p:nvSpPr>
          <p:spPr>
            <a:xfrm>
              <a:off x="4005071" y="1489341"/>
              <a:ext cx="1217557" cy="939555"/>
            </a:xfrm>
            <a:custGeom>
              <a:avLst/>
              <a:gdLst/>
              <a:ahLst/>
              <a:cxnLst/>
              <a:rect l="l" t="t" r="r" b="b"/>
              <a:pathLst>
                <a:path w="15850" h="12231" extrusionOk="0">
                  <a:moveTo>
                    <a:pt x="10713" y="0"/>
                  </a:moveTo>
                  <a:cubicBezTo>
                    <a:pt x="5558" y="0"/>
                    <a:pt x="1231" y="3524"/>
                    <a:pt x="0" y="8289"/>
                  </a:cubicBezTo>
                  <a:cubicBezTo>
                    <a:pt x="1535" y="10663"/>
                    <a:pt x="4199" y="12231"/>
                    <a:pt x="7232" y="12231"/>
                  </a:cubicBezTo>
                  <a:cubicBezTo>
                    <a:pt x="11991" y="12231"/>
                    <a:pt x="15849" y="8375"/>
                    <a:pt x="15849" y="3613"/>
                  </a:cubicBezTo>
                  <a:cubicBezTo>
                    <a:pt x="15849" y="2732"/>
                    <a:pt x="15715" y="1881"/>
                    <a:pt x="15470" y="1074"/>
                  </a:cubicBezTo>
                  <a:cubicBezTo>
                    <a:pt x="14028" y="388"/>
                    <a:pt x="12415" y="0"/>
                    <a:pt x="10713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5509;p50">
              <a:extLst>
                <a:ext uri="{FF2B5EF4-FFF2-40B4-BE49-F238E27FC236}">
                  <a16:creationId xmlns:a16="http://schemas.microsoft.com/office/drawing/2014/main" id="{2D659641-8EDD-EE0E-7B0D-A9D2CA584295}"/>
                </a:ext>
              </a:extLst>
            </p:cNvPr>
            <p:cNvSpPr/>
            <p:nvPr/>
          </p:nvSpPr>
          <p:spPr>
            <a:xfrm>
              <a:off x="4717166" y="1981585"/>
              <a:ext cx="1503472" cy="1191363"/>
            </a:xfrm>
            <a:custGeom>
              <a:avLst/>
              <a:gdLst/>
              <a:ahLst/>
              <a:cxnLst/>
              <a:rect l="l" t="t" r="r" b="b"/>
              <a:pathLst>
                <a:path w="19572" h="15509" extrusionOk="0">
                  <a:moveTo>
                    <a:pt x="16558" y="1"/>
                  </a:moveTo>
                  <a:lnTo>
                    <a:pt x="15713" y="572"/>
                  </a:lnTo>
                  <a:cubicBezTo>
                    <a:pt x="18411" y="4668"/>
                    <a:pt x="17323" y="10183"/>
                    <a:pt x="13247" y="12940"/>
                  </a:cubicBezTo>
                  <a:cubicBezTo>
                    <a:pt x="11704" y="13984"/>
                    <a:pt x="9955" y="14484"/>
                    <a:pt x="8224" y="14484"/>
                  </a:cubicBezTo>
                  <a:cubicBezTo>
                    <a:pt x="5381" y="14484"/>
                    <a:pt x="2588" y="13134"/>
                    <a:pt x="849" y="10627"/>
                  </a:cubicBezTo>
                  <a:lnTo>
                    <a:pt x="1" y="11204"/>
                  </a:lnTo>
                  <a:cubicBezTo>
                    <a:pt x="1941" y="14001"/>
                    <a:pt x="5055" y="15508"/>
                    <a:pt x="8226" y="15508"/>
                  </a:cubicBezTo>
                  <a:cubicBezTo>
                    <a:pt x="10154" y="15508"/>
                    <a:pt x="12103" y="14951"/>
                    <a:pt x="13822" y="13788"/>
                  </a:cubicBezTo>
                  <a:cubicBezTo>
                    <a:pt x="18366" y="10713"/>
                    <a:pt x="19571" y="4565"/>
                    <a:pt x="165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5510;p50">
              <a:extLst>
                <a:ext uri="{FF2B5EF4-FFF2-40B4-BE49-F238E27FC236}">
                  <a16:creationId xmlns:a16="http://schemas.microsoft.com/office/drawing/2014/main" id="{33D3F636-FD76-886E-8E6C-FB265EEA738B}"/>
                </a:ext>
              </a:extLst>
            </p:cNvPr>
            <p:cNvSpPr/>
            <p:nvPr/>
          </p:nvSpPr>
          <p:spPr>
            <a:xfrm>
              <a:off x="4717166" y="1981585"/>
              <a:ext cx="1504087" cy="1191900"/>
            </a:xfrm>
            <a:custGeom>
              <a:avLst/>
              <a:gdLst/>
              <a:ahLst/>
              <a:cxnLst/>
              <a:rect l="l" t="t" r="r" b="b"/>
              <a:pathLst>
                <a:path w="19580" h="15516" extrusionOk="0">
                  <a:moveTo>
                    <a:pt x="16564" y="1"/>
                  </a:moveTo>
                  <a:lnTo>
                    <a:pt x="16305" y="173"/>
                  </a:lnTo>
                  <a:cubicBezTo>
                    <a:pt x="18949" y="4534"/>
                    <a:pt x="17738" y="10245"/>
                    <a:pt x="13470" y="13135"/>
                  </a:cubicBezTo>
                  <a:cubicBezTo>
                    <a:pt x="11817" y="14255"/>
                    <a:pt x="9941" y="14791"/>
                    <a:pt x="8085" y="14791"/>
                  </a:cubicBezTo>
                  <a:cubicBezTo>
                    <a:pt x="5148" y="14791"/>
                    <a:pt x="2260" y="13449"/>
                    <a:pt x="383" y="10953"/>
                  </a:cubicBezTo>
                  <a:lnTo>
                    <a:pt x="1" y="11210"/>
                  </a:lnTo>
                  <a:cubicBezTo>
                    <a:pt x="1941" y="14008"/>
                    <a:pt x="5055" y="15515"/>
                    <a:pt x="8227" y="15515"/>
                  </a:cubicBezTo>
                  <a:cubicBezTo>
                    <a:pt x="10155" y="15515"/>
                    <a:pt x="12103" y="14958"/>
                    <a:pt x="13822" y="13796"/>
                  </a:cubicBezTo>
                  <a:cubicBezTo>
                    <a:pt x="18366" y="10719"/>
                    <a:pt x="19580" y="4565"/>
                    <a:pt x="16564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5511;p50">
              <a:extLst>
                <a:ext uri="{FF2B5EF4-FFF2-40B4-BE49-F238E27FC236}">
                  <a16:creationId xmlns:a16="http://schemas.microsoft.com/office/drawing/2014/main" id="{C542CFD1-CCAC-3FCF-2099-33B6CA523FA4}"/>
                </a:ext>
              </a:extLst>
            </p:cNvPr>
            <p:cNvSpPr/>
            <p:nvPr/>
          </p:nvSpPr>
          <p:spPr>
            <a:xfrm>
              <a:off x="4782998" y="2025755"/>
              <a:ext cx="1348685" cy="1068608"/>
            </a:xfrm>
            <a:custGeom>
              <a:avLst/>
              <a:gdLst/>
              <a:ahLst/>
              <a:cxnLst/>
              <a:rect l="l" t="t" r="r" b="b"/>
              <a:pathLst>
                <a:path w="17557" h="13911" extrusionOk="0">
                  <a:moveTo>
                    <a:pt x="14862" y="0"/>
                  </a:moveTo>
                  <a:lnTo>
                    <a:pt x="14270" y="402"/>
                  </a:lnTo>
                  <a:cubicBezTo>
                    <a:pt x="16739" y="4171"/>
                    <a:pt x="15738" y="9237"/>
                    <a:pt x="11991" y="11773"/>
                  </a:cubicBezTo>
                  <a:cubicBezTo>
                    <a:pt x="10574" y="12732"/>
                    <a:pt x="8966" y="13191"/>
                    <a:pt x="7374" y="13191"/>
                  </a:cubicBezTo>
                  <a:cubicBezTo>
                    <a:pt x="4762" y="13191"/>
                    <a:pt x="2194" y="11953"/>
                    <a:pt x="592" y="9656"/>
                  </a:cubicBezTo>
                  <a:lnTo>
                    <a:pt x="0" y="10057"/>
                  </a:lnTo>
                  <a:cubicBezTo>
                    <a:pt x="1740" y="12562"/>
                    <a:pt x="4534" y="13911"/>
                    <a:pt x="7377" y="13911"/>
                  </a:cubicBezTo>
                  <a:cubicBezTo>
                    <a:pt x="9107" y="13911"/>
                    <a:pt x="10855" y="13412"/>
                    <a:pt x="12395" y="12370"/>
                  </a:cubicBezTo>
                  <a:cubicBezTo>
                    <a:pt x="16469" y="9614"/>
                    <a:pt x="17557" y="4098"/>
                    <a:pt x="148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5512;p50">
              <a:extLst>
                <a:ext uri="{FF2B5EF4-FFF2-40B4-BE49-F238E27FC236}">
                  <a16:creationId xmlns:a16="http://schemas.microsoft.com/office/drawing/2014/main" id="{A7C04C19-4082-BD99-3BDB-B898C5C22247}"/>
                </a:ext>
              </a:extLst>
            </p:cNvPr>
            <p:cNvSpPr/>
            <p:nvPr/>
          </p:nvSpPr>
          <p:spPr>
            <a:xfrm>
              <a:off x="4828244" y="2056175"/>
              <a:ext cx="1240679" cy="982957"/>
            </a:xfrm>
            <a:custGeom>
              <a:avLst/>
              <a:gdLst/>
              <a:ahLst/>
              <a:cxnLst/>
              <a:rect l="l" t="t" r="r" b="b"/>
              <a:pathLst>
                <a:path w="16151" h="12796" extrusionOk="0">
                  <a:moveTo>
                    <a:pt x="13673" y="0"/>
                  </a:moveTo>
                  <a:lnTo>
                    <a:pt x="0" y="9260"/>
                  </a:lnTo>
                  <a:cubicBezTo>
                    <a:pt x="1602" y="11558"/>
                    <a:pt x="4170" y="12796"/>
                    <a:pt x="6783" y="12796"/>
                  </a:cubicBezTo>
                  <a:cubicBezTo>
                    <a:pt x="8375" y="12796"/>
                    <a:pt x="9984" y="12336"/>
                    <a:pt x="11402" y="11377"/>
                  </a:cubicBezTo>
                  <a:cubicBezTo>
                    <a:pt x="15149" y="8841"/>
                    <a:pt x="16150" y="3769"/>
                    <a:pt x="136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5513;p50">
              <a:extLst>
                <a:ext uri="{FF2B5EF4-FFF2-40B4-BE49-F238E27FC236}">
                  <a16:creationId xmlns:a16="http://schemas.microsoft.com/office/drawing/2014/main" id="{A0139164-A7D8-4934-9AAE-30B1AD6A183E}"/>
                </a:ext>
              </a:extLst>
            </p:cNvPr>
            <p:cNvSpPr/>
            <p:nvPr/>
          </p:nvSpPr>
          <p:spPr>
            <a:xfrm>
              <a:off x="5205416" y="2056559"/>
              <a:ext cx="863506" cy="982957"/>
            </a:xfrm>
            <a:custGeom>
              <a:avLst/>
              <a:gdLst/>
              <a:ahLst/>
              <a:cxnLst/>
              <a:rect l="l" t="t" r="r" b="b"/>
              <a:pathLst>
                <a:path w="11241" h="12796" extrusionOk="0">
                  <a:moveTo>
                    <a:pt x="8763" y="1"/>
                  </a:moveTo>
                  <a:lnTo>
                    <a:pt x="7784" y="662"/>
                  </a:lnTo>
                  <a:cubicBezTo>
                    <a:pt x="9597" y="4311"/>
                    <a:pt x="8484" y="8822"/>
                    <a:pt x="5019" y="11168"/>
                  </a:cubicBezTo>
                  <a:cubicBezTo>
                    <a:pt x="3592" y="12133"/>
                    <a:pt x="1978" y="12591"/>
                    <a:pt x="380" y="12591"/>
                  </a:cubicBezTo>
                  <a:cubicBezTo>
                    <a:pt x="253" y="12591"/>
                    <a:pt x="126" y="12589"/>
                    <a:pt x="0" y="12583"/>
                  </a:cubicBezTo>
                  <a:lnTo>
                    <a:pt x="0" y="12583"/>
                  </a:lnTo>
                  <a:cubicBezTo>
                    <a:pt x="612" y="12724"/>
                    <a:pt x="1239" y="12795"/>
                    <a:pt x="1869" y="12795"/>
                  </a:cubicBezTo>
                  <a:cubicBezTo>
                    <a:pt x="3461" y="12795"/>
                    <a:pt x="5070" y="12337"/>
                    <a:pt x="6489" y="11375"/>
                  </a:cubicBezTo>
                  <a:cubicBezTo>
                    <a:pt x="10239" y="8836"/>
                    <a:pt x="11240" y="3770"/>
                    <a:pt x="8763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5514;p50">
              <a:extLst>
                <a:ext uri="{FF2B5EF4-FFF2-40B4-BE49-F238E27FC236}">
                  <a16:creationId xmlns:a16="http://schemas.microsoft.com/office/drawing/2014/main" id="{D2EF784D-5BFD-1E11-0F2C-B14C92A30CF5}"/>
                </a:ext>
              </a:extLst>
            </p:cNvPr>
            <p:cNvSpPr/>
            <p:nvPr/>
          </p:nvSpPr>
          <p:spPr>
            <a:xfrm>
              <a:off x="4857127" y="2930277"/>
              <a:ext cx="106162" cy="110464"/>
            </a:xfrm>
            <a:custGeom>
              <a:avLst/>
              <a:gdLst/>
              <a:ahLst/>
              <a:cxnLst/>
              <a:rect l="l" t="t" r="r" b="b"/>
              <a:pathLst>
                <a:path w="1382" h="1438" extrusionOk="0">
                  <a:moveTo>
                    <a:pt x="589" y="1"/>
                  </a:moveTo>
                  <a:cubicBezTo>
                    <a:pt x="391" y="280"/>
                    <a:pt x="196" y="559"/>
                    <a:pt x="1" y="841"/>
                  </a:cubicBezTo>
                  <a:cubicBezTo>
                    <a:pt x="255" y="1058"/>
                    <a:pt x="520" y="1256"/>
                    <a:pt x="796" y="1438"/>
                  </a:cubicBezTo>
                  <a:cubicBezTo>
                    <a:pt x="988" y="1159"/>
                    <a:pt x="1184" y="880"/>
                    <a:pt x="1382" y="601"/>
                  </a:cubicBezTo>
                  <a:cubicBezTo>
                    <a:pt x="1108" y="419"/>
                    <a:pt x="843" y="216"/>
                    <a:pt x="589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5515;p50">
              <a:extLst>
                <a:ext uri="{FF2B5EF4-FFF2-40B4-BE49-F238E27FC236}">
                  <a16:creationId xmlns:a16="http://schemas.microsoft.com/office/drawing/2014/main" id="{41F68D51-C53D-6E47-A5E6-57B95718D02F}"/>
                </a:ext>
              </a:extLst>
            </p:cNvPr>
            <p:cNvSpPr/>
            <p:nvPr/>
          </p:nvSpPr>
          <p:spPr>
            <a:xfrm>
              <a:off x="5051321" y="3035286"/>
              <a:ext cx="90030" cy="103857"/>
            </a:xfrm>
            <a:custGeom>
              <a:avLst/>
              <a:gdLst/>
              <a:ahLst/>
              <a:cxnLst/>
              <a:rect l="l" t="t" r="r" b="b"/>
              <a:pathLst>
                <a:path w="1172" h="1352" extrusionOk="0">
                  <a:moveTo>
                    <a:pt x="235" y="1"/>
                  </a:moveTo>
                  <a:cubicBezTo>
                    <a:pt x="156" y="338"/>
                    <a:pt x="81" y="673"/>
                    <a:pt x="0" y="1014"/>
                  </a:cubicBezTo>
                  <a:cubicBezTo>
                    <a:pt x="307" y="1142"/>
                    <a:pt x="622" y="1254"/>
                    <a:pt x="938" y="1351"/>
                  </a:cubicBezTo>
                  <a:cubicBezTo>
                    <a:pt x="1019" y="1019"/>
                    <a:pt x="1097" y="684"/>
                    <a:pt x="1172" y="352"/>
                  </a:cubicBezTo>
                  <a:cubicBezTo>
                    <a:pt x="854" y="255"/>
                    <a:pt x="541" y="138"/>
                    <a:pt x="23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5516;p50">
              <a:extLst>
                <a:ext uri="{FF2B5EF4-FFF2-40B4-BE49-F238E27FC236}">
                  <a16:creationId xmlns:a16="http://schemas.microsoft.com/office/drawing/2014/main" id="{6BDF980E-C06A-9FB8-6C69-B9BB46ECC1FE}"/>
                </a:ext>
              </a:extLst>
            </p:cNvPr>
            <p:cNvSpPr/>
            <p:nvPr/>
          </p:nvSpPr>
          <p:spPr>
            <a:xfrm>
              <a:off x="5271172" y="3089980"/>
              <a:ext cx="86881" cy="82886"/>
            </a:xfrm>
            <a:custGeom>
              <a:avLst/>
              <a:gdLst/>
              <a:ahLst/>
              <a:cxnLst/>
              <a:rect l="l" t="t" r="r" b="b"/>
              <a:pathLst>
                <a:path w="1131" h="1079" extrusionOk="0">
                  <a:moveTo>
                    <a:pt x="1" y="0"/>
                  </a:moveTo>
                  <a:lnTo>
                    <a:pt x="123" y="1041"/>
                  </a:lnTo>
                  <a:cubicBezTo>
                    <a:pt x="409" y="1065"/>
                    <a:pt x="695" y="1078"/>
                    <a:pt x="983" y="1078"/>
                  </a:cubicBezTo>
                  <a:cubicBezTo>
                    <a:pt x="1032" y="1078"/>
                    <a:pt x="1081" y="1078"/>
                    <a:pt x="1130" y="1077"/>
                  </a:cubicBezTo>
                  <a:lnTo>
                    <a:pt x="1010" y="56"/>
                  </a:lnTo>
                  <a:cubicBezTo>
                    <a:pt x="670" y="56"/>
                    <a:pt x="333" y="34"/>
                    <a:pt x="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517;p50">
              <a:extLst>
                <a:ext uri="{FF2B5EF4-FFF2-40B4-BE49-F238E27FC236}">
                  <a16:creationId xmlns:a16="http://schemas.microsoft.com/office/drawing/2014/main" id="{90363E8C-EE03-6012-3555-64200E452CD6}"/>
                </a:ext>
              </a:extLst>
            </p:cNvPr>
            <p:cNvSpPr/>
            <p:nvPr/>
          </p:nvSpPr>
          <p:spPr>
            <a:xfrm>
              <a:off x="5507538" y="3053722"/>
              <a:ext cx="103780" cy="95484"/>
            </a:xfrm>
            <a:custGeom>
              <a:avLst/>
              <a:gdLst/>
              <a:ahLst/>
              <a:cxnLst/>
              <a:rect l="l" t="t" r="r" b="b"/>
              <a:pathLst>
                <a:path w="1351" h="1243" extrusionOk="0">
                  <a:moveTo>
                    <a:pt x="955" y="1"/>
                  </a:moveTo>
                  <a:cubicBezTo>
                    <a:pt x="640" y="118"/>
                    <a:pt x="322" y="210"/>
                    <a:pt x="1" y="288"/>
                  </a:cubicBezTo>
                  <a:cubicBezTo>
                    <a:pt x="126" y="609"/>
                    <a:pt x="257" y="924"/>
                    <a:pt x="394" y="1242"/>
                  </a:cubicBezTo>
                  <a:cubicBezTo>
                    <a:pt x="715" y="1159"/>
                    <a:pt x="1033" y="1061"/>
                    <a:pt x="1351" y="947"/>
                  </a:cubicBezTo>
                  <a:cubicBezTo>
                    <a:pt x="1214" y="634"/>
                    <a:pt x="1080" y="319"/>
                    <a:pt x="95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518;p50">
              <a:extLst>
                <a:ext uri="{FF2B5EF4-FFF2-40B4-BE49-F238E27FC236}">
                  <a16:creationId xmlns:a16="http://schemas.microsoft.com/office/drawing/2014/main" id="{8E8BCB58-7BD1-368F-E330-1374D9DF39E7}"/>
                </a:ext>
              </a:extLst>
            </p:cNvPr>
            <p:cNvSpPr/>
            <p:nvPr/>
          </p:nvSpPr>
          <p:spPr>
            <a:xfrm>
              <a:off x="5690747" y="2961388"/>
              <a:ext cx="105086" cy="108697"/>
            </a:xfrm>
            <a:custGeom>
              <a:avLst/>
              <a:gdLst/>
              <a:ahLst/>
              <a:cxnLst/>
              <a:rect l="l" t="t" r="r" b="b"/>
              <a:pathLst>
                <a:path w="1368" h="1415" extrusionOk="0">
                  <a:moveTo>
                    <a:pt x="838" y="0"/>
                  </a:moveTo>
                  <a:cubicBezTo>
                    <a:pt x="754" y="65"/>
                    <a:pt x="668" y="126"/>
                    <a:pt x="573" y="185"/>
                  </a:cubicBezTo>
                  <a:cubicBezTo>
                    <a:pt x="383" y="310"/>
                    <a:pt x="193" y="430"/>
                    <a:pt x="1" y="542"/>
                  </a:cubicBezTo>
                  <a:cubicBezTo>
                    <a:pt x="174" y="835"/>
                    <a:pt x="350" y="1127"/>
                    <a:pt x="531" y="1415"/>
                  </a:cubicBezTo>
                  <a:cubicBezTo>
                    <a:pt x="740" y="1298"/>
                    <a:pt x="947" y="1169"/>
                    <a:pt x="1148" y="1033"/>
                  </a:cubicBezTo>
                  <a:cubicBezTo>
                    <a:pt x="1220" y="980"/>
                    <a:pt x="1295" y="932"/>
                    <a:pt x="1368" y="879"/>
                  </a:cubicBezTo>
                  <a:cubicBezTo>
                    <a:pt x="1187" y="589"/>
                    <a:pt x="1011" y="296"/>
                    <a:pt x="838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519;p50">
              <a:extLst>
                <a:ext uri="{FF2B5EF4-FFF2-40B4-BE49-F238E27FC236}">
                  <a16:creationId xmlns:a16="http://schemas.microsoft.com/office/drawing/2014/main" id="{0CE3600B-462A-3755-EC2E-5A65FB826095}"/>
                </a:ext>
              </a:extLst>
            </p:cNvPr>
            <p:cNvSpPr/>
            <p:nvPr/>
          </p:nvSpPr>
          <p:spPr>
            <a:xfrm>
              <a:off x="5854752" y="2813976"/>
              <a:ext cx="110387" cy="107852"/>
            </a:xfrm>
            <a:custGeom>
              <a:avLst/>
              <a:gdLst/>
              <a:ahLst/>
              <a:cxnLst/>
              <a:rect l="l" t="t" r="r" b="b"/>
              <a:pathLst>
                <a:path w="1437" h="1404" extrusionOk="0">
                  <a:moveTo>
                    <a:pt x="633" y="0"/>
                  </a:moveTo>
                  <a:cubicBezTo>
                    <a:pt x="438" y="268"/>
                    <a:pt x="226" y="522"/>
                    <a:pt x="0" y="764"/>
                  </a:cubicBezTo>
                  <a:cubicBezTo>
                    <a:pt x="265" y="982"/>
                    <a:pt x="530" y="1194"/>
                    <a:pt x="801" y="1403"/>
                  </a:cubicBezTo>
                  <a:cubicBezTo>
                    <a:pt x="1030" y="1158"/>
                    <a:pt x="1239" y="901"/>
                    <a:pt x="1437" y="636"/>
                  </a:cubicBezTo>
                  <a:cubicBezTo>
                    <a:pt x="1164" y="430"/>
                    <a:pt x="898" y="218"/>
                    <a:pt x="633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520;p50">
              <a:extLst>
                <a:ext uri="{FF2B5EF4-FFF2-40B4-BE49-F238E27FC236}">
                  <a16:creationId xmlns:a16="http://schemas.microsoft.com/office/drawing/2014/main" id="{49811756-CEB6-B2A0-F2B3-28B7E63A5AE4}"/>
                </a:ext>
              </a:extLst>
            </p:cNvPr>
            <p:cNvSpPr/>
            <p:nvPr/>
          </p:nvSpPr>
          <p:spPr>
            <a:xfrm>
              <a:off x="5974510" y="2623008"/>
              <a:ext cx="99325" cy="105701"/>
            </a:xfrm>
            <a:custGeom>
              <a:avLst/>
              <a:gdLst/>
              <a:ahLst/>
              <a:cxnLst/>
              <a:rect l="l" t="t" r="r" b="b"/>
              <a:pathLst>
                <a:path w="1293" h="1376" extrusionOk="0">
                  <a:moveTo>
                    <a:pt x="366" y="0"/>
                  </a:moveTo>
                  <a:cubicBezTo>
                    <a:pt x="260" y="318"/>
                    <a:pt x="135" y="628"/>
                    <a:pt x="1" y="932"/>
                  </a:cubicBezTo>
                  <a:cubicBezTo>
                    <a:pt x="302" y="1086"/>
                    <a:pt x="609" y="1236"/>
                    <a:pt x="921" y="1376"/>
                  </a:cubicBezTo>
                  <a:cubicBezTo>
                    <a:pt x="1061" y="1072"/>
                    <a:pt x="1186" y="765"/>
                    <a:pt x="1292" y="452"/>
                  </a:cubicBezTo>
                  <a:cubicBezTo>
                    <a:pt x="980" y="307"/>
                    <a:pt x="673" y="159"/>
                    <a:pt x="366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521;p50">
              <a:extLst>
                <a:ext uri="{FF2B5EF4-FFF2-40B4-BE49-F238E27FC236}">
                  <a16:creationId xmlns:a16="http://schemas.microsoft.com/office/drawing/2014/main" id="{88253AD0-FDD1-4ED5-9F3E-E3ECD9040AF0}"/>
                </a:ext>
              </a:extLst>
            </p:cNvPr>
            <p:cNvSpPr/>
            <p:nvPr/>
          </p:nvSpPr>
          <p:spPr>
            <a:xfrm>
              <a:off x="6031969" y="2418137"/>
              <a:ext cx="84499" cy="78047"/>
            </a:xfrm>
            <a:custGeom>
              <a:avLst/>
              <a:gdLst/>
              <a:ahLst/>
              <a:cxnLst/>
              <a:rect l="l" t="t" r="r" b="b"/>
              <a:pathLst>
                <a:path w="1100" h="1016" extrusionOk="0">
                  <a:moveTo>
                    <a:pt x="1100" y="0"/>
                  </a:moveTo>
                  <a:cubicBezTo>
                    <a:pt x="759" y="11"/>
                    <a:pt x="416" y="14"/>
                    <a:pt x="78" y="17"/>
                  </a:cubicBezTo>
                  <a:cubicBezTo>
                    <a:pt x="70" y="352"/>
                    <a:pt x="48" y="684"/>
                    <a:pt x="0" y="1016"/>
                  </a:cubicBezTo>
                  <a:cubicBezTo>
                    <a:pt x="346" y="1013"/>
                    <a:pt x="692" y="1007"/>
                    <a:pt x="1033" y="999"/>
                  </a:cubicBezTo>
                  <a:cubicBezTo>
                    <a:pt x="1072" y="667"/>
                    <a:pt x="1094" y="335"/>
                    <a:pt x="110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22;p50">
              <a:extLst>
                <a:ext uri="{FF2B5EF4-FFF2-40B4-BE49-F238E27FC236}">
                  <a16:creationId xmlns:a16="http://schemas.microsoft.com/office/drawing/2014/main" id="{891819B8-B83C-0655-15DB-B228A2A64266}"/>
                </a:ext>
              </a:extLst>
            </p:cNvPr>
            <p:cNvSpPr/>
            <p:nvPr/>
          </p:nvSpPr>
          <p:spPr>
            <a:xfrm>
              <a:off x="6019524" y="2229781"/>
              <a:ext cx="90491" cy="90030"/>
            </a:xfrm>
            <a:custGeom>
              <a:avLst/>
              <a:gdLst/>
              <a:ahLst/>
              <a:cxnLst/>
              <a:rect l="l" t="t" r="r" b="b"/>
              <a:pathLst>
                <a:path w="1178" h="1172" extrusionOk="0">
                  <a:moveTo>
                    <a:pt x="999" y="0"/>
                  </a:moveTo>
                  <a:cubicBezTo>
                    <a:pt x="670" y="73"/>
                    <a:pt x="335" y="137"/>
                    <a:pt x="1" y="195"/>
                  </a:cubicBezTo>
                  <a:cubicBezTo>
                    <a:pt x="76" y="522"/>
                    <a:pt x="134" y="845"/>
                    <a:pt x="174" y="1172"/>
                  </a:cubicBezTo>
                  <a:cubicBezTo>
                    <a:pt x="508" y="1113"/>
                    <a:pt x="843" y="1046"/>
                    <a:pt x="1178" y="977"/>
                  </a:cubicBezTo>
                  <a:cubicBezTo>
                    <a:pt x="1133" y="650"/>
                    <a:pt x="1077" y="327"/>
                    <a:pt x="999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523;p50">
              <a:extLst>
                <a:ext uri="{FF2B5EF4-FFF2-40B4-BE49-F238E27FC236}">
                  <a16:creationId xmlns:a16="http://schemas.microsoft.com/office/drawing/2014/main" id="{6100C7DF-1AEE-A11F-7F0C-B1AA26E7FA1F}"/>
                </a:ext>
              </a:extLst>
            </p:cNvPr>
            <p:cNvSpPr/>
            <p:nvPr/>
          </p:nvSpPr>
          <p:spPr>
            <a:xfrm>
              <a:off x="5965983" y="2060476"/>
              <a:ext cx="100093" cy="108082"/>
            </a:xfrm>
            <a:custGeom>
              <a:avLst/>
              <a:gdLst/>
              <a:ahLst/>
              <a:cxnLst/>
              <a:rect l="l" t="t" r="r" b="b"/>
              <a:pathLst>
                <a:path w="1303" h="1407" extrusionOk="0">
                  <a:moveTo>
                    <a:pt x="898" y="0"/>
                  </a:moveTo>
                  <a:cubicBezTo>
                    <a:pt x="600" y="165"/>
                    <a:pt x="299" y="324"/>
                    <a:pt x="0" y="488"/>
                  </a:cubicBezTo>
                  <a:cubicBezTo>
                    <a:pt x="154" y="790"/>
                    <a:pt x="282" y="1097"/>
                    <a:pt x="396" y="1406"/>
                  </a:cubicBezTo>
                  <a:cubicBezTo>
                    <a:pt x="700" y="1242"/>
                    <a:pt x="999" y="1080"/>
                    <a:pt x="1303" y="915"/>
                  </a:cubicBezTo>
                  <a:cubicBezTo>
                    <a:pt x="1186" y="606"/>
                    <a:pt x="1052" y="301"/>
                    <a:pt x="898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524;p50">
              <a:extLst>
                <a:ext uri="{FF2B5EF4-FFF2-40B4-BE49-F238E27FC236}">
                  <a16:creationId xmlns:a16="http://schemas.microsoft.com/office/drawing/2014/main" id="{67015F7C-C98E-5B6D-A8BA-2BB3A66B0838}"/>
                </a:ext>
              </a:extLst>
            </p:cNvPr>
            <p:cNvSpPr/>
            <p:nvPr/>
          </p:nvSpPr>
          <p:spPr>
            <a:xfrm>
              <a:off x="5053625" y="2738541"/>
              <a:ext cx="47243" cy="58535"/>
            </a:xfrm>
            <a:custGeom>
              <a:avLst/>
              <a:gdLst/>
              <a:ahLst/>
              <a:cxnLst/>
              <a:rect l="l" t="t" r="r" b="b"/>
              <a:pathLst>
                <a:path w="615" h="762" extrusionOk="0">
                  <a:moveTo>
                    <a:pt x="51" y="0"/>
                  </a:moveTo>
                  <a:lnTo>
                    <a:pt x="1" y="28"/>
                  </a:lnTo>
                  <a:cubicBezTo>
                    <a:pt x="1" y="112"/>
                    <a:pt x="12" y="195"/>
                    <a:pt x="23" y="273"/>
                  </a:cubicBezTo>
                  <a:lnTo>
                    <a:pt x="40" y="391"/>
                  </a:lnTo>
                  <a:lnTo>
                    <a:pt x="68" y="502"/>
                  </a:lnTo>
                  <a:cubicBezTo>
                    <a:pt x="79" y="536"/>
                    <a:pt x="79" y="583"/>
                    <a:pt x="82" y="619"/>
                  </a:cubicBezTo>
                  <a:cubicBezTo>
                    <a:pt x="85" y="658"/>
                    <a:pt x="104" y="689"/>
                    <a:pt x="138" y="711"/>
                  </a:cubicBezTo>
                  <a:cubicBezTo>
                    <a:pt x="174" y="734"/>
                    <a:pt x="210" y="750"/>
                    <a:pt x="266" y="756"/>
                  </a:cubicBezTo>
                  <a:cubicBezTo>
                    <a:pt x="295" y="758"/>
                    <a:pt x="327" y="761"/>
                    <a:pt x="367" y="761"/>
                  </a:cubicBezTo>
                  <a:cubicBezTo>
                    <a:pt x="396" y="761"/>
                    <a:pt x="429" y="759"/>
                    <a:pt x="467" y="753"/>
                  </a:cubicBezTo>
                  <a:lnTo>
                    <a:pt x="514" y="725"/>
                  </a:lnTo>
                  <a:cubicBezTo>
                    <a:pt x="559" y="653"/>
                    <a:pt x="584" y="597"/>
                    <a:pt x="598" y="544"/>
                  </a:cubicBezTo>
                  <a:cubicBezTo>
                    <a:pt x="615" y="491"/>
                    <a:pt x="615" y="446"/>
                    <a:pt x="612" y="407"/>
                  </a:cubicBezTo>
                  <a:cubicBezTo>
                    <a:pt x="606" y="368"/>
                    <a:pt x="584" y="343"/>
                    <a:pt x="551" y="321"/>
                  </a:cubicBezTo>
                  <a:cubicBezTo>
                    <a:pt x="514" y="299"/>
                    <a:pt x="481" y="282"/>
                    <a:pt x="447" y="257"/>
                  </a:cubicBezTo>
                  <a:lnTo>
                    <a:pt x="358" y="187"/>
                  </a:lnTo>
                  <a:lnTo>
                    <a:pt x="260" y="123"/>
                  </a:lnTo>
                  <a:cubicBezTo>
                    <a:pt x="193" y="75"/>
                    <a:pt x="124" y="39"/>
                    <a:pt x="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525;p50">
              <a:extLst>
                <a:ext uri="{FF2B5EF4-FFF2-40B4-BE49-F238E27FC236}">
                  <a16:creationId xmlns:a16="http://schemas.microsoft.com/office/drawing/2014/main" id="{8FABFA85-483B-E1DE-C8D6-C15838CF194C}"/>
                </a:ext>
              </a:extLst>
            </p:cNvPr>
            <p:cNvSpPr/>
            <p:nvPr/>
          </p:nvSpPr>
          <p:spPr>
            <a:xfrm>
              <a:off x="5562616" y="2418367"/>
              <a:ext cx="47243" cy="58612"/>
            </a:xfrm>
            <a:custGeom>
              <a:avLst/>
              <a:gdLst/>
              <a:ahLst/>
              <a:cxnLst/>
              <a:rect l="l" t="t" r="r" b="b"/>
              <a:pathLst>
                <a:path w="615" h="763" extrusionOk="0">
                  <a:moveTo>
                    <a:pt x="51" y="0"/>
                  </a:moveTo>
                  <a:lnTo>
                    <a:pt x="1" y="28"/>
                  </a:lnTo>
                  <a:cubicBezTo>
                    <a:pt x="1" y="112"/>
                    <a:pt x="12" y="195"/>
                    <a:pt x="23" y="274"/>
                  </a:cubicBezTo>
                  <a:lnTo>
                    <a:pt x="40" y="391"/>
                  </a:lnTo>
                  <a:lnTo>
                    <a:pt x="68" y="502"/>
                  </a:lnTo>
                  <a:cubicBezTo>
                    <a:pt x="79" y="539"/>
                    <a:pt x="79" y="583"/>
                    <a:pt x="82" y="622"/>
                  </a:cubicBezTo>
                  <a:cubicBezTo>
                    <a:pt x="84" y="658"/>
                    <a:pt x="104" y="692"/>
                    <a:pt x="137" y="712"/>
                  </a:cubicBezTo>
                  <a:cubicBezTo>
                    <a:pt x="174" y="734"/>
                    <a:pt x="210" y="751"/>
                    <a:pt x="266" y="756"/>
                  </a:cubicBezTo>
                  <a:cubicBezTo>
                    <a:pt x="293" y="759"/>
                    <a:pt x="323" y="762"/>
                    <a:pt x="358" y="762"/>
                  </a:cubicBezTo>
                  <a:cubicBezTo>
                    <a:pt x="390" y="762"/>
                    <a:pt x="425" y="760"/>
                    <a:pt x="467" y="753"/>
                  </a:cubicBezTo>
                  <a:lnTo>
                    <a:pt x="514" y="725"/>
                  </a:lnTo>
                  <a:cubicBezTo>
                    <a:pt x="564" y="653"/>
                    <a:pt x="584" y="597"/>
                    <a:pt x="598" y="544"/>
                  </a:cubicBezTo>
                  <a:cubicBezTo>
                    <a:pt x="614" y="491"/>
                    <a:pt x="614" y="446"/>
                    <a:pt x="612" y="407"/>
                  </a:cubicBezTo>
                  <a:cubicBezTo>
                    <a:pt x="606" y="371"/>
                    <a:pt x="584" y="343"/>
                    <a:pt x="550" y="321"/>
                  </a:cubicBezTo>
                  <a:cubicBezTo>
                    <a:pt x="514" y="301"/>
                    <a:pt x="481" y="282"/>
                    <a:pt x="447" y="260"/>
                  </a:cubicBezTo>
                  <a:lnTo>
                    <a:pt x="358" y="190"/>
                  </a:lnTo>
                  <a:lnTo>
                    <a:pt x="260" y="123"/>
                  </a:lnTo>
                  <a:cubicBezTo>
                    <a:pt x="193" y="78"/>
                    <a:pt x="123" y="39"/>
                    <a:pt x="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526;p50">
              <a:extLst>
                <a:ext uri="{FF2B5EF4-FFF2-40B4-BE49-F238E27FC236}">
                  <a16:creationId xmlns:a16="http://schemas.microsoft.com/office/drawing/2014/main" id="{08D424C7-54E2-4083-58F3-2FA881341985}"/>
                </a:ext>
              </a:extLst>
            </p:cNvPr>
            <p:cNvSpPr/>
            <p:nvPr/>
          </p:nvSpPr>
          <p:spPr>
            <a:xfrm>
              <a:off x="5733841" y="2659189"/>
              <a:ext cx="47243" cy="58535"/>
            </a:xfrm>
            <a:custGeom>
              <a:avLst/>
              <a:gdLst/>
              <a:ahLst/>
              <a:cxnLst/>
              <a:rect l="l" t="t" r="r" b="b"/>
              <a:pathLst>
                <a:path w="615" h="762" extrusionOk="0">
                  <a:moveTo>
                    <a:pt x="51" y="1"/>
                  </a:moveTo>
                  <a:lnTo>
                    <a:pt x="1" y="29"/>
                  </a:lnTo>
                  <a:cubicBezTo>
                    <a:pt x="1" y="112"/>
                    <a:pt x="12" y="196"/>
                    <a:pt x="23" y="274"/>
                  </a:cubicBezTo>
                  <a:lnTo>
                    <a:pt x="40" y="391"/>
                  </a:lnTo>
                  <a:lnTo>
                    <a:pt x="68" y="503"/>
                  </a:lnTo>
                  <a:cubicBezTo>
                    <a:pt x="79" y="539"/>
                    <a:pt x="79" y="581"/>
                    <a:pt x="82" y="620"/>
                  </a:cubicBezTo>
                  <a:cubicBezTo>
                    <a:pt x="84" y="659"/>
                    <a:pt x="101" y="690"/>
                    <a:pt x="137" y="712"/>
                  </a:cubicBezTo>
                  <a:cubicBezTo>
                    <a:pt x="171" y="735"/>
                    <a:pt x="210" y="751"/>
                    <a:pt x="266" y="757"/>
                  </a:cubicBezTo>
                  <a:cubicBezTo>
                    <a:pt x="295" y="758"/>
                    <a:pt x="327" y="762"/>
                    <a:pt x="366" y="762"/>
                  </a:cubicBezTo>
                  <a:cubicBezTo>
                    <a:pt x="395" y="762"/>
                    <a:pt x="427" y="760"/>
                    <a:pt x="464" y="754"/>
                  </a:cubicBezTo>
                  <a:lnTo>
                    <a:pt x="514" y="726"/>
                  </a:lnTo>
                  <a:cubicBezTo>
                    <a:pt x="559" y="654"/>
                    <a:pt x="584" y="598"/>
                    <a:pt x="598" y="545"/>
                  </a:cubicBezTo>
                  <a:cubicBezTo>
                    <a:pt x="614" y="492"/>
                    <a:pt x="614" y="447"/>
                    <a:pt x="612" y="408"/>
                  </a:cubicBezTo>
                  <a:cubicBezTo>
                    <a:pt x="603" y="372"/>
                    <a:pt x="584" y="344"/>
                    <a:pt x="548" y="322"/>
                  </a:cubicBezTo>
                  <a:cubicBezTo>
                    <a:pt x="514" y="302"/>
                    <a:pt x="478" y="283"/>
                    <a:pt x="447" y="260"/>
                  </a:cubicBezTo>
                  <a:lnTo>
                    <a:pt x="358" y="191"/>
                  </a:lnTo>
                  <a:lnTo>
                    <a:pt x="260" y="124"/>
                  </a:lnTo>
                  <a:cubicBezTo>
                    <a:pt x="193" y="79"/>
                    <a:pt x="123" y="40"/>
                    <a:pt x="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5527;p50">
              <a:extLst>
                <a:ext uri="{FF2B5EF4-FFF2-40B4-BE49-F238E27FC236}">
                  <a16:creationId xmlns:a16="http://schemas.microsoft.com/office/drawing/2014/main" id="{00AAC6A7-35EE-9F35-29FD-9994A48BC36A}"/>
                </a:ext>
              </a:extLst>
            </p:cNvPr>
            <p:cNvSpPr/>
            <p:nvPr/>
          </p:nvSpPr>
          <p:spPr>
            <a:xfrm>
              <a:off x="5261108" y="2808599"/>
              <a:ext cx="47243" cy="58612"/>
            </a:xfrm>
            <a:custGeom>
              <a:avLst/>
              <a:gdLst/>
              <a:ahLst/>
              <a:cxnLst/>
              <a:rect l="l" t="t" r="r" b="b"/>
              <a:pathLst>
                <a:path w="615" h="763" extrusionOk="0">
                  <a:moveTo>
                    <a:pt x="53" y="0"/>
                  </a:moveTo>
                  <a:lnTo>
                    <a:pt x="0" y="31"/>
                  </a:lnTo>
                  <a:cubicBezTo>
                    <a:pt x="0" y="117"/>
                    <a:pt x="12" y="198"/>
                    <a:pt x="20" y="274"/>
                  </a:cubicBezTo>
                  <a:lnTo>
                    <a:pt x="40" y="391"/>
                  </a:lnTo>
                  <a:lnTo>
                    <a:pt x="67" y="502"/>
                  </a:lnTo>
                  <a:cubicBezTo>
                    <a:pt x="76" y="539"/>
                    <a:pt x="76" y="581"/>
                    <a:pt x="81" y="622"/>
                  </a:cubicBezTo>
                  <a:cubicBezTo>
                    <a:pt x="84" y="661"/>
                    <a:pt x="101" y="692"/>
                    <a:pt x="137" y="712"/>
                  </a:cubicBezTo>
                  <a:cubicBezTo>
                    <a:pt x="171" y="734"/>
                    <a:pt x="210" y="751"/>
                    <a:pt x="265" y="759"/>
                  </a:cubicBezTo>
                  <a:cubicBezTo>
                    <a:pt x="289" y="761"/>
                    <a:pt x="317" y="763"/>
                    <a:pt x="350" y="763"/>
                  </a:cubicBezTo>
                  <a:cubicBezTo>
                    <a:pt x="383" y="763"/>
                    <a:pt x="420" y="761"/>
                    <a:pt x="464" y="754"/>
                  </a:cubicBezTo>
                  <a:lnTo>
                    <a:pt x="514" y="726"/>
                  </a:lnTo>
                  <a:cubicBezTo>
                    <a:pt x="561" y="653"/>
                    <a:pt x="584" y="597"/>
                    <a:pt x="597" y="544"/>
                  </a:cubicBezTo>
                  <a:cubicBezTo>
                    <a:pt x="614" y="494"/>
                    <a:pt x="614" y="449"/>
                    <a:pt x="611" y="410"/>
                  </a:cubicBezTo>
                  <a:cubicBezTo>
                    <a:pt x="603" y="371"/>
                    <a:pt x="584" y="343"/>
                    <a:pt x="547" y="321"/>
                  </a:cubicBezTo>
                  <a:cubicBezTo>
                    <a:pt x="514" y="302"/>
                    <a:pt x="478" y="285"/>
                    <a:pt x="447" y="260"/>
                  </a:cubicBezTo>
                  <a:lnTo>
                    <a:pt x="360" y="190"/>
                  </a:lnTo>
                  <a:lnTo>
                    <a:pt x="263" y="123"/>
                  </a:lnTo>
                  <a:cubicBezTo>
                    <a:pt x="196" y="78"/>
                    <a:pt x="126" y="39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5528;p50">
              <a:extLst>
                <a:ext uri="{FF2B5EF4-FFF2-40B4-BE49-F238E27FC236}">
                  <a16:creationId xmlns:a16="http://schemas.microsoft.com/office/drawing/2014/main" id="{0B27288E-C405-1ECF-D7DC-8C0DB068266A}"/>
                </a:ext>
              </a:extLst>
            </p:cNvPr>
            <p:cNvSpPr/>
            <p:nvPr/>
          </p:nvSpPr>
          <p:spPr>
            <a:xfrm>
              <a:off x="5804360" y="2451092"/>
              <a:ext cx="47243" cy="58612"/>
            </a:xfrm>
            <a:custGeom>
              <a:avLst/>
              <a:gdLst/>
              <a:ahLst/>
              <a:cxnLst/>
              <a:rect l="l" t="t" r="r" b="b"/>
              <a:pathLst>
                <a:path w="615" h="763" extrusionOk="0">
                  <a:moveTo>
                    <a:pt x="48" y="1"/>
                  </a:moveTo>
                  <a:lnTo>
                    <a:pt x="1" y="29"/>
                  </a:lnTo>
                  <a:cubicBezTo>
                    <a:pt x="1" y="113"/>
                    <a:pt x="12" y="196"/>
                    <a:pt x="20" y="272"/>
                  </a:cubicBezTo>
                  <a:lnTo>
                    <a:pt x="40" y="392"/>
                  </a:lnTo>
                  <a:lnTo>
                    <a:pt x="68" y="503"/>
                  </a:lnTo>
                  <a:cubicBezTo>
                    <a:pt x="76" y="537"/>
                    <a:pt x="76" y="581"/>
                    <a:pt x="81" y="620"/>
                  </a:cubicBezTo>
                  <a:cubicBezTo>
                    <a:pt x="84" y="659"/>
                    <a:pt x="101" y="690"/>
                    <a:pt x="137" y="712"/>
                  </a:cubicBezTo>
                  <a:cubicBezTo>
                    <a:pt x="171" y="732"/>
                    <a:pt x="210" y="749"/>
                    <a:pt x="266" y="757"/>
                  </a:cubicBezTo>
                  <a:cubicBezTo>
                    <a:pt x="293" y="759"/>
                    <a:pt x="326" y="762"/>
                    <a:pt x="365" y="762"/>
                  </a:cubicBezTo>
                  <a:cubicBezTo>
                    <a:pt x="394" y="762"/>
                    <a:pt x="427" y="760"/>
                    <a:pt x="464" y="754"/>
                  </a:cubicBezTo>
                  <a:lnTo>
                    <a:pt x="514" y="726"/>
                  </a:lnTo>
                  <a:cubicBezTo>
                    <a:pt x="559" y="651"/>
                    <a:pt x="584" y="595"/>
                    <a:pt x="598" y="545"/>
                  </a:cubicBezTo>
                  <a:cubicBezTo>
                    <a:pt x="614" y="492"/>
                    <a:pt x="614" y="447"/>
                    <a:pt x="612" y="408"/>
                  </a:cubicBezTo>
                  <a:cubicBezTo>
                    <a:pt x="603" y="369"/>
                    <a:pt x="584" y="341"/>
                    <a:pt x="547" y="322"/>
                  </a:cubicBezTo>
                  <a:cubicBezTo>
                    <a:pt x="514" y="299"/>
                    <a:pt x="478" y="283"/>
                    <a:pt x="447" y="258"/>
                  </a:cubicBezTo>
                  <a:lnTo>
                    <a:pt x="355" y="188"/>
                  </a:lnTo>
                  <a:lnTo>
                    <a:pt x="257" y="121"/>
                  </a:lnTo>
                  <a:cubicBezTo>
                    <a:pt x="193" y="76"/>
                    <a:pt x="123" y="40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5529;p50">
              <a:extLst>
                <a:ext uri="{FF2B5EF4-FFF2-40B4-BE49-F238E27FC236}">
                  <a16:creationId xmlns:a16="http://schemas.microsoft.com/office/drawing/2014/main" id="{E61AA5DE-805F-6CC1-DCBD-045F5B6A3161}"/>
                </a:ext>
              </a:extLst>
            </p:cNvPr>
            <p:cNvSpPr/>
            <p:nvPr/>
          </p:nvSpPr>
          <p:spPr>
            <a:xfrm>
              <a:off x="5527895" y="2638449"/>
              <a:ext cx="47243" cy="58381"/>
            </a:xfrm>
            <a:custGeom>
              <a:avLst/>
              <a:gdLst/>
              <a:ahLst/>
              <a:cxnLst/>
              <a:rect l="l" t="t" r="r" b="b"/>
              <a:pathLst>
                <a:path w="615" h="760" extrusionOk="0">
                  <a:moveTo>
                    <a:pt x="48" y="0"/>
                  </a:moveTo>
                  <a:lnTo>
                    <a:pt x="1" y="28"/>
                  </a:lnTo>
                  <a:cubicBezTo>
                    <a:pt x="1" y="112"/>
                    <a:pt x="12" y="196"/>
                    <a:pt x="20" y="271"/>
                  </a:cubicBezTo>
                  <a:lnTo>
                    <a:pt x="40" y="391"/>
                  </a:lnTo>
                  <a:lnTo>
                    <a:pt x="68" y="502"/>
                  </a:lnTo>
                  <a:cubicBezTo>
                    <a:pt x="76" y="536"/>
                    <a:pt x="76" y="580"/>
                    <a:pt x="82" y="620"/>
                  </a:cubicBezTo>
                  <a:cubicBezTo>
                    <a:pt x="84" y="659"/>
                    <a:pt x="101" y="689"/>
                    <a:pt x="137" y="712"/>
                  </a:cubicBezTo>
                  <a:cubicBezTo>
                    <a:pt x="171" y="731"/>
                    <a:pt x="210" y="748"/>
                    <a:pt x="266" y="756"/>
                  </a:cubicBezTo>
                  <a:cubicBezTo>
                    <a:pt x="289" y="758"/>
                    <a:pt x="317" y="760"/>
                    <a:pt x="350" y="760"/>
                  </a:cubicBezTo>
                  <a:cubicBezTo>
                    <a:pt x="383" y="760"/>
                    <a:pt x="421" y="758"/>
                    <a:pt x="464" y="751"/>
                  </a:cubicBezTo>
                  <a:lnTo>
                    <a:pt x="514" y="723"/>
                  </a:lnTo>
                  <a:cubicBezTo>
                    <a:pt x="562" y="650"/>
                    <a:pt x="584" y="594"/>
                    <a:pt x="598" y="541"/>
                  </a:cubicBezTo>
                  <a:cubicBezTo>
                    <a:pt x="615" y="491"/>
                    <a:pt x="615" y="447"/>
                    <a:pt x="612" y="408"/>
                  </a:cubicBezTo>
                  <a:cubicBezTo>
                    <a:pt x="603" y="368"/>
                    <a:pt x="584" y="341"/>
                    <a:pt x="548" y="321"/>
                  </a:cubicBezTo>
                  <a:cubicBezTo>
                    <a:pt x="514" y="299"/>
                    <a:pt x="478" y="282"/>
                    <a:pt x="447" y="257"/>
                  </a:cubicBezTo>
                  <a:lnTo>
                    <a:pt x="355" y="187"/>
                  </a:lnTo>
                  <a:lnTo>
                    <a:pt x="257" y="120"/>
                  </a:lnTo>
                  <a:cubicBezTo>
                    <a:pt x="193" y="76"/>
                    <a:pt x="124" y="36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5530;p50">
              <a:extLst>
                <a:ext uri="{FF2B5EF4-FFF2-40B4-BE49-F238E27FC236}">
                  <a16:creationId xmlns:a16="http://schemas.microsoft.com/office/drawing/2014/main" id="{8087BD70-8F10-9F40-C471-A71205B8500D}"/>
                </a:ext>
              </a:extLst>
            </p:cNvPr>
            <p:cNvSpPr/>
            <p:nvPr/>
          </p:nvSpPr>
          <p:spPr>
            <a:xfrm>
              <a:off x="5496015" y="2859836"/>
              <a:ext cx="47166" cy="58612"/>
            </a:xfrm>
            <a:custGeom>
              <a:avLst/>
              <a:gdLst/>
              <a:ahLst/>
              <a:cxnLst/>
              <a:rect l="l" t="t" r="r" b="b"/>
              <a:pathLst>
                <a:path w="614" h="763" extrusionOk="0">
                  <a:moveTo>
                    <a:pt x="53" y="0"/>
                  </a:moveTo>
                  <a:lnTo>
                    <a:pt x="0" y="28"/>
                  </a:lnTo>
                  <a:cubicBezTo>
                    <a:pt x="0" y="112"/>
                    <a:pt x="11" y="195"/>
                    <a:pt x="22" y="273"/>
                  </a:cubicBezTo>
                  <a:lnTo>
                    <a:pt x="39" y="391"/>
                  </a:lnTo>
                  <a:lnTo>
                    <a:pt x="67" y="502"/>
                  </a:lnTo>
                  <a:cubicBezTo>
                    <a:pt x="78" y="538"/>
                    <a:pt x="78" y="580"/>
                    <a:pt x="81" y="622"/>
                  </a:cubicBezTo>
                  <a:cubicBezTo>
                    <a:pt x="84" y="658"/>
                    <a:pt x="101" y="692"/>
                    <a:pt x="137" y="711"/>
                  </a:cubicBezTo>
                  <a:cubicBezTo>
                    <a:pt x="170" y="734"/>
                    <a:pt x="209" y="751"/>
                    <a:pt x="265" y="759"/>
                  </a:cubicBezTo>
                  <a:cubicBezTo>
                    <a:pt x="290" y="760"/>
                    <a:pt x="318" y="762"/>
                    <a:pt x="351" y="762"/>
                  </a:cubicBezTo>
                  <a:cubicBezTo>
                    <a:pt x="383" y="762"/>
                    <a:pt x="420" y="760"/>
                    <a:pt x="463" y="753"/>
                  </a:cubicBezTo>
                  <a:lnTo>
                    <a:pt x="513" y="725"/>
                  </a:lnTo>
                  <a:cubicBezTo>
                    <a:pt x="558" y="656"/>
                    <a:pt x="583" y="597"/>
                    <a:pt x="597" y="544"/>
                  </a:cubicBezTo>
                  <a:cubicBezTo>
                    <a:pt x="614" y="491"/>
                    <a:pt x="614" y="446"/>
                    <a:pt x="611" y="410"/>
                  </a:cubicBezTo>
                  <a:cubicBezTo>
                    <a:pt x="603" y="371"/>
                    <a:pt x="583" y="343"/>
                    <a:pt x="547" y="321"/>
                  </a:cubicBezTo>
                  <a:cubicBezTo>
                    <a:pt x="513" y="301"/>
                    <a:pt x="477" y="282"/>
                    <a:pt x="446" y="260"/>
                  </a:cubicBezTo>
                  <a:lnTo>
                    <a:pt x="360" y="190"/>
                  </a:lnTo>
                  <a:lnTo>
                    <a:pt x="262" y="123"/>
                  </a:lnTo>
                  <a:cubicBezTo>
                    <a:pt x="195" y="78"/>
                    <a:pt x="126" y="39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5531;p50">
              <a:extLst>
                <a:ext uri="{FF2B5EF4-FFF2-40B4-BE49-F238E27FC236}">
                  <a16:creationId xmlns:a16="http://schemas.microsoft.com/office/drawing/2014/main" id="{8461DCF5-1DED-6361-7090-14E5351077ED}"/>
                </a:ext>
              </a:extLst>
            </p:cNvPr>
            <p:cNvSpPr/>
            <p:nvPr/>
          </p:nvSpPr>
          <p:spPr>
            <a:xfrm>
              <a:off x="5305893" y="2584216"/>
              <a:ext cx="47243" cy="58535"/>
            </a:xfrm>
            <a:custGeom>
              <a:avLst/>
              <a:gdLst/>
              <a:ahLst/>
              <a:cxnLst/>
              <a:rect l="l" t="t" r="r" b="b"/>
              <a:pathLst>
                <a:path w="615" h="762" extrusionOk="0">
                  <a:moveTo>
                    <a:pt x="48" y="0"/>
                  </a:moveTo>
                  <a:lnTo>
                    <a:pt x="1" y="28"/>
                  </a:lnTo>
                  <a:cubicBezTo>
                    <a:pt x="1" y="115"/>
                    <a:pt x="9" y="196"/>
                    <a:pt x="20" y="274"/>
                  </a:cubicBezTo>
                  <a:lnTo>
                    <a:pt x="37" y="391"/>
                  </a:lnTo>
                  <a:lnTo>
                    <a:pt x="65" y="503"/>
                  </a:lnTo>
                  <a:cubicBezTo>
                    <a:pt x="76" y="539"/>
                    <a:pt x="76" y="581"/>
                    <a:pt x="79" y="620"/>
                  </a:cubicBezTo>
                  <a:cubicBezTo>
                    <a:pt x="84" y="659"/>
                    <a:pt x="101" y="689"/>
                    <a:pt x="134" y="712"/>
                  </a:cubicBezTo>
                  <a:cubicBezTo>
                    <a:pt x="171" y="734"/>
                    <a:pt x="210" y="751"/>
                    <a:pt x="266" y="756"/>
                  </a:cubicBezTo>
                  <a:cubicBezTo>
                    <a:pt x="293" y="758"/>
                    <a:pt x="326" y="761"/>
                    <a:pt x="365" y="761"/>
                  </a:cubicBezTo>
                  <a:cubicBezTo>
                    <a:pt x="394" y="761"/>
                    <a:pt x="427" y="760"/>
                    <a:pt x="464" y="754"/>
                  </a:cubicBezTo>
                  <a:lnTo>
                    <a:pt x="511" y="726"/>
                  </a:lnTo>
                  <a:cubicBezTo>
                    <a:pt x="558" y="656"/>
                    <a:pt x="581" y="597"/>
                    <a:pt x="595" y="544"/>
                  </a:cubicBezTo>
                  <a:cubicBezTo>
                    <a:pt x="614" y="491"/>
                    <a:pt x="614" y="447"/>
                    <a:pt x="609" y="408"/>
                  </a:cubicBezTo>
                  <a:cubicBezTo>
                    <a:pt x="603" y="371"/>
                    <a:pt x="581" y="344"/>
                    <a:pt x="547" y="321"/>
                  </a:cubicBezTo>
                  <a:cubicBezTo>
                    <a:pt x="511" y="302"/>
                    <a:pt x="478" y="282"/>
                    <a:pt x="447" y="260"/>
                  </a:cubicBezTo>
                  <a:lnTo>
                    <a:pt x="355" y="190"/>
                  </a:lnTo>
                  <a:lnTo>
                    <a:pt x="257" y="123"/>
                  </a:lnTo>
                  <a:cubicBezTo>
                    <a:pt x="190" y="79"/>
                    <a:pt x="120" y="39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5532;p50">
              <a:extLst>
                <a:ext uri="{FF2B5EF4-FFF2-40B4-BE49-F238E27FC236}">
                  <a16:creationId xmlns:a16="http://schemas.microsoft.com/office/drawing/2014/main" id="{CB282EDA-C415-C144-FA41-1C3FC51D89D2}"/>
                </a:ext>
              </a:extLst>
            </p:cNvPr>
            <p:cNvSpPr/>
            <p:nvPr/>
          </p:nvSpPr>
          <p:spPr>
            <a:xfrm>
              <a:off x="5802439" y="2246067"/>
              <a:ext cx="47243" cy="58612"/>
            </a:xfrm>
            <a:custGeom>
              <a:avLst/>
              <a:gdLst/>
              <a:ahLst/>
              <a:cxnLst/>
              <a:rect l="l" t="t" r="r" b="b"/>
              <a:pathLst>
                <a:path w="615" h="763" extrusionOk="0">
                  <a:moveTo>
                    <a:pt x="51" y="0"/>
                  </a:moveTo>
                  <a:lnTo>
                    <a:pt x="0" y="31"/>
                  </a:lnTo>
                  <a:cubicBezTo>
                    <a:pt x="0" y="112"/>
                    <a:pt x="12" y="198"/>
                    <a:pt x="23" y="274"/>
                  </a:cubicBezTo>
                  <a:lnTo>
                    <a:pt x="40" y="391"/>
                  </a:lnTo>
                  <a:lnTo>
                    <a:pt x="67" y="502"/>
                  </a:lnTo>
                  <a:cubicBezTo>
                    <a:pt x="79" y="539"/>
                    <a:pt x="79" y="583"/>
                    <a:pt x="81" y="622"/>
                  </a:cubicBezTo>
                  <a:cubicBezTo>
                    <a:pt x="84" y="661"/>
                    <a:pt x="101" y="692"/>
                    <a:pt x="137" y="712"/>
                  </a:cubicBezTo>
                  <a:cubicBezTo>
                    <a:pt x="171" y="734"/>
                    <a:pt x="210" y="751"/>
                    <a:pt x="266" y="759"/>
                  </a:cubicBezTo>
                  <a:cubicBezTo>
                    <a:pt x="291" y="760"/>
                    <a:pt x="319" y="762"/>
                    <a:pt x="351" y="762"/>
                  </a:cubicBezTo>
                  <a:cubicBezTo>
                    <a:pt x="383" y="762"/>
                    <a:pt x="420" y="760"/>
                    <a:pt x="464" y="753"/>
                  </a:cubicBezTo>
                  <a:lnTo>
                    <a:pt x="514" y="725"/>
                  </a:lnTo>
                  <a:cubicBezTo>
                    <a:pt x="561" y="653"/>
                    <a:pt x="584" y="597"/>
                    <a:pt x="597" y="544"/>
                  </a:cubicBezTo>
                  <a:cubicBezTo>
                    <a:pt x="614" y="494"/>
                    <a:pt x="614" y="449"/>
                    <a:pt x="611" y="410"/>
                  </a:cubicBezTo>
                  <a:cubicBezTo>
                    <a:pt x="603" y="371"/>
                    <a:pt x="584" y="343"/>
                    <a:pt x="547" y="321"/>
                  </a:cubicBezTo>
                  <a:cubicBezTo>
                    <a:pt x="514" y="301"/>
                    <a:pt x="478" y="285"/>
                    <a:pt x="447" y="260"/>
                  </a:cubicBezTo>
                  <a:lnTo>
                    <a:pt x="358" y="190"/>
                  </a:lnTo>
                  <a:lnTo>
                    <a:pt x="260" y="123"/>
                  </a:lnTo>
                  <a:cubicBezTo>
                    <a:pt x="193" y="78"/>
                    <a:pt x="123" y="39"/>
                    <a:pt x="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0" dur="1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5" grpId="0"/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4" descr="kim phu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8125" y="717349"/>
            <a:ext cx="857250" cy="80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375ba1682899b9444c201750c3b90c1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71550" y="-228600"/>
            <a:ext cx="7029450" cy="304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43150" y="928462"/>
            <a:ext cx="47434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What is it?</a:t>
            </a:r>
          </a:p>
        </p:txBody>
      </p:sp>
      <p:pic>
        <p:nvPicPr>
          <p:cNvPr id="6" name="Picture 5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6000" y="2457450"/>
            <a:ext cx="2634917" cy="43158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600200" y="4457700"/>
            <a:ext cx="51435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8" name="Picture 7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6000" y="3086100"/>
            <a:ext cx="2634917" cy="431580"/>
          </a:xfrm>
          <a:prstGeom prst="rect">
            <a:avLst/>
          </a:prstGeom>
        </p:spPr>
      </p:pic>
      <p:pic>
        <p:nvPicPr>
          <p:cNvPr id="9" name="Picture 8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6000" y="3829050"/>
            <a:ext cx="2634917" cy="431580"/>
          </a:xfrm>
          <a:prstGeom prst="rect">
            <a:avLst/>
          </a:prstGeom>
        </p:spPr>
      </p:pic>
      <p:pic>
        <p:nvPicPr>
          <p:cNvPr id="10" name="Picture 9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6000" y="4514850"/>
            <a:ext cx="2634917" cy="43158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1600200" y="3771900"/>
            <a:ext cx="51435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2" name="Oval 11"/>
          <p:cNvSpPr/>
          <p:nvPr/>
        </p:nvSpPr>
        <p:spPr>
          <a:xfrm>
            <a:off x="1600200" y="3028950"/>
            <a:ext cx="51435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3" name="Oval 12"/>
          <p:cNvSpPr/>
          <p:nvPr/>
        </p:nvSpPr>
        <p:spPr>
          <a:xfrm>
            <a:off x="1600200" y="2343150"/>
            <a:ext cx="51435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4" name="TextBox 13"/>
          <p:cNvSpPr txBox="1"/>
          <p:nvPr/>
        </p:nvSpPr>
        <p:spPr>
          <a:xfrm>
            <a:off x="1657350" y="4514850"/>
            <a:ext cx="3429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57350" y="2400300"/>
            <a:ext cx="3429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57350" y="3829050"/>
            <a:ext cx="3429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57350" y="3086100"/>
            <a:ext cx="3429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343150" y="2514600"/>
            <a:ext cx="24574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Watermelon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343150" y="3121602"/>
            <a:ext cx="24574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fireworks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343150" y="3829050"/>
            <a:ext cx="24574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Lucky money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343150" y="4514850"/>
            <a:ext cx="24574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Peach blossom</a:t>
            </a:r>
          </a:p>
        </p:txBody>
      </p:sp>
      <p:pic>
        <p:nvPicPr>
          <p:cNvPr id="22" name="Picture 24" descr="CHAY XE DAP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32586" y="948720"/>
            <a:ext cx="394028" cy="344081"/>
          </a:xfrm>
          <a:prstGeom prst="rect">
            <a:avLst/>
          </a:prstGeom>
          <a:noFill/>
        </p:spPr>
      </p:pic>
      <p:pic>
        <p:nvPicPr>
          <p:cNvPr id="23" name="Picture 22" descr="dongho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29525" y="330920"/>
            <a:ext cx="1314450" cy="1326430"/>
          </a:xfrm>
          <a:prstGeom prst="rect">
            <a:avLst/>
          </a:prstGeom>
          <a:noFill/>
        </p:spPr>
      </p:pic>
      <p:sp>
        <p:nvSpPr>
          <p:cNvPr id="24" name="Cloud 23"/>
          <p:cNvSpPr/>
          <p:nvPr/>
        </p:nvSpPr>
        <p:spPr>
          <a:xfrm>
            <a:off x="6315075" y="123825"/>
            <a:ext cx="1314450" cy="6858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 GIỜ</a:t>
            </a:r>
          </a:p>
        </p:txBody>
      </p:sp>
      <p:pic>
        <p:nvPicPr>
          <p:cNvPr id="26" name="Picture 25" descr="sao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986014" y="4215382"/>
            <a:ext cx="1014986" cy="928118"/>
          </a:xfrm>
          <a:prstGeom prst="rect">
            <a:avLst/>
          </a:prstGeom>
        </p:spPr>
      </p:pic>
      <p:pic>
        <p:nvPicPr>
          <p:cNvPr id="2" name="Picture 4" descr="Tổng hợp ảnh Hoa Đào PNG">
            <a:extLst>
              <a:ext uri="{FF2B5EF4-FFF2-40B4-BE49-F238E27FC236}">
                <a16:creationId xmlns:a16="http://schemas.microsoft.com/office/drawing/2014/main" id="{AF7898AA-2A6A-F831-D17A-D915A245C8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1962440"/>
            <a:ext cx="3397201" cy="3397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0" dur="1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5" grpId="0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4" descr="kim phu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42118" y="1122136"/>
            <a:ext cx="857250" cy="80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375ba1682899b9444c201750c3b90c1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71550" y="-228600"/>
            <a:ext cx="7029450" cy="304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28850" y="971550"/>
            <a:ext cx="47434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What do you do on Tet?</a:t>
            </a:r>
          </a:p>
        </p:txBody>
      </p:sp>
      <p:pic>
        <p:nvPicPr>
          <p:cNvPr id="6" name="Picture 5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6000" y="2457450"/>
            <a:ext cx="2634917" cy="43158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600200" y="3086100"/>
            <a:ext cx="51435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8" name="Picture 7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6000" y="3086100"/>
            <a:ext cx="2634917" cy="431580"/>
          </a:xfrm>
          <a:prstGeom prst="rect">
            <a:avLst/>
          </a:prstGeom>
        </p:spPr>
      </p:pic>
      <p:pic>
        <p:nvPicPr>
          <p:cNvPr id="9" name="Picture 8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6000" y="3829050"/>
            <a:ext cx="2634917" cy="43158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1600200" y="3771900"/>
            <a:ext cx="51435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2" name="Oval 11"/>
          <p:cNvSpPr/>
          <p:nvPr/>
        </p:nvSpPr>
        <p:spPr>
          <a:xfrm>
            <a:off x="1600200" y="2400300"/>
            <a:ext cx="51435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4" name="TextBox 13"/>
          <p:cNvSpPr txBox="1"/>
          <p:nvPr/>
        </p:nvSpPr>
        <p:spPr>
          <a:xfrm>
            <a:off x="1657350" y="3143250"/>
            <a:ext cx="3429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57350" y="3829050"/>
            <a:ext cx="3429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57350" y="2457450"/>
            <a:ext cx="3429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400300" y="2514600"/>
            <a:ext cx="24574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Cook Banh Chung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370889" y="3150578"/>
            <a:ext cx="24574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Get Lucky money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343150" y="3809571"/>
            <a:ext cx="24574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Watch fireworks</a:t>
            </a:r>
          </a:p>
        </p:txBody>
      </p:sp>
      <p:pic>
        <p:nvPicPr>
          <p:cNvPr id="23" name="Picture 22" descr="dongho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13518" y="772531"/>
            <a:ext cx="1314450" cy="1326430"/>
          </a:xfrm>
          <a:prstGeom prst="rect">
            <a:avLst/>
          </a:prstGeom>
          <a:noFill/>
        </p:spPr>
      </p:pic>
      <p:sp>
        <p:nvSpPr>
          <p:cNvPr id="24" name="Cloud 23"/>
          <p:cNvSpPr/>
          <p:nvPr/>
        </p:nvSpPr>
        <p:spPr>
          <a:xfrm>
            <a:off x="7829550" y="51955"/>
            <a:ext cx="1314450" cy="6858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 GIỜ</a:t>
            </a:r>
          </a:p>
        </p:txBody>
      </p:sp>
      <p:pic>
        <p:nvPicPr>
          <p:cNvPr id="26" name="Picture 25" descr="sao.pn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080523" y="4175550"/>
            <a:ext cx="1014986" cy="928118"/>
          </a:xfrm>
          <a:prstGeom prst="rect">
            <a:avLst/>
          </a:prstGeom>
        </p:spPr>
      </p:pic>
      <p:grpSp>
        <p:nvGrpSpPr>
          <p:cNvPr id="2" name="Google Shape;5201;p46">
            <a:extLst>
              <a:ext uri="{FF2B5EF4-FFF2-40B4-BE49-F238E27FC236}">
                <a16:creationId xmlns:a16="http://schemas.microsoft.com/office/drawing/2014/main" id="{42540343-B860-5162-898A-FA41933CB838}"/>
              </a:ext>
            </a:extLst>
          </p:cNvPr>
          <p:cNvGrpSpPr/>
          <p:nvPr/>
        </p:nvGrpSpPr>
        <p:grpSpPr>
          <a:xfrm rot="21062202">
            <a:off x="5122303" y="2819107"/>
            <a:ext cx="3790992" cy="1453976"/>
            <a:chOff x="509675" y="96725"/>
            <a:chExt cx="6261475" cy="1402900"/>
          </a:xfrm>
        </p:grpSpPr>
        <p:sp>
          <p:nvSpPr>
            <p:cNvPr id="3" name="Google Shape;5202;p46">
              <a:extLst>
                <a:ext uri="{FF2B5EF4-FFF2-40B4-BE49-F238E27FC236}">
                  <a16:creationId xmlns:a16="http://schemas.microsoft.com/office/drawing/2014/main" id="{01FEC64E-813F-17C0-67D8-BC2C16BFD98D}"/>
                </a:ext>
              </a:extLst>
            </p:cNvPr>
            <p:cNvSpPr/>
            <p:nvPr/>
          </p:nvSpPr>
          <p:spPr>
            <a:xfrm>
              <a:off x="4484650" y="746275"/>
              <a:ext cx="852250" cy="384375"/>
            </a:xfrm>
            <a:custGeom>
              <a:avLst/>
              <a:gdLst/>
              <a:ahLst/>
              <a:cxnLst/>
              <a:rect l="l" t="t" r="r" b="b"/>
              <a:pathLst>
                <a:path w="34090" h="15375" extrusionOk="0">
                  <a:moveTo>
                    <a:pt x="20345" y="1"/>
                  </a:moveTo>
                  <a:cubicBezTo>
                    <a:pt x="18299" y="1"/>
                    <a:pt x="16251" y="344"/>
                    <a:pt x="14308" y="988"/>
                  </a:cubicBezTo>
                  <a:cubicBezTo>
                    <a:pt x="8977" y="2752"/>
                    <a:pt x="4567" y="6694"/>
                    <a:pt x="1349" y="11296"/>
                  </a:cubicBezTo>
                  <a:cubicBezTo>
                    <a:pt x="664" y="12280"/>
                    <a:pt x="0" y="13520"/>
                    <a:pt x="482" y="14618"/>
                  </a:cubicBezTo>
                  <a:cubicBezTo>
                    <a:pt x="572" y="14819"/>
                    <a:pt x="700" y="15007"/>
                    <a:pt x="875" y="15137"/>
                  </a:cubicBezTo>
                  <a:cubicBezTo>
                    <a:pt x="1132" y="15327"/>
                    <a:pt x="1461" y="15375"/>
                    <a:pt x="1784" y="15375"/>
                  </a:cubicBezTo>
                  <a:cubicBezTo>
                    <a:pt x="1844" y="15375"/>
                    <a:pt x="1904" y="15373"/>
                    <a:pt x="1963" y="15371"/>
                  </a:cubicBezTo>
                  <a:cubicBezTo>
                    <a:pt x="6046" y="15173"/>
                    <a:pt x="8809" y="10985"/>
                    <a:pt x="12719" y="9791"/>
                  </a:cubicBezTo>
                  <a:cubicBezTo>
                    <a:pt x="13874" y="9440"/>
                    <a:pt x="15076" y="9365"/>
                    <a:pt x="16289" y="9365"/>
                  </a:cubicBezTo>
                  <a:cubicBezTo>
                    <a:pt x="17159" y="9365"/>
                    <a:pt x="18035" y="9404"/>
                    <a:pt x="18902" y="9405"/>
                  </a:cubicBezTo>
                  <a:cubicBezTo>
                    <a:pt x="18925" y="9405"/>
                    <a:pt x="18949" y="9406"/>
                    <a:pt x="18972" y="9406"/>
                  </a:cubicBezTo>
                  <a:cubicBezTo>
                    <a:pt x="21372" y="9406"/>
                    <a:pt x="23763" y="9115"/>
                    <a:pt x="26121" y="8680"/>
                  </a:cubicBezTo>
                  <a:cubicBezTo>
                    <a:pt x="27917" y="8351"/>
                    <a:pt x="30613" y="8217"/>
                    <a:pt x="31774" y="6563"/>
                  </a:cubicBezTo>
                  <a:cubicBezTo>
                    <a:pt x="34090" y="3263"/>
                    <a:pt x="25617" y="666"/>
                    <a:pt x="23481" y="279"/>
                  </a:cubicBezTo>
                  <a:cubicBezTo>
                    <a:pt x="22446" y="91"/>
                    <a:pt x="21396" y="1"/>
                    <a:pt x="20345" y="1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5203;p46">
              <a:extLst>
                <a:ext uri="{FF2B5EF4-FFF2-40B4-BE49-F238E27FC236}">
                  <a16:creationId xmlns:a16="http://schemas.microsoft.com/office/drawing/2014/main" id="{CF4B656E-C4C0-D5C0-F973-99E897E1E936}"/>
                </a:ext>
              </a:extLst>
            </p:cNvPr>
            <p:cNvSpPr/>
            <p:nvPr/>
          </p:nvSpPr>
          <p:spPr>
            <a:xfrm>
              <a:off x="4488850" y="746300"/>
              <a:ext cx="848125" cy="355125"/>
            </a:xfrm>
            <a:custGeom>
              <a:avLst/>
              <a:gdLst/>
              <a:ahLst/>
              <a:cxnLst/>
              <a:rect l="l" t="t" r="r" b="b"/>
              <a:pathLst>
                <a:path w="33925" h="14205" extrusionOk="0">
                  <a:moveTo>
                    <a:pt x="20179" y="0"/>
                  </a:moveTo>
                  <a:cubicBezTo>
                    <a:pt x="18134" y="0"/>
                    <a:pt x="16086" y="345"/>
                    <a:pt x="14142" y="988"/>
                  </a:cubicBezTo>
                  <a:cubicBezTo>
                    <a:pt x="8810" y="2756"/>
                    <a:pt x="4402" y="6694"/>
                    <a:pt x="1184" y="11296"/>
                  </a:cubicBezTo>
                  <a:cubicBezTo>
                    <a:pt x="582" y="12158"/>
                    <a:pt x="0" y="13217"/>
                    <a:pt x="188" y="14204"/>
                  </a:cubicBezTo>
                  <a:cubicBezTo>
                    <a:pt x="3096" y="13161"/>
                    <a:pt x="5845" y="11679"/>
                    <a:pt x="8306" y="9811"/>
                  </a:cubicBezTo>
                  <a:cubicBezTo>
                    <a:pt x="8860" y="9392"/>
                    <a:pt x="9406" y="8947"/>
                    <a:pt x="10043" y="8662"/>
                  </a:cubicBezTo>
                  <a:cubicBezTo>
                    <a:pt x="10714" y="8361"/>
                    <a:pt x="11453" y="8254"/>
                    <a:pt x="12180" y="8153"/>
                  </a:cubicBezTo>
                  <a:cubicBezTo>
                    <a:pt x="14398" y="7851"/>
                    <a:pt x="16623" y="7604"/>
                    <a:pt x="18854" y="7415"/>
                  </a:cubicBezTo>
                  <a:cubicBezTo>
                    <a:pt x="19108" y="7394"/>
                    <a:pt x="19368" y="7374"/>
                    <a:pt x="19625" y="7374"/>
                  </a:cubicBezTo>
                  <a:cubicBezTo>
                    <a:pt x="20052" y="7374"/>
                    <a:pt x="20472" y="7428"/>
                    <a:pt x="20849" y="7619"/>
                  </a:cubicBezTo>
                  <a:cubicBezTo>
                    <a:pt x="21357" y="7877"/>
                    <a:pt x="21715" y="8348"/>
                    <a:pt x="22053" y="8804"/>
                  </a:cubicBezTo>
                  <a:cubicBezTo>
                    <a:pt x="22154" y="8940"/>
                    <a:pt x="22255" y="9076"/>
                    <a:pt x="22356" y="9210"/>
                  </a:cubicBezTo>
                  <a:cubicBezTo>
                    <a:pt x="23562" y="9083"/>
                    <a:pt x="24762" y="8900"/>
                    <a:pt x="25956" y="8682"/>
                  </a:cubicBezTo>
                  <a:cubicBezTo>
                    <a:pt x="27750" y="8352"/>
                    <a:pt x="30446" y="8218"/>
                    <a:pt x="31607" y="6564"/>
                  </a:cubicBezTo>
                  <a:cubicBezTo>
                    <a:pt x="33925" y="3264"/>
                    <a:pt x="25450" y="666"/>
                    <a:pt x="23315" y="279"/>
                  </a:cubicBezTo>
                  <a:cubicBezTo>
                    <a:pt x="22280" y="91"/>
                    <a:pt x="21230" y="0"/>
                    <a:pt x="20179" y="0"/>
                  </a:cubicBezTo>
                  <a:close/>
                </a:path>
              </a:pathLst>
            </a:custGeom>
            <a:solidFill>
              <a:srgbClr val="FFB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204;p46">
              <a:extLst>
                <a:ext uri="{FF2B5EF4-FFF2-40B4-BE49-F238E27FC236}">
                  <a16:creationId xmlns:a16="http://schemas.microsoft.com/office/drawing/2014/main" id="{E52D812D-218D-1C41-3648-597215079E50}"/>
                </a:ext>
              </a:extLst>
            </p:cNvPr>
            <p:cNvSpPr/>
            <p:nvPr/>
          </p:nvSpPr>
          <p:spPr>
            <a:xfrm>
              <a:off x="4369050" y="707850"/>
              <a:ext cx="817550" cy="351200"/>
            </a:xfrm>
            <a:custGeom>
              <a:avLst/>
              <a:gdLst/>
              <a:ahLst/>
              <a:cxnLst/>
              <a:rect l="l" t="t" r="r" b="b"/>
              <a:pathLst>
                <a:path w="32702" h="14048" extrusionOk="0">
                  <a:moveTo>
                    <a:pt x="25460" y="0"/>
                  </a:moveTo>
                  <a:cubicBezTo>
                    <a:pt x="25320" y="0"/>
                    <a:pt x="25180" y="2"/>
                    <a:pt x="25041" y="4"/>
                  </a:cubicBezTo>
                  <a:cubicBezTo>
                    <a:pt x="19427" y="96"/>
                    <a:pt x="13907" y="1409"/>
                    <a:pt x="8501" y="2932"/>
                  </a:cubicBezTo>
                  <a:cubicBezTo>
                    <a:pt x="4577" y="4037"/>
                    <a:pt x="1289" y="5437"/>
                    <a:pt x="295" y="9750"/>
                  </a:cubicBezTo>
                  <a:cubicBezTo>
                    <a:pt x="1" y="11024"/>
                    <a:pt x="266" y="12508"/>
                    <a:pt x="1269" y="13346"/>
                  </a:cubicBezTo>
                  <a:cubicBezTo>
                    <a:pt x="1876" y="13853"/>
                    <a:pt x="2635" y="14047"/>
                    <a:pt x="3427" y="14047"/>
                  </a:cubicBezTo>
                  <a:cubicBezTo>
                    <a:pt x="4209" y="14047"/>
                    <a:pt x="5023" y="13858"/>
                    <a:pt x="5757" y="13592"/>
                  </a:cubicBezTo>
                  <a:cubicBezTo>
                    <a:pt x="8443" y="12622"/>
                    <a:pt x="10751" y="10855"/>
                    <a:pt x="13209" y="9402"/>
                  </a:cubicBezTo>
                  <a:cubicBezTo>
                    <a:pt x="14220" y="8805"/>
                    <a:pt x="15272" y="8254"/>
                    <a:pt x="16408" y="7964"/>
                  </a:cubicBezTo>
                  <a:cubicBezTo>
                    <a:pt x="17532" y="7675"/>
                    <a:pt x="18706" y="7650"/>
                    <a:pt x="19867" y="7629"/>
                  </a:cubicBezTo>
                  <a:cubicBezTo>
                    <a:pt x="22315" y="7580"/>
                    <a:pt x="24761" y="7531"/>
                    <a:pt x="27208" y="7484"/>
                  </a:cubicBezTo>
                  <a:cubicBezTo>
                    <a:pt x="28787" y="7454"/>
                    <a:pt x="30587" y="7315"/>
                    <a:pt x="31558" y="6068"/>
                  </a:cubicBezTo>
                  <a:cubicBezTo>
                    <a:pt x="32702" y="4596"/>
                    <a:pt x="31930" y="2277"/>
                    <a:pt x="30408" y="1196"/>
                  </a:cubicBezTo>
                  <a:cubicBezTo>
                    <a:pt x="29001" y="198"/>
                    <a:pt x="27200" y="0"/>
                    <a:pt x="25460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205;p46">
              <a:extLst>
                <a:ext uri="{FF2B5EF4-FFF2-40B4-BE49-F238E27FC236}">
                  <a16:creationId xmlns:a16="http://schemas.microsoft.com/office/drawing/2014/main" id="{F95BC166-C69D-13B7-B4AC-FBD72A856078}"/>
                </a:ext>
              </a:extLst>
            </p:cNvPr>
            <p:cNvSpPr/>
            <p:nvPr/>
          </p:nvSpPr>
          <p:spPr>
            <a:xfrm>
              <a:off x="4370450" y="707850"/>
              <a:ext cx="816175" cy="320250"/>
            </a:xfrm>
            <a:custGeom>
              <a:avLst/>
              <a:gdLst/>
              <a:ahLst/>
              <a:cxnLst/>
              <a:rect l="l" t="t" r="r" b="b"/>
              <a:pathLst>
                <a:path w="32647" h="12810" extrusionOk="0">
                  <a:moveTo>
                    <a:pt x="25405" y="0"/>
                  </a:moveTo>
                  <a:cubicBezTo>
                    <a:pt x="25265" y="0"/>
                    <a:pt x="25125" y="2"/>
                    <a:pt x="24986" y="4"/>
                  </a:cubicBezTo>
                  <a:cubicBezTo>
                    <a:pt x="19372" y="96"/>
                    <a:pt x="13853" y="1410"/>
                    <a:pt x="8447" y="2932"/>
                  </a:cubicBezTo>
                  <a:cubicBezTo>
                    <a:pt x="4520" y="4037"/>
                    <a:pt x="1235" y="5437"/>
                    <a:pt x="239" y="9750"/>
                  </a:cubicBezTo>
                  <a:cubicBezTo>
                    <a:pt x="1" y="10783"/>
                    <a:pt x="130" y="11957"/>
                    <a:pt x="724" y="12810"/>
                  </a:cubicBezTo>
                  <a:cubicBezTo>
                    <a:pt x="3407" y="11814"/>
                    <a:pt x="5843" y="10150"/>
                    <a:pt x="7730" y="7999"/>
                  </a:cubicBezTo>
                  <a:cubicBezTo>
                    <a:pt x="8173" y="7494"/>
                    <a:pt x="8596" y="6957"/>
                    <a:pt x="9159" y="6591"/>
                  </a:cubicBezTo>
                  <a:cubicBezTo>
                    <a:pt x="9701" y="6239"/>
                    <a:pt x="10341" y="6071"/>
                    <a:pt x="10968" y="5907"/>
                  </a:cubicBezTo>
                  <a:cubicBezTo>
                    <a:pt x="14363" y="5022"/>
                    <a:pt x="17760" y="4136"/>
                    <a:pt x="21157" y="3250"/>
                  </a:cubicBezTo>
                  <a:cubicBezTo>
                    <a:pt x="22437" y="4954"/>
                    <a:pt x="24050" y="6396"/>
                    <a:pt x="25865" y="7508"/>
                  </a:cubicBezTo>
                  <a:cubicBezTo>
                    <a:pt x="26295" y="7500"/>
                    <a:pt x="26723" y="7493"/>
                    <a:pt x="27153" y="7484"/>
                  </a:cubicBezTo>
                  <a:cubicBezTo>
                    <a:pt x="28733" y="7454"/>
                    <a:pt x="30534" y="7315"/>
                    <a:pt x="31503" y="6068"/>
                  </a:cubicBezTo>
                  <a:cubicBezTo>
                    <a:pt x="32647" y="4596"/>
                    <a:pt x="31876" y="2277"/>
                    <a:pt x="30354" y="1196"/>
                  </a:cubicBezTo>
                  <a:cubicBezTo>
                    <a:pt x="28946" y="198"/>
                    <a:pt x="27145" y="0"/>
                    <a:pt x="25405" y="0"/>
                  </a:cubicBezTo>
                  <a:close/>
                </a:path>
              </a:pathLst>
            </a:custGeom>
            <a:solidFill>
              <a:srgbClr val="FFB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206;p46">
              <a:extLst>
                <a:ext uri="{FF2B5EF4-FFF2-40B4-BE49-F238E27FC236}">
                  <a16:creationId xmlns:a16="http://schemas.microsoft.com/office/drawing/2014/main" id="{2C6A27D7-CC7A-8B1F-5F34-386CA7124CAE}"/>
                </a:ext>
              </a:extLst>
            </p:cNvPr>
            <p:cNvSpPr/>
            <p:nvPr/>
          </p:nvSpPr>
          <p:spPr>
            <a:xfrm>
              <a:off x="4313850" y="479875"/>
              <a:ext cx="692275" cy="494150"/>
            </a:xfrm>
            <a:custGeom>
              <a:avLst/>
              <a:gdLst/>
              <a:ahLst/>
              <a:cxnLst/>
              <a:rect l="l" t="t" r="r" b="b"/>
              <a:pathLst>
                <a:path w="27691" h="19766" extrusionOk="0">
                  <a:moveTo>
                    <a:pt x="20913" y="0"/>
                  </a:moveTo>
                  <a:cubicBezTo>
                    <a:pt x="18727" y="0"/>
                    <a:pt x="16475" y="923"/>
                    <a:pt x="14503" y="1983"/>
                  </a:cubicBezTo>
                  <a:cubicBezTo>
                    <a:pt x="13789" y="2365"/>
                    <a:pt x="13137" y="2851"/>
                    <a:pt x="12489" y="3337"/>
                  </a:cubicBezTo>
                  <a:cubicBezTo>
                    <a:pt x="11125" y="4355"/>
                    <a:pt x="9762" y="5371"/>
                    <a:pt x="8400" y="6391"/>
                  </a:cubicBezTo>
                  <a:cubicBezTo>
                    <a:pt x="5879" y="8273"/>
                    <a:pt x="3318" y="10198"/>
                    <a:pt x="1491" y="12758"/>
                  </a:cubicBezTo>
                  <a:cubicBezTo>
                    <a:pt x="717" y="13844"/>
                    <a:pt x="69" y="15087"/>
                    <a:pt x="33" y="16420"/>
                  </a:cubicBezTo>
                  <a:cubicBezTo>
                    <a:pt x="0" y="17752"/>
                    <a:pt x="718" y="19174"/>
                    <a:pt x="1975" y="19619"/>
                  </a:cubicBezTo>
                  <a:cubicBezTo>
                    <a:pt x="2261" y="19719"/>
                    <a:pt x="2552" y="19765"/>
                    <a:pt x="2845" y="19765"/>
                  </a:cubicBezTo>
                  <a:cubicBezTo>
                    <a:pt x="3953" y="19765"/>
                    <a:pt x="5068" y="19105"/>
                    <a:pt x="5856" y="18271"/>
                  </a:cubicBezTo>
                  <a:cubicBezTo>
                    <a:pt x="6852" y="17218"/>
                    <a:pt x="7526" y="15895"/>
                    <a:pt x="8512" y="14833"/>
                  </a:cubicBezTo>
                  <a:cubicBezTo>
                    <a:pt x="10205" y="13011"/>
                    <a:pt x="12673" y="12111"/>
                    <a:pt x="15112" y="11614"/>
                  </a:cubicBezTo>
                  <a:cubicBezTo>
                    <a:pt x="17550" y="11115"/>
                    <a:pt x="20057" y="10949"/>
                    <a:pt x="22452" y="10275"/>
                  </a:cubicBezTo>
                  <a:cubicBezTo>
                    <a:pt x="24056" y="9824"/>
                    <a:pt x="25697" y="9058"/>
                    <a:pt x="26542" y="7624"/>
                  </a:cubicBezTo>
                  <a:cubicBezTo>
                    <a:pt x="27690" y="5676"/>
                    <a:pt x="26918" y="2990"/>
                    <a:pt x="25188" y="1538"/>
                  </a:cubicBezTo>
                  <a:cubicBezTo>
                    <a:pt x="23867" y="430"/>
                    <a:pt x="22405" y="0"/>
                    <a:pt x="20913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207;p46">
              <a:extLst>
                <a:ext uri="{FF2B5EF4-FFF2-40B4-BE49-F238E27FC236}">
                  <a16:creationId xmlns:a16="http://schemas.microsoft.com/office/drawing/2014/main" id="{BB0099FA-00D5-5C67-E476-E86699A9853F}"/>
                </a:ext>
              </a:extLst>
            </p:cNvPr>
            <p:cNvSpPr/>
            <p:nvPr/>
          </p:nvSpPr>
          <p:spPr>
            <a:xfrm>
              <a:off x="4314275" y="479850"/>
              <a:ext cx="691800" cy="457750"/>
            </a:xfrm>
            <a:custGeom>
              <a:avLst/>
              <a:gdLst/>
              <a:ahLst/>
              <a:cxnLst/>
              <a:rect l="l" t="t" r="r" b="b"/>
              <a:pathLst>
                <a:path w="27672" h="18310" extrusionOk="0">
                  <a:moveTo>
                    <a:pt x="20893" y="1"/>
                  </a:moveTo>
                  <a:cubicBezTo>
                    <a:pt x="18708" y="1"/>
                    <a:pt x="16457" y="922"/>
                    <a:pt x="14486" y="1981"/>
                  </a:cubicBezTo>
                  <a:cubicBezTo>
                    <a:pt x="13772" y="2365"/>
                    <a:pt x="13120" y="2851"/>
                    <a:pt x="12472" y="3335"/>
                  </a:cubicBezTo>
                  <a:cubicBezTo>
                    <a:pt x="11108" y="4353"/>
                    <a:pt x="9745" y="5370"/>
                    <a:pt x="8383" y="6391"/>
                  </a:cubicBezTo>
                  <a:cubicBezTo>
                    <a:pt x="5862" y="8273"/>
                    <a:pt x="3301" y="10197"/>
                    <a:pt x="1474" y="12757"/>
                  </a:cubicBezTo>
                  <a:cubicBezTo>
                    <a:pt x="700" y="13844"/>
                    <a:pt x="52" y="15086"/>
                    <a:pt x="16" y="16419"/>
                  </a:cubicBezTo>
                  <a:cubicBezTo>
                    <a:pt x="0" y="17070"/>
                    <a:pt x="164" y="17739"/>
                    <a:pt x="481" y="18310"/>
                  </a:cubicBezTo>
                  <a:cubicBezTo>
                    <a:pt x="1524" y="17642"/>
                    <a:pt x="2520" y="16908"/>
                    <a:pt x="3417" y="16055"/>
                  </a:cubicBezTo>
                  <a:cubicBezTo>
                    <a:pt x="4645" y="14890"/>
                    <a:pt x="5669" y="13523"/>
                    <a:pt x="6873" y="12332"/>
                  </a:cubicBezTo>
                  <a:cubicBezTo>
                    <a:pt x="9647" y="9587"/>
                    <a:pt x="13262" y="7886"/>
                    <a:pt x="16798" y="6237"/>
                  </a:cubicBezTo>
                  <a:cubicBezTo>
                    <a:pt x="17361" y="5976"/>
                    <a:pt x="17950" y="5707"/>
                    <a:pt x="18565" y="5707"/>
                  </a:cubicBezTo>
                  <a:cubicBezTo>
                    <a:pt x="18600" y="5707"/>
                    <a:pt x="18635" y="5708"/>
                    <a:pt x="18670" y="5710"/>
                  </a:cubicBezTo>
                  <a:cubicBezTo>
                    <a:pt x="19927" y="5770"/>
                    <a:pt x="20801" y="6915"/>
                    <a:pt x="21687" y="7805"/>
                  </a:cubicBezTo>
                  <a:cubicBezTo>
                    <a:pt x="22422" y="8544"/>
                    <a:pt x="23280" y="9151"/>
                    <a:pt x="24212" y="9616"/>
                  </a:cubicBezTo>
                  <a:cubicBezTo>
                    <a:pt x="25158" y="9157"/>
                    <a:pt x="25996" y="8521"/>
                    <a:pt x="26522" y="7625"/>
                  </a:cubicBezTo>
                  <a:cubicBezTo>
                    <a:pt x="27672" y="5677"/>
                    <a:pt x="26899" y="2991"/>
                    <a:pt x="25168" y="1539"/>
                  </a:cubicBezTo>
                  <a:cubicBezTo>
                    <a:pt x="23847" y="430"/>
                    <a:pt x="22386" y="1"/>
                    <a:pt x="20893" y="1"/>
                  </a:cubicBezTo>
                  <a:close/>
                </a:path>
              </a:pathLst>
            </a:custGeom>
            <a:solidFill>
              <a:srgbClr val="FFB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5208;p46">
              <a:extLst>
                <a:ext uri="{FF2B5EF4-FFF2-40B4-BE49-F238E27FC236}">
                  <a16:creationId xmlns:a16="http://schemas.microsoft.com/office/drawing/2014/main" id="{C5FE7BA2-2134-AF51-3950-4988D21E3A78}"/>
                </a:ext>
              </a:extLst>
            </p:cNvPr>
            <p:cNvSpPr/>
            <p:nvPr/>
          </p:nvSpPr>
          <p:spPr>
            <a:xfrm>
              <a:off x="4215475" y="159800"/>
              <a:ext cx="2054725" cy="1157600"/>
            </a:xfrm>
            <a:custGeom>
              <a:avLst/>
              <a:gdLst/>
              <a:ahLst/>
              <a:cxnLst/>
              <a:rect l="l" t="t" r="r" b="b"/>
              <a:pathLst>
                <a:path w="82189" h="46304" extrusionOk="0">
                  <a:moveTo>
                    <a:pt x="81276" y="28439"/>
                  </a:moveTo>
                  <a:cubicBezTo>
                    <a:pt x="81268" y="28457"/>
                    <a:pt x="81259" y="28474"/>
                    <a:pt x="81250" y="28492"/>
                  </a:cubicBezTo>
                  <a:cubicBezTo>
                    <a:pt x="81360" y="28575"/>
                    <a:pt x="81469" y="28659"/>
                    <a:pt x="81581" y="28741"/>
                  </a:cubicBezTo>
                  <a:cubicBezTo>
                    <a:pt x="81479" y="28640"/>
                    <a:pt x="81378" y="28540"/>
                    <a:pt x="81276" y="28439"/>
                  </a:cubicBezTo>
                  <a:close/>
                  <a:moveTo>
                    <a:pt x="40036" y="0"/>
                  </a:moveTo>
                  <a:cubicBezTo>
                    <a:pt x="37708" y="0"/>
                    <a:pt x="35341" y="741"/>
                    <a:pt x="33093" y="1478"/>
                  </a:cubicBezTo>
                  <a:lnTo>
                    <a:pt x="22789" y="4853"/>
                  </a:lnTo>
                  <a:cubicBezTo>
                    <a:pt x="20433" y="5624"/>
                    <a:pt x="18047" y="6411"/>
                    <a:pt x="15961" y="7753"/>
                  </a:cubicBezTo>
                  <a:cubicBezTo>
                    <a:pt x="14315" y="8813"/>
                    <a:pt x="13010" y="10558"/>
                    <a:pt x="11533" y="11843"/>
                  </a:cubicBezTo>
                  <a:cubicBezTo>
                    <a:pt x="7204" y="15611"/>
                    <a:pt x="3577" y="20182"/>
                    <a:pt x="888" y="25253"/>
                  </a:cubicBezTo>
                  <a:cubicBezTo>
                    <a:pt x="445" y="26084"/>
                    <a:pt x="21" y="26968"/>
                    <a:pt x="11" y="27908"/>
                  </a:cubicBezTo>
                  <a:cubicBezTo>
                    <a:pt x="1" y="28969"/>
                    <a:pt x="567" y="30018"/>
                    <a:pt x="1461" y="30591"/>
                  </a:cubicBezTo>
                  <a:cubicBezTo>
                    <a:pt x="1968" y="30917"/>
                    <a:pt x="2571" y="31083"/>
                    <a:pt x="3173" y="31083"/>
                  </a:cubicBezTo>
                  <a:cubicBezTo>
                    <a:pt x="3631" y="31083"/>
                    <a:pt x="4089" y="30987"/>
                    <a:pt x="4504" y="30792"/>
                  </a:cubicBezTo>
                  <a:cubicBezTo>
                    <a:pt x="5579" y="30287"/>
                    <a:pt x="6273" y="29234"/>
                    <a:pt x="6911" y="28231"/>
                  </a:cubicBezTo>
                  <a:cubicBezTo>
                    <a:pt x="8414" y="25867"/>
                    <a:pt x="10336" y="23399"/>
                    <a:pt x="11839" y="21036"/>
                  </a:cubicBezTo>
                  <a:cubicBezTo>
                    <a:pt x="14527" y="19676"/>
                    <a:pt x="16985" y="18221"/>
                    <a:pt x="19477" y="16531"/>
                  </a:cubicBezTo>
                  <a:cubicBezTo>
                    <a:pt x="22289" y="16484"/>
                    <a:pt x="25214" y="16335"/>
                    <a:pt x="27897" y="15482"/>
                  </a:cubicBezTo>
                  <a:cubicBezTo>
                    <a:pt x="28680" y="18452"/>
                    <a:pt x="28610" y="21889"/>
                    <a:pt x="30236" y="24493"/>
                  </a:cubicBezTo>
                  <a:cubicBezTo>
                    <a:pt x="32672" y="28396"/>
                    <a:pt x="35180" y="32376"/>
                    <a:pt x="38786" y="35229"/>
                  </a:cubicBezTo>
                  <a:cubicBezTo>
                    <a:pt x="40549" y="36625"/>
                    <a:pt x="42531" y="37713"/>
                    <a:pt x="44501" y="38795"/>
                  </a:cubicBezTo>
                  <a:cubicBezTo>
                    <a:pt x="46637" y="39965"/>
                    <a:pt x="48770" y="41137"/>
                    <a:pt x="50905" y="42308"/>
                  </a:cubicBezTo>
                  <a:cubicBezTo>
                    <a:pt x="53582" y="43777"/>
                    <a:pt x="56301" y="45263"/>
                    <a:pt x="59278" y="45944"/>
                  </a:cubicBezTo>
                  <a:cubicBezTo>
                    <a:pt x="60289" y="46175"/>
                    <a:pt x="61338" y="46303"/>
                    <a:pt x="62383" y="46303"/>
                  </a:cubicBezTo>
                  <a:cubicBezTo>
                    <a:pt x="64414" y="46303"/>
                    <a:pt x="66424" y="45820"/>
                    <a:pt x="68081" y="44671"/>
                  </a:cubicBezTo>
                  <a:cubicBezTo>
                    <a:pt x="68954" y="44853"/>
                    <a:pt x="69779" y="44916"/>
                    <a:pt x="70606" y="44916"/>
                  </a:cubicBezTo>
                  <a:cubicBezTo>
                    <a:pt x="71493" y="44916"/>
                    <a:pt x="72383" y="44844"/>
                    <a:pt x="73338" y="44770"/>
                  </a:cubicBezTo>
                  <a:cubicBezTo>
                    <a:pt x="74314" y="44694"/>
                    <a:pt x="75335" y="44527"/>
                    <a:pt x="76101" y="43916"/>
                  </a:cubicBezTo>
                  <a:cubicBezTo>
                    <a:pt x="76693" y="43446"/>
                    <a:pt x="77067" y="42762"/>
                    <a:pt x="77401" y="42084"/>
                  </a:cubicBezTo>
                  <a:cubicBezTo>
                    <a:pt x="78839" y="39162"/>
                    <a:pt x="79796" y="36005"/>
                    <a:pt x="80222" y="32776"/>
                  </a:cubicBezTo>
                  <a:cubicBezTo>
                    <a:pt x="80423" y="31255"/>
                    <a:pt x="80514" y="29691"/>
                    <a:pt x="81116" y="28281"/>
                  </a:cubicBezTo>
                  <a:cubicBezTo>
                    <a:pt x="81170" y="28334"/>
                    <a:pt x="81223" y="28386"/>
                    <a:pt x="81276" y="28439"/>
                  </a:cubicBezTo>
                  <a:lnTo>
                    <a:pt x="81276" y="28439"/>
                  </a:lnTo>
                  <a:cubicBezTo>
                    <a:pt x="82188" y="26589"/>
                    <a:pt x="81280" y="23042"/>
                    <a:pt x="79805" y="21618"/>
                  </a:cubicBezTo>
                  <a:cubicBezTo>
                    <a:pt x="78313" y="20183"/>
                    <a:pt x="76308" y="19439"/>
                    <a:pt x="74384" y="18678"/>
                  </a:cubicBezTo>
                  <a:cubicBezTo>
                    <a:pt x="65078" y="14991"/>
                    <a:pt x="56297" y="9980"/>
                    <a:pt x="48388" y="3844"/>
                  </a:cubicBezTo>
                  <a:cubicBezTo>
                    <a:pt x="46587" y="2445"/>
                    <a:pt x="44761" y="951"/>
                    <a:pt x="42562" y="333"/>
                  </a:cubicBezTo>
                  <a:cubicBezTo>
                    <a:pt x="41731" y="99"/>
                    <a:pt x="40886" y="0"/>
                    <a:pt x="40036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5209;p46">
              <a:extLst>
                <a:ext uri="{FF2B5EF4-FFF2-40B4-BE49-F238E27FC236}">
                  <a16:creationId xmlns:a16="http://schemas.microsoft.com/office/drawing/2014/main" id="{DF983B01-F5F8-ECA5-54FB-AC8379920B59}"/>
                </a:ext>
              </a:extLst>
            </p:cNvPr>
            <p:cNvSpPr/>
            <p:nvPr/>
          </p:nvSpPr>
          <p:spPr>
            <a:xfrm>
              <a:off x="4291525" y="470900"/>
              <a:ext cx="1978525" cy="846500"/>
            </a:xfrm>
            <a:custGeom>
              <a:avLst/>
              <a:gdLst/>
              <a:ahLst/>
              <a:cxnLst/>
              <a:rect l="l" t="t" r="r" b="b"/>
              <a:pathLst>
                <a:path w="79141" h="33860" extrusionOk="0">
                  <a:moveTo>
                    <a:pt x="33045" y="1"/>
                  </a:moveTo>
                  <a:cubicBezTo>
                    <a:pt x="31615" y="1"/>
                    <a:pt x="30187" y="183"/>
                    <a:pt x="28804" y="559"/>
                  </a:cubicBezTo>
                  <a:cubicBezTo>
                    <a:pt x="26464" y="1196"/>
                    <a:pt x="19236" y="1986"/>
                    <a:pt x="16974" y="2860"/>
                  </a:cubicBezTo>
                  <a:cubicBezTo>
                    <a:pt x="12570" y="4560"/>
                    <a:pt x="12878" y="5614"/>
                    <a:pt x="8539" y="7475"/>
                  </a:cubicBezTo>
                  <a:cubicBezTo>
                    <a:pt x="4835" y="9065"/>
                    <a:pt x="0" y="13658"/>
                    <a:pt x="3866" y="17795"/>
                  </a:cubicBezTo>
                  <a:cubicBezTo>
                    <a:pt x="5278" y="19309"/>
                    <a:pt x="7440" y="19910"/>
                    <a:pt x="9521" y="19910"/>
                  </a:cubicBezTo>
                  <a:cubicBezTo>
                    <a:pt x="9621" y="19910"/>
                    <a:pt x="9722" y="19909"/>
                    <a:pt x="9822" y="19906"/>
                  </a:cubicBezTo>
                  <a:cubicBezTo>
                    <a:pt x="11994" y="19844"/>
                    <a:pt x="14102" y="19222"/>
                    <a:pt x="16222" y="18746"/>
                  </a:cubicBezTo>
                  <a:cubicBezTo>
                    <a:pt x="17579" y="18441"/>
                    <a:pt x="18978" y="18196"/>
                    <a:pt x="20363" y="18196"/>
                  </a:cubicBezTo>
                  <a:cubicBezTo>
                    <a:pt x="21140" y="18196"/>
                    <a:pt x="21912" y="18273"/>
                    <a:pt x="22671" y="18460"/>
                  </a:cubicBezTo>
                  <a:cubicBezTo>
                    <a:pt x="24122" y="18817"/>
                    <a:pt x="25374" y="19522"/>
                    <a:pt x="26521" y="20422"/>
                  </a:cubicBezTo>
                  <a:lnTo>
                    <a:pt x="26630" y="20422"/>
                  </a:lnTo>
                  <a:cubicBezTo>
                    <a:pt x="26650" y="20422"/>
                    <a:pt x="26671" y="20422"/>
                    <a:pt x="26692" y="20422"/>
                  </a:cubicBezTo>
                  <a:cubicBezTo>
                    <a:pt x="28710" y="20422"/>
                    <a:pt x="30725" y="20214"/>
                    <a:pt x="32720" y="19892"/>
                  </a:cubicBezTo>
                  <a:cubicBezTo>
                    <a:pt x="33644" y="20938"/>
                    <a:pt x="34642" y="21915"/>
                    <a:pt x="35742" y="22785"/>
                  </a:cubicBezTo>
                  <a:cubicBezTo>
                    <a:pt x="37505" y="24181"/>
                    <a:pt x="39486" y="25269"/>
                    <a:pt x="41457" y="26351"/>
                  </a:cubicBezTo>
                  <a:cubicBezTo>
                    <a:pt x="43592" y="27524"/>
                    <a:pt x="45726" y="28694"/>
                    <a:pt x="47862" y="29864"/>
                  </a:cubicBezTo>
                  <a:cubicBezTo>
                    <a:pt x="50539" y="31333"/>
                    <a:pt x="53258" y="32819"/>
                    <a:pt x="56233" y="33500"/>
                  </a:cubicBezTo>
                  <a:cubicBezTo>
                    <a:pt x="57244" y="33731"/>
                    <a:pt x="58294" y="33859"/>
                    <a:pt x="59339" y="33859"/>
                  </a:cubicBezTo>
                  <a:cubicBezTo>
                    <a:pt x="61370" y="33859"/>
                    <a:pt x="63380" y="33376"/>
                    <a:pt x="65038" y="32227"/>
                  </a:cubicBezTo>
                  <a:cubicBezTo>
                    <a:pt x="65911" y="32409"/>
                    <a:pt x="66736" y="32472"/>
                    <a:pt x="67563" y="32472"/>
                  </a:cubicBezTo>
                  <a:cubicBezTo>
                    <a:pt x="68450" y="32472"/>
                    <a:pt x="69339" y="32400"/>
                    <a:pt x="70293" y="32326"/>
                  </a:cubicBezTo>
                  <a:cubicBezTo>
                    <a:pt x="71271" y="32250"/>
                    <a:pt x="72293" y="32083"/>
                    <a:pt x="73058" y="31472"/>
                  </a:cubicBezTo>
                  <a:cubicBezTo>
                    <a:pt x="73647" y="31001"/>
                    <a:pt x="74024" y="30318"/>
                    <a:pt x="74357" y="29640"/>
                  </a:cubicBezTo>
                  <a:cubicBezTo>
                    <a:pt x="75796" y="26718"/>
                    <a:pt x="76753" y="23561"/>
                    <a:pt x="77179" y="20332"/>
                  </a:cubicBezTo>
                  <a:cubicBezTo>
                    <a:pt x="77379" y="18812"/>
                    <a:pt x="77471" y="17247"/>
                    <a:pt x="78073" y="15837"/>
                  </a:cubicBezTo>
                  <a:lnTo>
                    <a:pt x="78228" y="15993"/>
                  </a:lnTo>
                  <a:cubicBezTo>
                    <a:pt x="79141" y="14141"/>
                    <a:pt x="78235" y="10597"/>
                    <a:pt x="76759" y="9174"/>
                  </a:cubicBezTo>
                  <a:cubicBezTo>
                    <a:pt x="76432" y="8859"/>
                    <a:pt x="76075" y="8580"/>
                    <a:pt x="75704" y="8325"/>
                  </a:cubicBezTo>
                  <a:cubicBezTo>
                    <a:pt x="75575" y="8578"/>
                    <a:pt x="75464" y="8836"/>
                    <a:pt x="75377" y="9082"/>
                  </a:cubicBezTo>
                  <a:cubicBezTo>
                    <a:pt x="73100" y="15434"/>
                    <a:pt x="70822" y="21785"/>
                    <a:pt x="68548" y="28136"/>
                  </a:cubicBezTo>
                  <a:cubicBezTo>
                    <a:pt x="68297" y="28835"/>
                    <a:pt x="68027" y="29562"/>
                    <a:pt x="67477" y="30057"/>
                  </a:cubicBezTo>
                  <a:cubicBezTo>
                    <a:pt x="66910" y="30570"/>
                    <a:pt x="66146" y="30748"/>
                    <a:pt x="65367" y="30748"/>
                  </a:cubicBezTo>
                  <a:cubicBezTo>
                    <a:pt x="65005" y="30748"/>
                    <a:pt x="64640" y="30709"/>
                    <a:pt x="64290" y="30648"/>
                  </a:cubicBezTo>
                  <a:cubicBezTo>
                    <a:pt x="58915" y="29703"/>
                    <a:pt x="55254" y="24683"/>
                    <a:pt x="53000" y="19715"/>
                  </a:cubicBezTo>
                  <a:cubicBezTo>
                    <a:pt x="50744" y="14748"/>
                    <a:pt x="49198" y="9267"/>
                    <a:pt x="45470" y="5284"/>
                  </a:cubicBezTo>
                  <a:cubicBezTo>
                    <a:pt x="42304" y="1902"/>
                    <a:pt x="37667" y="1"/>
                    <a:pt x="33045" y="1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5210;p46">
              <a:extLst>
                <a:ext uri="{FF2B5EF4-FFF2-40B4-BE49-F238E27FC236}">
                  <a16:creationId xmlns:a16="http://schemas.microsoft.com/office/drawing/2014/main" id="{4F9F3C2C-9B38-387D-AA7B-6B585AC2CEAA}"/>
                </a:ext>
              </a:extLst>
            </p:cNvPr>
            <p:cNvSpPr/>
            <p:nvPr/>
          </p:nvSpPr>
          <p:spPr>
            <a:xfrm>
              <a:off x="6246750" y="870725"/>
              <a:ext cx="8250" cy="7625"/>
            </a:xfrm>
            <a:custGeom>
              <a:avLst/>
              <a:gdLst/>
              <a:ahLst/>
              <a:cxnLst/>
              <a:rect l="l" t="t" r="r" b="b"/>
              <a:pathLst>
                <a:path w="330" h="305" extrusionOk="0">
                  <a:moveTo>
                    <a:pt x="23" y="0"/>
                  </a:moveTo>
                  <a:cubicBezTo>
                    <a:pt x="14" y="17"/>
                    <a:pt x="9" y="37"/>
                    <a:pt x="0" y="55"/>
                  </a:cubicBezTo>
                  <a:cubicBezTo>
                    <a:pt x="108" y="138"/>
                    <a:pt x="218" y="222"/>
                    <a:pt x="330" y="304"/>
                  </a:cubicBezTo>
                  <a:cubicBezTo>
                    <a:pt x="228" y="202"/>
                    <a:pt x="125" y="102"/>
                    <a:pt x="23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5211;p46">
              <a:extLst>
                <a:ext uri="{FF2B5EF4-FFF2-40B4-BE49-F238E27FC236}">
                  <a16:creationId xmlns:a16="http://schemas.microsoft.com/office/drawing/2014/main" id="{A8AC0575-62AF-72D8-683C-A60E8EB252AC}"/>
                </a:ext>
              </a:extLst>
            </p:cNvPr>
            <p:cNvSpPr/>
            <p:nvPr/>
          </p:nvSpPr>
          <p:spPr>
            <a:xfrm>
              <a:off x="4934650" y="607600"/>
              <a:ext cx="763050" cy="351000"/>
            </a:xfrm>
            <a:custGeom>
              <a:avLst/>
              <a:gdLst/>
              <a:ahLst/>
              <a:cxnLst/>
              <a:rect l="l" t="t" r="r" b="b"/>
              <a:pathLst>
                <a:path w="30522" h="14040" extrusionOk="0">
                  <a:moveTo>
                    <a:pt x="11639" y="1"/>
                  </a:moveTo>
                  <a:cubicBezTo>
                    <a:pt x="9665" y="1"/>
                    <a:pt x="7710" y="243"/>
                    <a:pt x="5859" y="917"/>
                  </a:cubicBezTo>
                  <a:cubicBezTo>
                    <a:pt x="4651" y="1355"/>
                    <a:pt x="3470" y="2007"/>
                    <a:pt x="2728" y="3055"/>
                  </a:cubicBezTo>
                  <a:cubicBezTo>
                    <a:pt x="0" y="6898"/>
                    <a:pt x="6132" y="8018"/>
                    <a:pt x="8597" y="8993"/>
                  </a:cubicBezTo>
                  <a:cubicBezTo>
                    <a:pt x="12908" y="10694"/>
                    <a:pt x="17314" y="12162"/>
                    <a:pt x="21786" y="13380"/>
                  </a:cubicBezTo>
                  <a:cubicBezTo>
                    <a:pt x="23027" y="13718"/>
                    <a:pt x="24302" y="14040"/>
                    <a:pt x="25580" y="14040"/>
                  </a:cubicBezTo>
                  <a:cubicBezTo>
                    <a:pt x="25880" y="14040"/>
                    <a:pt x="26181" y="14022"/>
                    <a:pt x="26481" y="13982"/>
                  </a:cubicBezTo>
                  <a:cubicBezTo>
                    <a:pt x="28056" y="13774"/>
                    <a:pt x="29634" y="12833"/>
                    <a:pt x="30140" y="11325"/>
                  </a:cubicBezTo>
                  <a:cubicBezTo>
                    <a:pt x="30521" y="10187"/>
                    <a:pt x="30240" y="8924"/>
                    <a:pt x="29737" y="7835"/>
                  </a:cubicBezTo>
                  <a:cubicBezTo>
                    <a:pt x="28621" y="5413"/>
                    <a:pt x="26465" y="3580"/>
                    <a:pt x="24062" y="2425"/>
                  </a:cubicBezTo>
                  <a:cubicBezTo>
                    <a:pt x="21658" y="1269"/>
                    <a:pt x="19005" y="733"/>
                    <a:pt x="16362" y="369"/>
                  </a:cubicBezTo>
                  <a:cubicBezTo>
                    <a:pt x="14804" y="155"/>
                    <a:pt x="13216" y="1"/>
                    <a:pt x="116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212;p46">
              <a:extLst>
                <a:ext uri="{FF2B5EF4-FFF2-40B4-BE49-F238E27FC236}">
                  <a16:creationId xmlns:a16="http://schemas.microsoft.com/office/drawing/2014/main" id="{3FEEA537-26A9-C3C9-FD82-B24AA6B7DF65}"/>
                </a:ext>
              </a:extLst>
            </p:cNvPr>
            <p:cNvSpPr/>
            <p:nvPr/>
          </p:nvSpPr>
          <p:spPr>
            <a:xfrm>
              <a:off x="4550400" y="706975"/>
              <a:ext cx="360725" cy="120975"/>
            </a:xfrm>
            <a:custGeom>
              <a:avLst/>
              <a:gdLst/>
              <a:ahLst/>
              <a:cxnLst/>
              <a:rect l="l" t="t" r="r" b="b"/>
              <a:pathLst>
                <a:path w="14429" h="4839" extrusionOk="0">
                  <a:moveTo>
                    <a:pt x="10133" y="1"/>
                  </a:moveTo>
                  <a:cubicBezTo>
                    <a:pt x="9655" y="1"/>
                    <a:pt x="9175" y="31"/>
                    <a:pt x="8710" y="76"/>
                  </a:cubicBezTo>
                  <a:cubicBezTo>
                    <a:pt x="6930" y="247"/>
                    <a:pt x="0" y="556"/>
                    <a:pt x="3115" y="3687"/>
                  </a:cubicBezTo>
                  <a:cubicBezTo>
                    <a:pt x="3946" y="4523"/>
                    <a:pt x="5249" y="4839"/>
                    <a:pt x="6679" y="4839"/>
                  </a:cubicBezTo>
                  <a:cubicBezTo>
                    <a:pt x="9060" y="4839"/>
                    <a:pt x="11792" y="3963"/>
                    <a:pt x="13282" y="3156"/>
                  </a:cubicBezTo>
                  <a:cubicBezTo>
                    <a:pt x="13831" y="2860"/>
                    <a:pt x="14429" y="2332"/>
                    <a:pt x="14265" y="1729"/>
                  </a:cubicBezTo>
                  <a:cubicBezTo>
                    <a:pt x="14204" y="1501"/>
                    <a:pt x="14039" y="1316"/>
                    <a:pt x="13866" y="1157"/>
                  </a:cubicBezTo>
                  <a:cubicBezTo>
                    <a:pt x="12872" y="254"/>
                    <a:pt x="11507" y="1"/>
                    <a:pt x="101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5213;p46">
              <a:extLst>
                <a:ext uri="{FF2B5EF4-FFF2-40B4-BE49-F238E27FC236}">
                  <a16:creationId xmlns:a16="http://schemas.microsoft.com/office/drawing/2014/main" id="{F1A1A356-11F7-79E2-4B9D-84DAD21FFDA4}"/>
                </a:ext>
              </a:extLst>
            </p:cNvPr>
            <p:cNvSpPr/>
            <p:nvPr/>
          </p:nvSpPr>
          <p:spPr>
            <a:xfrm>
              <a:off x="6249075" y="873875"/>
              <a:ext cx="5925" cy="4475"/>
            </a:xfrm>
            <a:custGeom>
              <a:avLst/>
              <a:gdLst/>
              <a:ahLst/>
              <a:cxnLst/>
              <a:rect l="l" t="t" r="r" b="b"/>
              <a:pathLst>
                <a:path w="237" h="179" extrusionOk="0">
                  <a:moveTo>
                    <a:pt x="0" y="0"/>
                  </a:moveTo>
                  <a:lnTo>
                    <a:pt x="237" y="178"/>
                  </a:lnTo>
                  <a:cubicBezTo>
                    <a:pt x="182" y="125"/>
                    <a:pt x="128" y="71"/>
                    <a:pt x="73" y="17"/>
                  </a:cubicBezTo>
                  <a:cubicBezTo>
                    <a:pt x="49" y="12"/>
                    <a:pt x="25" y="6"/>
                    <a:pt x="0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214;p46">
              <a:extLst>
                <a:ext uri="{FF2B5EF4-FFF2-40B4-BE49-F238E27FC236}">
                  <a16:creationId xmlns:a16="http://schemas.microsoft.com/office/drawing/2014/main" id="{BA65CE42-BCB3-16EC-9A33-439BB035C5AB}"/>
                </a:ext>
              </a:extLst>
            </p:cNvPr>
            <p:cNvSpPr/>
            <p:nvPr/>
          </p:nvSpPr>
          <p:spPr>
            <a:xfrm>
              <a:off x="6246750" y="870725"/>
              <a:ext cx="4175" cy="3600"/>
            </a:xfrm>
            <a:custGeom>
              <a:avLst/>
              <a:gdLst/>
              <a:ahLst/>
              <a:cxnLst/>
              <a:rect l="l" t="t" r="r" b="b"/>
              <a:pathLst>
                <a:path w="167" h="144" extrusionOk="0">
                  <a:moveTo>
                    <a:pt x="23" y="0"/>
                  </a:moveTo>
                  <a:cubicBezTo>
                    <a:pt x="14" y="17"/>
                    <a:pt x="9" y="37"/>
                    <a:pt x="0" y="55"/>
                  </a:cubicBezTo>
                  <a:cubicBezTo>
                    <a:pt x="30" y="79"/>
                    <a:pt x="60" y="103"/>
                    <a:pt x="93" y="126"/>
                  </a:cubicBezTo>
                  <a:cubicBezTo>
                    <a:pt x="118" y="132"/>
                    <a:pt x="142" y="138"/>
                    <a:pt x="166" y="143"/>
                  </a:cubicBezTo>
                  <a:cubicBezTo>
                    <a:pt x="118" y="95"/>
                    <a:pt x="70" y="47"/>
                    <a:pt x="23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5215;p46">
              <a:extLst>
                <a:ext uri="{FF2B5EF4-FFF2-40B4-BE49-F238E27FC236}">
                  <a16:creationId xmlns:a16="http://schemas.microsoft.com/office/drawing/2014/main" id="{337745B4-12DF-8957-3D45-9ED3908C111A}"/>
                </a:ext>
              </a:extLst>
            </p:cNvPr>
            <p:cNvSpPr/>
            <p:nvPr/>
          </p:nvSpPr>
          <p:spPr>
            <a:xfrm>
              <a:off x="4315850" y="159800"/>
              <a:ext cx="1954250" cy="712400"/>
            </a:xfrm>
            <a:custGeom>
              <a:avLst/>
              <a:gdLst/>
              <a:ahLst/>
              <a:cxnLst/>
              <a:rect l="l" t="t" r="r" b="b"/>
              <a:pathLst>
                <a:path w="78170" h="28496" extrusionOk="0">
                  <a:moveTo>
                    <a:pt x="36018" y="0"/>
                  </a:moveTo>
                  <a:cubicBezTo>
                    <a:pt x="33691" y="0"/>
                    <a:pt x="31323" y="740"/>
                    <a:pt x="29075" y="1478"/>
                  </a:cubicBezTo>
                  <a:lnTo>
                    <a:pt x="18772" y="4853"/>
                  </a:lnTo>
                  <a:cubicBezTo>
                    <a:pt x="16417" y="5624"/>
                    <a:pt x="14030" y="6411"/>
                    <a:pt x="11945" y="7753"/>
                  </a:cubicBezTo>
                  <a:cubicBezTo>
                    <a:pt x="10297" y="8813"/>
                    <a:pt x="8994" y="10558"/>
                    <a:pt x="7516" y="11843"/>
                  </a:cubicBezTo>
                  <a:cubicBezTo>
                    <a:pt x="4689" y="14305"/>
                    <a:pt x="2163" y="17109"/>
                    <a:pt x="0" y="20170"/>
                  </a:cubicBezTo>
                  <a:cubicBezTo>
                    <a:pt x="1852" y="18928"/>
                    <a:pt x="3651" y="17606"/>
                    <a:pt x="5388" y="16206"/>
                  </a:cubicBezTo>
                  <a:cubicBezTo>
                    <a:pt x="7747" y="14301"/>
                    <a:pt x="10063" y="12216"/>
                    <a:pt x="12910" y="11174"/>
                  </a:cubicBezTo>
                  <a:cubicBezTo>
                    <a:pt x="14969" y="10419"/>
                    <a:pt x="17185" y="10257"/>
                    <a:pt x="19352" y="9928"/>
                  </a:cubicBezTo>
                  <a:cubicBezTo>
                    <a:pt x="25040" y="9070"/>
                    <a:pt x="30746" y="7044"/>
                    <a:pt x="36394" y="7044"/>
                  </a:cubicBezTo>
                  <a:cubicBezTo>
                    <a:pt x="37846" y="7044"/>
                    <a:pt x="39295" y="7178"/>
                    <a:pt x="40739" y="7500"/>
                  </a:cubicBezTo>
                  <a:cubicBezTo>
                    <a:pt x="44560" y="8353"/>
                    <a:pt x="47981" y="10479"/>
                    <a:pt x="51049" y="12910"/>
                  </a:cubicBezTo>
                  <a:cubicBezTo>
                    <a:pt x="55629" y="16543"/>
                    <a:pt x="59626" y="20951"/>
                    <a:pt x="64647" y="23945"/>
                  </a:cubicBezTo>
                  <a:cubicBezTo>
                    <a:pt x="68446" y="26211"/>
                    <a:pt x="72678" y="27571"/>
                    <a:pt x="77024" y="28496"/>
                  </a:cubicBezTo>
                  <a:cubicBezTo>
                    <a:pt x="77053" y="28424"/>
                    <a:pt x="77076" y="28351"/>
                    <a:pt x="77107" y="28281"/>
                  </a:cubicBezTo>
                  <a:cubicBezTo>
                    <a:pt x="77153" y="28333"/>
                    <a:pt x="77206" y="28384"/>
                    <a:pt x="77258" y="28437"/>
                  </a:cubicBezTo>
                  <a:cubicBezTo>
                    <a:pt x="78169" y="26585"/>
                    <a:pt x="77265" y="23041"/>
                    <a:pt x="75789" y="21618"/>
                  </a:cubicBezTo>
                  <a:cubicBezTo>
                    <a:pt x="74298" y="20183"/>
                    <a:pt x="72291" y="19439"/>
                    <a:pt x="70367" y="18678"/>
                  </a:cubicBezTo>
                  <a:cubicBezTo>
                    <a:pt x="61061" y="14991"/>
                    <a:pt x="52279" y="9980"/>
                    <a:pt x="44372" y="3844"/>
                  </a:cubicBezTo>
                  <a:cubicBezTo>
                    <a:pt x="42568" y="2445"/>
                    <a:pt x="40742" y="951"/>
                    <a:pt x="38546" y="333"/>
                  </a:cubicBezTo>
                  <a:cubicBezTo>
                    <a:pt x="37714" y="99"/>
                    <a:pt x="36869" y="0"/>
                    <a:pt x="36018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5216;p46">
              <a:extLst>
                <a:ext uri="{FF2B5EF4-FFF2-40B4-BE49-F238E27FC236}">
                  <a16:creationId xmlns:a16="http://schemas.microsoft.com/office/drawing/2014/main" id="{69BC1DC9-D3F4-E583-3F97-5EE82CFF3B45}"/>
                </a:ext>
              </a:extLst>
            </p:cNvPr>
            <p:cNvSpPr/>
            <p:nvPr/>
          </p:nvSpPr>
          <p:spPr>
            <a:xfrm>
              <a:off x="4693250" y="680400"/>
              <a:ext cx="17950" cy="161400"/>
            </a:xfrm>
            <a:custGeom>
              <a:avLst/>
              <a:gdLst/>
              <a:ahLst/>
              <a:cxnLst/>
              <a:rect l="l" t="t" r="r" b="b"/>
              <a:pathLst>
                <a:path w="718" h="6456" extrusionOk="0">
                  <a:moveTo>
                    <a:pt x="475" y="1"/>
                  </a:moveTo>
                  <a:cubicBezTo>
                    <a:pt x="403" y="1"/>
                    <a:pt x="336" y="54"/>
                    <a:pt x="325" y="127"/>
                  </a:cubicBezTo>
                  <a:cubicBezTo>
                    <a:pt x="1" y="2190"/>
                    <a:pt x="27" y="4278"/>
                    <a:pt x="403" y="6332"/>
                  </a:cubicBezTo>
                  <a:cubicBezTo>
                    <a:pt x="418" y="6405"/>
                    <a:pt x="479" y="6455"/>
                    <a:pt x="551" y="6455"/>
                  </a:cubicBezTo>
                  <a:cubicBezTo>
                    <a:pt x="558" y="6455"/>
                    <a:pt x="564" y="6454"/>
                    <a:pt x="571" y="6454"/>
                  </a:cubicBezTo>
                  <a:cubicBezTo>
                    <a:pt x="574" y="6454"/>
                    <a:pt x="577" y="6455"/>
                    <a:pt x="581" y="6455"/>
                  </a:cubicBezTo>
                  <a:cubicBezTo>
                    <a:pt x="663" y="6441"/>
                    <a:pt x="717" y="6362"/>
                    <a:pt x="703" y="6280"/>
                  </a:cubicBezTo>
                  <a:cubicBezTo>
                    <a:pt x="330" y="4259"/>
                    <a:pt x="305" y="2206"/>
                    <a:pt x="624" y="176"/>
                  </a:cubicBezTo>
                  <a:cubicBezTo>
                    <a:pt x="638" y="92"/>
                    <a:pt x="581" y="14"/>
                    <a:pt x="498" y="3"/>
                  </a:cubicBezTo>
                  <a:cubicBezTo>
                    <a:pt x="490" y="1"/>
                    <a:pt x="483" y="1"/>
                    <a:pt x="475" y="1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5217;p46">
              <a:extLst>
                <a:ext uri="{FF2B5EF4-FFF2-40B4-BE49-F238E27FC236}">
                  <a16:creationId xmlns:a16="http://schemas.microsoft.com/office/drawing/2014/main" id="{916B8ED2-0471-3940-8663-F738BD5BD837}"/>
                </a:ext>
              </a:extLst>
            </p:cNvPr>
            <p:cNvSpPr/>
            <p:nvPr/>
          </p:nvSpPr>
          <p:spPr>
            <a:xfrm>
              <a:off x="4718775" y="660300"/>
              <a:ext cx="33900" cy="151675"/>
            </a:xfrm>
            <a:custGeom>
              <a:avLst/>
              <a:gdLst/>
              <a:ahLst/>
              <a:cxnLst/>
              <a:rect l="l" t="t" r="r" b="b"/>
              <a:pathLst>
                <a:path w="1356" h="6067" extrusionOk="0">
                  <a:moveTo>
                    <a:pt x="1186" y="0"/>
                  </a:moveTo>
                  <a:cubicBezTo>
                    <a:pt x="1121" y="0"/>
                    <a:pt x="1063" y="42"/>
                    <a:pt x="1042" y="107"/>
                  </a:cubicBezTo>
                  <a:cubicBezTo>
                    <a:pt x="444" y="2078"/>
                    <a:pt x="0" y="4153"/>
                    <a:pt x="811" y="5976"/>
                  </a:cubicBezTo>
                  <a:cubicBezTo>
                    <a:pt x="837" y="6032"/>
                    <a:pt x="892" y="6067"/>
                    <a:pt x="950" y="6067"/>
                  </a:cubicBezTo>
                  <a:cubicBezTo>
                    <a:pt x="972" y="6067"/>
                    <a:pt x="991" y="6062"/>
                    <a:pt x="1011" y="6054"/>
                  </a:cubicBezTo>
                  <a:cubicBezTo>
                    <a:pt x="1088" y="6019"/>
                    <a:pt x="1121" y="5931"/>
                    <a:pt x="1088" y="5853"/>
                  </a:cubicBezTo>
                  <a:cubicBezTo>
                    <a:pt x="315" y="4120"/>
                    <a:pt x="748" y="2111"/>
                    <a:pt x="1332" y="195"/>
                  </a:cubicBezTo>
                  <a:cubicBezTo>
                    <a:pt x="1356" y="116"/>
                    <a:pt x="1312" y="33"/>
                    <a:pt x="1231" y="7"/>
                  </a:cubicBezTo>
                  <a:cubicBezTo>
                    <a:pt x="1216" y="2"/>
                    <a:pt x="1201" y="0"/>
                    <a:pt x="1186" y="0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5218;p46">
              <a:extLst>
                <a:ext uri="{FF2B5EF4-FFF2-40B4-BE49-F238E27FC236}">
                  <a16:creationId xmlns:a16="http://schemas.microsoft.com/office/drawing/2014/main" id="{F3F23C8B-AEB6-F83E-3AAE-A1CD9A4D11E2}"/>
                </a:ext>
              </a:extLst>
            </p:cNvPr>
            <p:cNvSpPr/>
            <p:nvPr/>
          </p:nvSpPr>
          <p:spPr>
            <a:xfrm>
              <a:off x="4757925" y="715575"/>
              <a:ext cx="14725" cy="63075"/>
            </a:xfrm>
            <a:custGeom>
              <a:avLst/>
              <a:gdLst/>
              <a:ahLst/>
              <a:cxnLst/>
              <a:rect l="l" t="t" r="r" b="b"/>
              <a:pathLst>
                <a:path w="589" h="2523" extrusionOk="0">
                  <a:moveTo>
                    <a:pt x="164" y="0"/>
                  </a:moveTo>
                  <a:cubicBezTo>
                    <a:pt x="157" y="0"/>
                    <a:pt x="151" y="1"/>
                    <a:pt x="144" y="2"/>
                  </a:cubicBezTo>
                  <a:cubicBezTo>
                    <a:pt x="61" y="12"/>
                    <a:pt x="1" y="88"/>
                    <a:pt x="11" y="169"/>
                  </a:cubicBezTo>
                  <a:lnTo>
                    <a:pt x="276" y="2389"/>
                  </a:lnTo>
                  <a:cubicBezTo>
                    <a:pt x="284" y="2465"/>
                    <a:pt x="352" y="2523"/>
                    <a:pt x="426" y="2523"/>
                  </a:cubicBezTo>
                  <a:lnTo>
                    <a:pt x="445" y="2523"/>
                  </a:lnTo>
                  <a:cubicBezTo>
                    <a:pt x="528" y="2511"/>
                    <a:pt x="588" y="2437"/>
                    <a:pt x="577" y="2354"/>
                  </a:cubicBezTo>
                  <a:lnTo>
                    <a:pt x="312" y="134"/>
                  </a:lnTo>
                  <a:cubicBezTo>
                    <a:pt x="303" y="57"/>
                    <a:pt x="237" y="0"/>
                    <a:pt x="164" y="0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5219;p46">
              <a:extLst>
                <a:ext uri="{FF2B5EF4-FFF2-40B4-BE49-F238E27FC236}">
                  <a16:creationId xmlns:a16="http://schemas.microsoft.com/office/drawing/2014/main" id="{A352C15A-5627-ADCE-2895-DC3471482D63}"/>
                </a:ext>
              </a:extLst>
            </p:cNvPr>
            <p:cNvSpPr/>
            <p:nvPr/>
          </p:nvSpPr>
          <p:spPr>
            <a:xfrm>
              <a:off x="4685650" y="403625"/>
              <a:ext cx="70000" cy="154350"/>
            </a:xfrm>
            <a:custGeom>
              <a:avLst/>
              <a:gdLst/>
              <a:ahLst/>
              <a:cxnLst/>
              <a:rect l="l" t="t" r="r" b="b"/>
              <a:pathLst>
                <a:path w="2800" h="6174" extrusionOk="0">
                  <a:moveTo>
                    <a:pt x="2637" y="1"/>
                  </a:moveTo>
                  <a:cubicBezTo>
                    <a:pt x="2562" y="1"/>
                    <a:pt x="2498" y="55"/>
                    <a:pt x="2488" y="131"/>
                  </a:cubicBezTo>
                  <a:cubicBezTo>
                    <a:pt x="2169" y="2474"/>
                    <a:pt x="1547" y="4191"/>
                    <a:pt x="591" y="5357"/>
                  </a:cubicBezTo>
                  <a:cubicBezTo>
                    <a:pt x="1116" y="3809"/>
                    <a:pt x="1178" y="2125"/>
                    <a:pt x="760" y="537"/>
                  </a:cubicBezTo>
                  <a:cubicBezTo>
                    <a:pt x="742" y="469"/>
                    <a:pt x="681" y="424"/>
                    <a:pt x="615" y="424"/>
                  </a:cubicBezTo>
                  <a:cubicBezTo>
                    <a:pt x="602" y="424"/>
                    <a:pt x="590" y="426"/>
                    <a:pt x="577" y="429"/>
                  </a:cubicBezTo>
                  <a:cubicBezTo>
                    <a:pt x="495" y="451"/>
                    <a:pt x="448" y="534"/>
                    <a:pt x="470" y="614"/>
                  </a:cubicBezTo>
                  <a:cubicBezTo>
                    <a:pt x="935" y="2388"/>
                    <a:pt x="779" y="4287"/>
                    <a:pt x="30" y="5960"/>
                  </a:cubicBezTo>
                  <a:cubicBezTo>
                    <a:pt x="1" y="6026"/>
                    <a:pt x="21" y="6103"/>
                    <a:pt x="80" y="6145"/>
                  </a:cubicBezTo>
                  <a:cubicBezTo>
                    <a:pt x="107" y="6165"/>
                    <a:pt x="138" y="6173"/>
                    <a:pt x="170" y="6173"/>
                  </a:cubicBezTo>
                  <a:cubicBezTo>
                    <a:pt x="206" y="6173"/>
                    <a:pt x="243" y="6161"/>
                    <a:pt x="269" y="6136"/>
                  </a:cubicBezTo>
                  <a:cubicBezTo>
                    <a:pt x="1580" y="4942"/>
                    <a:pt x="2404" y="2993"/>
                    <a:pt x="2787" y="171"/>
                  </a:cubicBezTo>
                  <a:cubicBezTo>
                    <a:pt x="2800" y="89"/>
                    <a:pt x="2741" y="12"/>
                    <a:pt x="2658" y="2"/>
                  </a:cubicBezTo>
                  <a:cubicBezTo>
                    <a:pt x="2651" y="1"/>
                    <a:pt x="2644" y="1"/>
                    <a:pt x="2637" y="1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5220;p46">
              <a:extLst>
                <a:ext uri="{FF2B5EF4-FFF2-40B4-BE49-F238E27FC236}">
                  <a16:creationId xmlns:a16="http://schemas.microsoft.com/office/drawing/2014/main" id="{39FCC848-4DA7-C76F-1166-182032D04CEC}"/>
                </a:ext>
              </a:extLst>
            </p:cNvPr>
            <p:cNvSpPr/>
            <p:nvPr/>
          </p:nvSpPr>
          <p:spPr>
            <a:xfrm>
              <a:off x="5075075" y="908600"/>
              <a:ext cx="520825" cy="242450"/>
            </a:xfrm>
            <a:custGeom>
              <a:avLst/>
              <a:gdLst/>
              <a:ahLst/>
              <a:cxnLst/>
              <a:rect l="l" t="t" r="r" b="b"/>
              <a:pathLst>
                <a:path w="20833" h="9698" extrusionOk="0">
                  <a:moveTo>
                    <a:pt x="167" y="1"/>
                  </a:moveTo>
                  <a:cubicBezTo>
                    <a:pt x="127" y="1"/>
                    <a:pt x="87" y="16"/>
                    <a:pt x="58" y="47"/>
                  </a:cubicBezTo>
                  <a:cubicBezTo>
                    <a:pt x="0" y="106"/>
                    <a:pt x="2" y="202"/>
                    <a:pt x="63" y="260"/>
                  </a:cubicBezTo>
                  <a:cubicBezTo>
                    <a:pt x="5646" y="5611"/>
                    <a:pt x="12960" y="8964"/>
                    <a:pt x="20659" y="9697"/>
                  </a:cubicBezTo>
                  <a:lnTo>
                    <a:pt x="20673" y="9697"/>
                  </a:lnTo>
                  <a:cubicBezTo>
                    <a:pt x="20749" y="9697"/>
                    <a:pt x="20817" y="9639"/>
                    <a:pt x="20824" y="9564"/>
                  </a:cubicBezTo>
                  <a:cubicBezTo>
                    <a:pt x="20832" y="9481"/>
                    <a:pt x="20769" y="9406"/>
                    <a:pt x="20688" y="9399"/>
                  </a:cubicBezTo>
                  <a:cubicBezTo>
                    <a:pt x="13056" y="8671"/>
                    <a:pt x="5805" y="5347"/>
                    <a:pt x="271" y="43"/>
                  </a:cubicBezTo>
                  <a:cubicBezTo>
                    <a:pt x="242" y="15"/>
                    <a:pt x="204" y="1"/>
                    <a:pt x="167" y="1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5221;p46">
              <a:extLst>
                <a:ext uri="{FF2B5EF4-FFF2-40B4-BE49-F238E27FC236}">
                  <a16:creationId xmlns:a16="http://schemas.microsoft.com/office/drawing/2014/main" id="{465F1124-EC54-9642-376E-1CC1E9EF655A}"/>
                </a:ext>
              </a:extLst>
            </p:cNvPr>
            <p:cNvSpPr/>
            <p:nvPr/>
          </p:nvSpPr>
          <p:spPr>
            <a:xfrm>
              <a:off x="6120150" y="680625"/>
              <a:ext cx="651000" cy="819000"/>
            </a:xfrm>
            <a:custGeom>
              <a:avLst/>
              <a:gdLst/>
              <a:ahLst/>
              <a:cxnLst/>
              <a:rect l="l" t="t" r="r" b="b"/>
              <a:pathLst>
                <a:path w="26040" h="32760" extrusionOk="0">
                  <a:moveTo>
                    <a:pt x="21616" y="1"/>
                  </a:moveTo>
                  <a:cubicBezTo>
                    <a:pt x="20994" y="1"/>
                    <a:pt x="20354" y="85"/>
                    <a:pt x="19748" y="169"/>
                  </a:cubicBezTo>
                  <a:cubicBezTo>
                    <a:pt x="17107" y="533"/>
                    <a:pt x="14441" y="715"/>
                    <a:pt x="11775" y="715"/>
                  </a:cubicBezTo>
                  <a:cubicBezTo>
                    <a:pt x="10732" y="715"/>
                    <a:pt x="9688" y="687"/>
                    <a:pt x="8646" y="631"/>
                  </a:cubicBezTo>
                  <a:cubicBezTo>
                    <a:pt x="8554" y="626"/>
                    <a:pt x="8461" y="622"/>
                    <a:pt x="8367" y="622"/>
                  </a:cubicBezTo>
                  <a:cubicBezTo>
                    <a:pt x="8113" y="622"/>
                    <a:pt x="7861" y="656"/>
                    <a:pt x="7665" y="808"/>
                  </a:cubicBezTo>
                  <a:cubicBezTo>
                    <a:pt x="7472" y="957"/>
                    <a:pt x="7370" y="1192"/>
                    <a:pt x="7284" y="1420"/>
                  </a:cubicBezTo>
                  <a:cubicBezTo>
                    <a:pt x="6785" y="2753"/>
                    <a:pt x="6639" y="4186"/>
                    <a:pt x="6440" y="5593"/>
                  </a:cubicBezTo>
                  <a:cubicBezTo>
                    <a:pt x="5659" y="11140"/>
                    <a:pt x="4011" y="16565"/>
                    <a:pt x="1580" y="21611"/>
                  </a:cubicBezTo>
                  <a:cubicBezTo>
                    <a:pt x="1210" y="22381"/>
                    <a:pt x="0" y="23874"/>
                    <a:pt x="494" y="24756"/>
                  </a:cubicBezTo>
                  <a:cubicBezTo>
                    <a:pt x="974" y="25617"/>
                    <a:pt x="3379" y="25951"/>
                    <a:pt x="4260" y="26248"/>
                  </a:cubicBezTo>
                  <a:cubicBezTo>
                    <a:pt x="7200" y="27241"/>
                    <a:pt x="10139" y="28231"/>
                    <a:pt x="13077" y="29225"/>
                  </a:cubicBezTo>
                  <a:cubicBezTo>
                    <a:pt x="16440" y="30357"/>
                    <a:pt x="19799" y="31489"/>
                    <a:pt x="23159" y="32623"/>
                  </a:cubicBezTo>
                  <a:cubicBezTo>
                    <a:pt x="23362" y="32690"/>
                    <a:pt x="23575" y="32760"/>
                    <a:pt x="23786" y="32760"/>
                  </a:cubicBezTo>
                  <a:cubicBezTo>
                    <a:pt x="23852" y="32760"/>
                    <a:pt x="23918" y="32753"/>
                    <a:pt x="23983" y="32737"/>
                  </a:cubicBezTo>
                  <a:cubicBezTo>
                    <a:pt x="24298" y="32660"/>
                    <a:pt x="24529" y="32392"/>
                    <a:pt x="24698" y="32115"/>
                  </a:cubicBezTo>
                  <a:cubicBezTo>
                    <a:pt x="25343" y="31068"/>
                    <a:pt x="25422" y="29778"/>
                    <a:pt x="25476" y="28547"/>
                  </a:cubicBezTo>
                  <a:cubicBezTo>
                    <a:pt x="25701" y="23513"/>
                    <a:pt x="25803" y="18472"/>
                    <a:pt x="25905" y="13435"/>
                  </a:cubicBezTo>
                  <a:cubicBezTo>
                    <a:pt x="25975" y="10034"/>
                    <a:pt x="26040" y="6588"/>
                    <a:pt x="25254" y="3277"/>
                  </a:cubicBezTo>
                  <a:cubicBezTo>
                    <a:pt x="25023" y="2304"/>
                    <a:pt x="24681" y="1291"/>
                    <a:pt x="23900" y="667"/>
                  </a:cubicBezTo>
                  <a:cubicBezTo>
                    <a:pt x="23256" y="154"/>
                    <a:pt x="22453" y="1"/>
                    <a:pt x="216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5222;p46">
              <a:extLst>
                <a:ext uri="{FF2B5EF4-FFF2-40B4-BE49-F238E27FC236}">
                  <a16:creationId xmlns:a16="http://schemas.microsoft.com/office/drawing/2014/main" id="{043BB935-FF84-456F-881A-F253DB1BCE44}"/>
                </a:ext>
              </a:extLst>
            </p:cNvPr>
            <p:cNvSpPr/>
            <p:nvPr/>
          </p:nvSpPr>
          <p:spPr>
            <a:xfrm>
              <a:off x="6120225" y="696100"/>
              <a:ext cx="637275" cy="803525"/>
            </a:xfrm>
            <a:custGeom>
              <a:avLst/>
              <a:gdLst/>
              <a:ahLst/>
              <a:cxnLst/>
              <a:rect l="l" t="t" r="r" b="b"/>
              <a:pathLst>
                <a:path w="25491" h="32141" extrusionOk="0">
                  <a:moveTo>
                    <a:pt x="8373" y="1"/>
                  </a:moveTo>
                  <a:cubicBezTo>
                    <a:pt x="8117" y="1"/>
                    <a:pt x="7863" y="34"/>
                    <a:pt x="7664" y="187"/>
                  </a:cubicBezTo>
                  <a:cubicBezTo>
                    <a:pt x="7470" y="336"/>
                    <a:pt x="7369" y="571"/>
                    <a:pt x="7283" y="798"/>
                  </a:cubicBezTo>
                  <a:cubicBezTo>
                    <a:pt x="6784" y="2131"/>
                    <a:pt x="6638" y="3564"/>
                    <a:pt x="6438" y="4973"/>
                  </a:cubicBezTo>
                  <a:cubicBezTo>
                    <a:pt x="5657" y="10520"/>
                    <a:pt x="4009" y="15944"/>
                    <a:pt x="1578" y="20991"/>
                  </a:cubicBezTo>
                  <a:cubicBezTo>
                    <a:pt x="1209" y="21759"/>
                    <a:pt x="0" y="23254"/>
                    <a:pt x="492" y="24135"/>
                  </a:cubicBezTo>
                  <a:cubicBezTo>
                    <a:pt x="972" y="24997"/>
                    <a:pt x="3377" y="25329"/>
                    <a:pt x="4258" y="25627"/>
                  </a:cubicBezTo>
                  <a:cubicBezTo>
                    <a:pt x="7198" y="26620"/>
                    <a:pt x="10138" y="27611"/>
                    <a:pt x="13076" y="28603"/>
                  </a:cubicBezTo>
                  <a:cubicBezTo>
                    <a:pt x="16435" y="29738"/>
                    <a:pt x="19795" y="30871"/>
                    <a:pt x="23156" y="32004"/>
                  </a:cubicBezTo>
                  <a:cubicBezTo>
                    <a:pt x="23359" y="32071"/>
                    <a:pt x="23572" y="32141"/>
                    <a:pt x="23783" y="32141"/>
                  </a:cubicBezTo>
                  <a:cubicBezTo>
                    <a:pt x="23849" y="32141"/>
                    <a:pt x="23915" y="32134"/>
                    <a:pt x="23980" y="32118"/>
                  </a:cubicBezTo>
                  <a:cubicBezTo>
                    <a:pt x="24295" y="32041"/>
                    <a:pt x="24526" y="31773"/>
                    <a:pt x="24695" y="31496"/>
                  </a:cubicBezTo>
                  <a:cubicBezTo>
                    <a:pt x="25340" y="30449"/>
                    <a:pt x="25419" y="29159"/>
                    <a:pt x="25473" y="27928"/>
                  </a:cubicBezTo>
                  <a:cubicBezTo>
                    <a:pt x="25480" y="27783"/>
                    <a:pt x="25485" y="27638"/>
                    <a:pt x="25490" y="27492"/>
                  </a:cubicBezTo>
                  <a:cubicBezTo>
                    <a:pt x="25255" y="27483"/>
                    <a:pt x="25022" y="27473"/>
                    <a:pt x="24788" y="27459"/>
                  </a:cubicBezTo>
                  <a:cubicBezTo>
                    <a:pt x="20682" y="27205"/>
                    <a:pt x="16527" y="26073"/>
                    <a:pt x="13276" y="23549"/>
                  </a:cubicBezTo>
                  <a:cubicBezTo>
                    <a:pt x="12028" y="22580"/>
                    <a:pt x="10883" y="21333"/>
                    <a:pt x="10553" y="19787"/>
                  </a:cubicBezTo>
                  <a:cubicBezTo>
                    <a:pt x="10407" y="19100"/>
                    <a:pt x="10430" y="18389"/>
                    <a:pt x="10472" y="17689"/>
                  </a:cubicBezTo>
                  <a:cubicBezTo>
                    <a:pt x="10821" y="11798"/>
                    <a:pt x="12481" y="5925"/>
                    <a:pt x="12653" y="86"/>
                  </a:cubicBezTo>
                  <a:lnTo>
                    <a:pt x="12653" y="86"/>
                  </a:lnTo>
                  <a:cubicBezTo>
                    <a:pt x="12353" y="90"/>
                    <a:pt x="12054" y="92"/>
                    <a:pt x="11754" y="92"/>
                  </a:cubicBezTo>
                  <a:cubicBezTo>
                    <a:pt x="10717" y="92"/>
                    <a:pt x="9679" y="65"/>
                    <a:pt x="8644" y="10"/>
                  </a:cubicBezTo>
                  <a:cubicBezTo>
                    <a:pt x="8555" y="5"/>
                    <a:pt x="8464" y="1"/>
                    <a:pt x="83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5223;p46">
              <a:extLst>
                <a:ext uri="{FF2B5EF4-FFF2-40B4-BE49-F238E27FC236}">
                  <a16:creationId xmlns:a16="http://schemas.microsoft.com/office/drawing/2014/main" id="{0CDAFAE6-98E1-EE65-9EA5-FA7880C1BC94}"/>
                </a:ext>
              </a:extLst>
            </p:cNvPr>
            <p:cNvSpPr/>
            <p:nvPr/>
          </p:nvSpPr>
          <p:spPr>
            <a:xfrm>
              <a:off x="6039425" y="636350"/>
              <a:ext cx="323850" cy="721500"/>
            </a:xfrm>
            <a:custGeom>
              <a:avLst/>
              <a:gdLst/>
              <a:ahLst/>
              <a:cxnLst/>
              <a:rect l="l" t="t" r="r" b="b"/>
              <a:pathLst>
                <a:path w="12954" h="28860" extrusionOk="0">
                  <a:moveTo>
                    <a:pt x="5326" y="0"/>
                  </a:moveTo>
                  <a:cubicBezTo>
                    <a:pt x="3982" y="7671"/>
                    <a:pt x="2640" y="15342"/>
                    <a:pt x="1297" y="23012"/>
                  </a:cubicBezTo>
                  <a:cubicBezTo>
                    <a:pt x="1094" y="23619"/>
                    <a:pt x="0" y="26489"/>
                    <a:pt x="168" y="26790"/>
                  </a:cubicBezTo>
                  <a:cubicBezTo>
                    <a:pt x="631" y="27615"/>
                    <a:pt x="4481" y="28345"/>
                    <a:pt x="5422" y="28678"/>
                  </a:cubicBezTo>
                  <a:cubicBezTo>
                    <a:pt x="5680" y="28769"/>
                    <a:pt x="5958" y="28860"/>
                    <a:pt x="6226" y="28860"/>
                  </a:cubicBezTo>
                  <a:cubicBezTo>
                    <a:pt x="6354" y="28860"/>
                    <a:pt x="6481" y="28839"/>
                    <a:pt x="6602" y="28787"/>
                  </a:cubicBezTo>
                  <a:cubicBezTo>
                    <a:pt x="7048" y="28598"/>
                    <a:pt x="7227" y="28073"/>
                    <a:pt x="7356" y="27604"/>
                  </a:cubicBezTo>
                  <a:cubicBezTo>
                    <a:pt x="9592" y="19537"/>
                    <a:pt x="11412" y="11350"/>
                    <a:pt x="12806" y="3095"/>
                  </a:cubicBezTo>
                  <a:cubicBezTo>
                    <a:pt x="12898" y="2547"/>
                    <a:pt x="12954" y="1897"/>
                    <a:pt x="12543" y="1524"/>
                  </a:cubicBezTo>
                  <a:cubicBezTo>
                    <a:pt x="12316" y="1322"/>
                    <a:pt x="12004" y="1257"/>
                    <a:pt x="11704" y="1201"/>
                  </a:cubicBezTo>
                  <a:cubicBezTo>
                    <a:pt x="9579" y="800"/>
                    <a:pt x="7453" y="400"/>
                    <a:pt x="53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5224;p46">
              <a:extLst>
                <a:ext uri="{FF2B5EF4-FFF2-40B4-BE49-F238E27FC236}">
                  <a16:creationId xmlns:a16="http://schemas.microsoft.com/office/drawing/2014/main" id="{759B19E5-4240-C113-4F28-42BE42CCC7CA}"/>
                </a:ext>
              </a:extLst>
            </p:cNvPr>
            <p:cNvSpPr/>
            <p:nvPr/>
          </p:nvSpPr>
          <p:spPr>
            <a:xfrm>
              <a:off x="6083175" y="649900"/>
              <a:ext cx="280100" cy="707975"/>
            </a:xfrm>
            <a:custGeom>
              <a:avLst/>
              <a:gdLst/>
              <a:ahLst/>
              <a:cxnLst/>
              <a:rect l="l" t="t" r="r" b="b"/>
              <a:pathLst>
                <a:path w="11204" h="28319" extrusionOk="0">
                  <a:moveTo>
                    <a:pt x="6450" y="0"/>
                  </a:moveTo>
                  <a:lnTo>
                    <a:pt x="6450" y="0"/>
                  </a:lnTo>
                  <a:cubicBezTo>
                    <a:pt x="6524" y="6417"/>
                    <a:pt x="5712" y="12846"/>
                    <a:pt x="4023" y="19038"/>
                  </a:cubicBezTo>
                  <a:cubicBezTo>
                    <a:pt x="3227" y="21964"/>
                    <a:pt x="2103" y="25007"/>
                    <a:pt x="0" y="27108"/>
                  </a:cubicBezTo>
                  <a:cubicBezTo>
                    <a:pt x="1328" y="27558"/>
                    <a:pt x="3078" y="27927"/>
                    <a:pt x="3672" y="28136"/>
                  </a:cubicBezTo>
                  <a:cubicBezTo>
                    <a:pt x="3931" y="28227"/>
                    <a:pt x="4210" y="28318"/>
                    <a:pt x="4479" y="28318"/>
                  </a:cubicBezTo>
                  <a:cubicBezTo>
                    <a:pt x="4607" y="28318"/>
                    <a:pt x="4732" y="28298"/>
                    <a:pt x="4852" y="28246"/>
                  </a:cubicBezTo>
                  <a:cubicBezTo>
                    <a:pt x="5298" y="28054"/>
                    <a:pt x="5477" y="27530"/>
                    <a:pt x="5606" y="27064"/>
                  </a:cubicBezTo>
                  <a:cubicBezTo>
                    <a:pt x="7842" y="18995"/>
                    <a:pt x="9660" y="10810"/>
                    <a:pt x="11056" y="2553"/>
                  </a:cubicBezTo>
                  <a:cubicBezTo>
                    <a:pt x="11147" y="2005"/>
                    <a:pt x="11204" y="1353"/>
                    <a:pt x="10793" y="982"/>
                  </a:cubicBezTo>
                  <a:cubicBezTo>
                    <a:pt x="10566" y="780"/>
                    <a:pt x="10251" y="715"/>
                    <a:pt x="9954" y="659"/>
                  </a:cubicBezTo>
                  <a:cubicBezTo>
                    <a:pt x="8786" y="439"/>
                    <a:pt x="7618" y="221"/>
                    <a:pt x="6450" y="0"/>
                  </a:cubicBezTo>
                  <a:close/>
                </a:path>
              </a:pathLst>
            </a:custGeom>
            <a:solidFill>
              <a:srgbClr val="FFF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5225;p46">
              <a:extLst>
                <a:ext uri="{FF2B5EF4-FFF2-40B4-BE49-F238E27FC236}">
                  <a16:creationId xmlns:a16="http://schemas.microsoft.com/office/drawing/2014/main" id="{E6F86DEE-F83C-3A6A-ADA7-3B0880918A1F}"/>
                </a:ext>
              </a:extLst>
            </p:cNvPr>
            <p:cNvSpPr/>
            <p:nvPr/>
          </p:nvSpPr>
          <p:spPr>
            <a:xfrm>
              <a:off x="2442825" y="268225"/>
              <a:ext cx="349475" cy="499350"/>
            </a:xfrm>
            <a:custGeom>
              <a:avLst/>
              <a:gdLst/>
              <a:ahLst/>
              <a:cxnLst/>
              <a:rect l="l" t="t" r="r" b="b"/>
              <a:pathLst>
                <a:path w="13979" h="19974" extrusionOk="0">
                  <a:moveTo>
                    <a:pt x="6082" y="0"/>
                  </a:moveTo>
                  <a:cubicBezTo>
                    <a:pt x="5835" y="0"/>
                    <a:pt x="5587" y="13"/>
                    <a:pt x="5342" y="26"/>
                  </a:cubicBezTo>
                  <a:cubicBezTo>
                    <a:pt x="5150" y="38"/>
                    <a:pt x="4949" y="49"/>
                    <a:pt x="4785" y="151"/>
                  </a:cubicBezTo>
                  <a:cubicBezTo>
                    <a:pt x="4608" y="258"/>
                    <a:pt x="4504" y="446"/>
                    <a:pt x="4412" y="630"/>
                  </a:cubicBezTo>
                  <a:cubicBezTo>
                    <a:pt x="3250" y="3002"/>
                    <a:pt x="3844" y="5984"/>
                    <a:pt x="5629" y="7929"/>
                  </a:cubicBezTo>
                  <a:cubicBezTo>
                    <a:pt x="5315" y="8839"/>
                    <a:pt x="5428" y="9713"/>
                    <a:pt x="5682" y="10642"/>
                  </a:cubicBezTo>
                  <a:cubicBezTo>
                    <a:pt x="5633" y="10641"/>
                    <a:pt x="5585" y="10640"/>
                    <a:pt x="5537" y="10640"/>
                  </a:cubicBezTo>
                  <a:cubicBezTo>
                    <a:pt x="3227" y="10640"/>
                    <a:pt x="1000" y="12275"/>
                    <a:pt x="323" y="14487"/>
                  </a:cubicBezTo>
                  <a:cubicBezTo>
                    <a:pt x="0" y="15548"/>
                    <a:pt x="1074" y="16444"/>
                    <a:pt x="1834" y="17251"/>
                  </a:cubicBezTo>
                  <a:cubicBezTo>
                    <a:pt x="2589" y="18056"/>
                    <a:pt x="3364" y="18877"/>
                    <a:pt x="4329" y="19416"/>
                  </a:cubicBezTo>
                  <a:cubicBezTo>
                    <a:pt x="4940" y="19757"/>
                    <a:pt x="5647" y="19973"/>
                    <a:pt x="6341" y="19973"/>
                  </a:cubicBezTo>
                  <a:cubicBezTo>
                    <a:pt x="6744" y="19973"/>
                    <a:pt x="7142" y="19901"/>
                    <a:pt x="7515" y="19737"/>
                  </a:cubicBezTo>
                  <a:cubicBezTo>
                    <a:pt x="8469" y="19320"/>
                    <a:pt x="9093" y="18400"/>
                    <a:pt x="9908" y="17752"/>
                  </a:cubicBezTo>
                  <a:cubicBezTo>
                    <a:pt x="10667" y="17149"/>
                    <a:pt x="11600" y="16771"/>
                    <a:pt x="12283" y="16084"/>
                  </a:cubicBezTo>
                  <a:cubicBezTo>
                    <a:pt x="13443" y="14922"/>
                    <a:pt x="13651" y="13143"/>
                    <a:pt x="13795" y="11506"/>
                  </a:cubicBezTo>
                  <a:cubicBezTo>
                    <a:pt x="13887" y="10474"/>
                    <a:pt x="13979" y="9428"/>
                    <a:pt x="13792" y="8409"/>
                  </a:cubicBezTo>
                  <a:cubicBezTo>
                    <a:pt x="13484" y="6719"/>
                    <a:pt x="12634" y="5306"/>
                    <a:pt x="11456" y="4058"/>
                  </a:cubicBezTo>
                  <a:cubicBezTo>
                    <a:pt x="10619" y="3172"/>
                    <a:pt x="9785" y="2289"/>
                    <a:pt x="8950" y="1405"/>
                  </a:cubicBezTo>
                  <a:cubicBezTo>
                    <a:pt x="8533" y="962"/>
                    <a:pt x="8098" y="509"/>
                    <a:pt x="7544" y="258"/>
                  </a:cubicBezTo>
                  <a:cubicBezTo>
                    <a:pt x="7087" y="53"/>
                    <a:pt x="6586" y="0"/>
                    <a:pt x="6082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5226;p46">
              <a:extLst>
                <a:ext uri="{FF2B5EF4-FFF2-40B4-BE49-F238E27FC236}">
                  <a16:creationId xmlns:a16="http://schemas.microsoft.com/office/drawing/2014/main" id="{365AD0B6-4532-7331-4B7A-1A4C7D6929ED}"/>
                </a:ext>
              </a:extLst>
            </p:cNvPr>
            <p:cNvSpPr/>
            <p:nvPr/>
          </p:nvSpPr>
          <p:spPr>
            <a:xfrm>
              <a:off x="2442825" y="389000"/>
              <a:ext cx="349450" cy="378575"/>
            </a:xfrm>
            <a:custGeom>
              <a:avLst/>
              <a:gdLst/>
              <a:ahLst/>
              <a:cxnLst/>
              <a:rect l="l" t="t" r="r" b="b"/>
              <a:pathLst>
                <a:path w="13978" h="15143" extrusionOk="0">
                  <a:moveTo>
                    <a:pt x="12118" y="1"/>
                  </a:moveTo>
                  <a:cubicBezTo>
                    <a:pt x="12096" y="2917"/>
                    <a:pt x="11542" y="5830"/>
                    <a:pt x="10467" y="8543"/>
                  </a:cubicBezTo>
                  <a:cubicBezTo>
                    <a:pt x="9101" y="8709"/>
                    <a:pt x="7773" y="9165"/>
                    <a:pt x="6589" y="9867"/>
                  </a:cubicBezTo>
                  <a:cubicBezTo>
                    <a:pt x="5619" y="8531"/>
                    <a:pt x="4406" y="7376"/>
                    <a:pt x="3039" y="6453"/>
                  </a:cubicBezTo>
                  <a:cubicBezTo>
                    <a:pt x="1769" y="7130"/>
                    <a:pt x="746" y="8279"/>
                    <a:pt x="326" y="9656"/>
                  </a:cubicBezTo>
                  <a:cubicBezTo>
                    <a:pt x="0" y="10716"/>
                    <a:pt x="1075" y="11613"/>
                    <a:pt x="1834" y="12420"/>
                  </a:cubicBezTo>
                  <a:cubicBezTo>
                    <a:pt x="2592" y="13225"/>
                    <a:pt x="3364" y="14046"/>
                    <a:pt x="4329" y="14585"/>
                  </a:cubicBezTo>
                  <a:cubicBezTo>
                    <a:pt x="4940" y="14926"/>
                    <a:pt x="5647" y="15142"/>
                    <a:pt x="6341" y="15142"/>
                  </a:cubicBezTo>
                  <a:cubicBezTo>
                    <a:pt x="6744" y="15142"/>
                    <a:pt x="7142" y="15070"/>
                    <a:pt x="7515" y="14906"/>
                  </a:cubicBezTo>
                  <a:cubicBezTo>
                    <a:pt x="8469" y="14489"/>
                    <a:pt x="9093" y="13569"/>
                    <a:pt x="9908" y="12921"/>
                  </a:cubicBezTo>
                  <a:cubicBezTo>
                    <a:pt x="10667" y="12318"/>
                    <a:pt x="11600" y="11940"/>
                    <a:pt x="12283" y="11253"/>
                  </a:cubicBezTo>
                  <a:cubicBezTo>
                    <a:pt x="13443" y="10091"/>
                    <a:pt x="13651" y="8312"/>
                    <a:pt x="13795" y="6675"/>
                  </a:cubicBezTo>
                  <a:cubicBezTo>
                    <a:pt x="13887" y="5646"/>
                    <a:pt x="13977" y="4600"/>
                    <a:pt x="13792" y="3580"/>
                  </a:cubicBezTo>
                  <a:cubicBezTo>
                    <a:pt x="13547" y="2229"/>
                    <a:pt x="12950" y="1056"/>
                    <a:pt x="12118" y="1"/>
                  </a:cubicBezTo>
                  <a:close/>
                </a:path>
              </a:pathLst>
            </a:custGeom>
            <a:solidFill>
              <a:srgbClr val="FFB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227;p46">
              <a:extLst>
                <a:ext uri="{FF2B5EF4-FFF2-40B4-BE49-F238E27FC236}">
                  <a16:creationId xmlns:a16="http://schemas.microsoft.com/office/drawing/2014/main" id="{8DDE948E-7B04-0696-1F96-82474DD4496D}"/>
                </a:ext>
              </a:extLst>
            </p:cNvPr>
            <p:cNvSpPr/>
            <p:nvPr/>
          </p:nvSpPr>
          <p:spPr>
            <a:xfrm>
              <a:off x="803175" y="179000"/>
              <a:ext cx="1938800" cy="1108625"/>
            </a:xfrm>
            <a:custGeom>
              <a:avLst/>
              <a:gdLst/>
              <a:ahLst/>
              <a:cxnLst/>
              <a:rect l="l" t="t" r="r" b="b"/>
              <a:pathLst>
                <a:path w="77552" h="44345" extrusionOk="0">
                  <a:moveTo>
                    <a:pt x="39481" y="1"/>
                  </a:moveTo>
                  <a:cubicBezTo>
                    <a:pt x="38228" y="1"/>
                    <a:pt x="36976" y="129"/>
                    <a:pt x="35746" y="398"/>
                  </a:cubicBezTo>
                  <a:cubicBezTo>
                    <a:pt x="34181" y="740"/>
                    <a:pt x="32659" y="1298"/>
                    <a:pt x="31073" y="1517"/>
                  </a:cubicBezTo>
                  <a:cubicBezTo>
                    <a:pt x="30334" y="1620"/>
                    <a:pt x="29588" y="1647"/>
                    <a:pt x="28841" y="1647"/>
                  </a:cubicBezTo>
                  <a:cubicBezTo>
                    <a:pt x="28409" y="1647"/>
                    <a:pt x="27977" y="1638"/>
                    <a:pt x="27545" y="1629"/>
                  </a:cubicBezTo>
                  <a:cubicBezTo>
                    <a:pt x="21542" y="1501"/>
                    <a:pt x="15538" y="1372"/>
                    <a:pt x="9537" y="1245"/>
                  </a:cubicBezTo>
                  <a:cubicBezTo>
                    <a:pt x="9237" y="1238"/>
                    <a:pt x="8933" y="1233"/>
                    <a:pt x="8627" y="1233"/>
                  </a:cubicBezTo>
                  <a:cubicBezTo>
                    <a:pt x="6728" y="1233"/>
                    <a:pt x="4767" y="1423"/>
                    <a:pt x="3357" y="2641"/>
                  </a:cubicBezTo>
                  <a:cubicBezTo>
                    <a:pt x="2510" y="3373"/>
                    <a:pt x="1971" y="4401"/>
                    <a:pt x="1570" y="5444"/>
                  </a:cubicBezTo>
                  <a:cubicBezTo>
                    <a:pt x="0" y="9534"/>
                    <a:pt x="294" y="14082"/>
                    <a:pt x="803" y="18432"/>
                  </a:cubicBezTo>
                  <a:cubicBezTo>
                    <a:pt x="1227" y="22087"/>
                    <a:pt x="2326" y="27186"/>
                    <a:pt x="5240" y="29435"/>
                  </a:cubicBezTo>
                  <a:cubicBezTo>
                    <a:pt x="9578" y="27363"/>
                    <a:pt x="14382" y="26330"/>
                    <a:pt x="19187" y="26330"/>
                  </a:cubicBezTo>
                  <a:cubicBezTo>
                    <a:pt x="24286" y="26330"/>
                    <a:pt x="29385" y="27493"/>
                    <a:pt x="33928" y="29812"/>
                  </a:cubicBezTo>
                  <a:cubicBezTo>
                    <a:pt x="40346" y="33087"/>
                    <a:pt x="45484" y="38393"/>
                    <a:pt x="51552" y="42278"/>
                  </a:cubicBezTo>
                  <a:cubicBezTo>
                    <a:pt x="52854" y="43114"/>
                    <a:pt x="54232" y="43893"/>
                    <a:pt x="55749" y="44190"/>
                  </a:cubicBezTo>
                  <a:cubicBezTo>
                    <a:pt x="56333" y="44305"/>
                    <a:pt x="56926" y="44345"/>
                    <a:pt x="57522" y="44345"/>
                  </a:cubicBezTo>
                  <a:cubicBezTo>
                    <a:pt x="58221" y="44345"/>
                    <a:pt x="58925" y="44289"/>
                    <a:pt x="59621" y="44234"/>
                  </a:cubicBezTo>
                  <a:cubicBezTo>
                    <a:pt x="64436" y="43853"/>
                    <a:pt x="69359" y="43443"/>
                    <a:pt x="73762" y="41464"/>
                  </a:cubicBezTo>
                  <a:cubicBezTo>
                    <a:pt x="75609" y="40633"/>
                    <a:pt x="77551" y="39168"/>
                    <a:pt x="77524" y="37144"/>
                  </a:cubicBezTo>
                  <a:cubicBezTo>
                    <a:pt x="77501" y="35381"/>
                    <a:pt x="75997" y="34043"/>
                    <a:pt x="75189" y="32475"/>
                  </a:cubicBezTo>
                  <a:cubicBezTo>
                    <a:pt x="74342" y="30829"/>
                    <a:pt x="74268" y="28912"/>
                    <a:pt x="73935" y="27090"/>
                  </a:cubicBezTo>
                  <a:cubicBezTo>
                    <a:pt x="73137" y="22704"/>
                    <a:pt x="70702" y="18636"/>
                    <a:pt x="67213" y="15859"/>
                  </a:cubicBezTo>
                  <a:cubicBezTo>
                    <a:pt x="65453" y="14457"/>
                    <a:pt x="63010" y="13660"/>
                    <a:pt x="60741" y="13660"/>
                  </a:cubicBezTo>
                  <a:cubicBezTo>
                    <a:pt x="60625" y="13660"/>
                    <a:pt x="60510" y="13662"/>
                    <a:pt x="60395" y="13666"/>
                  </a:cubicBezTo>
                  <a:cubicBezTo>
                    <a:pt x="57745" y="10234"/>
                    <a:pt x="54816" y="6424"/>
                    <a:pt x="51294" y="3896"/>
                  </a:cubicBezTo>
                  <a:cubicBezTo>
                    <a:pt x="47872" y="1440"/>
                    <a:pt x="43672" y="1"/>
                    <a:pt x="39481" y="1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228;p46">
              <a:extLst>
                <a:ext uri="{FF2B5EF4-FFF2-40B4-BE49-F238E27FC236}">
                  <a16:creationId xmlns:a16="http://schemas.microsoft.com/office/drawing/2014/main" id="{697DAB9E-A996-D28F-43DD-905C57C4411D}"/>
                </a:ext>
              </a:extLst>
            </p:cNvPr>
            <p:cNvSpPr/>
            <p:nvPr/>
          </p:nvSpPr>
          <p:spPr>
            <a:xfrm>
              <a:off x="1264450" y="178975"/>
              <a:ext cx="1477525" cy="1068050"/>
            </a:xfrm>
            <a:custGeom>
              <a:avLst/>
              <a:gdLst/>
              <a:ahLst/>
              <a:cxnLst/>
              <a:rect l="l" t="t" r="r" b="b"/>
              <a:pathLst>
                <a:path w="59101" h="42722" extrusionOk="0">
                  <a:moveTo>
                    <a:pt x="21030" y="0"/>
                  </a:moveTo>
                  <a:cubicBezTo>
                    <a:pt x="19777" y="0"/>
                    <a:pt x="18525" y="129"/>
                    <a:pt x="17295" y="397"/>
                  </a:cubicBezTo>
                  <a:cubicBezTo>
                    <a:pt x="15730" y="740"/>
                    <a:pt x="14208" y="1296"/>
                    <a:pt x="12622" y="1517"/>
                  </a:cubicBezTo>
                  <a:cubicBezTo>
                    <a:pt x="11883" y="1619"/>
                    <a:pt x="11137" y="1646"/>
                    <a:pt x="10390" y="1646"/>
                  </a:cubicBezTo>
                  <a:cubicBezTo>
                    <a:pt x="9958" y="1646"/>
                    <a:pt x="9526" y="1637"/>
                    <a:pt x="9094" y="1628"/>
                  </a:cubicBezTo>
                  <a:lnTo>
                    <a:pt x="1" y="1435"/>
                  </a:lnTo>
                  <a:lnTo>
                    <a:pt x="1" y="1435"/>
                  </a:lnTo>
                  <a:cubicBezTo>
                    <a:pt x="426" y="1574"/>
                    <a:pt x="851" y="1716"/>
                    <a:pt x="1273" y="1862"/>
                  </a:cubicBezTo>
                  <a:cubicBezTo>
                    <a:pt x="2668" y="2345"/>
                    <a:pt x="4085" y="2884"/>
                    <a:pt x="5183" y="3868"/>
                  </a:cubicBezTo>
                  <a:cubicBezTo>
                    <a:pt x="7590" y="6031"/>
                    <a:pt x="7822" y="9656"/>
                    <a:pt x="7901" y="12891"/>
                  </a:cubicBezTo>
                  <a:cubicBezTo>
                    <a:pt x="7979" y="16125"/>
                    <a:pt x="8253" y="19759"/>
                    <a:pt x="10701" y="21874"/>
                  </a:cubicBezTo>
                  <a:cubicBezTo>
                    <a:pt x="11166" y="18010"/>
                    <a:pt x="11961" y="14169"/>
                    <a:pt x="12093" y="10279"/>
                  </a:cubicBezTo>
                  <a:cubicBezTo>
                    <a:pt x="12266" y="5233"/>
                    <a:pt x="18158" y="2857"/>
                    <a:pt x="20060" y="2857"/>
                  </a:cubicBezTo>
                  <a:cubicBezTo>
                    <a:pt x="20256" y="2857"/>
                    <a:pt x="20410" y="2882"/>
                    <a:pt x="20510" y="2933"/>
                  </a:cubicBezTo>
                  <a:cubicBezTo>
                    <a:pt x="26832" y="6103"/>
                    <a:pt x="30232" y="13815"/>
                    <a:pt x="34424" y="19511"/>
                  </a:cubicBezTo>
                  <a:cubicBezTo>
                    <a:pt x="34646" y="19812"/>
                    <a:pt x="34876" y="20170"/>
                    <a:pt x="34782" y="20533"/>
                  </a:cubicBezTo>
                  <a:cubicBezTo>
                    <a:pt x="34711" y="20812"/>
                    <a:pt x="34467" y="21006"/>
                    <a:pt x="34238" y="21179"/>
                  </a:cubicBezTo>
                  <a:cubicBezTo>
                    <a:pt x="31823" y="23008"/>
                    <a:pt x="29408" y="24835"/>
                    <a:pt x="26993" y="26664"/>
                  </a:cubicBezTo>
                  <a:cubicBezTo>
                    <a:pt x="26494" y="27042"/>
                    <a:pt x="25974" y="27445"/>
                    <a:pt x="25714" y="28017"/>
                  </a:cubicBezTo>
                  <a:cubicBezTo>
                    <a:pt x="25085" y="29400"/>
                    <a:pt x="26298" y="30968"/>
                    <a:pt x="27658" y="31647"/>
                  </a:cubicBezTo>
                  <a:cubicBezTo>
                    <a:pt x="29855" y="32741"/>
                    <a:pt x="32472" y="32590"/>
                    <a:pt x="34778" y="33433"/>
                  </a:cubicBezTo>
                  <a:cubicBezTo>
                    <a:pt x="37093" y="34276"/>
                    <a:pt x="38922" y="36049"/>
                    <a:pt x="40881" y="37542"/>
                  </a:cubicBezTo>
                  <a:cubicBezTo>
                    <a:pt x="44098" y="39997"/>
                    <a:pt x="47832" y="41747"/>
                    <a:pt x="51758" y="42722"/>
                  </a:cubicBezTo>
                  <a:cubicBezTo>
                    <a:pt x="52970" y="42391"/>
                    <a:pt x="54161" y="41982"/>
                    <a:pt x="55313" y="41465"/>
                  </a:cubicBezTo>
                  <a:cubicBezTo>
                    <a:pt x="57158" y="40634"/>
                    <a:pt x="59100" y="39168"/>
                    <a:pt x="59073" y="37144"/>
                  </a:cubicBezTo>
                  <a:cubicBezTo>
                    <a:pt x="59050" y="35381"/>
                    <a:pt x="57546" y="34042"/>
                    <a:pt x="56738" y="32474"/>
                  </a:cubicBezTo>
                  <a:cubicBezTo>
                    <a:pt x="55891" y="30828"/>
                    <a:pt x="55817" y="28911"/>
                    <a:pt x="55484" y="27090"/>
                  </a:cubicBezTo>
                  <a:cubicBezTo>
                    <a:pt x="54686" y="22704"/>
                    <a:pt x="52251" y="18635"/>
                    <a:pt x="48762" y="15857"/>
                  </a:cubicBezTo>
                  <a:cubicBezTo>
                    <a:pt x="47002" y="14457"/>
                    <a:pt x="44558" y="13658"/>
                    <a:pt x="42289" y="13658"/>
                  </a:cubicBezTo>
                  <a:cubicBezTo>
                    <a:pt x="42174" y="13658"/>
                    <a:pt x="42059" y="13660"/>
                    <a:pt x="41944" y="13665"/>
                  </a:cubicBezTo>
                  <a:cubicBezTo>
                    <a:pt x="39294" y="10232"/>
                    <a:pt x="36365" y="6424"/>
                    <a:pt x="32843" y="3896"/>
                  </a:cubicBezTo>
                  <a:cubicBezTo>
                    <a:pt x="29421" y="1439"/>
                    <a:pt x="25221" y="0"/>
                    <a:pt x="21030" y="0"/>
                  </a:cubicBezTo>
                  <a:close/>
                </a:path>
              </a:pathLst>
            </a:custGeom>
            <a:solidFill>
              <a:srgbClr val="FFB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29;p46">
              <a:extLst>
                <a:ext uri="{FF2B5EF4-FFF2-40B4-BE49-F238E27FC236}">
                  <a16:creationId xmlns:a16="http://schemas.microsoft.com/office/drawing/2014/main" id="{BC2B1F13-669B-758D-11E5-6405721D06F5}"/>
                </a:ext>
              </a:extLst>
            </p:cNvPr>
            <p:cNvSpPr/>
            <p:nvPr/>
          </p:nvSpPr>
          <p:spPr>
            <a:xfrm>
              <a:off x="2566225" y="201350"/>
              <a:ext cx="530150" cy="681975"/>
            </a:xfrm>
            <a:custGeom>
              <a:avLst/>
              <a:gdLst/>
              <a:ahLst/>
              <a:cxnLst/>
              <a:rect l="l" t="t" r="r" b="b"/>
              <a:pathLst>
                <a:path w="21206" h="27279" extrusionOk="0">
                  <a:moveTo>
                    <a:pt x="15165" y="0"/>
                  </a:moveTo>
                  <a:cubicBezTo>
                    <a:pt x="14295" y="0"/>
                    <a:pt x="13405" y="423"/>
                    <a:pt x="12784" y="1057"/>
                  </a:cubicBezTo>
                  <a:cubicBezTo>
                    <a:pt x="11919" y="1939"/>
                    <a:pt x="11479" y="3144"/>
                    <a:pt x="11170" y="4338"/>
                  </a:cubicBezTo>
                  <a:cubicBezTo>
                    <a:pt x="10535" y="6776"/>
                    <a:pt x="10553" y="9320"/>
                    <a:pt x="10811" y="11824"/>
                  </a:cubicBezTo>
                  <a:cubicBezTo>
                    <a:pt x="8568" y="13180"/>
                    <a:pt x="7281" y="15961"/>
                    <a:pt x="7698" y="18548"/>
                  </a:cubicBezTo>
                  <a:cubicBezTo>
                    <a:pt x="7494" y="18531"/>
                    <a:pt x="7287" y="18522"/>
                    <a:pt x="7079" y="18522"/>
                  </a:cubicBezTo>
                  <a:cubicBezTo>
                    <a:pt x="5231" y="18522"/>
                    <a:pt x="3261" y="19218"/>
                    <a:pt x="1971" y="20489"/>
                  </a:cubicBezTo>
                  <a:cubicBezTo>
                    <a:pt x="532" y="21908"/>
                    <a:pt x="1" y="24301"/>
                    <a:pt x="1038" y="26038"/>
                  </a:cubicBezTo>
                  <a:cubicBezTo>
                    <a:pt x="1303" y="26484"/>
                    <a:pt x="1676" y="26886"/>
                    <a:pt x="2155" y="27089"/>
                  </a:cubicBezTo>
                  <a:cubicBezTo>
                    <a:pt x="2532" y="27251"/>
                    <a:pt x="2954" y="27278"/>
                    <a:pt x="3366" y="27278"/>
                  </a:cubicBezTo>
                  <a:cubicBezTo>
                    <a:pt x="3388" y="27278"/>
                    <a:pt x="3411" y="27278"/>
                    <a:pt x="3433" y="27278"/>
                  </a:cubicBezTo>
                  <a:cubicBezTo>
                    <a:pt x="5712" y="27257"/>
                    <a:pt x="7935" y="26597"/>
                    <a:pt x="10095" y="25861"/>
                  </a:cubicBezTo>
                  <a:cubicBezTo>
                    <a:pt x="11365" y="25429"/>
                    <a:pt x="12643" y="24956"/>
                    <a:pt x="13721" y="24155"/>
                  </a:cubicBezTo>
                  <a:cubicBezTo>
                    <a:pt x="14783" y="23366"/>
                    <a:pt x="15596" y="22293"/>
                    <a:pt x="16395" y="21237"/>
                  </a:cubicBezTo>
                  <a:cubicBezTo>
                    <a:pt x="17509" y="19762"/>
                    <a:pt x="18625" y="18286"/>
                    <a:pt x="19740" y="16811"/>
                  </a:cubicBezTo>
                  <a:cubicBezTo>
                    <a:pt x="20223" y="16171"/>
                    <a:pt x="20718" y="15511"/>
                    <a:pt x="20954" y="14743"/>
                  </a:cubicBezTo>
                  <a:cubicBezTo>
                    <a:pt x="21205" y="13923"/>
                    <a:pt x="21145" y="13046"/>
                    <a:pt x="21042" y="12195"/>
                  </a:cubicBezTo>
                  <a:cubicBezTo>
                    <a:pt x="20638" y="8797"/>
                    <a:pt x="19629" y="5472"/>
                    <a:pt x="18075" y="2420"/>
                  </a:cubicBezTo>
                  <a:cubicBezTo>
                    <a:pt x="17622" y="1530"/>
                    <a:pt x="17065" y="607"/>
                    <a:pt x="16152" y="203"/>
                  </a:cubicBezTo>
                  <a:cubicBezTo>
                    <a:pt x="15837" y="64"/>
                    <a:pt x="15503" y="0"/>
                    <a:pt x="15165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230;p46">
              <a:extLst>
                <a:ext uri="{FF2B5EF4-FFF2-40B4-BE49-F238E27FC236}">
                  <a16:creationId xmlns:a16="http://schemas.microsoft.com/office/drawing/2014/main" id="{473A0B8A-ED0C-1819-A75F-AD245548CFC0}"/>
                </a:ext>
              </a:extLst>
            </p:cNvPr>
            <p:cNvSpPr/>
            <p:nvPr/>
          </p:nvSpPr>
          <p:spPr>
            <a:xfrm>
              <a:off x="2592200" y="224675"/>
              <a:ext cx="504125" cy="658825"/>
            </a:xfrm>
            <a:custGeom>
              <a:avLst/>
              <a:gdLst/>
              <a:ahLst/>
              <a:cxnLst/>
              <a:rect l="l" t="t" r="r" b="b"/>
              <a:pathLst>
                <a:path w="20165" h="26353" extrusionOk="0">
                  <a:moveTo>
                    <a:pt x="16073" y="1"/>
                  </a:moveTo>
                  <a:cubicBezTo>
                    <a:pt x="14211" y="3588"/>
                    <a:pt x="13059" y="7548"/>
                    <a:pt x="12742" y="11579"/>
                  </a:cubicBezTo>
                  <a:cubicBezTo>
                    <a:pt x="12696" y="12171"/>
                    <a:pt x="12660" y="12787"/>
                    <a:pt x="12364" y="13301"/>
                  </a:cubicBezTo>
                  <a:cubicBezTo>
                    <a:pt x="12116" y="13731"/>
                    <a:pt x="11709" y="14044"/>
                    <a:pt x="11325" y="14359"/>
                  </a:cubicBezTo>
                  <a:cubicBezTo>
                    <a:pt x="9684" y="15711"/>
                    <a:pt x="8272" y="17343"/>
                    <a:pt x="7173" y="19160"/>
                  </a:cubicBezTo>
                  <a:cubicBezTo>
                    <a:pt x="6896" y="19616"/>
                    <a:pt x="6635" y="20091"/>
                    <a:pt x="6247" y="20455"/>
                  </a:cubicBezTo>
                  <a:cubicBezTo>
                    <a:pt x="5867" y="20809"/>
                    <a:pt x="5388" y="21035"/>
                    <a:pt x="4927" y="21277"/>
                  </a:cubicBezTo>
                  <a:cubicBezTo>
                    <a:pt x="3073" y="22249"/>
                    <a:pt x="1399" y="23563"/>
                    <a:pt x="1" y="25121"/>
                  </a:cubicBezTo>
                  <a:cubicBezTo>
                    <a:pt x="267" y="25564"/>
                    <a:pt x="637" y="25964"/>
                    <a:pt x="1113" y="26165"/>
                  </a:cubicBezTo>
                  <a:cubicBezTo>
                    <a:pt x="1492" y="26325"/>
                    <a:pt x="1912" y="26353"/>
                    <a:pt x="2325" y="26353"/>
                  </a:cubicBezTo>
                  <a:cubicBezTo>
                    <a:pt x="2347" y="26353"/>
                    <a:pt x="2370" y="26353"/>
                    <a:pt x="2393" y="26352"/>
                  </a:cubicBezTo>
                  <a:cubicBezTo>
                    <a:pt x="4673" y="26331"/>
                    <a:pt x="6896" y="25672"/>
                    <a:pt x="9053" y="24935"/>
                  </a:cubicBezTo>
                  <a:cubicBezTo>
                    <a:pt x="10323" y="24502"/>
                    <a:pt x="11603" y="24029"/>
                    <a:pt x="12679" y="23229"/>
                  </a:cubicBezTo>
                  <a:cubicBezTo>
                    <a:pt x="13741" y="22440"/>
                    <a:pt x="14557" y="21368"/>
                    <a:pt x="15353" y="20311"/>
                  </a:cubicBezTo>
                  <a:cubicBezTo>
                    <a:pt x="16468" y="18837"/>
                    <a:pt x="17585" y="17360"/>
                    <a:pt x="18699" y="15885"/>
                  </a:cubicBezTo>
                  <a:cubicBezTo>
                    <a:pt x="19184" y="15245"/>
                    <a:pt x="19679" y="14586"/>
                    <a:pt x="19914" y="13817"/>
                  </a:cubicBezTo>
                  <a:cubicBezTo>
                    <a:pt x="20165" y="12995"/>
                    <a:pt x="20103" y="12115"/>
                    <a:pt x="20001" y="11266"/>
                  </a:cubicBezTo>
                  <a:cubicBezTo>
                    <a:pt x="19596" y="7867"/>
                    <a:pt x="18587" y="4540"/>
                    <a:pt x="17035" y="1492"/>
                  </a:cubicBezTo>
                  <a:cubicBezTo>
                    <a:pt x="16768" y="966"/>
                    <a:pt x="16463" y="434"/>
                    <a:pt x="16073" y="1"/>
                  </a:cubicBezTo>
                  <a:close/>
                </a:path>
              </a:pathLst>
            </a:custGeom>
            <a:solidFill>
              <a:srgbClr val="FFB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231;p46">
              <a:extLst>
                <a:ext uri="{FF2B5EF4-FFF2-40B4-BE49-F238E27FC236}">
                  <a16:creationId xmlns:a16="http://schemas.microsoft.com/office/drawing/2014/main" id="{BFB8D680-B0CA-03EF-5BC0-0D2D2A218CE7}"/>
                </a:ext>
              </a:extLst>
            </p:cNvPr>
            <p:cNvSpPr/>
            <p:nvPr/>
          </p:nvSpPr>
          <p:spPr>
            <a:xfrm>
              <a:off x="2560450" y="296775"/>
              <a:ext cx="657925" cy="728950"/>
            </a:xfrm>
            <a:custGeom>
              <a:avLst/>
              <a:gdLst/>
              <a:ahLst/>
              <a:cxnLst/>
              <a:rect l="l" t="t" r="r" b="b"/>
              <a:pathLst>
                <a:path w="26317" h="29158" extrusionOk="0">
                  <a:moveTo>
                    <a:pt x="21376" y="1"/>
                  </a:moveTo>
                  <a:cubicBezTo>
                    <a:pt x="20507" y="1"/>
                    <a:pt x="19624" y="501"/>
                    <a:pt x="19061" y="1196"/>
                  </a:cubicBezTo>
                  <a:cubicBezTo>
                    <a:pt x="18325" y="2102"/>
                    <a:pt x="18009" y="3270"/>
                    <a:pt x="17711" y="4399"/>
                  </a:cubicBezTo>
                  <a:cubicBezTo>
                    <a:pt x="17169" y="6457"/>
                    <a:pt x="16628" y="8518"/>
                    <a:pt x="16085" y="10576"/>
                  </a:cubicBezTo>
                  <a:cubicBezTo>
                    <a:pt x="15958" y="11058"/>
                    <a:pt x="15824" y="11554"/>
                    <a:pt x="15511" y="11944"/>
                  </a:cubicBezTo>
                  <a:cubicBezTo>
                    <a:pt x="15209" y="12319"/>
                    <a:pt x="14772" y="12554"/>
                    <a:pt x="14360" y="12804"/>
                  </a:cubicBezTo>
                  <a:cubicBezTo>
                    <a:pt x="12663" y="13828"/>
                    <a:pt x="11210" y="15250"/>
                    <a:pt x="10151" y="16924"/>
                  </a:cubicBezTo>
                  <a:cubicBezTo>
                    <a:pt x="9820" y="17447"/>
                    <a:pt x="9513" y="18009"/>
                    <a:pt x="9014" y="18375"/>
                  </a:cubicBezTo>
                  <a:cubicBezTo>
                    <a:pt x="8622" y="18661"/>
                    <a:pt x="8144" y="18799"/>
                    <a:pt x="7689" y="18961"/>
                  </a:cubicBezTo>
                  <a:cubicBezTo>
                    <a:pt x="4124" y="20214"/>
                    <a:pt x="1205" y="23173"/>
                    <a:pt x="1" y="26753"/>
                  </a:cubicBezTo>
                  <a:cubicBezTo>
                    <a:pt x="562" y="28458"/>
                    <a:pt x="2646" y="29158"/>
                    <a:pt x="4487" y="29158"/>
                  </a:cubicBezTo>
                  <a:cubicBezTo>
                    <a:pt x="4638" y="29158"/>
                    <a:pt x="4787" y="29153"/>
                    <a:pt x="4934" y="29144"/>
                  </a:cubicBezTo>
                  <a:cubicBezTo>
                    <a:pt x="6872" y="29022"/>
                    <a:pt x="8637" y="28035"/>
                    <a:pt x="10271" y="26988"/>
                  </a:cubicBezTo>
                  <a:cubicBezTo>
                    <a:pt x="14141" y="24510"/>
                    <a:pt x="17708" y="21562"/>
                    <a:pt x="20869" y="18229"/>
                  </a:cubicBezTo>
                  <a:cubicBezTo>
                    <a:pt x="22028" y="17006"/>
                    <a:pt x="23146" y="15710"/>
                    <a:pt x="23867" y="14190"/>
                  </a:cubicBezTo>
                  <a:cubicBezTo>
                    <a:pt x="25745" y="10240"/>
                    <a:pt x="26316" y="4944"/>
                    <a:pt x="23655" y="1471"/>
                  </a:cubicBezTo>
                  <a:cubicBezTo>
                    <a:pt x="23246" y="938"/>
                    <a:pt x="22785" y="402"/>
                    <a:pt x="22160" y="150"/>
                  </a:cubicBezTo>
                  <a:cubicBezTo>
                    <a:pt x="21906" y="47"/>
                    <a:pt x="21642" y="1"/>
                    <a:pt x="21376" y="1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232;p46">
              <a:extLst>
                <a:ext uri="{FF2B5EF4-FFF2-40B4-BE49-F238E27FC236}">
                  <a16:creationId xmlns:a16="http://schemas.microsoft.com/office/drawing/2014/main" id="{F00E304B-8D46-5D09-1F05-D9A0A21056E4}"/>
                </a:ext>
              </a:extLst>
            </p:cNvPr>
            <p:cNvSpPr/>
            <p:nvPr/>
          </p:nvSpPr>
          <p:spPr>
            <a:xfrm>
              <a:off x="2560450" y="354675"/>
              <a:ext cx="655425" cy="671125"/>
            </a:xfrm>
            <a:custGeom>
              <a:avLst/>
              <a:gdLst/>
              <a:ahLst/>
              <a:cxnLst/>
              <a:rect l="l" t="t" r="r" b="b"/>
              <a:pathLst>
                <a:path w="26217" h="26845" extrusionOk="0">
                  <a:moveTo>
                    <a:pt x="24212" y="1"/>
                  </a:moveTo>
                  <a:lnTo>
                    <a:pt x="24212" y="1"/>
                  </a:lnTo>
                  <a:cubicBezTo>
                    <a:pt x="23029" y="1079"/>
                    <a:pt x="21981" y="2307"/>
                    <a:pt x="21112" y="3655"/>
                  </a:cubicBezTo>
                  <a:cubicBezTo>
                    <a:pt x="19573" y="6048"/>
                    <a:pt x="18610" y="8754"/>
                    <a:pt x="17465" y="11358"/>
                  </a:cubicBezTo>
                  <a:cubicBezTo>
                    <a:pt x="17337" y="11646"/>
                    <a:pt x="17205" y="11940"/>
                    <a:pt x="16993" y="12175"/>
                  </a:cubicBezTo>
                  <a:cubicBezTo>
                    <a:pt x="16692" y="12509"/>
                    <a:pt x="16265" y="12689"/>
                    <a:pt x="15860" y="12877"/>
                  </a:cubicBezTo>
                  <a:cubicBezTo>
                    <a:pt x="13136" y="14138"/>
                    <a:pt x="10773" y="16165"/>
                    <a:pt x="9110" y="18664"/>
                  </a:cubicBezTo>
                  <a:cubicBezTo>
                    <a:pt x="8926" y="18939"/>
                    <a:pt x="8741" y="19233"/>
                    <a:pt x="8454" y="19402"/>
                  </a:cubicBezTo>
                  <a:cubicBezTo>
                    <a:pt x="8197" y="19556"/>
                    <a:pt x="7886" y="19590"/>
                    <a:pt x="7588" y="19627"/>
                  </a:cubicBezTo>
                  <a:cubicBezTo>
                    <a:pt x="5524" y="19884"/>
                    <a:pt x="3501" y="20453"/>
                    <a:pt x="1602" y="21297"/>
                  </a:cubicBezTo>
                  <a:cubicBezTo>
                    <a:pt x="922" y="22263"/>
                    <a:pt x="378" y="23322"/>
                    <a:pt x="1" y="24442"/>
                  </a:cubicBezTo>
                  <a:cubicBezTo>
                    <a:pt x="561" y="26145"/>
                    <a:pt x="2646" y="26845"/>
                    <a:pt x="4486" y="26845"/>
                  </a:cubicBezTo>
                  <a:cubicBezTo>
                    <a:pt x="4637" y="26845"/>
                    <a:pt x="4786" y="26840"/>
                    <a:pt x="4933" y="26831"/>
                  </a:cubicBezTo>
                  <a:cubicBezTo>
                    <a:pt x="6869" y="26709"/>
                    <a:pt x="8636" y="25723"/>
                    <a:pt x="10270" y="24675"/>
                  </a:cubicBezTo>
                  <a:cubicBezTo>
                    <a:pt x="14140" y="22199"/>
                    <a:pt x="17707" y="19249"/>
                    <a:pt x="20866" y="15915"/>
                  </a:cubicBezTo>
                  <a:cubicBezTo>
                    <a:pt x="22024" y="14693"/>
                    <a:pt x="23143" y="13399"/>
                    <a:pt x="23866" y="11877"/>
                  </a:cubicBezTo>
                  <a:cubicBezTo>
                    <a:pt x="25598" y="8233"/>
                    <a:pt x="26216" y="3446"/>
                    <a:pt x="24212" y="1"/>
                  </a:cubicBezTo>
                  <a:close/>
                </a:path>
              </a:pathLst>
            </a:custGeom>
            <a:solidFill>
              <a:srgbClr val="FFB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233;p46">
              <a:extLst>
                <a:ext uri="{FF2B5EF4-FFF2-40B4-BE49-F238E27FC236}">
                  <a16:creationId xmlns:a16="http://schemas.microsoft.com/office/drawing/2014/main" id="{9222B49B-FC92-99D8-BDFF-D7C5A0BD4A9E}"/>
                </a:ext>
              </a:extLst>
            </p:cNvPr>
            <p:cNvSpPr/>
            <p:nvPr/>
          </p:nvSpPr>
          <p:spPr>
            <a:xfrm>
              <a:off x="2487350" y="394375"/>
              <a:ext cx="803800" cy="733550"/>
            </a:xfrm>
            <a:custGeom>
              <a:avLst/>
              <a:gdLst/>
              <a:ahLst/>
              <a:cxnLst/>
              <a:rect l="l" t="t" r="r" b="b"/>
              <a:pathLst>
                <a:path w="32152" h="29342" extrusionOk="0">
                  <a:moveTo>
                    <a:pt x="31161" y="1"/>
                  </a:moveTo>
                  <a:cubicBezTo>
                    <a:pt x="28575" y="673"/>
                    <a:pt x="26434" y="2559"/>
                    <a:pt x="24941" y="4773"/>
                  </a:cubicBezTo>
                  <a:cubicBezTo>
                    <a:pt x="23447" y="6988"/>
                    <a:pt x="22510" y="9476"/>
                    <a:pt x="21646" y="12004"/>
                  </a:cubicBezTo>
                  <a:cubicBezTo>
                    <a:pt x="17667" y="12944"/>
                    <a:pt x="14161" y="15716"/>
                    <a:pt x="12327" y="19369"/>
                  </a:cubicBezTo>
                  <a:cubicBezTo>
                    <a:pt x="11873" y="19341"/>
                    <a:pt x="11418" y="19327"/>
                    <a:pt x="10964" y="19327"/>
                  </a:cubicBezTo>
                  <a:cubicBezTo>
                    <a:pt x="7420" y="19327"/>
                    <a:pt x="3877" y="20183"/>
                    <a:pt x="728" y="21810"/>
                  </a:cubicBezTo>
                  <a:cubicBezTo>
                    <a:pt x="1" y="24317"/>
                    <a:pt x="2028" y="27720"/>
                    <a:pt x="4431" y="28739"/>
                  </a:cubicBezTo>
                  <a:cubicBezTo>
                    <a:pt x="5430" y="29161"/>
                    <a:pt x="6495" y="29341"/>
                    <a:pt x="7574" y="29341"/>
                  </a:cubicBezTo>
                  <a:cubicBezTo>
                    <a:pt x="9093" y="29341"/>
                    <a:pt x="10639" y="28985"/>
                    <a:pt x="12066" y="28446"/>
                  </a:cubicBezTo>
                  <a:cubicBezTo>
                    <a:pt x="15532" y="27140"/>
                    <a:pt x="18523" y="24853"/>
                    <a:pt x="21436" y="22568"/>
                  </a:cubicBezTo>
                  <a:cubicBezTo>
                    <a:pt x="23102" y="21263"/>
                    <a:pt x="24774" y="19936"/>
                    <a:pt x="26129" y="18306"/>
                  </a:cubicBezTo>
                  <a:cubicBezTo>
                    <a:pt x="29033" y="14815"/>
                    <a:pt x="30237" y="10257"/>
                    <a:pt x="31362" y="5857"/>
                  </a:cubicBezTo>
                  <a:cubicBezTo>
                    <a:pt x="31878" y="3836"/>
                    <a:pt x="32151" y="1835"/>
                    <a:pt x="31161" y="1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234;p46">
              <a:extLst>
                <a:ext uri="{FF2B5EF4-FFF2-40B4-BE49-F238E27FC236}">
                  <a16:creationId xmlns:a16="http://schemas.microsoft.com/office/drawing/2014/main" id="{969D4D53-5D53-7222-4425-41D9C044D2D8}"/>
                </a:ext>
              </a:extLst>
            </p:cNvPr>
            <p:cNvSpPr/>
            <p:nvPr/>
          </p:nvSpPr>
          <p:spPr>
            <a:xfrm>
              <a:off x="2542150" y="425800"/>
              <a:ext cx="745550" cy="702075"/>
            </a:xfrm>
            <a:custGeom>
              <a:avLst/>
              <a:gdLst/>
              <a:ahLst/>
              <a:cxnLst/>
              <a:rect l="l" t="t" r="r" b="b"/>
              <a:pathLst>
                <a:path w="29822" h="28083" extrusionOk="0">
                  <a:moveTo>
                    <a:pt x="29455" y="1"/>
                  </a:moveTo>
                  <a:cubicBezTo>
                    <a:pt x="28711" y="4729"/>
                    <a:pt x="26939" y="9295"/>
                    <a:pt x="24275" y="13272"/>
                  </a:cubicBezTo>
                  <a:cubicBezTo>
                    <a:pt x="20476" y="18945"/>
                    <a:pt x="14714" y="23458"/>
                    <a:pt x="8052" y="24956"/>
                  </a:cubicBezTo>
                  <a:cubicBezTo>
                    <a:pt x="5418" y="25548"/>
                    <a:pt x="2705" y="25668"/>
                    <a:pt x="0" y="25723"/>
                  </a:cubicBezTo>
                  <a:cubicBezTo>
                    <a:pt x="640" y="26498"/>
                    <a:pt x="1415" y="27130"/>
                    <a:pt x="2239" y="27480"/>
                  </a:cubicBezTo>
                  <a:cubicBezTo>
                    <a:pt x="3238" y="27903"/>
                    <a:pt x="4304" y="28083"/>
                    <a:pt x="5383" y="28083"/>
                  </a:cubicBezTo>
                  <a:cubicBezTo>
                    <a:pt x="6902" y="28083"/>
                    <a:pt x="8448" y="27726"/>
                    <a:pt x="9875" y="27188"/>
                  </a:cubicBezTo>
                  <a:cubicBezTo>
                    <a:pt x="13338" y="25882"/>
                    <a:pt x="16331" y="23595"/>
                    <a:pt x="19244" y="21310"/>
                  </a:cubicBezTo>
                  <a:cubicBezTo>
                    <a:pt x="20911" y="20003"/>
                    <a:pt x="22584" y="18676"/>
                    <a:pt x="23937" y="17048"/>
                  </a:cubicBezTo>
                  <a:cubicBezTo>
                    <a:pt x="26841" y="13556"/>
                    <a:pt x="28045" y="8999"/>
                    <a:pt x="29170" y="4599"/>
                  </a:cubicBezTo>
                  <a:cubicBezTo>
                    <a:pt x="29571" y="3031"/>
                    <a:pt x="29822" y="1476"/>
                    <a:pt x="29455" y="1"/>
                  </a:cubicBezTo>
                  <a:close/>
                </a:path>
              </a:pathLst>
            </a:custGeom>
            <a:solidFill>
              <a:srgbClr val="FFB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235;p46">
              <a:extLst>
                <a:ext uri="{FF2B5EF4-FFF2-40B4-BE49-F238E27FC236}">
                  <a16:creationId xmlns:a16="http://schemas.microsoft.com/office/drawing/2014/main" id="{619830BC-A778-9200-851D-2F479EBCA057}"/>
                </a:ext>
              </a:extLst>
            </p:cNvPr>
            <p:cNvSpPr/>
            <p:nvPr/>
          </p:nvSpPr>
          <p:spPr>
            <a:xfrm>
              <a:off x="2347450" y="853375"/>
              <a:ext cx="221350" cy="164525"/>
            </a:xfrm>
            <a:custGeom>
              <a:avLst/>
              <a:gdLst/>
              <a:ahLst/>
              <a:cxnLst/>
              <a:rect l="l" t="t" r="r" b="b"/>
              <a:pathLst>
                <a:path w="8854" h="6581" extrusionOk="0">
                  <a:moveTo>
                    <a:pt x="3234" y="0"/>
                  </a:moveTo>
                  <a:cubicBezTo>
                    <a:pt x="1822" y="0"/>
                    <a:pt x="1" y="747"/>
                    <a:pt x="718" y="2332"/>
                  </a:cubicBezTo>
                  <a:cubicBezTo>
                    <a:pt x="1399" y="3837"/>
                    <a:pt x="3056" y="4937"/>
                    <a:pt x="4410" y="5765"/>
                  </a:cubicBezTo>
                  <a:cubicBezTo>
                    <a:pt x="5087" y="6180"/>
                    <a:pt x="5865" y="6580"/>
                    <a:pt x="6631" y="6580"/>
                  </a:cubicBezTo>
                  <a:cubicBezTo>
                    <a:pt x="6852" y="6580"/>
                    <a:pt x="7071" y="6547"/>
                    <a:pt x="7287" y="6472"/>
                  </a:cubicBezTo>
                  <a:cubicBezTo>
                    <a:pt x="8370" y="6092"/>
                    <a:pt x="8853" y="4716"/>
                    <a:pt x="8545" y="3611"/>
                  </a:cubicBezTo>
                  <a:cubicBezTo>
                    <a:pt x="8237" y="2504"/>
                    <a:pt x="7338" y="1657"/>
                    <a:pt x="6369" y="1042"/>
                  </a:cubicBezTo>
                  <a:cubicBezTo>
                    <a:pt x="5461" y="468"/>
                    <a:pt x="4430" y="36"/>
                    <a:pt x="3355" y="2"/>
                  </a:cubicBezTo>
                  <a:cubicBezTo>
                    <a:pt x="3315" y="1"/>
                    <a:pt x="3275" y="0"/>
                    <a:pt x="32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236;p46">
              <a:extLst>
                <a:ext uri="{FF2B5EF4-FFF2-40B4-BE49-F238E27FC236}">
                  <a16:creationId xmlns:a16="http://schemas.microsoft.com/office/drawing/2014/main" id="{C8058258-04AA-C237-DBFB-B40937524680}"/>
                </a:ext>
              </a:extLst>
            </p:cNvPr>
            <p:cNvSpPr/>
            <p:nvPr/>
          </p:nvSpPr>
          <p:spPr>
            <a:xfrm>
              <a:off x="2606925" y="268825"/>
              <a:ext cx="102050" cy="112775"/>
            </a:xfrm>
            <a:custGeom>
              <a:avLst/>
              <a:gdLst/>
              <a:ahLst/>
              <a:cxnLst/>
              <a:rect l="l" t="t" r="r" b="b"/>
              <a:pathLst>
                <a:path w="4082" h="4511" extrusionOk="0">
                  <a:moveTo>
                    <a:pt x="1" y="1"/>
                  </a:moveTo>
                  <a:lnTo>
                    <a:pt x="1" y="1"/>
                  </a:lnTo>
                  <a:cubicBezTo>
                    <a:pt x="297" y="762"/>
                    <a:pt x="434" y="1584"/>
                    <a:pt x="385" y="2401"/>
                  </a:cubicBezTo>
                  <a:cubicBezTo>
                    <a:pt x="376" y="2552"/>
                    <a:pt x="363" y="2714"/>
                    <a:pt x="431" y="2847"/>
                  </a:cubicBezTo>
                  <a:cubicBezTo>
                    <a:pt x="487" y="2957"/>
                    <a:pt x="588" y="3033"/>
                    <a:pt x="689" y="3105"/>
                  </a:cubicBezTo>
                  <a:cubicBezTo>
                    <a:pt x="1245" y="3509"/>
                    <a:pt x="1818" y="3885"/>
                    <a:pt x="2409" y="4234"/>
                  </a:cubicBezTo>
                  <a:cubicBezTo>
                    <a:pt x="2645" y="4373"/>
                    <a:pt x="2898" y="4511"/>
                    <a:pt x="3169" y="4511"/>
                  </a:cubicBezTo>
                  <a:cubicBezTo>
                    <a:pt x="3182" y="4511"/>
                    <a:pt x="3195" y="4510"/>
                    <a:pt x="3208" y="4510"/>
                  </a:cubicBezTo>
                  <a:cubicBezTo>
                    <a:pt x="3727" y="4481"/>
                    <a:pt x="4081" y="3912"/>
                    <a:pt x="4061" y="3392"/>
                  </a:cubicBezTo>
                  <a:cubicBezTo>
                    <a:pt x="4057" y="3301"/>
                    <a:pt x="4042" y="3210"/>
                    <a:pt x="4025" y="3122"/>
                  </a:cubicBezTo>
                  <a:cubicBezTo>
                    <a:pt x="3479" y="2543"/>
                    <a:pt x="2930" y="1964"/>
                    <a:pt x="2384" y="1384"/>
                  </a:cubicBezTo>
                  <a:cubicBezTo>
                    <a:pt x="1967" y="941"/>
                    <a:pt x="1533" y="488"/>
                    <a:pt x="978" y="237"/>
                  </a:cubicBezTo>
                  <a:cubicBezTo>
                    <a:pt x="667" y="98"/>
                    <a:pt x="337" y="31"/>
                    <a:pt x="1" y="1"/>
                  </a:cubicBezTo>
                  <a:close/>
                </a:path>
              </a:pathLst>
            </a:custGeom>
            <a:solidFill>
              <a:srgbClr val="FFE3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5237;p46">
              <a:extLst>
                <a:ext uri="{FF2B5EF4-FFF2-40B4-BE49-F238E27FC236}">
                  <a16:creationId xmlns:a16="http://schemas.microsoft.com/office/drawing/2014/main" id="{E55AAE64-CA72-3391-55F5-4739304D0BB6}"/>
                </a:ext>
              </a:extLst>
            </p:cNvPr>
            <p:cNvSpPr/>
            <p:nvPr/>
          </p:nvSpPr>
          <p:spPr>
            <a:xfrm>
              <a:off x="1878700" y="187500"/>
              <a:ext cx="1412525" cy="965475"/>
            </a:xfrm>
            <a:custGeom>
              <a:avLst/>
              <a:gdLst/>
              <a:ahLst/>
              <a:cxnLst/>
              <a:rect l="l" t="t" r="r" b="b"/>
              <a:pathLst>
                <a:path w="56501" h="38619" extrusionOk="0">
                  <a:moveTo>
                    <a:pt x="1" y="0"/>
                  </a:moveTo>
                  <a:lnTo>
                    <a:pt x="1" y="0"/>
                  </a:lnTo>
                  <a:cubicBezTo>
                    <a:pt x="522" y="402"/>
                    <a:pt x="1017" y="846"/>
                    <a:pt x="1501" y="1292"/>
                  </a:cubicBezTo>
                  <a:cubicBezTo>
                    <a:pt x="3751" y="3363"/>
                    <a:pt x="5949" y="5498"/>
                    <a:pt x="7954" y="7807"/>
                  </a:cubicBezTo>
                  <a:cubicBezTo>
                    <a:pt x="13466" y="14155"/>
                    <a:pt x="17440" y="21688"/>
                    <a:pt x="22637" y="28298"/>
                  </a:cubicBezTo>
                  <a:cubicBezTo>
                    <a:pt x="25790" y="32307"/>
                    <a:pt x="29591" y="36053"/>
                    <a:pt x="33954" y="38619"/>
                  </a:cubicBezTo>
                  <a:cubicBezTo>
                    <a:pt x="34209" y="38217"/>
                    <a:pt x="34388" y="37783"/>
                    <a:pt x="34461" y="37315"/>
                  </a:cubicBezTo>
                  <a:cubicBezTo>
                    <a:pt x="35126" y="37163"/>
                    <a:pt x="35781" y="36962"/>
                    <a:pt x="36412" y="36723"/>
                  </a:cubicBezTo>
                  <a:cubicBezTo>
                    <a:pt x="39876" y="35417"/>
                    <a:pt x="42869" y="33129"/>
                    <a:pt x="45782" y="30845"/>
                  </a:cubicBezTo>
                  <a:cubicBezTo>
                    <a:pt x="47448" y="29539"/>
                    <a:pt x="49122" y="28212"/>
                    <a:pt x="50475" y="26582"/>
                  </a:cubicBezTo>
                  <a:cubicBezTo>
                    <a:pt x="53379" y="23091"/>
                    <a:pt x="54583" y="18533"/>
                    <a:pt x="55708" y="14133"/>
                  </a:cubicBezTo>
                  <a:cubicBezTo>
                    <a:pt x="56224" y="12111"/>
                    <a:pt x="56500" y="10110"/>
                    <a:pt x="55507" y="8276"/>
                  </a:cubicBezTo>
                  <a:cubicBezTo>
                    <a:pt x="54839" y="8449"/>
                    <a:pt x="54200" y="8706"/>
                    <a:pt x="53594" y="9028"/>
                  </a:cubicBezTo>
                  <a:cubicBezTo>
                    <a:pt x="53549" y="9596"/>
                    <a:pt x="53488" y="10163"/>
                    <a:pt x="53413" y="10732"/>
                  </a:cubicBezTo>
                  <a:cubicBezTo>
                    <a:pt x="52812" y="15221"/>
                    <a:pt x="51171" y="19643"/>
                    <a:pt x="48243" y="23098"/>
                  </a:cubicBezTo>
                  <a:cubicBezTo>
                    <a:pt x="46631" y="25003"/>
                    <a:pt x="44360" y="26670"/>
                    <a:pt x="41924" y="26670"/>
                  </a:cubicBezTo>
                  <a:cubicBezTo>
                    <a:pt x="41658" y="26670"/>
                    <a:pt x="41390" y="26650"/>
                    <a:pt x="41120" y="26608"/>
                  </a:cubicBezTo>
                  <a:cubicBezTo>
                    <a:pt x="39167" y="26306"/>
                    <a:pt x="37580" y="24934"/>
                    <a:pt x="35995" y="23752"/>
                  </a:cubicBezTo>
                  <a:cubicBezTo>
                    <a:pt x="34176" y="22396"/>
                    <a:pt x="32220" y="21225"/>
                    <a:pt x="30166" y="20265"/>
                  </a:cubicBezTo>
                  <a:cubicBezTo>
                    <a:pt x="27987" y="19244"/>
                    <a:pt x="25656" y="18437"/>
                    <a:pt x="23811" y="16892"/>
                  </a:cubicBezTo>
                  <a:cubicBezTo>
                    <a:pt x="22778" y="16027"/>
                    <a:pt x="21936" y="14965"/>
                    <a:pt x="21119" y="13887"/>
                  </a:cubicBezTo>
                  <a:cubicBezTo>
                    <a:pt x="20012" y="13517"/>
                    <a:pt x="18841" y="13319"/>
                    <a:pt x="17714" y="13319"/>
                  </a:cubicBezTo>
                  <a:cubicBezTo>
                    <a:pt x="17601" y="13319"/>
                    <a:pt x="17487" y="13321"/>
                    <a:pt x="17374" y="13325"/>
                  </a:cubicBezTo>
                  <a:cubicBezTo>
                    <a:pt x="14724" y="9892"/>
                    <a:pt x="11795" y="6084"/>
                    <a:pt x="8273" y="3556"/>
                  </a:cubicBezTo>
                  <a:cubicBezTo>
                    <a:pt x="5820" y="1795"/>
                    <a:pt x="2965" y="559"/>
                    <a:pt x="1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5238;p46">
              <a:extLst>
                <a:ext uri="{FF2B5EF4-FFF2-40B4-BE49-F238E27FC236}">
                  <a16:creationId xmlns:a16="http://schemas.microsoft.com/office/drawing/2014/main" id="{9757CD1D-8388-D46A-885F-C2E1B882C617}"/>
                </a:ext>
              </a:extLst>
            </p:cNvPr>
            <p:cNvSpPr/>
            <p:nvPr/>
          </p:nvSpPr>
          <p:spPr>
            <a:xfrm>
              <a:off x="841350" y="742300"/>
              <a:ext cx="1395750" cy="545250"/>
            </a:xfrm>
            <a:custGeom>
              <a:avLst/>
              <a:gdLst/>
              <a:ahLst/>
              <a:cxnLst/>
              <a:rect l="l" t="t" r="r" b="b"/>
              <a:pathLst>
                <a:path w="55830" h="21810" extrusionOk="0">
                  <a:moveTo>
                    <a:pt x="1" y="0"/>
                  </a:moveTo>
                  <a:cubicBezTo>
                    <a:pt x="673" y="2719"/>
                    <a:pt x="1800" y="5427"/>
                    <a:pt x="3713" y="6903"/>
                  </a:cubicBezTo>
                  <a:cubicBezTo>
                    <a:pt x="8051" y="4831"/>
                    <a:pt x="12855" y="3798"/>
                    <a:pt x="17660" y="3798"/>
                  </a:cubicBezTo>
                  <a:cubicBezTo>
                    <a:pt x="22759" y="3798"/>
                    <a:pt x="27858" y="4961"/>
                    <a:pt x="32402" y="7280"/>
                  </a:cubicBezTo>
                  <a:cubicBezTo>
                    <a:pt x="38819" y="10555"/>
                    <a:pt x="43957" y="15861"/>
                    <a:pt x="50025" y="19746"/>
                  </a:cubicBezTo>
                  <a:cubicBezTo>
                    <a:pt x="51328" y="20582"/>
                    <a:pt x="52705" y="21361"/>
                    <a:pt x="54223" y="21658"/>
                  </a:cubicBezTo>
                  <a:cubicBezTo>
                    <a:pt x="54753" y="21763"/>
                    <a:pt x="55291" y="21803"/>
                    <a:pt x="55830" y="21810"/>
                  </a:cubicBezTo>
                  <a:cubicBezTo>
                    <a:pt x="55107" y="21492"/>
                    <a:pt x="54398" y="21148"/>
                    <a:pt x="53709" y="20778"/>
                  </a:cubicBezTo>
                  <a:cubicBezTo>
                    <a:pt x="48972" y="18241"/>
                    <a:pt x="44881" y="14684"/>
                    <a:pt x="40682" y="11336"/>
                  </a:cubicBezTo>
                  <a:cubicBezTo>
                    <a:pt x="36483" y="7985"/>
                    <a:pt x="32044" y="4769"/>
                    <a:pt x="26942" y="3091"/>
                  </a:cubicBezTo>
                  <a:cubicBezTo>
                    <a:pt x="22754" y="1713"/>
                    <a:pt x="18290" y="1429"/>
                    <a:pt x="13885" y="1332"/>
                  </a:cubicBezTo>
                  <a:cubicBezTo>
                    <a:pt x="9241" y="1227"/>
                    <a:pt x="4400" y="1269"/>
                    <a:pt x="1" y="0"/>
                  </a:cubicBezTo>
                  <a:close/>
                </a:path>
              </a:pathLst>
            </a:custGeom>
            <a:solidFill>
              <a:srgbClr val="FFB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5239;p46">
              <a:extLst>
                <a:ext uri="{FF2B5EF4-FFF2-40B4-BE49-F238E27FC236}">
                  <a16:creationId xmlns:a16="http://schemas.microsoft.com/office/drawing/2014/main" id="{980707ED-F479-BF4C-78D2-7159839803AA}"/>
                </a:ext>
              </a:extLst>
            </p:cNvPr>
            <p:cNvSpPr/>
            <p:nvPr/>
          </p:nvSpPr>
          <p:spPr>
            <a:xfrm>
              <a:off x="3015700" y="694625"/>
              <a:ext cx="78125" cy="71750"/>
            </a:xfrm>
            <a:custGeom>
              <a:avLst/>
              <a:gdLst/>
              <a:ahLst/>
              <a:cxnLst/>
              <a:rect l="l" t="t" r="r" b="b"/>
              <a:pathLst>
                <a:path w="3125" h="2870" extrusionOk="0">
                  <a:moveTo>
                    <a:pt x="173" y="0"/>
                  </a:moveTo>
                  <a:cubicBezTo>
                    <a:pt x="122" y="0"/>
                    <a:pt x="72" y="27"/>
                    <a:pt x="43" y="74"/>
                  </a:cubicBezTo>
                  <a:cubicBezTo>
                    <a:pt x="0" y="147"/>
                    <a:pt x="24" y="239"/>
                    <a:pt x="96" y="282"/>
                  </a:cubicBezTo>
                  <a:cubicBezTo>
                    <a:pt x="1170" y="911"/>
                    <a:pt x="2114" y="1784"/>
                    <a:pt x="2826" y="2805"/>
                  </a:cubicBezTo>
                  <a:cubicBezTo>
                    <a:pt x="2855" y="2846"/>
                    <a:pt x="2902" y="2869"/>
                    <a:pt x="2951" y="2869"/>
                  </a:cubicBezTo>
                  <a:cubicBezTo>
                    <a:pt x="2981" y="2869"/>
                    <a:pt x="3011" y="2861"/>
                    <a:pt x="3038" y="2842"/>
                  </a:cubicBezTo>
                  <a:cubicBezTo>
                    <a:pt x="3106" y="2795"/>
                    <a:pt x="3124" y="2699"/>
                    <a:pt x="3076" y="2631"/>
                  </a:cubicBezTo>
                  <a:cubicBezTo>
                    <a:pt x="2339" y="1576"/>
                    <a:pt x="1362" y="673"/>
                    <a:pt x="251" y="21"/>
                  </a:cubicBezTo>
                  <a:cubicBezTo>
                    <a:pt x="226" y="7"/>
                    <a:pt x="200" y="0"/>
                    <a:pt x="173" y="0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5240;p46">
              <a:extLst>
                <a:ext uri="{FF2B5EF4-FFF2-40B4-BE49-F238E27FC236}">
                  <a16:creationId xmlns:a16="http://schemas.microsoft.com/office/drawing/2014/main" id="{2B4C9734-7A51-C567-D1C0-8AF033CD452F}"/>
                </a:ext>
              </a:extLst>
            </p:cNvPr>
            <p:cNvSpPr/>
            <p:nvPr/>
          </p:nvSpPr>
          <p:spPr>
            <a:xfrm>
              <a:off x="2796125" y="869275"/>
              <a:ext cx="71100" cy="70700"/>
            </a:xfrm>
            <a:custGeom>
              <a:avLst/>
              <a:gdLst/>
              <a:ahLst/>
              <a:cxnLst/>
              <a:rect l="l" t="t" r="r" b="b"/>
              <a:pathLst>
                <a:path w="2844" h="2828" extrusionOk="0">
                  <a:moveTo>
                    <a:pt x="173" y="1"/>
                  </a:moveTo>
                  <a:cubicBezTo>
                    <a:pt x="119" y="1"/>
                    <a:pt x="67" y="29"/>
                    <a:pt x="40" y="81"/>
                  </a:cubicBezTo>
                  <a:cubicBezTo>
                    <a:pt x="0" y="154"/>
                    <a:pt x="29" y="246"/>
                    <a:pt x="103" y="285"/>
                  </a:cubicBezTo>
                  <a:cubicBezTo>
                    <a:pt x="1132" y="835"/>
                    <a:pt x="1998" y="1709"/>
                    <a:pt x="2537" y="2747"/>
                  </a:cubicBezTo>
                  <a:cubicBezTo>
                    <a:pt x="2564" y="2797"/>
                    <a:pt x="2616" y="2827"/>
                    <a:pt x="2672" y="2827"/>
                  </a:cubicBezTo>
                  <a:cubicBezTo>
                    <a:pt x="2695" y="2827"/>
                    <a:pt x="2719" y="2821"/>
                    <a:pt x="2739" y="2811"/>
                  </a:cubicBezTo>
                  <a:cubicBezTo>
                    <a:pt x="2815" y="2771"/>
                    <a:pt x="2844" y="2680"/>
                    <a:pt x="2804" y="2606"/>
                  </a:cubicBezTo>
                  <a:cubicBezTo>
                    <a:pt x="2236" y="1517"/>
                    <a:pt x="1329" y="599"/>
                    <a:pt x="244" y="18"/>
                  </a:cubicBezTo>
                  <a:cubicBezTo>
                    <a:pt x="221" y="6"/>
                    <a:pt x="197" y="1"/>
                    <a:pt x="173" y="1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5241;p46">
              <a:extLst>
                <a:ext uri="{FF2B5EF4-FFF2-40B4-BE49-F238E27FC236}">
                  <a16:creationId xmlns:a16="http://schemas.microsoft.com/office/drawing/2014/main" id="{F98D392D-4D56-103B-CACD-9A393F460719}"/>
                </a:ext>
              </a:extLst>
            </p:cNvPr>
            <p:cNvSpPr/>
            <p:nvPr/>
          </p:nvSpPr>
          <p:spPr>
            <a:xfrm>
              <a:off x="2575300" y="530475"/>
              <a:ext cx="112425" cy="88025"/>
            </a:xfrm>
            <a:custGeom>
              <a:avLst/>
              <a:gdLst/>
              <a:ahLst/>
              <a:cxnLst/>
              <a:rect l="l" t="t" r="r" b="b"/>
              <a:pathLst>
                <a:path w="4497" h="3521" extrusionOk="0">
                  <a:moveTo>
                    <a:pt x="170" y="1"/>
                  </a:moveTo>
                  <a:cubicBezTo>
                    <a:pt x="109" y="1"/>
                    <a:pt x="51" y="38"/>
                    <a:pt x="29" y="99"/>
                  </a:cubicBezTo>
                  <a:cubicBezTo>
                    <a:pt x="0" y="176"/>
                    <a:pt x="39" y="264"/>
                    <a:pt x="118" y="293"/>
                  </a:cubicBezTo>
                  <a:cubicBezTo>
                    <a:pt x="1757" y="897"/>
                    <a:pt x="3206" y="2018"/>
                    <a:pt x="4200" y="3456"/>
                  </a:cubicBezTo>
                  <a:cubicBezTo>
                    <a:pt x="4230" y="3496"/>
                    <a:pt x="4275" y="3520"/>
                    <a:pt x="4324" y="3520"/>
                  </a:cubicBezTo>
                  <a:cubicBezTo>
                    <a:pt x="4354" y="3520"/>
                    <a:pt x="4386" y="3510"/>
                    <a:pt x="4410" y="3493"/>
                  </a:cubicBezTo>
                  <a:cubicBezTo>
                    <a:pt x="4479" y="3446"/>
                    <a:pt x="4496" y="3351"/>
                    <a:pt x="4447" y="3284"/>
                  </a:cubicBezTo>
                  <a:cubicBezTo>
                    <a:pt x="3420" y="1796"/>
                    <a:pt x="1918" y="634"/>
                    <a:pt x="222" y="10"/>
                  </a:cubicBezTo>
                  <a:cubicBezTo>
                    <a:pt x="205" y="4"/>
                    <a:pt x="187" y="1"/>
                    <a:pt x="170" y="1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5242;p46">
              <a:extLst>
                <a:ext uri="{FF2B5EF4-FFF2-40B4-BE49-F238E27FC236}">
                  <a16:creationId xmlns:a16="http://schemas.microsoft.com/office/drawing/2014/main" id="{7DC60A7B-6AC5-E86A-363E-B6930637858A}"/>
                </a:ext>
              </a:extLst>
            </p:cNvPr>
            <p:cNvSpPr/>
            <p:nvPr/>
          </p:nvSpPr>
          <p:spPr>
            <a:xfrm>
              <a:off x="2579450" y="461850"/>
              <a:ext cx="116875" cy="51900"/>
            </a:xfrm>
            <a:custGeom>
              <a:avLst/>
              <a:gdLst/>
              <a:ahLst/>
              <a:cxnLst/>
              <a:rect l="l" t="t" r="r" b="b"/>
              <a:pathLst>
                <a:path w="4675" h="2076" extrusionOk="0">
                  <a:moveTo>
                    <a:pt x="167" y="0"/>
                  </a:moveTo>
                  <a:cubicBezTo>
                    <a:pt x="131" y="0"/>
                    <a:pt x="94" y="13"/>
                    <a:pt x="65" y="41"/>
                  </a:cubicBezTo>
                  <a:cubicBezTo>
                    <a:pt x="3" y="98"/>
                    <a:pt x="0" y="193"/>
                    <a:pt x="58" y="254"/>
                  </a:cubicBezTo>
                  <a:cubicBezTo>
                    <a:pt x="670" y="906"/>
                    <a:pt x="1285" y="1521"/>
                    <a:pt x="2077" y="1855"/>
                  </a:cubicBezTo>
                  <a:cubicBezTo>
                    <a:pt x="2401" y="1991"/>
                    <a:pt x="2782" y="2076"/>
                    <a:pt x="3166" y="2076"/>
                  </a:cubicBezTo>
                  <a:cubicBezTo>
                    <a:pt x="3690" y="2076"/>
                    <a:pt x="4217" y="1920"/>
                    <a:pt x="4613" y="1531"/>
                  </a:cubicBezTo>
                  <a:cubicBezTo>
                    <a:pt x="4673" y="1474"/>
                    <a:pt x="4674" y="1378"/>
                    <a:pt x="4615" y="1318"/>
                  </a:cubicBezTo>
                  <a:cubicBezTo>
                    <a:pt x="4586" y="1288"/>
                    <a:pt x="4547" y="1273"/>
                    <a:pt x="4508" y="1273"/>
                  </a:cubicBezTo>
                  <a:cubicBezTo>
                    <a:pt x="4469" y="1273"/>
                    <a:pt x="4431" y="1287"/>
                    <a:pt x="4402" y="1316"/>
                  </a:cubicBezTo>
                  <a:cubicBezTo>
                    <a:pt x="4068" y="1645"/>
                    <a:pt x="3618" y="1776"/>
                    <a:pt x="3168" y="1776"/>
                  </a:cubicBezTo>
                  <a:cubicBezTo>
                    <a:pt x="2827" y="1776"/>
                    <a:pt x="2486" y="1701"/>
                    <a:pt x="2195" y="1579"/>
                  </a:cubicBezTo>
                  <a:cubicBezTo>
                    <a:pt x="1458" y="1266"/>
                    <a:pt x="867" y="677"/>
                    <a:pt x="277" y="48"/>
                  </a:cubicBezTo>
                  <a:cubicBezTo>
                    <a:pt x="248" y="16"/>
                    <a:pt x="208" y="0"/>
                    <a:pt x="167" y="0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5243;p46">
              <a:extLst>
                <a:ext uri="{FF2B5EF4-FFF2-40B4-BE49-F238E27FC236}">
                  <a16:creationId xmlns:a16="http://schemas.microsoft.com/office/drawing/2014/main" id="{C4F4CE56-D75C-AD1B-5E8E-B39E720B1CFF}"/>
                </a:ext>
              </a:extLst>
            </p:cNvPr>
            <p:cNvSpPr/>
            <p:nvPr/>
          </p:nvSpPr>
          <p:spPr>
            <a:xfrm>
              <a:off x="2824200" y="501025"/>
              <a:ext cx="80875" cy="38825"/>
            </a:xfrm>
            <a:custGeom>
              <a:avLst/>
              <a:gdLst/>
              <a:ahLst/>
              <a:cxnLst/>
              <a:rect l="l" t="t" r="r" b="b"/>
              <a:pathLst>
                <a:path w="3235" h="1553" extrusionOk="0">
                  <a:moveTo>
                    <a:pt x="431" y="1"/>
                  </a:moveTo>
                  <a:cubicBezTo>
                    <a:pt x="336" y="1"/>
                    <a:pt x="241" y="5"/>
                    <a:pt x="146" y="13"/>
                  </a:cubicBezTo>
                  <a:cubicBezTo>
                    <a:pt x="64" y="20"/>
                    <a:pt x="1" y="93"/>
                    <a:pt x="8" y="176"/>
                  </a:cubicBezTo>
                  <a:cubicBezTo>
                    <a:pt x="15" y="253"/>
                    <a:pt x="78" y="315"/>
                    <a:pt x="156" y="315"/>
                  </a:cubicBezTo>
                  <a:cubicBezTo>
                    <a:pt x="161" y="315"/>
                    <a:pt x="166" y="314"/>
                    <a:pt x="171" y="314"/>
                  </a:cubicBezTo>
                  <a:cubicBezTo>
                    <a:pt x="257" y="307"/>
                    <a:pt x="344" y="303"/>
                    <a:pt x="430" y="303"/>
                  </a:cubicBezTo>
                  <a:cubicBezTo>
                    <a:pt x="1392" y="303"/>
                    <a:pt x="2340" y="746"/>
                    <a:pt x="2948" y="1496"/>
                  </a:cubicBezTo>
                  <a:cubicBezTo>
                    <a:pt x="2979" y="1532"/>
                    <a:pt x="3022" y="1552"/>
                    <a:pt x="3067" y="1552"/>
                  </a:cubicBezTo>
                  <a:cubicBezTo>
                    <a:pt x="3098" y="1552"/>
                    <a:pt x="3132" y="1541"/>
                    <a:pt x="3161" y="1519"/>
                  </a:cubicBezTo>
                  <a:cubicBezTo>
                    <a:pt x="3226" y="1466"/>
                    <a:pt x="3234" y="1370"/>
                    <a:pt x="3183" y="1306"/>
                  </a:cubicBezTo>
                  <a:cubicBezTo>
                    <a:pt x="2518" y="487"/>
                    <a:pt x="1483" y="1"/>
                    <a:pt x="431" y="1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5244;p46">
              <a:extLst>
                <a:ext uri="{FF2B5EF4-FFF2-40B4-BE49-F238E27FC236}">
                  <a16:creationId xmlns:a16="http://schemas.microsoft.com/office/drawing/2014/main" id="{7EDC82AD-5D4E-CB54-F58E-22E01C90205E}"/>
                </a:ext>
              </a:extLst>
            </p:cNvPr>
            <p:cNvSpPr/>
            <p:nvPr/>
          </p:nvSpPr>
          <p:spPr>
            <a:xfrm>
              <a:off x="2753550" y="660300"/>
              <a:ext cx="53150" cy="43175"/>
            </a:xfrm>
            <a:custGeom>
              <a:avLst/>
              <a:gdLst/>
              <a:ahLst/>
              <a:cxnLst/>
              <a:rect l="l" t="t" r="r" b="b"/>
              <a:pathLst>
                <a:path w="2126" h="1727" extrusionOk="0">
                  <a:moveTo>
                    <a:pt x="168" y="0"/>
                  </a:moveTo>
                  <a:cubicBezTo>
                    <a:pt x="101" y="0"/>
                    <a:pt x="41" y="43"/>
                    <a:pt x="22" y="110"/>
                  </a:cubicBezTo>
                  <a:cubicBezTo>
                    <a:pt x="0" y="192"/>
                    <a:pt x="46" y="274"/>
                    <a:pt x="127" y="296"/>
                  </a:cubicBezTo>
                  <a:cubicBezTo>
                    <a:pt x="839" y="494"/>
                    <a:pt x="1471" y="999"/>
                    <a:pt x="1822" y="1648"/>
                  </a:cubicBezTo>
                  <a:cubicBezTo>
                    <a:pt x="1849" y="1698"/>
                    <a:pt x="1901" y="1727"/>
                    <a:pt x="1954" y="1727"/>
                  </a:cubicBezTo>
                  <a:cubicBezTo>
                    <a:pt x="1980" y="1727"/>
                    <a:pt x="2004" y="1720"/>
                    <a:pt x="2026" y="1708"/>
                  </a:cubicBezTo>
                  <a:cubicBezTo>
                    <a:pt x="2100" y="1670"/>
                    <a:pt x="2126" y="1578"/>
                    <a:pt x="2087" y="1505"/>
                  </a:cubicBezTo>
                  <a:cubicBezTo>
                    <a:pt x="1699" y="784"/>
                    <a:pt x="997" y="223"/>
                    <a:pt x="208" y="6"/>
                  </a:cubicBezTo>
                  <a:cubicBezTo>
                    <a:pt x="195" y="2"/>
                    <a:pt x="181" y="0"/>
                    <a:pt x="168" y="0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5245;p46">
              <a:extLst>
                <a:ext uri="{FF2B5EF4-FFF2-40B4-BE49-F238E27FC236}">
                  <a16:creationId xmlns:a16="http://schemas.microsoft.com/office/drawing/2014/main" id="{C5D20AC0-7498-9CB4-DF61-85DA38434B14}"/>
                </a:ext>
              </a:extLst>
            </p:cNvPr>
            <p:cNvSpPr/>
            <p:nvPr/>
          </p:nvSpPr>
          <p:spPr>
            <a:xfrm>
              <a:off x="2942675" y="590850"/>
              <a:ext cx="67975" cy="52250"/>
            </a:xfrm>
            <a:custGeom>
              <a:avLst/>
              <a:gdLst/>
              <a:ahLst/>
              <a:cxnLst/>
              <a:rect l="l" t="t" r="r" b="b"/>
              <a:pathLst>
                <a:path w="2719" h="2090" extrusionOk="0">
                  <a:moveTo>
                    <a:pt x="174" y="1"/>
                  </a:moveTo>
                  <a:cubicBezTo>
                    <a:pt x="109" y="1"/>
                    <a:pt x="49" y="41"/>
                    <a:pt x="27" y="105"/>
                  </a:cubicBezTo>
                  <a:cubicBezTo>
                    <a:pt x="0" y="185"/>
                    <a:pt x="46" y="271"/>
                    <a:pt x="125" y="297"/>
                  </a:cubicBezTo>
                  <a:cubicBezTo>
                    <a:pt x="1056" y="599"/>
                    <a:pt x="1870" y="1214"/>
                    <a:pt x="2421" y="2024"/>
                  </a:cubicBezTo>
                  <a:cubicBezTo>
                    <a:pt x="2449" y="2067"/>
                    <a:pt x="2498" y="2090"/>
                    <a:pt x="2547" y="2090"/>
                  </a:cubicBezTo>
                  <a:cubicBezTo>
                    <a:pt x="2576" y="2090"/>
                    <a:pt x="2606" y="2081"/>
                    <a:pt x="2630" y="2063"/>
                  </a:cubicBezTo>
                  <a:cubicBezTo>
                    <a:pt x="2700" y="2017"/>
                    <a:pt x="2719" y="1924"/>
                    <a:pt x="2672" y="1853"/>
                  </a:cubicBezTo>
                  <a:cubicBezTo>
                    <a:pt x="2085" y="986"/>
                    <a:pt x="1214" y="333"/>
                    <a:pt x="219" y="7"/>
                  </a:cubicBezTo>
                  <a:cubicBezTo>
                    <a:pt x="204" y="3"/>
                    <a:pt x="189" y="1"/>
                    <a:pt x="174" y="1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5246;p46">
              <a:extLst>
                <a:ext uri="{FF2B5EF4-FFF2-40B4-BE49-F238E27FC236}">
                  <a16:creationId xmlns:a16="http://schemas.microsoft.com/office/drawing/2014/main" id="{332FA302-1419-E53D-690D-6370A78E616E}"/>
                </a:ext>
              </a:extLst>
            </p:cNvPr>
            <p:cNvSpPr/>
            <p:nvPr/>
          </p:nvSpPr>
          <p:spPr>
            <a:xfrm>
              <a:off x="3006225" y="691575"/>
              <a:ext cx="51950" cy="109475"/>
            </a:xfrm>
            <a:custGeom>
              <a:avLst/>
              <a:gdLst/>
              <a:ahLst/>
              <a:cxnLst/>
              <a:rect l="l" t="t" r="r" b="b"/>
              <a:pathLst>
                <a:path w="2078" h="4379" extrusionOk="0">
                  <a:moveTo>
                    <a:pt x="171" y="1"/>
                  </a:moveTo>
                  <a:cubicBezTo>
                    <a:pt x="138" y="1"/>
                    <a:pt x="105" y="11"/>
                    <a:pt x="78" y="33"/>
                  </a:cubicBezTo>
                  <a:cubicBezTo>
                    <a:pt x="12" y="86"/>
                    <a:pt x="1" y="181"/>
                    <a:pt x="52" y="247"/>
                  </a:cubicBezTo>
                  <a:cubicBezTo>
                    <a:pt x="972" y="1402"/>
                    <a:pt x="1563" y="2785"/>
                    <a:pt x="1765" y="4247"/>
                  </a:cubicBezTo>
                  <a:cubicBezTo>
                    <a:pt x="1776" y="4323"/>
                    <a:pt x="1841" y="4379"/>
                    <a:pt x="1915" y="4379"/>
                  </a:cubicBezTo>
                  <a:cubicBezTo>
                    <a:pt x="1923" y="4379"/>
                    <a:pt x="1930" y="4376"/>
                    <a:pt x="1937" y="4376"/>
                  </a:cubicBezTo>
                  <a:cubicBezTo>
                    <a:pt x="2020" y="4366"/>
                    <a:pt x="2077" y="4288"/>
                    <a:pt x="2066" y="4207"/>
                  </a:cubicBezTo>
                  <a:cubicBezTo>
                    <a:pt x="1857" y="2690"/>
                    <a:pt x="1242" y="1256"/>
                    <a:pt x="292" y="59"/>
                  </a:cubicBezTo>
                  <a:cubicBezTo>
                    <a:pt x="261" y="21"/>
                    <a:pt x="216" y="1"/>
                    <a:pt x="171" y="1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5247;p46">
              <a:extLst>
                <a:ext uri="{FF2B5EF4-FFF2-40B4-BE49-F238E27FC236}">
                  <a16:creationId xmlns:a16="http://schemas.microsoft.com/office/drawing/2014/main" id="{1EB55C4C-61A4-2744-E2D6-CA0E8D04426A}"/>
                </a:ext>
              </a:extLst>
            </p:cNvPr>
            <p:cNvSpPr/>
            <p:nvPr/>
          </p:nvSpPr>
          <p:spPr>
            <a:xfrm>
              <a:off x="2945125" y="594575"/>
              <a:ext cx="38550" cy="73250"/>
            </a:xfrm>
            <a:custGeom>
              <a:avLst/>
              <a:gdLst/>
              <a:ahLst/>
              <a:cxnLst/>
              <a:rect l="l" t="t" r="r" b="b"/>
              <a:pathLst>
                <a:path w="1542" h="2930" extrusionOk="0">
                  <a:moveTo>
                    <a:pt x="176" y="0"/>
                  </a:moveTo>
                  <a:cubicBezTo>
                    <a:pt x="148" y="0"/>
                    <a:pt x="120" y="8"/>
                    <a:pt x="94" y="25"/>
                  </a:cubicBezTo>
                  <a:cubicBezTo>
                    <a:pt x="22" y="68"/>
                    <a:pt x="1" y="161"/>
                    <a:pt x="45" y="232"/>
                  </a:cubicBezTo>
                  <a:cubicBezTo>
                    <a:pt x="551" y="1039"/>
                    <a:pt x="948" y="1912"/>
                    <a:pt x="1228" y="2822"/>
                  </a:cubicBezTo>
                  <a:cubicBezTo>
                    <a:pt x="1248" y="2888"/>
                    <a:pt x="1310" y="2930"/>
                    <a:pt x="1374" y="2930"/>
                  </a:cubicBezTo>
                  <a:cubicBezTo>
                    <a:pt x="1388" y="2930"/>
                    <a:pt x="1404" y="2928"/>
                    <a:pt x="1417" y="2924"/>
                  </a:cubicBezTo>
                  <a:cubicBezTo>
                    <a:pt x="1497" y="2900"/>
                    <a:pt x="1542" y="2815"/>
                    <a:pt x="1517" y="2735"/>
                  </a:cubicBezTo>
                  <a:cubicBezTo>
                    <a:pt x="1231" y="1799"/>
                    <a:pt x="822" y="903"/>
                    <a:pt x="302" y="72"/>
                  </a:cubicBezTo>
                  <a:cubicBezTo>
                    <a:pt x="274" y="26"/>
                    <a:pt x="226" y="0"/>
                    <a:pt x="176" y="0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5248;p46">
              <a:extLst>
                <a:ext uri="{FF2B5EF4-FFF2-40B4-BE49-F238E27FC236}">
                  <a16:creationId xmlns:a16="http://schemas.microsoft.com/office/drawing/2014/main" id="{D990D75E-ECCF-2CC4-808C-03C0494EA518}"/>
                </a:ext>
              </a:extLst>
            </p:cNvPr>
            <p:cNvSpPr/>
            <p:nvPr/>
          </p:nvSpPr>
          <p:spPr>
            <a:xfrm>
              <a:off x="2819225" y="496425"/>
              <a:ext cx="55075" cy="68775"/>
            </a:xfrm>
            <a:custGeom>
              <a:avLst/>
              <a:gdLst/>
              <a:ahLst/>
              <a:cxnLst/>
              <a:rect l="l" t="t" r="r" b="b"/>
              <a:pathLst>
                <a:path w="2203" h="2751" extrusionOk="0">
                  <a:moveTo>
                    <a:pt x="171" y="0"/>
                  </a:moveTo>
                  <a:cubicBezTo>
                    <a:pt x="129" y="0"/>
                    <a:pt x="87" y="18"/>
                    <a:pt x="56" y="52"/>
                  </a:cubicBezTo>
                  <a:cubicBezTo>
                    <a:pt x="1" y="114"/>
                    <a:pt x="8" y="210"/>
                    <a:pt x="71" y="264"/>
                  </a:cubicBezTo>
                  <a:cubicBezTo>
                    <a:pt x="830" y="926"/>
                    <a:pt x="1460" y="1758"/>
                    <a:pt x="1892" y="2665"/>
                  </a:cubicBezTo>
                  <a:cubicBezTo>
                    <a:pt x="1918" y="2719"/>
                    <a:pt x="1971" y="2751"/>
                    <a:pt x="2029" y="2751"/>
                  </a:cubicBezTo>
                  <a:cubicBezTo>
                    <a:pt x="2050" y="2751"/>
                    <a:pt x="2074" y="2747"/>
                    <a:pt x="2095" y="2740"/>
                  </a:cubicBezTo>
                  <a:cubicBezTo>
                    <a:pt x="2171" y="2704"/>
                    <a:pt x="2202" y="2612"/>
                    <a:pt x="2166" y="2536"/>
                  </a:cubicBezTo>
                  <a:cubicBezTo>
                    <a:pt x="1716" y="1590"/>
                    <a:pt x="1060" y="726"/>
                    <a:pt x="270" y="38"/>
                  </a:cubicBezTo>
                  <a:cubicBezTo>
                    <a:pt x="241" y="12"/>
                    <a:pt x="206" y="0"/>
                    <a:pt x="171" y="0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249;p46">
              <a:extLst>
                <a:ext uri="{FF2B5EF4-FFF2-40B4-BE49-F238E27FC236}">
                  <a16:creationId xmlns:a16="http://schemas.microsoft.com/office/drawing/2014/main" id="{188D69E2-8ECD-CAA5-C0AE-DD8B192D71B3}"/>
                </a:ext>
              </a:extLst>
            </p:cNvPr>
            <p:cNvSpPr/>
            <p:nvPr/>
          </p:nvSpPr>
          <p:spPr>
            <a:xfrm>
              <a:off x="2746025" y="662750"/>
              <a:ext cx="53600" cy="100775"/>
            </a:xfrm>
            <a:custGeom>
              <a:avLst/>
              <a:gdLst/>
              <a:ahLst/>
              <a:cxnLst/>
              <a:rect l="l" t="t" r="r" b="b"/>
              <a:pathLst>
                <a:path w="2144" h="4031" extrusionOk="0">
                  <a:moveTo>
                    <a:pt x="171" y="1"/>
                  </a:moveTo>
                  <a:cubicBezTo>
                    <a:pt x="137" y="1"/>
                    <a:pt x="102" y="12"/>
                    <a:pt x="74" y="37"/>
                  </a:cubicBezTo>
                  <a:cubicBezTo>
                    <a:pt x="9" y="90"/>
                    <a:pt x="0" y="186"/>
                    <a:pt x="54" y="250"/>
                  </a:cubicBezTo>
                  <a:cubicBezTo>
                    <a:pt x="932" y="1303"/>
                    <a:pt x="1546" y="2569"/>
                    <a:pt x="1828" y="3912"/>
                  </a:cubicBezTo>
                  <a:cubicBezTo>
                    <a:pt x="1844" y="3984"/>
                    <a:pt x="1907" y="4031"/>
                    <a:pt x="1975" y="4031"/>
                  </a:cubicBezTo>
                  <a:cubicBezTo>
                    <a:pt x="1986" y="4031"/>
                    <a:pt x="1996" y="4031"/>
                    <a:pt x="2008" y="4030"/>
                  </a:cubicBezTo>
                  <a:cubicBezTo>
                    <a:pt x="2089" y="4011"/>
                    <a:pt x="2143" y="3932"/>
                    <a:pt x="2125" y="3850"/>
                  </a:cubicBezTo>
                  <a:cubicBezTo>
                    <a:pt x="1832" y="2459"/>
                    <a:pt x="1197" y="1147"/>
                    <a:pt x="287" y="55"/>
                  </a:cubicBezTo>
                  <a:cubicBezTo>
                    <a:pt x="257" y="19"/>
                    <a:pt x="214" y="1"/>
                    <a:pt x="171" y="1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5250;p46">
              <a:extLst>
                <a:ext uri="{FF2B5EF4-FFF2-40B4-BE49-F238E27FC236}">
                  <a16:creationId xmlns:a16="http://schemas.microsoft.com/office/drawing/2014/main" id="{1CC3154B-F0EF-B3F8-24EA-BD75F30AB53E}"/>
                </a:ext>
              </a:extLst>
            </p:cNvPr>
            <p:cNvSpPr/>
            <p:nvPr/>
          </p:nvSpPr>
          <p:spPr>
            <a:xfrm>
              <a:off x="2796200" y="861725"/>
              <a:ext cx="91600" cy="52850"/>
            </a:xfrm>
            <a:custGeom>
              <a:avLst/>
              <a:gdLst/>
              <a:ahLst/>
              <a:cxnLst/>
              <a:rect l="l" t="t" r="r" b="b"/>
              <a:pathLst>
                <a:path w="3664" h="2114" extrusionOk="0">
                  <a:moveTo>
                    <a:pt x="170" y="0"/>
                  </a:moveTo>
                  <a:cubicBezTo>
                    <a:pt x="110" y="0"/>
                    <a:pt x="53" y="36"/>
                    <a:pt x="30" y="96"/>
                  </a:cubicBezTo>
                  <a:cubicBezTo>
                    <a:pt x="0" y="174"/>
                    <a:pt x="39" y="261"/>
                    <a:pt x="116" y="291"/>
                  </a:cubicBezTo>
                  <a:cubicBezTo>
                    <a:pt x="1284" y="747"/>
                    <a:pt x="2391" y="1351"/>
                    <a:pt x="3405" y="2084"/>
                  </a:cubicBezTo>
                  <a:cubicBezTo>
                    <a:pt x="3433" y="2104"/>
                    <a:pt x="3463" y="2113"/>
                    <a:pt x="3493" y="2113"/>
                  </a:cubicBezTo>
                  <a:cubicBezTo>
                    <a:pt x="3540" y="2113"/>
                    <a:pt x="3586" y="2092"/>
                    <a:pt x="3615" y="2053"/>
                  </a:cubicBezTo>
                  <a:cubicBezTo>
                    <a:pt x="3663" y="1984"/>
                    <a:pt x="3649" y="1889"/>
                    <a:pt x="3580" y="1841"/>
                  </a:cubicBezTo>
                  <a:cubicBezTo>
                    <a:pt x="2545" y="1091"/>
                    <a:pt x="1416" y="475"/>
                    <a:pt x="225" y="10"/>
                  </a:cubicBezTo>
                  <a:cubicBezTo>
                    <a:pt x="207" y="3"/>
                    <a:pt x="188" y="0"/>
                    <a:pt x="170" y="0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5251;p46">
              <a:extLst>
                <a:ext uri="{FF2B5EF4-FFF2-40B4-BE49-F238E27FC236}">
                  <a16:creationId xmlns:a16="http://schemas.microsoft.com/office/drawing/2014/main" id="{242EFBF6-A642-541A-FE6C-C8BCFD782C3B}"/>
                </a:ext>
              </a:extLst>
            </p:cNvPr>
            <p:cNvSpPr/>
            <p:nvPr/>
          </p:nvSpPr>
          <p:spPr>
            <a:xfrm>
              <a:off x="509675" y="96725"/>
              <a:ext cx="715025" cy="868750"/>
            </a:xfrm>
            <a:custGeom>
              <a:avLst/>
              <a:gdLst/>
              <a:ahLst/>
              <a:cxnLst/>
              <a:rect l="l" t="t" r="r" b="b"/>
              <a:pathLst>
                <a:path w="28601" h="34750" extrusionOk="0">
                  <a:moveTo>
                    <a:pt x="9328" y="0"/>
                  </a:moveTo>
                  <a:cubicBezTo>
                    <a:pt x="8794" y="0"/>
                    <a:pt x="8276" y="99"/>
                    <a:pt x="7793" y="353"/>
                  </a:cubicBezTo>
                  <a:cubicBezTo>
                    <a:pt x="6830" y="859"/>
                    <a:pt x="6255" y="1876"/>
                    <a:pt x="5808" y="2869"/>
                  </a:cubicBezTo>
                  <a:cubicBezTo>
                    <a:pt x="4287" y="6251"/>
                    <a:pt x="3648" y="9952"/>
                    <a:pt x="3023" y="13607"/>
                  </a:cubicBezTo>
                  <a:cubicBezTo>
                    <a:pt x="2096" y="19021"/>
                    <a:pt x="1170" y="24435"/>
                    <a:pt x="375" y="29871"/>
                  </a:cubicBezTo>
                  <a:cubicBezTo>
                    <a:pt x="181" y="31198"/>
                    <a:pt x="0" y="32594"/>
                    <a:pt x="475" y="33850"/>
                  </a:cubicBezTo>
                  <a:cubicBezTo>
                    <a:pt x="600" y="34181"/>
                    <a:pt x="790" y="34516"/>
                    <a:pt x="1113" y="34662"/>
                  </a:cubicBezTo>
                  <a:cubicBezTo>
                    <a:pt x="1255" y="34728"/>
                    <a:pt x="1410" y="34749"/>
                    <a:pt x="1567" y="34749"/>
                  </a:cubicBezTo>
                  <a:cubicBezTo>
                    <a:pt x="1717" y="34749"/>
                    <a:pt x="1869" y="34730"/>
                    <a:pt x="2017" y="34710"/>
                  </a:cubicBezTo>
                  <a:cubicBezTo>
                    <a:pt x="5847" y="34186"/>
                    <a:pt x="9675" y="33663"/>
                    <a:pt x="13504" y="33142"/>
                  </a:cubicBezTo>
                  <a:cubicBezTo>
                    <a:pt x="16855" y="32683"/>
                    <a:pt x="20205" y="32226"/>
                    <a:pt x="23556" y="31770"/>
                  </a:cubicBezTo>
                  <a:cubicBezTo>
                    <a:pt x="24560" y="31634"/>
                    <a:pt x="27202" y="31771"/>
                    <a:pt x="27893" y="30947"/>
                  </a:cubicBezTo>
                  <a:cubicBezTo>
                    <a:pt x="28601" y="30105"/>
                    <a:pt x="27615" y="28256"/>
                    <a:pt x="27377" y="27358"/>
                  </a:cubicBezTo>
                  <a:cubicBezTo>
                    <a:pt x="25813" y="21458"/>
                    <a:pt x="25164" y="15312"/>
                    <a:pt x="25469" y="9214"/>
                  </a:cubicBezTo>
                  <a:cubicBezTo>
                    <a:pt x="25545" y="7664"/>
                    <a:pt x="25684" y="6101"/>
                    <a:pt x="25425" y="4571"/>
                  </a:cubicBezTo>
                  <a:cubicBezTo>
                    <a:pt x="25379" y="4312"/>
                    <a:pt x="25317" y="4040"/>
                    <a:pt x="25141" y="3841"/>
                  </a:cubicBezTo>
                  <a:cubicBezTo>
                    <a:pt x="24896" y="3565"/>
                    <a:pt x="24496" y="3501"/>
                    <a:pt x="24129" y="3451"/>
                  </a:cubicBezTo>
                  <a:cubicBezTo>
                    <a:pt x="20125" y="2902"/>
                    <a:pt x="16170" y="1970"/>
                    <a:pt x="12342" y="673"/>
                  </a:cubicBezTo>
                  <a:cubicBezTo>
                    <a:pt x="11376" y="346"/>
                    <a:pt x="10325" y="0"/>
                    <a:pt x="93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5252;p46">
              <a:extLst>
                <a:ext uri="{FF2B5EF4-FFF2-40B4-BE49-F238E27FC236}">
                  <a16:creationId xmlns:a16="http://schemas.microsoft.com/office/drawing/2014/main" id="{2E1DDE1D-4CCA-1274-CEFB-E64E47322A8E}"/>
                </a:ext>
              </a:extLst>
            </p:cNvPr>
            <p:cNvSpPr/>
            <p:nvPr/>
          </p:nvSpPr>
          <p:spPr>
            <a:xfrm>
              <a:off x="509700" y="164350"/>
              <a:ext cx="715050" cy="801075"/>
            </a:xfrm>
            <a:custGeom>
              <a:avLst/>
              <a:gdLst/>
              <a:ahLst/>
              <a:cxnLst/>
              <a:rect l="l" t="t" r="r" b="b"/>
              <a:pathLst>
                <a:path w="28602" h="32043" extrusionOk="0">
                  <a:moveTo>
                    <a:pt x="19821" y="0"/>
                  </a:moveTo>
                  <a:cubicBezTo>
                    <a:pt x="18805" y="6285"/>
                    <a:pt x="19375" y="12914"/>
                    <a:pt x="18537" y="19290"/>
                  </a:cubicBezTo>
                  <a:cubicBezTo>
                    <a:pt x="18438" y="20050"/>
                    <a:pt x="18315" y="20814"/>
                    <a:pt x="18017" y="21519"/>
                  </a:cubicBezTo>
                  <a:cubicBezTo>
                    <a:pt x="17345" y="23104"/>
                    <a:pt x="15864" y="24203"/>
                    <a:pt x="14328" y="24985"/>
                  </a:cubicBezTo>
                  <a:cubicBezTo>
                    <a:pt x="11440" y="26454"/>
                    <a:pt x="8194" y="27049"/>
                    <a:pt x="4939" y="27049"/>
                  </a:cubicBezTo>
                  <a:cubicBezTo>
                    <a:pt x="3689" y="27049"/>
                    <a:pt x="2439" y="26961"/>
                    <a:pt x="1206" y="26802"/>
                  </a:cubicBezTo>
                  <a:cubicBezTo>
                    <a:pt x="953" y="26769"/>
                    <a:pt x="700" y="26732"/>
                    <a:pt x="447" y="26694"/>
                  </a:cubicBezTo>
                  <a:cubicBezTo>
                    <a:pt x="424" y="26851"/>
                    <a:pt x="399" y="27008"/>
                    <a:pt x="375" y="27163"/>
                  </a:cubicBezTo>
                  <a:cubicBezTo>
                    <a:pt x="182" y="28490"/>
                    <a:pt x="1" y="29886"/>
                    <a:pt x="475" y="31142"/>
                  </a:cubicBezTo>
                  <a:cubicBezTo>
                    <a:pt x="601" y="31474"/>
                    <a:pt x="791" y="31810"/>
                    <a:pt x="1113" y="31956"/>
                  </a:cubicBezTo>
                  <a:cubicBezTo>
                    <a:pt x="1255" y="32021"/>
                    <a:pt x="1407" y="32042"/>
                    <a:pt x="1564" y="32042"/>
                  </a:cubicBezTo>
                  <a:cubicBezTo>
                    <a:pt x="1715" y="32042"/>
                    <a:pt x="1869" y="32022"/>
                    <a:pt x="2019" y="32002"/>
                  </a:cubicBezTo>
                  <a:cubicBezTo>
                    <a:pt x="5849" y="31480"/>
                    <a:pt x="9677" y="30958"/>
                    <a:pt x="13506" y="30435"/>
                  </a:cubicBezTo>
                  <a:cubicBezTo>
                    <a:pt x="16856" y="29976"/>
                    <a:pt x="20207" y="29519"/>
                    <a:pt x="23556" y="29062"/>
                  </a:cubicBezTo>
                  <a:cubicBezTo>
                    <a:pt x="24561" y="28926"/>
                    <a:pt x="27202" y="29064"/>
                    <a:pt x="27893" y="28239"/>
                  </a:cubicBezTo>
                  <a:cubicBezTo>
                    <a:pt x="28601" y="27398"/>
                    <a:pt x="27617" y="25549"/>
                    <a:pt x="27377" y="24652"/>
                  </a:cubicBezTo>
                  <a:cubicBezTo>
                    <a:pt x="25814" y="18750"/>
                    <a:pt x="25166" y="12606"/>
                    <a:pt x="25470" y="6507"/>
                  </a:cubicBezTo>
                  <a:cubicBezTo>
                    <a:pt x="25547" y="4957"/>
                    <a:pt x="25685" y="3393"/>
                    <a:pt x="25425" y="1865"/>
                  </a:cubicBezTo>
                  <a:cubicBezTo>
                    <a:pt x="25381" y="1606"/>
                    <a:pt x="25318" y="1333"/>
                    <a:pt x="25141" y="1134"/>
                  </a:cubicBezTo>
                  <a:cubicBezTo>
                    <a:pt x="24896" y="857"/>
                    <a:pt x="24496" y="793"/>
                    <a:pt x="24129" y="743"/>
                  </a:cubicBezTo>
                  <a:cubicBezTo>
                    <a:pt x="22686" y="546"/>
                    <a:pt x="21249" y="296"/>
                    <a:pt x="198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5253;p46">
              <a:extLst>
                <a:ext uri="{FF2B5EF4-FFF2-40B4-BE49-F238E27FC236}">
                  <a16:creationId xmlns:a16="http://schemas.microsoft.com/office/drawing/2014/main" id="{CE7FCCE1-9B12-9260-09B4-C97530C90F48}"/>
                </a:ext>
              </a:extLst>
            </p:cNvPr>
            <p:cNvSpPr/>
            <p:nvPr/>
          </p:nvSpPr>
          <p:spPr>
            <a:xfrm>
              <a:off x="1079275" y="151750"/>
              <a:ext cx="227550" cy="769025"/>
            </a:xfrm>
            <a:custGeom>
              <a:avLst/>
              <a:gdLst/>
              <a:ahLst/>
              <a:cxnLst/>
              <a:rect l="l" t="t" r="r" b="b"/>
              <a:pathLst>
                <a:path w="9102" h="30761" extrusionOk="0">
                  <a:moveTo>
                    <a:pt x="1680" y="1"/>
                  </a:moveTo>
                  <a:cubicBezTo>
                    <a:pt x="1379" y="1"/>
                    <a:pt x="1068" y="19"/>
                    <a:pt x="813" y="175"/>
                  </a:cubicBezTo>
                  <a:cubicBezTo>
                    <a:pt x="294" y="489"/>
                    <a:pt x="221" y="1198"/>
                    <a:pt x="207" y="1803"/>
                  </a:cubicBezTo>
                  <a:cubicBezTo>
                    <a:pt x="1" y="10927"/>
                    <a:pt x="266" y="20061"/>
                    <a:pt x="1001" y="29158"/>
                  </a:cubicBezTo>
                  <a:cubicBezTo>
                    <a:pt x="1044" y="29685"/>
                    <a:pt x="1129" y="30283"/>
                    <a:pt x="1566" y="30579"/>
                  </a:cubicBezTo>
                  <a:cubicBezTo>
                    <a:pt x="1770" y="30717"/>
                    <a:pt x="2010" y="30760"/>
                    <a:pt x="2259" y="30760"/>
                  </a:cubicBezTo>
                  <a:cubicBezTo>
                    <a:pt x="2456" y="30760"/>
                    <a:pt x="2657" y="30733"/>
                    <a:pt x="2850" y="30704"/>
                  </a:cubicBezTo>
                  <a:cubicBezTo>
                    <a:pt x="3926" y="30541"/>
                    <a:pt x="8199" y="30552"/>
                    <a:pt x="8862" y="29764"/>
                  </a:cubicBezTo>
                  <a:cubicBezTo>
                    <a:pt x="9102" y="29473"/>
                    <a:pt x="8521" y="26175"/>
                    <a:pt x="8431" y="25486"/>
                  </a:cubicBezTo>
                  <a:cubicBezTo>
                    <a:pt x="8570" y="16999"/>
                    <a:pt x="8709" y="8515"/>
                    <a:pt x="8849" y="27"/>
                  </a:cubicBezTo>
                  <a:lnTo>
                    <a:pt x="1776" y="1"/>
                  </a:lnTo>
                  <a:cubicBezTo>
                    <a:pt x="1745" y="1"/>
                    <a:pt x="1713" y="1"/>
                    <a:pt x="16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5254;p46">
              <a:extLst>
                <a:ext uri="{FF2B5EF4-FFF2-40B4-BE49-F238E27FC236}">
                  <a16:creationId xmlns:a16="http://schemas.microsoft.com/office/drawing/2014/main" id="{B1817113-7D68-E491-07E6-5D8A4414EC99}"/>
                </a:ext>
              </a:extLst>
            </p:cNvPr>
            <p:cNvSpPr/>
            <p:nvPr/>
          </p:nvSpPr>
          <p:spPr>
            <a:xfrm>
              <a:off x="1079325" y="151700"/>
              <a:ext cx="174750" cy="769000"/>
            </a:xfrm>
            <a:custGeom>
              <a:avLst/>
              <a:gdLst/>
              <a:ahLst/>
              <a:cxnLst/>
              <a:rect l="l" t="t" r="r" b="b"/>
              <a:pathLst>
                <a:path w="6990" h="30760" extrusionOk="0">
                  <a:moveTo>
                    <a:pt x="1714" y="0"/>
                  </a:moveTo>
                  <a:cubicBezTo>
                    <a:pt x="1402" y="0"/>
                    <a:pt x="1077" y="15"/>
                    <a:pt x="811" y="175"/>
                  </a:cubicBezTo>
                  <a:cubicBezTo>
                    <a:pt x="291" y="488"/>
                    <a:pt x="219" y="1197"/>
                    <a:pt x="205" y="1801"/>
                  </a:cubicBezTo>
                  <a:cubicBezTo>
                    <a:pt x="0" y="10926"/>
                    <a:pt x="265" y="20061"/>
                    <a:pt x="999" y="29157"/>
                  </a:cubicBezTo>
                  <a:cubicBezTo>
                    <a:pt x="1042" y="29683"/>
                    <a:pt x="1125" y="30282"/>
                    <a:pt x="1562" y="30577"/>
                  </a:cubicBezTo>
                  <a:cubicBezTo>
                    <a:pt x="1767" y="30716"/>
                    <a:pt x="2008" y="30759"/>
                    <a:pt x="2258" y="30759"/>
                  </a:cubicBezTo>
                  <a:cubicBezTo>
                    <a:pt x="2454" y="30759"/>
                    <a:pt x="2656" y="30732"/>
                    <a:pt x="2848" y="30703"/>
                  </a:cubicBezTo>
                  <a:cubicBezTo>
                    <a:pt x="3526" y="30599"/>
                    <a:pt x="5475" y="30564"/>
                    <a:pt x="6990" y="30356"/>
                  </a:cubicBezTo>
                  <a:cubicBezTo>
                    <a:pt x="5173" y="27675"/>
                    <a:pt x="4596" y="24186"/>
                    <a:pt x="4344" y="20890"/>
                  </a:cubicBezTo>
                  <a:cubicBezTo>
                    <a:pt x="3810" y="13916"/>
                    <a:pt x="4260" y="6867"/>
                    <a:pt x="5660" y="15"/>
                  </a:cubicBezTo>
                  <a:cubicBezTo>
                    <a:pt x="4366" y="12"/>
                    <a:pt x="3070" y="6"/>
                    <a:pt x="1774" y="0"/>
                  </a:cubicBezTo>
                  <a:cubicBezTo>
                    <a:pt x="1755" y="0"/>
                    <a:pt x="1735" y="0"/>
                    <a:pt x="1714" y="0"/>
                  </a:cubicBezTo>
                  <a:close/>
                </a:path>
              </a:pathLst>
            </a:custGeom>
            <a:solidFill>
              <a:srgbClr val="FFF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5255;p46">
              <a:extLst>
                <a:ext uri="{FF2B5EF4-FFF2-40B4-BE49-F238E27FC236}">
                  <a16:creationId xmlns:a16="http://schemas.microsoft.com/office/drawing/2014/main" id="{54FB512A-8864-7AEF-B5D5-23C3CAFBF169}"/>
                </a:ext>
              </a:extLst>
            </p:cNvPr>
            <p:cNvSpPr/>
            <p:nvPr/>
          </p:nvSpPr>
          <p:spPr>
            <a:xfrm>
              <a:off x="2546450" y="265075"/>
              <a:ext cx="2023150" cy="1221425"/>
            </a:xfrm>
            <a:custGeom>
              <a:avLst/>
              <a:gdLst/>
              <a:ahLst/>
              <a:cxnLst/>
              <a:rect l="l" t="t" r="r" b="b"/>
              <a:pathLst>
                <a:path w="80926" h="48857" extrusionOk="0">
                  <a:moveTo>
                    <a:pt x="78871" y="0"/>
                  </a:moveTo>
                  <a:lnTo>
                    <a:pt x="0" y="3579"/>
                  </a:lnTo>
                  <a:lnTo>
                    <a:pt x="2054" y="48856"/>
                  </a:lnTo>
                  <a:lnTo>
                    <a:pt x="80925" y="45278"/>
                  </a:lnTo>
                  <a:lnTo>
                    <a:pt x="7887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5256;p46">
              <a:extLst>
                <a:ext uri="{FF2B5EF4-FFF2-40B4-BE49-F238E27FC236}">
                  <a16:creationId xmlns:a16="http://schemas.microsoft.com/office/drawing/2014/main" id="{461B44C7-C605-648C-5D50-CA9611C4A6BA}"/>
                </a:ext>
              </a:extLst>
            </p:cNvPr>
            <p:cNvSpPr/>
            <p:nvPr/>
          </p:nvSpPr>
          <p:spPr>
            <a:xfrm>
              <a:off x="2546225" y="349625"/>
              <a:ext cx="315275" cy="1141925"/>
            </a:xfrm>
            <a:custGeom>
              <a:avLst/>
              <a:gdLst/>
              <a:ahLst/>
              <a:cxnLst/>
              <a:rect l="l" t="t" r="r" b="b"/>
              <a:pathLst>
                <a:path w="12611" h="45677" extrusionOk="0">
                  <a:moveTo>
                    <a:pt x="1" y="1"/>
                  </a:moveTo>
                  <a:lnTo>
                    <a:pt x="2073" y="45676"/>
                  </a:lnTo>
                  <a:lnTo>
                    <a:pt x="12610" y="33755"/>
                  </a:lnTo>
                  <a:lnTo>
                    <a:pt x="11573" y="1091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3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5257;p46">
              <a:extLst>
                <a:ext uri="{FF2B5EF4-FFF2-40B4-BE49-F238E27FC236}">
                  <a16:creationId xmlns:a16="http://schemas.microsoft.com/office/drawing/2014/main" id="{BF8CD229-74BD-45AB-4500-796B7EF254E6}"/>
                </a:ext>
              </a:extLst>
            </p:cNvPr>
            <p:cNvSpPr/>
            <p:nvPr/>
          </p:nvSpPr>
          <p:spPr>
            <a:xfrm>
              <a:off x="2949250" y="363350"/>
              <a:ext cx="1495400" cy="1012475"/>
            </a:xfrm>
            <a:custGeom>
              <a:avLst/>
              <a:gdLst/>
              <a:ahLst/>
              <a:cxnLst/>
              <a:rect l="l" t="t" r="r" b="b"/>
              <a:pathLst>
                <a:path w="59816" h="40499" extrusionOk="0">
                  <a:moveTo>
                    <a:pt x="53667" y="1"/>
                  </a:moveTo>
                  <a:lnTo>
                    <a:pt x="4352" y="2238"/>
                  </a:lnTo>
                  <a:cubicBezTo>
                    <a:pt x="4467" y="4755"/>
                    <a:pt x="2518" y="6889"/>
                    <a:pt x="1" y="7003"/>
                  </a:cubicBezTo>
                  <a:lnTo>
                    <a:pt x="1328" y="36279"/>
                  </a:lnTo>
                  <a:cubicBezTo>
                    <a:pt x="1399" y="36275"/>
                    <a:pt x="1470" y="36274"/>
                    <a:pt x="1540" y="36274"/>
                  </a:cubicBezTo>
                  <a:cubicBezTo>
                    <a:pt x="3919" y="36274"/>
                    <a:pt x="5904" y="38116"/>
                    <a:pt x="6082" y="40498"/>
                  </a:cubicBezTo>
                  <a:lnTo>
                    <a:pt x="55410" y="38261"/>
                  </a:lnTo>
                  <a:cubicBezTo>
                    <a:pt x="55370" y="35803"/>
                    <a:pt x="57289" y="33740"/>
                    <a:pt x="59761" y="33629"/>
                  </a:cubicBezTo>
                  <a:cubicBezTo>
                    <a:pt x="59773" y="33629"/>
                    <a:pt x="59785" y="33630"/>
                    <a:pt x="59797" y="33630"/>
                  </a:cubicBezTo>
                  <a:cubicBezTo>
                    <a:pt x="59803" y="33630"/>
                    <a:pt x="59809" y="33630"/>
                    <a:pt x="59815" y="33629"/>
                  </a:cubicBezTo>
                  <a:lnTo>
                    <a:pt x="58485" y="4346"/>
                  </a:lnTo>
                  <a:lnTo>
                    <a:pt x="58432" y="4352"/>
                  </a:lnTo>
                  <a:cubicBezTo>
                    <a:pt x="58362" y="4355"/>
                    <a:pt x="58291" y="4357"/>
                    <a:pt x="58221" y="4357"/>
                  </a:cubicBezTo>
                  <a:cubicBezTo>
                    <a:pt x="55797" y="4357"/>
                    <a:pt x="53778" y="2448"/>
                    <a:pt x="536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5258;p46">
              <a:extLst>
                <a:ext uri="{FF2B5EF4-FFF2-40B4-BE49-F238E27FC236}">
                  <a16:creationId xmlns:a16="http://schemas.microsoft.com/office/drawing/2014/main" id="{07A9C54B-04D1-585B-95EE-7BD72C6C5E4D}"/>
                </a:ext>
              </a:extLst>
            </p:cNvPr>
            <p:cNvSpPr/>
            <p:nvPr/>
          </p:nvSpPr>
          <p:spPr>
            <a:xfrm>
              <a:off x="3266900" y="484675"/>
              <a:ext cx="916400" cy="742275"/>
            </a:xfrm>
            <a:custGeom>
              <a:avLst/>
              <a:gdLst/>
              <a:ahLst/>
              <a:cxnLst/>
              <a:rect l="l" t="t" r="r" b="b"/>
              <a:pathLst>
                <a:path w="36656" h="29691" extrusionOk="0">
                  <a:moveTo>
                    <a:pt x="11983" y="5495"/>
                  </a:moveTo>
                  <a:cubicBezTo>
                    <a:pt x="12029" y="5495"/>
                    <a:pt x="12069" y="5512"/>
                    <a:pt x="12103" y="5541"/>
                  </a:cubicBezTo>
                  <a:cubicBezTo>
                    <a:pt x="12140" y="5577"/>
                    <a:pt x="12160" y="5617"/>
                    <a:pt x="12161" y="5665"/>
                  </a:cubicBezTo>
                  <a:cubicBezTo>
                    <a:pt x="12156" y="5705"/>
                    <a:pt x="12149" y="5755"/>
                    <a:pt x="12113" y="5797"/>
                  </a:cubicBezTo>
                  <a:lnTo>
                    <a:pt x="11991" y="5930"/>
                  </a:lnTo>
                  <a:lnTo>
                    <a:pt x="11858" y="5808"/>
                  </a:lnTo>
                  <a:cubicBezTo>
                    <a:pt x="11822" y="5775"/>
                    <a:pt x="11802" y="5733"/>
                    <a:pt x="11800" y="5683"/>
                  </a:cubicBezTo>
                  <a:cubicBezTo>
                    <a:pt x="11797" y="5633"/>
                    <a:pt x="11815" y="5590"/>
                    <a:pt x="11846" y="5553"/>
                  </a:cubicBezTo>
                  <a:cubicBezTo>
                    <a:pt x="11881" y="5517"/>
                    <a:pt x="11922" y="5497"/>
                    <a:pt x="11972" y="5496"/>
                  </a:cubicBezTo>
                  <a:cubicBezTo>
                    <a:pt x="11976" y="5495"/>
                    <a:pt x="11979" y="5495"/>
                    <a:pt x="11983" y="5495"/>
                  </a:cubicBezTo>
                  <a:close/>
                  <a:moveTo>
                    <a:pt x="12799" y="23764"/>
                  </a:moveTo>
                  <a:lnTo>
                    <a:pt x="12933" y="23884"/>
                  </a:lnTo>
                  <a:cubicBezTo>
                    <a:pt x="12971" y="23920"/>
                    <a:pt x="12990" y="23958"/>
                    <a:pt x="12993" y="24013"/>
                  </a:cubicBezTo>
                  <a:cubicBezTo>
                    <a:pt x="12994" y="24065"/>
                    <a:pt x="12980" y="24102"/>
                    <a:pt x="12947" y="24142"/>
                  </a:cubicBezTo>
                  <a:cubicBezTo>
                    <a:pt x="12911" y="24181"/>
                    <a:pt x="12861" y="24200"/>
                    <a:pt x="12811" y="24200"/>
                  </a:cubicBezTo>
                  <a:cubicBezTo>
                    <a:pt x="12768" y="24200"/>
                    <a:pt x="12725" y="24185"/>
                    <a:pt x="12692" y="24156"/>
                  </a:cubicBezTo>
                  <a:cubicBezTo>
                    <a:pt x="12654" y="24122"/>
                    <a:pt x="12633" y="24079"/>
                    <a:pt x="12632" y="24029"/>
                  </a:cubicBezTo>
                  <a:cubicBezTo>
                    <a:pt x="12629" y="23979"/>
                    <a:pt x="12643" y="23934"/>
                    <a:pt x="12677" y="23898"/>
                  </a:cubicBezTo>
                  <a:lnTo>
                    <a:pt x="12799" y="23764"/>
                  </a:lnTo>
                  <a:close/>
                  <a:moveTo>
                    <a:pt x="11990" y="0"/>
                  </a:moveTo>
                  <a:cubicBezTo>
                    <a:pt x="11901" y="0"/>
                    <a:pt x="11811" y="2"/>
                    <a:pt x="11721" y="6"/>
                  </a:cubicBezTo>
                  <a:cubicBezTo>
                    <a:pt x="10205" y="74"/>
                    <a:pt x="8809" y="727"/>
                    <a:pt x="7789" y="1845"/>
                  </a:cubicBezTo>
                  <a:cubicBezTo>
                    <a:pt x="6788" y="2940"/>
                    <a:pt x="6265" y="4352"/>
                    <a:pt x="6308" y="5832"/>
                  </a:cubicBezTo>
                  <a:cubicBezTo>
                    <a:pt x="5764" y="5605"/>
                    <a:pt x="5178" y="5488"/>
                    <a:pt x="4575" y="5488"/>
                  </a:cubicBezTo>
                  <a:cubicBezTo>
                    <a:pt x="4506" y="5488"/>
                    <a:pt x="4436" y="5490"/>
                    <a:pt x="4366" y="5493"/>
                  </a:cubicBezTo>
                  <a:cubicBezTo>
                    <a:pt x="3159" y="5547"/>
                    <a:pt x="2044" y="6070"/>
                    <a:pt x="1230" y="6962"/>
                  </a:cubicBezTo>
                  <a:cubicBezTo>
                    <a:pt x="420" y="7850"/>
                    <a:pt x="0" y="8997"/>
                    <a:pt x="49" y="10198"/>
                  </a:cubicBezTo>
                  <a:cubicBezTo>
                    <a:pt x="49" y="10207"/>
                    <a:pt x="49" y="10214"/>
                    <a:pt x="51" y="10221"/>
                  </a:cubicBezTo>
                  <a:cubicBezTo>
                    <a:pt x="105" y="11431"/>
                    <a:pt x="630" y="12544"/>
                    <a:pt x="1521" y="13358"/>
                  </a:cubicBezTo>
                  <a:lnTo>
                    <a:pt x="3466" y="15133"/>
                  </a:lnTo>
                  <a:lnTo>
                    <a:pt x="1692" y="17077"/>
                  </a:lnTo>
                  <a:cubicBezTo>
                    <a:pt x="880" y="17963"/>
                    <a:pt x="461" y="19113"/>
                    <a:pt x="509" y="20312"/>
                  </a:cubicBezTo>
                  <a:cubicBezTo>
                    <a:pt x="509" y="20321"/>
                    <a:pt x="509" y="20328"/>
                    <a:pt x="511" y="20335"/>
                  </a:cubicBezTo>
                  <a:cubicBezTo>
                    <a:pt x="565" y="21543"/>
                    <a:pt x="1088" y="22656"/>
                    <a:pt x="1980" y="23473"/>
                  </a:cubicBezTo>
                  <a:cubicBezTo>
                    <a:pt x="2822" y="24241"/>
                    <a:pt x="3898" y="24657"/>
                    <a:pt x="5034" y="24657"/>
                  </a:cubicBezTo>
                  <a:cubicBezTo>
                    <a:pt x="5102" y="24657"/>
                    <a:pt x="5171" y="24655"/>
                    <a:pt x="5239" y="24652"/>
                  </a:cubicBezTo>
                  <a:cubicBezTo>
                    <a:pt x="5914" y="24622"/>
                    <a:pt x="6559" y="24444"/>
                    <a:pt x="7142" y="24139"/>
                  </a:cubicBezTo>
                  <a:cubicBezTo>
                    <a:pt x="7142" y="24185"/>
                    <a:pt x="7144" y="24231"/>
                    <a:pt x="7147" y="24275"/>
                  </a:cubicBezTo>
                  <a:cubicBezTo>
                    <a:pt x="7215" y="25792"/>
                    <a:pt x="7869" y="27188"/>
                    <a:pt x="8987" y="28208"/>
                  </a:cubicBezTo>
                  <a:cubicBezTo>
                    <a:pt x="10073" y="29201"/>
                    <a:pt x="11443" y="29690"/>
                    <a:pt x="12810" y="29690"/>
                  </a:cubicBezTo>
                  <a:cubicBezTo>
                    <a:pt x="14350" y="29690"/>
                    <a:pt x="15885" y="29069"/>
                    <a:pt x="17003" y="27847"/>
                  </a:cubicBezTo>
                  <a:cubicBezTo>
                    <a:pt x="18018" y="26733"/>
                    <a:pt x="18544" y="25293"/>
                    <a:pt x="18482" y="23786"/>
                  </a:cubicBezTo>
                  <a:cubicBezTo>
                    <a:pt x="18479" y="23738"/>
                    <a:pt x="18476" y="23695"/>
                    <a:pt x="18475" y="23649"/>
                  </a:cubicBezTo>
                  <a:lnTo>
                    <a:pt x="18475" y="23649"/>
                  </a:lnTo>
                  <a:cubicBezTo>
                    <a:pt x="19004" y="23860"/>
                    <a:pt x="19570" y="23970"/>
                    <a:pt x="20152" y="23970"/>
                  </a:cubicBezTo>
                  <a:cubicBezTo>
                    <a:pt x="20223" y="23970"/>
                    <a:pt x="20293" y="23969"/>
                    <a:pt x="20364" y="23966"/>
                  </a:cubicBezTo>
                  <a:cubicBezTo>
                    <a:pt x="21572" y="23910"/>
                    <a:pt x="22687" y="23387"/>
                    <a:pt x="23498" y="22497"/>
                  </a:cubicBezTo>
                  <a:cubicBezTo>
                    <a:pt x="24310" y="21609"/>
                    <a:pt x="24730" y="20461"/>
                    <a:pt x="24681" y="19262"/>
                  </a:cubicBezTo>
                  <a:cubicBezTo>
                    <a:pt x="24681" y="19252"/>
                    <a:pt x="24681" y="19245"/>
                    <a:pt x="24679" y="19237"/>
                  </a:cubicBezTo>
                  <a:cubicBezTo>
                    <a:pt x="24664" y="18879"/>
                    <a:pt x="24593" y="18535"/>
                    <a:pt x="24499" y="18198"/>
                  </a:cubicBezTo>
                  <a:lnTo>
                    <a:pt x="24499" y="18198"/>
                  </a:lnTo>
                  <a:cubicBezTo>
                    <a:pt x="24923" y="18342"/>
                    <a:pt x="25376" y="18427"/>
                    <a:pt x="25845" y="18427"/>
                  </a:cubicBezTo>
                  <a:cubicBezTo>
                    <a:pt x="25904" y="18427"/>
                    <a:pt x="25963" y="18426"/>
                    <a:pt x="26022" y="18423"/>
                  </a:cubicBezTo>
                  <a:cubicBezTo>
                    <a:pt x="26765" y="18389"/>
                    <a:pt x="27460" y="18148"/>
                    <a:pt x="28070" y="17760"/>
                  </a:cubicBezTo>
                  <a:lnTo>
                    <a:pt x="32025" y="19050"/>
                  </a:lnTo>
                  <a:cubicBezTo>
                    <a:pt x="32379" y="19165"/>
                    <a:pt x="32744" y="19222"/>
                    <a:pt x="33107" y="19222"/>
                  </a:cubicBezTo>
                  <a:cubicBezTo>
                    <a:pt x="33864" y="19222"/>
                    <a:pt x="34612" y="18976"/>
                    <a:pt x="35231" y="18506"/>
                  </a:cubicBezTo>
                  <a:cubicBezTo>
                    <a:pt x="36141" y="17816"/>
                    <a:pt x="36655" y="16722"/>
                    <a:pt x="36608" y="15580"/>
                  </a:cubicBezTo>
                  <a:lnTo>
                    <a:pt x="36608" y="15561"/>
                  </a:lnTo>
                  <a:lnTo>
                    <a:pt x="36443" y="11938"/>
                  </a:lnTo>
                  <a:cubicBezTo>
                    <a:pt x="36392" y="10788"/>
                    <a:pt x="35780" y="9739"/>
                    <a:pt x="34805" y="9129"/>
                  </a:cubicBezTo>
                  <a:cubicBezTo>
                    <a:pt x="34241" y="8774"/>
                    <a:pt x="33597" y="8595"/>
                    <a:pt x="32949" y="8595"/>
                  </a:cubicBezTo>
                  <a:cubicBezTo>
                    <a:pt x="32480" y="8595"/>
                    <a:pt x="32009" y="8689"/>
                    <a:pt x="31566" y="8879"/>
                  </a:cubicBezTo>
                  <a:lnTo>
                    <a:pt x="27742" y="10523"/>
                  </a:lnTo>
                  <a:cubicBezTo>
                    <a:pt x="27163" y="10225"/>
                    <a:pt x="26514" y="10043"/>
                    <a:pt x="25825" y="10043"/>
                  </a:cubicBezTo>
                  <a:cubicBezTo>
                    <a:pt x="25766" y="10043"/>
                    <a:pt x="25707" y="10045"/>
                    <a:pt x="25647" y="10047"/>
                  </a:cubicBezTo>
                  <a:cubicBezTo>
                    <a:pt x="25105" y="10072"/>
                    <a:pt x="24588" y="10201"/>
                    <a:pt x="24109" y="10419"/>
                  </a:cubicBezTo>
                  <a:cubicBezTo>
                    <a:pt x="24211" y="10003"/>
                    <a:pt x="24255" y="9567"/>
                    <a:pt x="24224" y="9123"/>
                  </a:cubicBezTo>
                  <a:cubicBezTo>
                    <a:pt x="24171" y="7915"/>
                    <a:pt x="23647" y="6801"/>
                    <a:pt x="22755" y="5986"/>
                  </a:cubicBezTo>
                  <a:cubicBezTo>
                    <a:pt x="21914" y="5218"/>
                    <a:pt x="20840" y="4803"/>
                    <a:pt x="19711" y="4803"/>
                  </a:cubicBezTo>
                  <a:cubicBezTo>
                    <a:pt x="19639" y="4803"/>
                    <a:pt x="19568" y="4804"/>
                    <a:pt x="19497" y="4808"/>
                  </a:cubicBezTo>
                  <a:cubicBezTo>
                    <a:pt x="18840" y="4838"/>
                    <a:pt x="18211" y="5004"/>
                    <a:pt x="17645" y="5295"/>
                  </a:cubicBezTo>
                  <a:cubicBezTo>
                    <a:pt x="17549" y="3827"/>
                    <a:pt x="16900" y="2479"/>
                    <a:pt x="15809" y="1482"/>
                  </a:cubicBezTo>
                  <a:cubicBezTo>
                    <a:pt x="14752" y="521"/>
                    <a:pt x="13407" y="0"/>
                    <a:pt x="119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5259;p46">
              <a:extLst>
                <a:ext uri="{FF2B5EF4-FFF2-40B4-BE49-F238E27FC236}">
                  <a16:creationId xmlns:a16="http://schemas.microsoft.com/office/drawing/2014/main" id="{265E214A-0A5C-48F4-2D2B-EAB28FFB9CFF}"/>
                </a:ext>
              </a:extLst>
            </p:cNvPr>
            <p:cNvSpPr/>
            <p:nvPr/>
          </p:nvSpPr>
          <p:spPr>
            <a:xfrm>
              <a:off x="3319200" y="536475"/>
              <a:ext cx="513825" cy="638700"/>
            </a:xfrm>
            <a:custGeom>
              <a:avLst/>
              <a:gdLst/>
              <a:ahLst/>
              <a:cxnLst/>
              <a:rect l="l" t="t" r="r" b="b"/>
              <a:pathLst>
                <a:path w="20553" h="25548" extrusionOk="0">
                  <a:moveTo>
                    <a:pt x="9887" y="1347"/>
                  </a:moveTo>
                  <a:cubicBezTo>
                    <a:pt x="10430" y="1347"/>
                    <a:pt x="10975" y="1541"/>
                    <a:pt x="11407" y="1936"/>
                  </a:cubicBezTo>
                  <a:cubicBezTo>
                    <a:pt x="11851" y="2343"/>
                    <a:pt x="12110" y="2896"/>
                    <a:pt x="12139" y="3498"/>
                  </a:cubicBezTo>
                  <a:cubicBezTo>
                    <a:pt x="12166" y="4100"/>
                    <a:pt x="11958" y="4675"/>
                    <a:pt x="11551" y="5119"/>
                  </a:cubicBezTo>
                  <a:lnTo>
                    <a:pt x="10105" y="6703"/>
                  </a:lnTo>
                  <a:cubicBezTo>
                    <a:pt x="10086" y="6702"/>
                    <a:pt x="10064" y="6700"/>
                    <a:pt x="10043" y="6700"/>
                  </a:cubicBezTo>
                  <a:cubicBezTo>
                    <a:pt x="10038" y="6700"/>
                    <a:pt x="10033" y="6700"/>
                    <a:pt x="10028" y="6700"/>
                  </a:cubicBezTo>
                  <a:cubicBezTo>
                    <a:pt x="10002" y="6701"/>
                    <a:pt x="9976" y="6707"/>
                    <a:pt x="9952" y="6710"/>
                  </a:cubicBezTo>
                  <a:lnTo>
                    <a:pt x="8368" y="5265"/>
                  </a:lnTo>
                  <a:cubicBezTo>
                    <a:pt x="7451" y="4427"/>
                    <a:pt x="7386" y="2998"/>
                    <a:pt x="8222" y="2079"/>
                  </a:cubicBezTo>
                  <a:cubicBezTo>
                    <a:pt x="8666" y="1593"/>
                    <a:pt x="9276" y="1347"/>
                    <a:pt x="9887" y="1347"/>
                  </a:cubicBezTo>
                  <a:close/>
                  <a:moveTo>
                    <a:pt x="17607" y="6152"/>
                  </a:moveTo>
                  <a:cubicBezTo>
                    <a:pt x="17873" y="6152"/>
                    <a:pt x="18139" y="6247"/>
                    <a:pt x="18351" y="6440"/>
                  </a:cubicBezTo>
                  <a:cubicBezTo>
                    <a:pt x="18569" y="6638"/>
                    <a:pt x="18696" y="6911"/>
                    <a:pt x="18709" y="7207"/>
                  </a:cubicBezTo>
                  <a:cubicBezTo>
                    <a:pt x="18720" y="7503"/>
                    <a:pt x="18619" y="7783"/>
                    <a:pt x="18419" y="8003"/>
                  </a:cubicBezTo>
                  <a:lnTo>
                    <a:pt x="15387" y="11328"/>
                  </a:lnTo>
                  <a:lnTo>
                    <a:pt x="13753" y="9834"/>
                  </a:lnTo>
                  <a:lnTo>
                    <a:pt x="16788" y="6512"/>
                  </a:lnTo>
                  <a:cubicBezTo>
                    <a:pt x="17007" y="6273"/>
                    <a:pt x="17306" y="6152"/>
                    <a:pt x="17607" y="6152"/>
                  </a:cubicBezTo>
                  <a:close/>
                  <a:moveTo>
                    <a:pt x="10183" y="8398"/>
                  </a:moveTo>
                  <a:lnTo>
                    <a:pt x="11911" y="9976"/>
                  </a:lnTo>
                  <a:lnTo>
                    <a:pt x="10257" y="11786"/>
                  </a:lnTo>
                  <a:lnTo>
                    <a:pt x="8448" y="10132"/>
                  </a:lnTo>
                  <a:lnTo>
                    <a:pt x="10026" y="8403"/>
                  </a:lnTo>
                  <a:cubicBezTo>
                    <a:pt x="10047" y="8405"/>
                    <a:pt x="10068" y="8406"/>
                    <a:pt x="10089" y="8406"/>
                  </a:cubicBezTo>
                  <a:cubicBezTo>
                    <a:pt x="10120" y="8406"/>
                    <a:pt x="10152" y="8403"/>
                    <a:pt x="10183" y="8398"/>
                  </a:cubicBezTo>
                  <a:close/>
                  <a:moveTo>
                    <a:pt x="2484" y="6838"/>
                  </a:moveTo>
                  <a:cubicBezTo>
                    <a:pt x="2750" y="6838"/>
                    <a:pt x="3017" y="6933"/>
                    <a:pt x="3227" y="7126"/>
                  </a:cubicBezTo>
                  <a:lnTo>
                    <a:pt x="6578" y="10186"/>
                  </a:lnTo>
                  <a:lnTo>
                    <a:pt x="5086" y="11819"/>
                  </a:lnTo>
                  <a:lnTo>
                    <a:pt x="1735" y="8759"/>
                  </a:lnTo>
                  <a:cubicBezTo>
                    <a:pt x="1517" y="8562"/>
                    <a:pt x="1390" y="8289"/>
                    <a:pt x="1377" y="7993"/>
                  </a:cubicBezTo>
                  <a:cubicBezTo>
                    <a:pt x="1364" y="7697"/>
                    <a:pt x="1467" y="7415"/>
                    <a:pt x="1665" y="7197"/>
                  </a:cubicBezTo>
                  <a:cubicBezTo>
                    <a:pt x="1884" y="6959"/>
                    <a:pt x="2184" y="6838"/>
                    <a:pt x="2484" y="6838"/>
                  </a:cubicBezTo>
                  <a:close/>
                  <a:moveTo>
                    <a:pt x="12907" y="10886"/>
                  </a:moveTo>
                  <a:lnTo>
                    <a:pt x="14717" y="12540"/>
                  </a:lnTo>
                  <a:lnTo>
                    <a:pt x="13063" y="14349"/>
                  </a:lnTo>
                  <a:lnTo>
                    <a:pt x="11253" y="12695"/>
                  </a:lnTo>
                  <a:lnTo>
                    <a:pt x="12907" y="10886"/>
                  </a:lnTo>
                  <a:close/>
                  <a:moveTo>
                    <a:pt x="7540" y="11130"/>
                  </a:moveTo>
                  <a:lnTo>
                    <a:pt x="9350" y="12784"/>
                  </a:lnTo>
                  <a:lnTo>
                    <a:pt x="7696" y="14593"/>
                  </a:lnTo>
                  <a:lnTo>
                    <a:pt x="5886" y="12940"/>
                  </a:lnTo>
                  <a:lnTo>
                    <a:pt x="7540" y="11130"/>
                  </a:lnTo>
                  <a:close/>
                  <a:moveTo>
                    <a:pt x="10346" y="13693"/>
                  </a:moveTo>
                  <a:lnTo>
                    <a:pt x="12155" y="15345"/>
                  </a:lnTo>
                  <a:lnTo>
                    <a:pt x="10518" y="17140"/>
                  </a:lnTo>
                  <a:cubicBezTo>
                    <a:pt x="10514" y="17140"/>
                    <a:pt x="10510" y="17138"/>
                    <a:pt x="10507" y="17138"/>
                  </a:cubicBezTo>
                  <a:cubicBezTo>
                    <a:pt x="10505" y="17138"/>
                    <a:pt x="10503" y="17139"/>
                    <a:pt x="10501" y="17140"/>
                  </a:cubicBezTo>
                  <a:cubicBezTo>
                    <a:pt x="10499" y="17139"/>
                    <a:pt x="10498" y="17138"/>
                    <a:pt x="10496" y="17138"/>
                  </a:cubicBezTo>
                  <a:cubicBezTo>
                    <a:pt x="10493" y="17138"/>
                    <a:pt x="10489" y="17140"/>
                    <a:pt x="10485" y="17140"/>
                  </a:cubicBezTo>
                  <a:lnTo>
                    <a:pt x="8692" y="15501"/>
                  </a:lnTo>
                  <a:lnTo>
                    <a:pt x="10346" y="13693"/>
                  </a:lnTo>
                  <a:close/>
                  <a:moveTo>
                    <a:pt x="15575" y="13599"/>
                  </a:moveTo>
                  <a:lnTo>
                    <a:pt x="18811" y="16555"/>
                  </a:lnTo>
                  <a:cubicBezTo>
                    <a:pt x="19261" y="16968"/>
                    <a:pt x="19292" y="17667"/>
                    <a:pt x="18882" y="18117"/>
                  </a:cubicBezTo>
                  <a:cubicBezTo>
                    <a:pt x="18664" y="18356"/>
                    <a:pt x="18364" y="18477"/>
                    <a:pt x="18064" y="18477"/>
                  </a:cubicBezTo>
                  <a:cubicBezTo>
                    <a:pt x="17798" y="18477"/>
                    <a:pt x="17532" y="18381"/>
                    <a:pt x="17320" y="18189"/>
                  </a:cubicBezTo>
                  <a:lnTo>
                    <a:pt x="14083" y="15233"/>
                  </a:lnTo>
                  <a:lnTo>
                    <a:pt x="15575" y="13599"/>
                  </a:lnTo>
                  <a:close/>
                  <a:moveTo>
                    <a:pt x="5102" y="14051"/>
                  </a:moveTo>
                  <a:lnTo>
                    <a:pt x="6736" y="15543"/>
                  </a:lnTo>
                  <a:lnTo>
                    <a:pt x="3756" y="18805"/>
                  </a:lnTo>
                  <a:cubicBezTo>
                    <a:pt x="3539" y="19043"/>
                    <a:pt x="3240" y="19163"/>
                    <a:pt x="2940" y="19163"/>
                  </a:cubicBezTo>
                  <a:cubicBezTo>
                    <a:pt x="2673" y="19163"/>
                    <a:pt x="2406" y="19068"/>
                    <a:pt x="2194" y="18875"/>
                  </a:cubicBezTo>
                  <a:cubicBezTo>
                    <a:pt x="1744" y="18462"/>
                    <a:pt x="1712" y="17763"/>
                    <a:pt x="2122" y="17313"/>
                  </a:cubicBezTo>
                  <a:lnTo>
                    <a:pt x="5102" y="14051"/>
                  </a:lnTo>
                  <a:close/>
                  <a:moveTo>
                    <a:pt x="10593" y="18778"/>
                  </a:moveTo>
                  <a:lnTo>
                    <a:pt x="12239" y="20281"/>
                  </a:lnTo>
                  <a:cubicBezTo>
                    <a:pt x="12684" y="20688"/>
                    <a:pt x="12943" y="21241"/>
                    <a:pt x="12972" y="21843"/>
                  </a:cubicBezTo>
                  <a:cubicBezTo>
                    <a:pt x="12999" y="22445"/>
                    <a:pt x="12791" y="23020"/>
                    <a:pt x="12384" y="23464"/>
                  </a:cubicBezTo>
                  <a:cubicBezTo>
                    <a:pt x="11940" y="23951"/>
                    <a:pt x="11330" y="24197"/>
                    <a:pt x="10718" y="24197"/>
                  </a:cubicBezTo>
                  <a:cubicBezTo>
                    <a:pt x="10176" y="24197"/>
                    <a:pt x="9632" y="24003"/>
                    <a:pt x="9201" y="23611"/>
                  </a:cubicBezTo>
                  <a:cubicBezTo>
                    <a:pt x="8742" y="23191"/>
                    <a:pt x="8497" y="22625"/>
                    <a:pt x="8470" y="22048"/>
                  </a:cubicBezTo>
                  <a:cubicBezTo>
                    <a:pt x="8443" y="21471"/>
                    <a:pt x="8636" y="20885"/>
                    <a:pt x="9056" y="20426"/>
                  </a:cubicBezTo>
                  <a:lnTo>
                    <a:pt x="10561" y="18781"/>
                  </a:lnTo>
                  <a:cubicBezTo>
                    <a:pt x="10571" y="18781"/>
                    <a:pt x="10581" y="18781"/>
                    <a:pt x="10593" y="18778"/>
                  </a:cubicBezTo>
                  <a:close/>
                  <a:moveTo>
                    <a:pt x="9889" y="1"/>
                  </a:moveTo>
                  <a:cubicBezTo>
                    <a:pt x="8911" y="1"/>
                    <a:pt x="7936" y="396"/>
                    <a:pt x="7226" y="1173"/>
                  </a:cubicBezTo>
                  <a:cubicBezTo>
                    <a:pt x="5886" y="2638"/>
                    <a:pt x="5990" y="4921"/>
                    <a:pt x="7458" y="6261"/>
                  </a:cubicBezTo>
                  <a:lnTo>
                    <a:pt x="8931" y="7606"/>
                  </a:lnTo>
                  <a:lnTo>
                    <a:pt x="7484" y="9189"/>
                  </a:lnTo>
                  <a:lnTo>
                    <a:pt x="4136" y="6132"/>
                  </a:lnTo>
                  <a:cubicBezTo>
                    <a:pt x="3680" y="5714"/>
                    <a:pt x="3095" y="5489"/>
                    <a:pt x="2481" y="5489"/>
                  </a:cubicBezTo>
                  <a:cubicBezTo>
                    <a:pt x="2444" y="5489"/>
                    <a:pt x="2407" y="5490"/>
                    <a:pt x="2370" y="5492"/>
                  </a:cubicBezTo>
                  <a:cubicBezTo>
                    <a:pt x="1714" y="5520"/>
                    <a:pt x="1110" y="5806"/>
                    <a:pt x="669" y="6290"/>
                  </a:cubicBezTo>
                  <a:cubicBezTo>
                    <a:pt x="227" y="6773"/>
                    <a:pt x="1" y="7401"/>
                    <a:pt x="30" y="8056"/>
                  </a:cubicBezTo>
                  <a:cubicBezTo>
                    <a:pt x="58" y="8711"/>
                    <a:pt x="344" y="9316"/>
                    <a:pt x="827" y="9756"/>
                  </a:cubicBezTo>
                  <a:lnTo>
                    <a:pt x="4269" y="12899"/>
                  </a:lnTo>
                  <a:cubicBezTo>
                    <a:pt x="4265" y="12922"/>
                    <a:pt x="4265" y="12945"/>
                    <a:pt x="4265" y="12970"/>
                  </a:cubicBezTo>
                  <a:lnTo>
                    <a:pt x="1130" y="16404"/>
                  </a:lnTo>
                  <a:cubicBezTo>
                    <a:pt x="687" y="16887"/>
                    <a:pt x="461" y="17515"/>
                    <a:pt x="490" y="18170"/>
                  </a:cubicBezTo>
                  <a:cubicBezTo>
                    <a:pt x="521" y="18825"/>
                    <a:pt x="804" y="19430"/>
                    <a:pt x="1288" y="19871"/>
                  </a:cubicBezTo>
                  <a:cubicBezTo>
                    <a:pt x="1744" y="20288"/>
                    <a:pt x="2328" y="20513"/>
                    <a:pt x="2943" y="20513"/>
                  </a:cubicBezTo>
                  <a:cubicBezTo>
                    <a:pt x="2980" y="20513"/>
                    <a:pt x="3017" y="20512"/>
                    <a:pt x="3054" y="20511"/>
                  </a:cubicBezTo>
                  <a:cubicBezTo>
                    <a:pt x="3707" y="20480"/>
                    <a:pt x="4314" y="20197"/>
                    <a:pt x="4754" y="19714"/>
                  </a:cubicBezTo>
                  <a:lnTo>
                    <a:pt x="7733" y="16450"/>
                  </a:lnTo>
                  <a:lnTo>
                    <a:pt x="9440" y="18010"/>
                  </a:lnTo>
                  <a:lnTo>
                    <a:pt x="8063" y="19520"/>
                  </a:lnTo>
                  <a:cubicBezTo>
                    <a:pt x="6723" y="20985"/>
                    <a:pt x="6827" y="23270"/>
                    <a:pt x="8294" y="24608"/>
                  </a:cubicBezTo>
                  <a:cubicBezTo>
                    <a:pt x="8983" y="25237"/>
                    <a:pt x="9854" y="25548"/>
                    <a:pt x="10721" y="25548"/>
                  </a:cubicBezTo>
                  <a:cubicBezTo>
                    <a:pt x="11699" y="25548"/>
                    <a:pt x="12673" y="25153"/>
                    <a:pt x="13382" y="24376"/>
                  </a:cubicBezTo>
                  <a:cubicBezTo>
                    <a:pt x="14031" y="23668"/>
                    <a:pt x="14363" y="22746"/>
                    <a:pt x="14320" y="21785"/>
                  </a:cubicBezTo>
                  <a:cubicBezTo>
                    <a:pt x="14277" y="20824"/>
                    <a:pt x="13862" y="19937"/>
                    <a:pt x="13151" y="19288"/>
                  </a:cubicBezTo>
                  <a:lnTo>
                    <a:pt x="11643" y="17911"/>
                  </a:lnTo>
                  <a:lnTo>
                    <a:pt x="13178" y="16231"/>
                  </a:lnTo>
                  <a:lnTo>
                    <a:pt x="16416" y="19186"/>
                  </a:lnTo>
                  <a:cubicBezTo>
                    <a:pt x="16871" y="19604"/>
                    <a:pt x="17456" y="19828"/>
                    <a:pt x="18070" y="19828"/>
                  </a:cubicBezTo>
                  <a:cubicBezTo>
                    <a:pt x="18107" y="19828"/>
                    <a:pt x="18144" y="19827"/>
                    <a:pt x="18182" y="19825"/>
                  </a:cubicBezTo>
                  <a:cubicBezTo>
                    <a:pt x="18835" y="19795"/>
                    <a:pt x="19441" y="19513"/>
                    <a:pt x="19881" y="19029"/>
                  </a:cubicBezTo>
                  <a:cubicBezTo>
                    <a:pt x="20324" y="18546"/>
                    <a:pt x="20552" y="17918"/>
                    <a:pt x="20522" y="17263"/>
                  </a:cubicBezTo>
                  <a:cubicBezTo>
                    <a:pt x="20491" y="16608"/>
                    <a:pt x="20208" y="16003"/>
                    <a:pt x="19724" y="15562"/>
                  </a:cubicBezTo>
                  <a:lnTo>
                    <a:pt x="16340" y="12474"/>
                  </a:lnTo>
                  <a:lnTo>
                    <a:pt x="16340" y="12464"/>
                  </a:lnTo>
                  <a:cubicBezTo>
                    <a:pt x="16338" y="12413"/>
                    <a:pt x="16327" y="12361"/>
                    <a:pt x="16313" y="12310"/>
                  </a:cubicBezTo>
                  <a:lnTo>
                    <a:pt x="19416" y="8910"/>
                  </a:lnTo>
                  <a:cubicBezTo>
                    <a:pt x="19858" y="8427"/>
                    <a:pt x="20086" y="7799"/>
                    <a:pt x="20056" y="7144"/>
                  </a:cubicBezTo>
                  <a:cubicBezTo>
                    <a:pt x="20025" y="6491"/>
                    <a:pt x="19742" y="5884"/>
                    <a:pt x="19258" y="5444"/>
                  </a:cubicBezTo>
                  <a:cubicBezTo>
                    <a:pt x="18802" y="5027"/>
                    <a:pt x="18218" y="4801"/>
                    <a:pt x="17603" y="4801"/>
                  </a:cubicBezTo>
                  <a:cubicBezTo>
                    <a:pt x="17566" y="4801"/>
                    <a:pt x="17529" y="4802"/>
                    <a:pt x="17492" y="4804"/>
                  </a:cubicBezTo>
                  <a:cubicBezTo>
                    <a:pt x="16837" y="4835"/>
                    <a:pt x="16232" y="5118"/>
                    <a:pt x="15792" y="5602"/>
                  </a:cubicBezTo>
                  <a:lnTo>
                    <a:pt x="12758" y="8927"/>
                  </a:lnTo>
                  <a:lnTo>
                    <a:pt x="11200" y="7504"/>
                  </a:lnTo>
                  <a:lnTo>
                    <a:pt x="12546" y="6029"/>
                  </a:lnTo>
                  <a:cubicBezTo>
                    <a:pt x="13194" y="5318"/>
                    <a:pt x="13528" y="4400"/>
                    <a:pt x="13485" y="3438"/>
                  </a:cubicBezTo>
                  <a:cubicBezTo>
                    <a:pt x="13442" y="2475"/>
                    <a:pt x="13026" y="1590"/>
                    <a:pt x="12314" y="941"/>
                  </a:cubicBezTo>
                  <a:cubicBezTo>
                    <a:pt x="11625" y="311"/>
                    <a:pt x="10756" y="1"/>
                    <a:pt x="98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5260;p46">
              <a:extLst>
                <a:ext uri="{FF2B5EF4-FFF2-40B4-BE49-F238E27FC236}">
                  <a16:creationId xmlns:a16="http://schemas.microsoft.com/office/drawing/2014/main" id="{8B737A72-0CAC-B7AB-9C85-ABCE23B5BCEB}"/>
                </a:ext>
              </a:extLst>
            </p:cNvPr>
            <p:cNvSpPr/>
            <p:nvPr/>
          </p:nvSpPr>
          <p:spPr>
            <a:xfrm>
              <a:off x="2941550" y="355750"/>
              <a:ext cx="1510850" cy="1027650"/>
            </a:xfrm>
            <a:custGeom>
              <a:avLst/>
              <a:gdLst/>
              <a:ahLst/>
              <a:cxnLst/>
              <a:rect l="l" t="t" r="r" b="b"/>
              <a:pathLst>
                <a:path w="60434" h="41106" extrusionOk="0">
                  <a:moveTo>
                    <a:pt x="53697" y="617"/>
                  </a:moveTo>
                  <a:cubicBezTo>
                    <a:pt x="53823" y="1798"/>
                    <a:pt x="54369" y="2880"/>
                    <a:pt x="55253" y="3688"/>
                  </a:cubicBezTo>
                  <a:cubicBezTo>
                    <a:pt x="56153" y="4510"/>
                    <a:pt x="57300" y="4957"/>
                    <a:pt x="58507" y="4961"/>
                  </a:cubicBezTo>
                  <a:lnTo>
                    <a:pt x="59808" y="33646"/>
                  </a:lnTo>
                  <a:cubicBezTo>
                    <a:pt x="57382" y="33878"/>
                    <a:pt x="55523" y="35842"/>
                    <a:pt x="55421" y="38274"/>
                  </a:cubicBezTo>
                  <a:lnTo>
                    <a:pt x="6664" y="40487"/>
                  </a:lnTo>
                  <a:cubicBezTo>
                    <a:pt x="6344" y="38092"/>
                    <a:pt x="4342" y="36312"/>
                    <a:pt x="1928" y="36276"/>
                  </a:cubicBezTo>
                  <a:lnTo>
                    <a:pt x="628" y="7585"/>
                  </a:lnTo>
                  <a:cubicBezTo>
                    <a:pt x="3061" y="7323"/>
                    <a:pt x="4931" y="5275"/>
                    <a:pt x="4971" y="2829"/>
                  </a:cubicBezTo>
                  <a:lnTo>
                    <a:pt x="53697" y="617"/>
                  </a:lnTo>
                  <a:close/>
                  <a:moveTo>
                    <a:pt x="53962" y="1"/>
                  </a:moveTo>
                  <a:lnTo>
                    <a:pt x="4649" y="2244"/>
                  </a:lnTo>
                  <a:cubicBezTo>
                    <a:pt x="4481" y="2251"/>
                    <a:pt x="4352" y="2393"/>
                    <a:pt x="4359" y="2559"/>
                  </a:cubicBezTo>
                  <a:cubicBezTo>
                    <a:pt x="4465" y="4905"/>
                    <a:pt x="2644" y="6902"/>
                    <a:pt x="296" y="7008"/>
                  </a:cubicBezTo>
                  <a:cubicBezTo>
                    <a:pt x="130" y="7015"/>
                    <a:pt x="1" y="7157"/>
                    <a:pt x="8" y="7323"/>
                  </a:cubicBezTo>
                  <a:lnTo>
                    <a:pt x="1335" y="36598"/>
                  </a:lnTo>
                  <a:cubicBezTo>
                    <a:pt x="1339" y="36680"/>
                    <a:pt x="1375" y="36755"/>
                    <a:pt x="1434" y="36809"/>
                  </a:cubicBezTo>
                  <a:cubicBezTo>
                    <a:pt x="1491" y="36861"/>
                    <a:pt x="1568" y="36888"/>
                    <a:pt x="1647" y="36888"/>
                  </a:cubicBezTo>
                  <a:cubicBezTo>
                    <a:pt x="1649" y="36888"/>
                    <a:pt x="1651" y="36888"/>
                    <a:pt x="1653" y="36888"/>
                  </a:cubicBezTo>
                  <a:cubicBezTo>
                    <a:pt x="1723" y="36885"/>
                    <a:pt x="1793" y="36883"/>
                    <a:pt x="1862" y="36883"/>
                  </a:cubicBezTo>
                  <a:cubicBezTo>
                    <a:pt x="4088" y="36883"/>
                    <a:pt x="5924" y="38582"/>
                    <a:pt x="6090" y="40825"/>
                  </a:cubicBezTo>
                  <a:cubicBezTo>
                    <a:pt x="6101" y="40983"/>
                    <a:pt x="6234" y="41104"/>
                    <a:pt x="6391" y="41104"/>
                  </a:cubicBezTo>
                  <a:cubicBezTo>
                    <a:pt x="6394" y="41104"/>
                    <a:pt x="6400" y="41104"/>
                    <a:pt x="6409" y="41106"/>
                  </a:cubicBezTo>
                  <a:lnTo>
                    <a:pt x="55736" y="38869"/>
                  </a:lnTo>
                  <a:cubicBezTo>
                    <a:pt x="55898" y="38860"/>
                    <a:pt x="56026" y="38724"/>
                    <a:pt x="56024" y="38560"/>
                  </a:cubicBezTo>
                  <a:cubicBezTo>
                    <a:pt x="55987" y="36240"/>
                    <a:pt x="57772" y="34341"/>
                    <a:pt x="60091" y="34236"/>
                  </a:cubicBezTo>
                  <a:lnTo>
                    <a:pt x="60139" y="34236"/>
                  </a:lnTo>
                  <a:cubicBezTo>
                    <a:pt x="60220" y="34232"/>
                    <a:pt x="60297" y="34196"/>
                    <a:pt x="60351" y="34137"/>
                  </a:cubicBezTo>
                  <a:cubicBezTo>
                    <a:pt x="60404" y="34079"/>
                    <a:pt x="60433" y="34000"/>
                    <a:pt x="60430" y="33918"/>
                  </a:cubicBezTo>
                  <a:lnTo>
                    <a:pt x="59100" y="4636"/>
                  </a:lnTo>
                  <a:cubicBezTo>
                    <a:pt x="59097" y="4556"/>
                    <a:pt x="59059" y="4478"/>
                    <a:pt x="59000" y="4425"/>
                  </a:cubicBezTo>
                  <a:cubicBezTo>
                    <a:pt x="58944" y="4374"/>
                    <a:pt x="58875" y="4347"/>
                    <a:pt x="58797" y="4347"/>
                  </a:cubicBezTo>
                  <a:cubicBezTo>
                    <a:pt x="58791" y="4347"/>
                    <a:pt x="58785" y="4347"/>
                    <a:pt x="58779" y="4348"/>
                  </a:cubicBezTo>
                  <a:lnTo>
                    <a:pt x="58729" y="4353"/>
                  </a:lnTo>
                  <a:cubicBezTo>
                    <a:pt x="58664" y="4356"/>
                    <a:pt x="58600" y="4358"/>
                    <a:pt x="58535" y="4358"/>
                  </a:cubicBezTo>
                  <a:cubicBezTo>
                    <a:pt x="57465" y="4358"/>
                    <a:pt x="56455" y="3966"/>
                    <a:pt x="55662" y="3243"/>
                  </a:cubicBezTo>
                  <a:cubicBezTo>
                    <a:pt x="54822" y="2476"/>
                    <a:pt x="54332" y="1427"/>
                    <a:pt x="54279" y="290"/>
                  </a:cubicBezTo>
                  <a:cubicBezTo>
                    <a:pt x="54276" y="209"/>
                    <a:pt x="54240" y="134"/>
                    <a:pt x="54181" y="80"/>
                  </a:cubicBezTo>
                  <a:cubicBezTo>
                    <a:pt x="54120" y="27"/>
                    <a:pt x="54042" y="1"/>
                    <a:pt x="539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5261;p46">
              <a:extLst>
                <a:ext uri="{FF2B5EF4-FFF2-40B4-BE49-F238E27FC236}">
                  <a16:creationId xmlns:a16="http://schemas.microsoft.com/office/drawing/2014/main" id="{CDEA2A0F-2D20-053A-28A9-2608E8550D0D}"/>
                </a:ext>
              </a:extLst>
            </p:cNvPr>
            <p:cNvSpPr/>
            <p:nvPr/>
          </p:nvSpPr>
          <p:spPr>
            <a:xfrm>
              <a:off x="3858425" y="787575"/>
              <a:ext cx="108550" cy="105975"/>
            </a:xfrm>
            <a:custGeom>
              <a:avLst/>
              <a:gdLst/>
              <a:ahLst/>
              <a:cxnLst/>
              <a:rect l="l" t="t" r="r" b="b"/>
              <a:pathLst>
                <a:path w="4342" h="4239" extrusionOk="0">
                  <a:moveTo>
                    <a:pt x="2175" y="0"/>
                  </a:moveTo>
                  <a:cubicBezTo>
                    <a:pt x="2142" y="0"/>
                    <a:pt x="2108" y="1"/>
                    <a:pt x="2075" y="3"/>
                  </a:cubicBezTo>
                  <a:cubicBezTo>
                    <a:pt x="905" y="56"/>
                    <a:pt x="1" y="1047"/>
                    <a:pt x="54" y="2215"/>
                  </a:cubicBezTo>
                  <a:cubicBezTo>
                    <a:pt x="105" y="3352"/>
                    <a:pt x="1042" y="4238"/>
                    <a:pt x="2169" y="4238"/>
                  </a:cubicBezTo>
                  <a:cubicBezTo>
                    <a:pt x="2201" y="4238"/>
                    <a:pt x="2234" y="4238"/>
                    <a:pt x="2267" y="4236"/>
                  </a:cubicBezTo>
                  <a:cubicBezTo>
                    <a:pt x="3436" y="4183"/>
                    <a:pt x="4342" y="3193"/>
                    <a:pt x="4288" y="2023"/>
                  </a:cubicBezTo>
                  <a:cubicBezTo>
                    <a:pt x="4237" y="887"/>
                    <a:pt x="3300" y="0"/>
                    <a:pt x="21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5262;p46">
              <a:extLst>
                <a:ext uri="{FF2B5EF4-FFF2-40B4-BE49-F238E27FC236}">
                  <a16:creationId xmlns:a16="http://schemas.microsoft.com/office/drawing/2014/main" id="{14AFFB79-E625-2798-8530-197BB2991C60}"/>
                </a:ext>
              </a:extLst>
            </p:cNvPr>
            <p:cNvSpPr/>
            <p:nvPr/>
          </p:nvSpPr>
          <p:spPr>
            <a:xfrm>
              <a:off x="3892100" y="740225"/>
              <a:ext cx="239975" cy="182275"/>
            </a:xfrm>
            <a:custGeom>
              <a:avLst/>
              <a:gdLst/>
              <a:ahLst/>
              <a:cxnLst/>
              <a:rect l="l" t="t" r="r" b="b"/>
              <a:pathLst>
                <a:path w="9599" h="7291" extrusionOk="0">
                  <a:moveTo>
                    <a:pt x="8781" y="0"/>
                  </a:moveTo>
                  <a:cubicBezTo>
                    <a:pt x="8713" y="0"/>
                    <a:pt x="8643" y="14"/>
                    <a:pt x="8575" y="43"/>
                  </a:cubicBezTo>
                  <a:lnTo>
                    <a:pt x="441" y="3540"/>
                  </a:lnTo>
                  <a:cubicBezTo>
                    <a:pt x="1" y="3732"/>
                    <a:pt x="30" y="4369"/>
                    <a:pt x="487" y="4518"/>
                  </a:cubicBezTo>
                  <a:lnTo>
                    <a:pt x="8903" y="7264"/>
                  </a:lnTo>
                  <a:cubicBezTo>
                    <a:pt x="8957" y="7282"/>
                    <a:pt x="9012" y="7290"/>
                    <a:pt x="9065" y="7290"/>
                  </a:cubicBezTo>
                  <a:cubicBezTo>
                    <a:pt x="9350" y="7290"/>
                    <a:pt x="9598" y="7050"/>
                    <a:pt x="9585" y="6744"/>
                  </a:cubicBezTo>
                  <a:lnTo>
                    <a:pt x="9303" y="499"/>
                  </a:lnTo>
                  <a:cubicBezTo>
                    <a:pt x="9290" y="209"/>
                    <a:pt x="9049" y="0"/>
                    <a:pt x="87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5263;p46">
              <a:extLst>
                <a:ext uri="{FF2B5EF4-FFF2-40B4-BE49-F238E27FC236}">
                  <a16:creationId xmlns:a16="http://schemas.microsoft.com/office/drawing/2014/main" id="{8AC8587E-AF61-D7DD-BCA6-1A31DB32D15C}"/>
                </a:ext>
              </a:extLst>
            </p:cNvPr>
            <p:cNvSpPr/>
            <p:nvPr/>
          </p:nvSpPr>
          <p:spPr>
            <a:xfrm>
              <a:off x="3692250" y="831575"/>
              <a:ext cx="200425" cy="28925"/>
            </a:xfrm>
            <a:custGeom>
              <a:avLst/>
              <a:gdLst/>
              <a:ahLst/>
              <a:cxnLst/>
              <a:rect l="l" t="t" r="r" b="b"/>
              <a:pathLst>
                <a:path w="8017" h="1157" extrusionOk="0">
                  <a:moveTo>
                    <a:pt x="7593" y="1"/>
                  </a:moveTo>
                  <a:cubicBezTo>
                    <a:pt x="7587" y="1"/>
                    <a:pt x="7581" y="1"/>
                    <a:pt x="7575" y="1"/>
                  </a:cubicBezTo>
                  <a:lnTo>
                    <a:pt x="406" y="328"/>
                  </a:lnTo>
                  <a:cubicBezTo>
                    <a:pt x="178" y="338"/>
                    <a:pt x="0" y="531"/>
                    <a:pt x="10" y="759"/>
                  </a:cubicBezTo>
                  <a:lnTo>
                    <a:pt x="10" y="761"/>
                  </a:lnTo>
                  <a:cubicBezTo>
                    <a:pt x="19" y="983"/>
                    <a:pt x="202" y="1157"/>
                    <a:pt x="421" y="1157"/>
                  </a:cubicBezTo>
                  <a:cubicBezTo>
                    <a:pt x="428" y="1157"/>
                    <a:pt x="435" y="1157"/>
                    <a:pt x="442" y="1156"/>
                  </a:cubicBezTo>
                  <a:lnTo>
                    <a:pt x="7611" y="831"/>
                  </a:lnTo>
                  <a:cubicBezTo>
                    <a:pt x="7839" y="821"/>
                    <a:pt x="8016" y="627"/>
                    <a:pt x="8008" y="400"/>
                  </a:cubicBezTo>
                  <a:cubicBezTo>
                    <a:pt x="7998" y="175"/>
                    <a:pt x="7813" y="1"/>
                    <a:pt x="759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5264;p46">
              <a:extLst>
                <a:ext uri="{FF2B5EF4-FFF2-40B4-BE49-F238E27FC236}">
                  <a16:creationId xmlns:a16="http://schemas.microsoft.com/office/drawing/2014/main" id="{7AE12C6E-D7A8-C567-EC3B-0767067089FE}"/>
                </a:ext>
              </a:extLst>
            </p:cNvPr>
            <p:cNvSpPr/>
            <p:nvPr/>
          </p:nvSpPr>
          <p:spPr>
            <a:xfrm>
              <a:off x="4393900" y="1240050"/>
              <a:ext cx="109300" cy="109325"/>
            </a:xfrm>
            <a:custGeom>
              <a:avLst/>
              <a:gdLst/>
              <a:ahLst/>
              <a:cxnLst/>
              <a:rect l="l" t="t" r="r" b="b"/>
              <a:pathLst>
                <a:path w="4372" h="4373" extrusionOk="0">
                  <a:moveTo>
                    <a:pt x="2087" y="1"/>
                  </a:moveTo>
                  <a:lnTo>
                    <a:pt x="0" y="2286"/>
                  </a:lnTo>
                  <a:lnTo>
                    <a:pt x="2285" y="4372"/>
                  </a:lnTo>
                  <a:lnTo>
                    <a:pt x="4371" y="2088"/>
                  </a:lnTo>
                  <a:lnTo>
                    <a:pt x="2087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5265;p46">
              <a:extLst>
                <a:ext uri="{FF2B5EF4-FFF2-40B4-BE49-F238E27FC236}">
                  <a16:creationId xmlns:a16="http://schemas.microsoft.com/office/drawing/2014/main" id="{E9D40E3B-2DB0-FA85-A834-8923ADD11210}"/>
                </a:ext>
              </a:extLst>
            </p:cNvPr>
            <p:cNvSpPr/>
            <p:nvPr/>
          </p:nvSpPr>
          <p:spPr>
            <a:xfrm>
              <a:off x="4417825" y="1264000"/>
              <a:ext cx="61550" cy="61550"/>
            </a:xfrm>
            <a:custGeom>
              <a:avLst/>
              <a:gdLst/>
              <a:ahLst/>
              <a:cxnLst/>
              <a:rect l="l" t="t" r="r" b="b"/>
              <a:pathLst>
                <a:path w="2462" h="2462" extrusionOk="0">
                  <a:moveTo>
                    <a:pt x="1176" y="0"/>
                  </a:moveTo>
                  <a:lnTo>
                    <a:pt x="0" y="1286"/>
                  </a:lnTo>
                  <a:lnTo>
                    <a:pt x="1286" y="2461"/>
                  </a:lnTo>
                  <a:lnTo>
                    <a:pt x="2461" y="1176"/>
                  </a:lnTo>
                  <a:lnTo>
                    <a:pt x="117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5266;p46">
              <a:extLst>
                <a:ext uri="{FF2B5EF4-FFF2-40B4-BE49-F238E27FC236}">
                  <a16:creationId xmlns:a16="http://schemas.microsoft.com/office/drawing/2014/main" id="{2FFC9A9A-D5FC-9D1C-7A97-799D1D9FB507}"/>
                </a:ext>
              </a:extLst>
            </p:cNvPr>
            <p:cNvSpPr/>
            <p:nvPr/>
          </p:nvSpPr>
          <p:spPr>
            <a:xfrm>
              <a:off x="4356450" y="314200"/>
              <a:ext cx="109300" cy="109300"/>
            </a:xfrm>
            <a:custGeom>
              <a:avLst/>
              <a:gdLst/>
              <a:ahLst/>
              <a:cxnLst/>
              <a:rect l="l" t="t" r="r" b="b"/>
              <a:pathLst>
                <a:path w="4372" h="4372" extrusionOk="0">
                  <a:moveTo>
                    <a:pt x="2087" y="0"/>
                  </a:moveTo>
                  <a:lnTo>
                    <a:pt x="0" y="2285"/>
                  </a:lnTo>
                  <a:lnTo>
                    <a:pt x="2285" y="4372"/>
                  </a:lnTo>
                  <a:lnTo>
                    <a:pt x="4372" y="2087"/>
                  </a:lnTo>
                  <a:lnTo>
                    <a:pt x="2087" y="0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5267;p46">
              <a:extLst>
                <a:ext uri="{FF2B5EF4-FFF2-40B4-BE49-F238E27FC236}">
                  <a16:creationId xmlns:a16="http://schemas.microsoft.com/office/drawing/2014/main" id="{5A9593EA-5F09-D8EA-DA93-9BA3BEC9F18C}"/>
                </a:ext>
              </a:extLst>
            </p:cNvPr>
            <p:cNvSpPr/>
            <p:nvPr/>
          </p:nvSpPr>
          <p:spPr>
            <a:xfrm>
              <a:off x="4380275" y="338050"/>
              <a:ext cx="61550" cy="61550"/>
            </a:xfrm>
            <a:custGeom>
              <a:avLst/>
              <a:gdLst/>
              <a:ahLst/>
              <a:cxnLst/>
              <a:rect l="l" t="t" r="r" b="b"/>
              <a:pathLst>
                <a:path w="2462" h="2462" extrusionOk="0">
                  <a:moveTo>
                    <a:pt x="1176" y="1"/>
                  </a:moveTo>
                  <a:lnTo>
                    <a:pt x="0" y="1286"/>
                  </a:lnTo>
                  <a:lnTo>
                    <a:pt x="1286" y="2462"/>
                  </a:lnTo>
                  <a:lnTo>
                    <a:pt x="2461" y="1176"/>
                  </a:lnTo>
                  <a:lnTo>
                    <a:pt x="117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5268;p46">
              <a:extLst>
                <a:ext uri="{FF2B5EF4-FFF2-40B4-BE49-F238E27FC236}">
                  <a16:creationId xmlns:a16="http://schemas.microsoft.com/office/drawing/2014/main" id="{A510E76D-8586-DAB6-98B1-609B9AD8538C}"/>
                </a:ext>
              </a:extLst>
            </p:cNvPr>
            <p:cNvSpPr/>
            <p:nvPr/>
          </p:nvSpPr>
          <p:spPr>
            <a:xfrm>
              <a:off x="2947025" y="1298675"/>
              <a:ext cx="109275" cy="109325"/>
            </a:xfrm>
            <a:custGeom>
              <a:avLst/>
              <a:gdLst/>
              <a:ahLst/>
              <a:cxnLst/>
              <a:rect l="l" t="t" r="r" b="b"/>
              <a:pathLst>
                <a:path w="4371" h="4373" extrusionOk="0">
                  <a:moveTo>
                    <a:pt x="2086" y="1"/>
                  </a:moveTo>
                  <a:lnTo>
                    <a:pt x="1" y="2285"/>
                  </a:lnTo>
                  <a:lnTo>
                    <a:pt x="2286" y="4372"/>
                  </a:lnTo>
                  <a:lnTo>
                    <a:pt x="4371" y="2088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5269;p46">
              <a:extLst>
                <a:ext uri="{FF2B5EF4-FFF2-40B4-BE49-F238E27FC236}">
                  <a16:creationId xmlns:a16="http://schemas.microsoft.com/office/drawing/2014/main" id="{517CCCAB-CE93-4AC8-86B9-ACF24E9EBDCC}"/>
                </a:ext>
              </a:extLst>
            </p:cNvPr>
            <p:cNvSpPr/>
            <p:nvPr/>
          </p:nvSpPr>
          <p:spPr>
            <a:xfrm>
              <a:off x="2970900" y="1322500"/>
              <a:ext cx="61550" cy="61550"/>
            </a:xfrm>
            <a:custGeom>
              <a:avLst/>
              <a:gdLst/>
              <a:ahLst/>
              <a:cxnLst/>
              <a:rect l="l" t="t" r="r" b="b"/>
              <a:pathLst>
                <a:path w="2462" h="2462" extrusionOk="0">
                  <a:moveTo>
                    <a:pt x="1174" y="1"/>
                  </a:moveTo>
                  <a:lnTo>
                    <a:pt x="0" y="1286"/>
                  </a:lnTo>
                  <a:lnTo>
                    <a:pt x="1286" y="2462"/>
                  </a:lnTo>
                  <a:lnTo>
                    <a:pt x="2461" y="1175"/>
                  </a:lnTo>
                  <a:lnTo>
                    <a:pt x="117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5270;p46">
              <a:extLst>
                <a:ext uri="{FF2B5EF4-FFF2-40B4-BE49-F238E27FC236}">
                  <a16:creationId xmlns:a16="http://schemas.microsoft.com/office/drawing/2014/main" id="{3420330C-C66B-5475-7465-AB8DEB328C7B}"/>
                </a:ext>
              </a:extLst>
            </p:cNvPr>
            <p:cNvSpPr/>
            <p:nvPr/>
          </p:nvSpPr>
          <p:spPr>
            <a:xfrm>
              <a:off x="2909525" y="372750"/>
              <a:ext cx="109300" cy="109300"/>
            </a:xfrm>
            <a:custGeom>
              <a:avLst/>
              <a:gdLst/>
              <a:ahLst/>
              <a:cxnLst/>
              <a:rect l="l" t="t" r="r" b="b"/>
              <a:pathLst>
                <a:path w="4372" h="4372" extrusionOk="0">
                  <a:moveTo>
                    <a:pt x="2087" y="0"/>
                  </a:moveTo>
                  <a:lnTo>
                    <a:pt x="0" y="2285"/>
                  </a:lnTo>
                  <a:lnTo>
                    <a:pt x="2286" y="4371"/>
                  </a:lnTo>
                  <a:lnTo>
                    <a:pt x="4372" y="2087"/>
                  </a:lnTo>
                  <a:lnTo>
                    <a:pt x="2087" y="0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5271;p46">
              <a:extLst>
                <a:ext uri="{FF2B5EF4-FFF2-40B4-BE49-F238E27FC236}">
                  <a16:creationId xmlns:a16="http://schemas.microsoft.com/office/drawing/2014/main" id="{9646CA53-BF04-425D-A187-EBD645844CA5}"/>
                </a:ext>
              </a:extLst>
            </p:cNvPr>
            <p:cNvSpPr/>
            <p:nvPr/>
          </p:nvSpPr>
          <p:spPr>
            <a:xfrm>
              <a:off x="2933425" y="396675"/>
              <a:ext cx="61550" cy="61550"/>
            </a:xfrm>
            <a:custGeom>
              <a:avLst/>
              <a:gdLst/>
              <a:ahLst/>
              <a:cxnLst/>
              <a:rect l="l" t="t" r="r" b="b"/>
              <a:pathLst>
                <a:path w="2462" h="2462" extrusionOk="0">
                  <a:moveTo>
                    <a:pt x="1176" y="0"/>
                  </a:moveTo>
                  <a:lnTo>
                    <a:pt x="0" y="1286"/>
                  </a:lnTo>
                  <a:lnTo>
                    <a:pt x="1286" y="2461"/>
                  </a:lnTo>
                  <a:lnTo>
                    <a:pt x="2461" y="1174"/>
                  </a:lnTo>
                  <a:lnTo>
                    <a:pt x="117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5272;p46">
              <a:extLst>
                <a:ext uri="{FF2B5EF4-FFF2-40B4-BE49-F238E27FC236}">
                  <a16:creationId xmlns:a16="http://schemas.microsoft.com/office/drawing/2014/main" id="{6E6F9933-5E9C-90C0-2B21-182665600842}"/>
                </a:ext>
              </a:extLst>
            </p:cNvPr>
            <p:cNvSpPr/>
            <p:nvPr/>
          </p:nvSpPr>
          <p:spPr>
            <a:xfrm>
              <a:off x="2561200" y="681100"/>
              <a:ext cx="431650" cy="603200"/>
            </a:xfrm>
            <a:custGeom>
              <a:avLst/>
              <a:gdLst/>
              <a:ahLst/>
              <a:cxnLst/>
              <a:rect l="l" t="t" r="r" b="b"/>
              <a:pathLst>
                <a:path w="17266" h="24128" extrusionOk="0">
                  <a:moveTo>
                    <a:pt x="1" y="1"/>
                  </a:moveTo>
                  <a:lnTo>
                    <a:pt x="1061" y="23381"/>
                  </a:lnTo>
                  <a:cubicBezTo>
                    <a:pt x="1934" y="23603"/>
                    <a:pt x="2816" y="23785"/>
                    <a:pt x="3710" y="23917"/>
                  </a:cubicBezTo>
                  <a:cubicBezTo>
                    <a:pt x="4647" y="24053"/>
                    <a:pt x="5600" y="24128"/>
                    <a:pt x="6553" y="24128"/>
                  </a:cubicBezTo>
                  <a:cubicBezTo>
                    <a:pt x="9084" y="24128"/>
                    <a:pt x="11605" y="23601"/>
                    <a:pt x="13764" y="22313"/>
                  </a:cubicBezTo>
                  <a:cubicBezTo>
                    <a:pt x="14872" y="21649"/>
                    <a:pt x="15888" y="20772"/>
                    <a:pt x="16492" y="19632"/>
                  </a:cubicBezTo>
                  <a:cubicBezTo>
                    <a:pt x="16968" y="18731"/>
                    <a:pt x="17168" y="17705"/>
                    <a:pt x="17190" y="16688"/>
                  </a:cubicBezTo>
                  <a:cubicBezTo>
                    <a:pt x="17266" y="13318"/>
                    <a:pt x="15453" y="10122"/>
                    <a:pt x="13002" y="7804"/>
                  </a:cubicBezTo>
                  <a:cubicBezTo>
                    <a:pt x="10554" y="5488"/>
                    <a:pt x="7505" y="3920"/>
                    <a:pt x="4478" y="2437"/>
                  </a:cubicBezTo>
                  <a:cubicBezTo>
                    <a:pt x="2960" y="1693"/>
                    <a:pt x="1405" y="938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5273;p46">
              <a:extLst>
                <a:ext uri="{FF2B5EF4-FFF2-40B4-BE49-F238E27FC236}">
                  <a16:creationId xmlns:a16="http://schemas.microsoft.com/office/drawing/2014/main" id="{6DABC487-3F6D-7924-A0AE-A0E4151DB116}"/>
                </a:ext>
              </a:extLst>
            </p:cNvPr>
            <p:cNvSpPr/>
            <p:nvPr/>
          </p:nvSpPr>
          <p:spPr>
            <a:xfrm>
              <a:off x="3641725" y="265175"/>
              <a:ext cx="927825" cy="1174025"/>
            </a:xfrm>
            <a:custGeom>
              <a:avLst/>
              <a:gdLst/>
              <a:ahLst/>
              <a:cxnLst/>
              <a:rect l="l" t="t" r="r" b="b"/>
              <a:pathLst>
                <a:path w="37113" h="46961" extrusionOk="0">
                  <a:moveTo>
                    <a:pt x="35060" y="1"/>
                  </a:moveTo>
                  <a:lnTo>
                    <a:pt x="28773" y="284"/>
                  </a:lnTo>
                  <a:cubicBezTo>
                    <a:pt x="29244" y="2675"/>
                    <a:pt x="29704" y="5068"/>
                    <a:pt x="30140" y="7465"/>
                  </a:cubicBezTo>
                  <a:cubicBezTo>
                    <a:pt x="30335" y="8538"/>
                    <a:pt x="30524" y="9671"/>
                    <a:pt x="30156" y="10700"/>
                  </a:cubicBezTo>
                  <a:cubicBezTo>
                    <a:pt x="30690" y="12050"/>
                    <a:pt x="29509" y="13198"/>
                    <a:pt x="28658" y="14373"/>
                  </a:cubicBezTo>
                  <a:cubicBezTo>
                    <a:pt x="27805" y="15548"/>
                    <a:pt x="26663" y="16486"/>
                    <a:pt x="25770" y="17631"/>
                  </a:cubicBezTo>
                  <a:cubicBezTo>
                    <a:pt x="24583" y="19153"/>
                    <a:pt x="23858" y="21099"/>
                    <a:pt x="24062" y="23020"/>
                  </a:cubicBezTo>
                  <a:cubicBezTo>
                    <a:pt x="24264" y="24940"/>
                    <a:pt x="25498" y="26789"/>
                    <a:pt x="27308" y="27463"/>
                  </a:cubicBezTo>
                  <a:cubicBezTo>
                    <a:pt x="28367" y="27857"/>
                    <a:pt x="29660" y="27914"/>
                    <a:pt x="30352" y="28806"/>
                  </a:cubicBezTo>
                  <a:cubicBezTo>
                    <a:pt x="30616" y="29148"/>
                    <a:pt x="30751" y="29571"/>
                    <a:pt x="30864" y="29988"/>
                  </a:cubicBezTo>
                  <a:cubicBezTo>
                    <a:pt x="31558" y="32522"/>
                    <a:pt x="31694" y="35205"/>
                    <a:pt x="31264" y="37796"/>
                  </a:cubicBezTo>
                  <a:cubicBezTo>
                    <a:pt x="20910" y="41268"/>
                    <a:pt x="10508" y="44318"/>
                    <a:pt x="1" y="46960"/>
                  </a:cubicBezTo>
                  <a:lnTo>
                    <a:pt x="37113" y="45276"/>
                  </a:lnTo>
                  <a:lnTo>
                    <a:pt x="35060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5274;p46">
              <a:extLst>
                <a:ext uri="{FF2B5EF4-FFF2-40B4-BE49-F238E27FC236}">
                  <a16:creationId xmlns:a16="http://schemas.microsoft.com/office/drawing/2014/main" id="{26DDB4F0-5752-A409-7031-959834AF9029}"/>
                </a:ext>
              </a:extLst>
            </p:cNvPr>
            <p:cNvSpPr/>
            <p:nvPr/>
          </p:nvSpPr>
          <p:spPr>
            <a:xfrm>
              <a:off x="4331550" y="516300"/>
              <a:ext cx="1504800" cy="669675"/>
            </a:xfrm>
            <a:custGeom>
              <a:avLst/>
              <a:gdLst/>
              <a:ahLst/>
              <a:cxnLst/>
              <a:rect l="l" t="t" r="r" b="b"/>
              <a:pathLst>
                <a:path w="60192" h="26787" extrusionOk="0">
                  <a:moveTo>
                    <a:pt x="39249" y="0"/>
                  </a:moveTo>
                  <a:cubicBezTo>
                    <a:pt x="35881" y="0"/>
                    <a:pt x="32471" y="761"/>
                    <a:pt x="29218" y="1725"/>
                  </a:cubicBezTo>
                  <a:cubicBezTo>
                    <a:pt x="24388" y="3158"/>
                    <a:pt x="19644" y="5045"/>
                    <a:pt x="14636" y="5596"/>
                  </a:cubicBezTo>
                  <a:cubicBezTo>
                    <a:pt x="11806" y="5909"/>
                    <a:pt x="8896" y="5794"/>
                    <a:pt x="6172" y="6625"/>
                  </a:cubicBezTo>
                  <a:cubicBezTo>
                    <a:pt x="4078" y="7265"/>
                    <a:pt x="0" y="9716"/>
                    <a:pt x="724" y="12429"/>
                  </a:cubicBezTo>
                  <a:cubicBezTo>
                    <a:pt x="1458" y="15178"/>
                    <a:pt x="5805" y="16522"/>
                    <a:pt x="8210" y="16665"/>
                  </a:cubicBezTo>
                  <a:cubicBezTo>
                    <a:pt x="8492" y="16682"/>
                    <a:pt x="8773" y="16690"/>
                    <a:pt x="9054" y="16690"/>
                  </a:cubicBezTo>
                  <a:cubicBezTo>
                    <a:pt x="11828" y="16690"/>
                    <a:pt x="14563" y="15906"/>
                    <a:pt x="17265" y="15219"/>
                  </a:cubicBezTo>
                  <a:cubicBezTo>
                    <a:pt x="19397" y="14678"/>
                    <a:pt x="21600" y="14191"/>
                    <a:pt x="23782" y="14191"/>
                  </a:cubicBezTo>
                  <a:cubicBezTo>
                    <a:pt x="24646" y="14191"/>
                    <a:pt x="25506" y="14267"/>
                    <a:pt x="26357" y="14447"/>
                  </a:cubicBezTo>
                  <a:cubicBezTo>
                    <a:pt x="28569" y="14912"/>
                    <a:pt x="30574" y="16043"/>
                    <a:pt x="32608" y="17032"/>
                  </a:cubicBezTo>
                  <a:cubicBezTo>
                    <a:pt x="35847" y="18607"/>
                    <a:pt x="39242" y="19848"/>
                    <a:pt x="42689" y="20895"/>
                  </a:cubicBezTo>
                  <a:cubicBezTo>
                    <a:pt x="45091" y="21624"/>
                    <a:pt x="55756" y="26556"/>
                    <a:pt x="58256" y="26782"/>
                  </a:cubicBezTo>
                  <a:cubicBezTo>
                    <a:pt x="58285" y="26785"/>
                    <a:pt x="58312" y="26786"/>
                    <a:pt x="58337" y="26786"/>
                  </a:cubicBezTo>
                  <a:cubicBezTo>
                    <a:pt x="59732" y="26786"/>
                    <a:pt x="53509" y="22588"/>
                    <a:pt x="55094" y="22040"/>
                  </a:cubicBezTo>
                  <a:cubicBezTo>
                    <a:pt x="56706" y="21484"/>
                    <a:pt x="58177" y="20364"/>
                    <a:pt x="58878" y="18808"/>
                  </a:cubicBezTo>
                  <a:cubicBezTo>
                    <a:pt x="60192" y="15887"/>
                    <a:pt x="58519" y="12517"/>
                    <a:pt x="56600" y="9953"/>
                  </a:cubicBezTo>
                  <a:cubicBezTo>
                    <a:pt x="53421" y="5707"/>
                    <a:pt x="49222" y="1959"/>
                    <a:pt x="44095" y="600"/>
                  </a:cubicBezTo>
                  <a:cubicBezTo>
                    <a:pt x="42505" y="179"/>
                    <a:pt x="40882" y="0"/>
                    <a:pt x="39249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5275;p46">
              <a:extLst>
                <a:ext uri="{FF2B5EF4-FFF2-40B4-BE49-F238E27FC236}">
                  <a16:creationId xmlns:a16="http://schemas.microsoft.com/office/drawing/2014/main" id="{5A7A5EC2-B427-6B31-A016-2EC6F28723CC}"/>
                </a:ext>
              </a:extLst>
            </p:cNvPr>
            <p:cNvSpPr/>
            <p:nvPr/>
          </p:nvSpPr>
          <p:spPr>
            <a:xfrm>
              <a:off x="4359250" y="703525"/>
              <a:ext cx="195125" cy="187200"/>
            </a:xfrm>
            <a:custGeom>
              <a:avLst/>
              <a:gdLst/>
              <a:ahLst/>
              <a:cxnLst/>
              <a:rect l="l" t="t" r="r" b="b"/>
              <a:pathLst>
                <a:path w="7805" h="7488" extrusionOk="0">
                  <a:moveTo>
                    <a:pt x="6079" y="1"/>
                  </a:moveTo>
                  <a:cubicBezTo>
                    <a:pt x="6001" y="1"/>
                    <a:pt x="5924" y="4"/>
                    <a:pt x="5846" y="9"/>
                  </a:cubicBezTo>
                  <a:cubicBezTo>
                    <a:pt x="3643" y="148"/>
                    <a:pt x="1310" y="1658"/>
                    <a:pt x="674" y="3850"/>
                  </a:cubicBezTo>
                  <a:cubicBezTo>
                    <a:pt x="0" y="6162"/>
                    <a:pt x="2920" y="6915"/>
                    <a:pt x="4644" y="7347"/>
                  </a:cubicBezTo>
                  <a:cubicBezTo>
                    <a:pt x="4963" y="7427"/>
                    <a:pt x="5310" y="7488"/>
                    <a:pt x="5645" y="7488"/>
                  </a:cubicBezTo>
                  <a:cubicBezTo>
                    <a:pt x="6084" y="7488"/>
                    <a:pt x="6502" y="7383"/>
                    <a:pt x="6805" y="7075"/>
                  </a:cubicBezTo>
                  <a:cubicBezTo>
                    <a:pt x="7052" y="6824"/>
                    <a:pt x="7173" y="6477"/>
                    <a:pt x="7274" y="6139"/>
                  </a:cubicBezTo>
                  <a:cubicBezTo>
                    <a:pt x="7674" y="4778"/>
                    <a:pt x="7804" y="3337"/>
                    <a:pt x="7658" y="1926"/>
                  </a:cubicBezTo>
                  <a:cubicBezTo>
                    <a:pt x="7582" y="1199"/>
                    <a:pt x="7344" y="368"/>
                    <a:pt x="6665" y="97"/>
                  </a:cubicBezTo>
                  <a:cubicBezTo>
                    <a:pt x="6479" y="23"/>
                    <a:pt x="6279" y="1"/>
                    <a:pt x="6079" y="1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5276;p46">
              <a:extLst>
                <a:ext uri="{FF2B5EF4-FFF2-40B4-BE49-F238E27FC236}">
                  <a16:creationId xmlns:a16="http://schemas.microsoft.com/office/drawing/2014/main" id="{54EBD36B-6C67-0983-73BD-311C93ADEE43}"/>
                </a:ext>
              </a:extLst>
            </p:cNvPr>
            <p:cNvSpPr/>
            <p:nvPr/>
          </p:nvSpPr>
          <p:spPr>
            <a:xfrm>
              <a:off x="4312225" y="704375"/>
              <a:ext cx="227625" cy="162475"/>
            </a:xfrm>
            <a:custGeom>
              <a:avLst/>
              <a:gdLst/>
              <a:ahLst/>
              <a:cxnLst/>
              <a:rect l="l" t="t" r="r" b="b"/>
              <a:pathLst>
                <a:path w="9105" h="6499" extrusionOk="0">
                  <a:moveTo>
                    <a:pt x="5046" y="1"/>
                  </a:moveTo>
                  <a:cubicBezTo>
                    <a:pt x="4962" y="1"/>
                    <a:pt x="4880" y="2"/>
                    <a:pt x="4799" y="4"/>
                  </a:cubicBezTo>
                  <a:cubicBezTo>
                    <a:pt x="3664" y="40"/>
                    <a:pt x="2496" y="262"/>
                    <a:pt x="1566" y="916"/>
                  </a:cubicBezTo>
                  <a:cubicBezTo>
                    <a:pt x="636" y="1569"/>
                    <a:pt x="1" y="2723"/>
                    <a:pt x="206" y="3841"/>
                  </a:cubicBezTo>
                  <a:cubicBezTo>
                    <a:pt x="411" y="4953"/>
                    <a:pt x="1394" y="5791"/>
                    <a:pt x="2466" y="6155"/>
                  </a:cubicBezTo>
                  <a:cubicBezTo>
                    <a:pt x="3248" y="6422"/>
                    <a:pt x="4078" y="6479"/>
                    <a:pt x="4911" y="6479"/>
                  </a:cubicBezTo>
                  <a:cubicBezTo>
                    <a:pt x="5216" y="6479"/>
                    <a:pt x="5522" y="6472"/>
                    <a:pt x="5825" y="6464"/>
                  </a:cubicBezTo>
                  <a:cubicBezTo>
                    <a:pt x="5924" y="6461"/>
                    <a:pt x="6023" y="6460"/>
                    <a:pt x="6121" y="6460"/>
                  </a:cubicBezTo>
                  <a:cubicBezTo>
                    <a:pt x="6685" y="6460"/>
                    <a:pt x="7246" y="6499"/>
                    <a:pt x="7812" y="6499"/>
                  </a:cubicBezTo>
                  <a:cubicBezTo>
                    <a:pt x="7905" y="6499"/>
                    <a:pt x="7998" y="6498"/>
                    <a:pt x="8091" y="6495"/>
                  </a:cubicBezTo>
                  <a:cubicBezTo>
                    <a:pt x="8616" y="4461"/>
                    <a:pt x="9105" y="2162"/>
                    <a:pt x="8008" y="371"/>
                  </a:cubicBezTo>
                  <a:cubicBezTo>
                    <a:pt x="7101" y="149"/>
                    <a:pt x="6005" y="1"/>
                    <a:pt x="5046" y="1"/>
                  </a:cubicBezTo>
                  <a:close/>
                </a:path>
              </a:pathLst>
            </a:custGeom>
            <a:solidFill>
              <a:srgbClr val="FFE3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5277;p46">
              <a:extLst>
                <a:ext uri="{FF2B5EF4-FFF2-40B4-BE49-F238E27FC236}">
                  <a16:creationId xmlns:a16="http://schemas.microsoft.com/office/drawing/2014/main" id="{0E89F7F2-B76B-1852-E2BE-82CA37F98A45}"/>
                </a:ext>
              </a:extLst>
            </p:cNvPr>
            <p:cNvSpPr/>
            <p:nvPr/>
          </p:nvSpPr>
          <p:spPr>
            <a:xfrm>
              <a:off x="1684650" y="251675"/>
              <a:ext cx="1205650" cy="934200"/>
            </a:xfrm>
            <a:custGeom>
              <a:avLst/>
              <a:gdLst/>
              <a:ahLst/>
              <a:cxnLst/>
              <a:rect l="l" t="t" r="r" b="b"/>
              <a:pathLst>
                <a:path w="48226" h="37368" extrusionOk="0">
                  <a:moveTo>
                    <a:pt x="3272" y="0"/>
                  </a:moveTo>
                  <a:cubicBezTo>
                    <a:pt x="2977" y="0"/>
                    <a:pt x="2713" y="41"/>
                    <a:pt x="2507" y="144"/>
                  </a:cubicBezTo>
                  <a:cubicBezTo>
                    <a:pt x="1496" y="648"/>
                    <a:pt x="1148" y="2652"/>
                    <a:pt x="882" y="3645"/>
                  </a:cubicBezTo>
                  <a:cubicBezTo>
                    <a:pt x="115" y="6493"/>
                    <a:pt x="0" y="9513"/>
                    <a:pt x="499" y="12416"/>
                  </a:cubicBezTo>
                  <a:cubicBezTo>
                    <a:pt x="1240" y="16743"/>
                    <a:pt x="3305" y="20801"/>
                    <a:pt x="6182" y="24117"/>
                  </a:cubicBezTo>
                  <a:cubicBezTo>
                    <a:pt x="7189" y="25281"/>
                    <a:pt x="8324" y="26377"/>
                    <a:pt x="9707" y="27057"/>
                  </a:cubicBezTo>
                  <a:cubicBezTo>
                    <a:pt x="10976" y="27680"/>
                    <a:pt x="12384" y="27914"/>
                    <a:pt x="13806" y="27914"/>
                  </a:cubicBezTo>
                  <a:cubicBezTo>
                    <a:pt x="14605" y="27914"/>
                    <a:pt x="15410" y="27840"/>
                    <a:pt x="16196" y="27719"/>
                  </a:cubicBezTo>
                  <a:cubicBezTo>
                    <a:pt x="17106" y="27579"/>
                    <a:pt x="18021" y="27377"/>
                    <a:pt x="18938" y="27377"/>
                  </a:cubicBezTo>
                  <a:cubicBezTo>
                    <a:pt x="19118" y="27377"/>
                    <a:pt x="19299" y="27385"/>
                    <a:pt x="19479" y="27402"/>
                  </a:cubicBezTo>
                  <a:cubicBezTo>
                    <a:pt x="20660" y="27517"/>
                    <a:pt x="21755" y="28041"/>
                    <a:pt x="22814" y="28576"/>
                  </a:cubicBezTo>
                  <a:cubicBezTo>
                    <a:pt x="28831" y="31614"/>
                    <a:pt x="34641" y="35278"/>
                    <a:pt x="41176" y="36945"/>
                  </a:cubicBezTo>
                  <a:cubicBezTo>
                    <a:pt x="42082" y="37176"/>
                    <a:pt x="43016" y="37368"/>
                    <a:pt x="43947" y="37368"/>
                  </a:cubicBezTo>
                  <a:cubicBezTo>
                    <a:pt x="44240" y="37368"/>
                    <a:pt x="44533" y="37349"/>
                    <a:pt x="44825" y="37306"/>
                  </a:cubicBezTo>
                  <a:cubicBezTo>
                    <a:pt x="46041" y="37127"/>
                    <a:pt x="47245" y="36466"/>
                    <a:pt x="47800" y="35368"/>
                  </a:cubicBezTo>
                  <a:cubicBezTo>
                    <a:pt x="48183" y="34610"/>
                    <a:pt x="48226" y="33723"/>
                    <a:pt x="48128" y="32881"/>
                  </a:cubicBezTo>
                  <a:cubicBezTo>
                    <a:pt x="47794" y="29966"/>
                    <a:pt x="45898" y="27422"/>
                    <a:pt x="43596" y="25603"/>
                  </a:cubicBezTo>
                  <a:cubicBezTo>
                    <a:pt x="41295" y="23785"/>
                    <a:pt x="38584" y="22574"/>
                    <a:pt x="35953" y="21277"/>
                  </a:cubicBezTo>
                  <a:cubicBezTo>
                    <a:pt x="33135" y="19886"/>
                    <a:pt x="30349" y="18363"/>
                    <a:pt x="27991" y="16286"/>
                  </a:cubicBezTo>
                  <a:cubicBezTo>
                    <a:pt x="25360" y="13967"/>
                    <a:pt x="23345" y="11039"/>
                    <a:pt x="20875" y="8548"/>
                  </a:cubicBezTo>
                  <a:cubicBezTo>
                    <a:pt x="16877" y="4515"/>
                    <a:pt x="11665" y="1716"/>
                    <a:pt x="6111" y="549"/>
                  </a:cubicBezTo>
                  <a:cubicBezTo>
                    <a:pt x="5444" y="408"/>
                    <a:pt x="4205" y="0"/>
                    <a:pt x="3272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5278;p46">
              <a:extLst>
                <a:ext uri="{FF2B5EF4-FFF2-40B4-BE49-F238E27FC236}">
                  <a16:creationId xmlns:a16="http://schemas.microsoft.com/office/drawing/2014/main" id="{7C51B8E2-BAC6-B522-BF6F-3F635E32573C}"/>
                </a:ext>
              </a:extLst>
            </p:cNvPr>
            <p:cNvSpPr/>
            <p:nvPr/>
          </p:nvSpPr>
          <p:spPr>
            <a:xfrm>
              <a:off x="2359900" y="855650"/>
              <a:ext cx="61225" cy="115175"/>
            </a:xfrm>
            <a:custGeom>
              <a:avLst/>
              <a:gdLst/>
              <a:ahLst/>
              <a:cxnLst/>
              <a:rect l="l" t="t" r="r" b="b"/>
              <a:pathLst>
                <a:path w="2449" h="4607" extrusionOk="0">
                  <a:moveTo>
                    <a:pt x="2283" y="0"/>
                  </a:moveTo>
                  <a:cubicBezTo>
                    <a:pt x="2243" y="0"/>
                    <a:pt x="2202" y="16"/>
                    <a:pt x="2172" y="47"/>
                  </a:cubicBezTo>
                  <a:cubicBezTo>
                    <a:pt x="1031" y="1242"/>
                    <a:pt x="265" y="2800"/>
                    <a:pt x="14" y="4433"/>
                  </a:cubicBezTo>
                  <a:cubicBezTo>
                    <a:pt x="1" y="4516"/>
                    <a:pt x="58" y="4592"/>
                    <a:pt x="141" y="4605"/>
                  </a:cubicBezTo>
                  <a:cubicBezTo>
                    <a:pt x="149" y="4606"/>
                    <a:pt x="157" y="4606"/>
                    <a:pt x="164" y="4606"/>
                  </a:cubicBezTo>
                  <a:cubicBezTo>
                    <a:pt x="239" y="4606"/>
                    <a:pt x="303" y="4555"/>
                    <a:pt x="313" y="4477"/>
                  </a:cubicBezTo>
                  <a:cubicBezTo>
                    <a:pt x="556" y="2906"/>
                    <a:pt x="1294" y="1404"/>
                    <a:pt x="2392" y="255"/>
                  </a:cubicBezTo>
                  <a:cubicBezTo>
                    <a:pt x="2449" y="196"/>
                    <a:pt x="2447" y="99"/>
                    <a:pt x="2386" y="41"/>
                  </a:cubicBezTo>
                  <a:cubicBezTo>
                    <a:pt x="2358" y="14"/>
                    <a:pt x="2320" y="0"/>
                    <a:pt x="2283" y="0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5279;p46">
              <a:extLst>
                <a:ext uri="{FF2B5EF4-FFF2-40B4-BE49-F238E27FC236}">
                  <a16:creationId xmlns:a16="http://schemas.microsoft.com/office/drawing/2014/main" id="{A5FAA20A-85AC-FCD3-59BE-CD788806A1D7}"/>
                </a:ext>
              </a:extLst>
            </p:cNvPr>
            <p:cNvSpPr/>
            <p:nvPr/>
          </p:nvSpPr>
          <p:spPr>
            <a:xfrm>
              <a:off x="2407125" y="882050"/>
              <a:ext cx="47075" cy="101850"/>
            </a:xfrm>
            <a:custGeom>
              <a:avLst/>
              <a:gdLst/>
              <a:ahLst/>
              <a:cxnLst/>
              <a:rect l="l" t="t" r="r" b="b"/>
              <a:pathLst>
                <a:path w="1883" h="4074" extrusionOk="0">
                  <a:moveTo>
                    <a:pt x="1712" y="1"/>
                  </a:moveTo>
                  <a:cubicBezTo>
                    <a:pt x="1666" y="1"/>
                    <a:pt x="1622" y="21"/>
                    <a:pt x="1592" y="59"/>
                  </a:cubicBezTo>
                  <a:cubicBezTo>
                    <a:pt x="726" y="1154"/>
                    <a:pt x="164" y="2520"/>
                    <a:pt x="10" y="3907"/>
                  </a:cubicBezTo>
                  <a:cubicBezTo>
                    <a:pt x="1" y="3990"/>
                    <a:pt x="63" y="4065"/>
                    <a:pt x="144" y="4073"/>
                  </a:cubicBezTo>
                  <a:lnTo>
                    <a:pt x="160" y="4073"/>
                  </a:lnTo>
                  <a:cubicBezTo>
                    <a:pt x="237" y="4073"/>
                    <a:pt x="302" y="4016"/>
                    <a:pt x="313" y="3941"/>
                  </a:cubicBezTo>
                  <a:cubicBezTo>
                    <a:pt x="461" y="2610"/>
                    <a:pt x="998" y="1299"/>
                    <a:pt x="1830" y="247"/>
                  </a:cubicBezTo>
                  <a:cubicBezTo>
                    <a:pt x="1883" y="181"/>
                    <a:pt x="1871" y="86"/>
                    <a:pt x="1805" y="33"/>
                  </a:cubicBezTo>
                  <a:cubicBezTo>
                    <a:pt x="1778" y="11"/>
                    <a:pt x="1745" y="1"/>
                    <a:pt x="1712" y="1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5280;p46">
              <a:extLst>
                <a:ext uri="{FF2B5EF4-FFF2-40B4-BE49-F238E27FC236}">
                  <a16:creationId xmlns:a16="http://schemas.microsoft.com/office/drawing/2014/main" id="{B7384BC2-22FF-750C-E34D-59B2C1F1D248}"/>
                </a:ext>
              </a:extLst>
            </p:cNvPr>
            <p:cNvSpPr/>
            <p:nvPr/>
          </p:nvSpPr>
          <p:spPr>
            <a:xfrm>
              <a:off x="2459100" y="902975"/>
              <a:ext cx="49825" cy="104575"/>
            </a:xfrm>
            <a:custGeom>
              <a:avLst/>
              <a:gdLst/>
              <a:ahLst/>
              <a:cxnLst/>
              <a:rect l="l" t="t" r="r" b="b"/>
              <a:pathLst>
                <a:path w="1993" h="4183" extrusionOk="0">
                  <a:moveTo>
                    <a:pt x="1822" y="0"/>
                  </a:moveTo>
                  <a:cubicBezTo>
                    <a:pt x="1779" y="0"/>
                    <a:pt x="1736" y="19"/>
                    <a:pt x="1706" y="55"/>
                  </a:cubicBezTo>
                  <a:cubicBezTo>
                    <a:pt x="776" y="1167"/>
                    <a:pt x="174" y="2574"/>
                    <a:pt x="12" y="4015"/>
                  </a:cubicBezTo>
                  <a:cubicBezTo>
                    <a:pt x="0" y="4096"/>
                    <a:pt x="62" y="4172"/>
                    <a:pt x="143" y="4181"/>
                  </a:cubicBezTo>
                  <a:cubicBezTo>
                    <a:pt x="151" y="4182"/>
                    <a:pt x="156" y="4182"/>
                    <a:pt x="162" y="4182"/>
                  </a:cubicBezTo>
                  <a:cubicBezTo>
                    <a:pt x="237" y="4182"/>
                    <a:pt x="303" y="4125"/>
                    <a:pt x="313" y="4046"/>
                  </a:cubicBezTo>
                  <a:cubicBezTo>
                    <a:pt x="470" y="2666"/>
                    <a:pt x="1046" y="1316"/>
                    <a:pt x="1939" y="248"/>
                  </a:cubicBezTo>
                  <a:cubicBezTo>
                    <a:pt x="1992" y="184"/>
                    <a:pt x="1984" y="89"/>
                    <a:pt x="1919" y="36"/>
                  </a:cubicBezTo>
                  <a:cubicBezTo>
                    <a:pt x="1891" y="12"/>
                    <a:pt x="1856" y="0"/>
                    <a:pt x="1822" y="0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5281;p46">
              <a:extLst>
                <a:ext uri="{FF2B5EF4-FFF2-40B4-BE49-F238E27FC236}">
                  <a16:creationId xmlns:a16="http://schemas.microsoft.com/office/drawing/2014/main" id="{BBE66AE1-3CE7-5E97-3C3D-1CD1E876207B}"/>
                </a:ext>
              </a:extLst>
            </p:cNvPr>
            <p:cNvSpPr/>
            <p:nvPr/>
          </p:nvSpPr>
          <p:spPr>
            <a:xfrm>
              <a:off x="1642500" y="388500"/>
              <a:ext cx="708550" cy="485850"/>
            </a:xfrm>
            <a:custGeom>
              <a:avLst/>
              <a:gdLst/>
              <a:ahLst/>
              <a:cxnLst/>
              <a:rect l="l" t="t" r="r" b="b"/>
              <a:pathLst>
                <a:path w="28342" h="19434" extrusionOk="0">
                  <a:moveTo>
                    <a:pt x="4964" y="1"/>
                  </a:moveTo>
                  <a:cubicBezTo>
                    <a:pt x="3753" y="1"/>
                    <a:pt x="2635" y="319"/>
                    <a:pt x="1829" y="1180"/>
                  </a:cubicBezTo>
                  <a:cubicBezTo>
                    <a:pt x="1" y="3134"/>
                    <a:pt x="1004" y="7216"/>
                    <a:pt x="2165" y="9204"/>
                  </a:cubicBezTo>
                  <a:cubicBezTo>
                    <a:pt x="3168" y="10919"/>
                    <a:pt x="4692" y="12281"/>
                    <a:pt x="6316" y="13391"/>
                  </a:cubicBezTo>
                  <a:cubicBezTo>
                    <a:pt x="8444" y="14843"/>
                    <a:pt x="10822" y="15931"/>
                    <a:pt x="13313" y="16592"/>
                  </a:cubicBezTo>
                  <a:cubicBezTo>
                    <a:pt x="16245" y="17370"/>
                    <a:pt x="19315" y="17556"/>
                    <a:pt x="22230" y="18398"/>
                  </a:cubicBezTo>
                  <a:cubicBezTo>
                    <a:pt x="23404" y="18737"/>
                    <a:pt x="24551" y="19182"/>
                    <a:pt x="25756" y="19372"/>
                  </a:cubicBezTo>
                  <a:cubicBezTo>
                    <a:pt x="25979" y="19408"/>
                    <a:pt x="26209" y="19433"/>
                    <a:pt x="26437" y="19433"/>
                  </a:cubicBezTo>
                  <a:cubicBezTo>
                    <a:pt x="26778" y="19433"/>
                    <a:pt x="27112" y="19376"/>
                    <a:pt x="27406" y="19210"/>
                  </a:cubicBezTo>
                  <a:cubicBezTo>
                    <a:pt x="28063" y="18839"/>
                    <a:pt x="28341" y="17996"/>
                    <a:pt x="28241" y="17248"/>
                  </a:cubicBezTo>
                  <a:cubicBezTo>
                    <a:pt x="28141" y="16502"/>
                    <a:pt x="27732" y="15831"/>
                    <a:pt x="27287" y="15222"/>
                  </a:cubicBezTo>
                  <a:cubicBezTo>
                    <a:pt x="26184" y="13717"/>
                    <a:pt x="24814" y="12434"/>
                    <a:pt x="23448" y="11163"/>
                  </a:cubicBezTo>
                  <a:cubicBezTo>
                    <a:pt x="19635" y="7608"/>
                    <a:pt x="15736" y="4012"/>
                    <a:pt x="11050" y="1729"/>
                  </a:cubicBezTo>
                  <a:cubicBezTo>
                    <a:pt x="9532" y="991"/>
                    <a:pt x="7102" y="1"/>
                    <a:pt x="4964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5282;p46">
              <a:extLst>
                <a:ext uri="{FF2B5EF4-FFF2-40B4-BE49-F238E27FC236}">
                  <a16:creationId xmlns:a16="http://schemas.microsoft.com/office/drawing/2014/main" id="{AC4CFF34-EB93-E608-F614-1984ECCC4A83}"/>
                </a:ext>
              </a:extLst>
            </p:cNvPr>
            <p:cNvSpPr/>
            <p:nvPr/>
          </p:nvSpPr>
          <p:spPr>
            <a:xfrm>
              <a:off x="2577875" y="915500"/>
              <a:ext cx="252600" cy="224550"/>
            </a:xfrm>
            <a:custGeom>
              <a:avLst/>
              <a:gdLst/>
              <a:ahLst/>
              <a:cxnLst/>
              <a:rect l="l" t="t" r="r" b="b"/>
              <a:pathLst>
                <a:path w="10104" h="8982" extrusionOk="0">
                  <a:moveTo>
                    <a:pt x="3513" y="0"/>
                  </a:moveTo>
                  <a:cubicBezTo>
                    <a:pt x="2682" y="0"/>
                    <a:pt x="1890" y="224"/>
                    <a:pt x="1277" y="785"/>
                  </a:cubicBezTo>
                  <a:cubicBezTo>
                    <a:pt x="496" y="1500"/>
                    <a:pt x="198" y="2599"/>
                    <a:pt x="83" y="3653"/>
                  </a:cubicBezTo>
                  <a:cubicBezTo>
                    <a:pt x="15" y="4280"/>
                    <a:pt x="0" y="4922"/>
                    <a:pt x="177" y="5529"/>
                  </a:cubicBezTo>
                  <a:cubicBezTo>
                    <a:pt x="452" y="6479"/>
                    <a:pt x="1181" y="7247"/>
                    <a:pt x="2028" y="7757"/>
                  </a:cubicBezTo>
                  <a:cubicBezTo>
                    <a:pt x="2875" y="8268"/>
                    <a:pt x="3840" y="8550"/>
                    <a:pt x="4799" y="8789"/>
                  </a:cubicBezTo>
                  <a:cubicBezTo>
                    <a:pt x="5295" y="8914"/>
                    <a:pt x="5806" y="8982"/>
                    <a:pt x="6306" y="8982"/>
                  </a:cubicBezTo>
                  <a:cubicBezTo>
                    <a:pt x="7961" y="8982"/>
                    <a:pt x="9483" y="8232"/>
                    <a:pt x="9865" y="6285"/>
                  </a:cubicBezTo>
                  <a:cubicBezTo>
                    <a:pt x="10103" y="5077"/>
                    <a:pt x="9710" y="3800"/>
                    <a:pt x="8977" y="2813"/>
                  </a:cubicBezTo>
                  <a:cubicBezTo>
                    <a:pt x="8241" y="1825"/>
                    <a:pt x="7192" y="1109"/>
                    <a:pt x="6072" y="600"/>
                  </a:cubicBezTo>
                  <a:cubicBezTo>
                    <a:pt x="5284" y="243"/>
                    <a:pt x="4378" y="0"/>
                    <a:pt x="3513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5283;p46">
              <a:extLst>
                <a:ext uri="{FF2B5EF4-FFF2-40B4-BE49-F238E27FC236}">
                  <a16:creationId xmlns:a16="http://schemas.microsoft.com/office/drawing/2014/main" id="{7A3CB12B-BD00-3D2F-25BB-D058C608D803}"/>
                </a:ext>
              </a:extLst>
            </p:cNvPr>
            <p:cNvSpPr/>
            <p:nvPr/>
          </p:nvSpPr>
          <p:spPr>
            <a:xfrm>
              <a:off x="2597500" y="959125"/>
              <a:ext cx="267000" cy="190150"/>
            </a:xfrm>
            <a:custGeom>
              <a:avLst/>
              <a:gdLst/>
              <a:ahLst/>
              <a:cxnLst/>
              <a:rect l="l" t="t" r="r" b="b"/>
              <a:pathLst>
                <a:path w="10680" h="7606" extrusionOk="0">
                  <a:moveTo>
                    <a:pt x="3989" y="0"/>
                  </a:moveTo>
                  <a:cubicBezTo>
                    <a:pt x="3790" y="0"/>
                    <a:pt x="3594" y="13"/>
                    <a:pt x="3402" y="42"/>
                  </a:cubicBezTo>
                  <a:cubicBezTo>
                    <a:pt x="2720" y="142"/>
                    <a:pt x="2029" y="271"/>
                    <a:pt x="1417" y="589"/>
                  </a:cubicBezTo>
                  <a:cubicBezTo>
                    <a:pt x="805" y="909"/>
                    <a:pt x="459" y="2431"/>
                    <a:pt x="302" y="3103"/>
                  </a:cubicBezTo>
                  <a:cubicBezTo>
                    <a:pt x="1" y="4377"/>
                    <a:pt x="1083" y="5555"/>
                    <a:pt x="2195" y="6246"/>
                  </a:cubicBezTo>
                  <a:cubicBezTo>
                    <a:pt x="3502" y="7056"/>
                    <a:pt x="5210" y="7605"/>
                    <a:pt x="6711" y="7605"/>
                  </a:cubicBezTo>
                  <a:cubicBezTo>
                    <a:pt x="8919" y="7605"/>
                    <a:pt x="10679" y="6416"/>
                    <a:pt x="10052" y="3117"/>
                  </a:cubicBezTo>
                  <a:cubicBezTo>
                    <a:pt x="10000" y="2843"/>
                    <a:pt x="9927" y="2571"/>
                    <a:pt x="9790" y="2329"/>
                  </a:cubicBezTo>
                  <a:cubicBezTo>
                    <a:pt x="9529" y="1879"/>
                    <a:pt x="9066" y="1585"/>
                    <a:pt x="8590" y="1377"/>
                  </a:cubicBezTo>
                  <a:cubicBezTo>
                    <a:pt x="7216" y="776"/>
                    <a:pt x="5523" y="0"/>
                    <a:pt x="3989" y="0"/>
                  </a:cubicBezTo>
                  <a:close/>
                </a:path>
              </a:pathLst>
            </a:custGeom>
            <a:solidFill>
              <a:srgbClr val="FFE3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0" dur="1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5" grpId="0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BAA8A8D-679A-D349-EA85-DEF73A6D0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46" y="2057072"/>
            <a:ext cx="3117709" cy="634500"/>
          </a:xfrm>
        </p:spPr>
        <p:txBody>
          <a:bodyPr/>
          <a:lstStyle/>
          <a:p>
            <a:r>
              <a:rPr lang="en-US" dirty="0"/>
              <a:t>Visit relatives</a:t>
            </a:r>
          </a:p>
        </p:txBody>
      </p:sp>
      <p:pic>
        <p:nvPicPr>
          <p:cNvPr id="7" name="Picture 2" descr="Còn bao nhiêu ngày nữa đến tết Nguyên Đán 2022?">
            <a:extLst>
              <a:ext uri="{FF2B5EF4-FFF2-40B4-BE49-F238E27FC236}">
                <a16:creationId xmlns:a16="http://schemas.microsoft.com/office/drawing/2014/main" id="{A80EE6B8-7666-E7A0-5A05-CDBAC3050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217" y="609600"/>
            <a:ext cx="4932219" cy="3924300"/>
          </a:xfrm>
          <a:prstGeom prst="ellipse">
            <a:avLst/>
          </a:prstGeom>
          <a:ln w="63500" cap="rnd">
            <a:solidFill>
              <a:schemeClr val="accent3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5703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7416E7B-278F-059C-FB17-29BF3C2C1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219" y="2252440"/>
            <a:ext cx="7704000" cy="634500"/>
          </a:xfrm>
        </p:spPr>
        <p:txBody>
          <a:bodyPr/>
          <a:lstStyle/>
          <a:p>
            <a:r>
              <a:rPr lang="en-US" dirty="0"/>
              <a:t>Get lucky money</a:t>
            </a:r>
          </a:p>
        </p:txBody>
      </p:sp>
      <p:pic>
        <p:nvPicPr>
          <p:cNvPr id="7170" name="Picture 2" descr="Top 99 Hình Ảnh Ngày Tết Nguyên Đán 2023 Ý Nghĩa Nhất | Hình ảnh, Ông bà,  Lì xì">
            <a:extLst>
              <a:ext uri="{FF2B5EF4-FFF2-40B4-BE49-F238E27FC236}">
                <a16:creationId xmlns:a16="http://schemas.microsoft.com/office/drawing/2014/main" id="{503FC273-2256-C954-4081-AEE40B3D2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779" y="1013554"/>
            <a:ext cx="4187796" cy="3418609"/>
          </a:xfrm>
          <a:prstGeom prst="ellipse">
            <a:avLst/>
          </a:prstGeom>
          <a:ln w="63500" cap="rnd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5560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2CAC684-FA97-3C08-975A-7FF852DA0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0036" y="2254500"/>
            <a:ext cx="2410691" cy="634500"/>
          </a:xfrm>
        </p:spPr>
        <p:txBody>
          <a:bodyPr/>
          <a:lstStyle/>
          <a:p>
            <a:r>
              <a:rPr lang="en-US" dirty="0"/>
              <a:t>Tell a wish </a:t>
            </a:r>
          </a:p>
        </p:txBody>
      </p:sp>
      <p:pic>
        <p:nvPicPr>
          <p:cNvPr id="9218" name="Picture 2" descr="Trọn bộ từ vựng tiếng Anh về Tết nguyên đán - Hack Não Từ Vựng">
            <a:extLst>
              <a:ext uri="{FF2B5EF4-FFF2-40B4-BE49-F238E27FC236}">
                <a16:creationId xmlns:a16="http://schemas.microsoft.com/office/drawing/2014/main" id="{E4C0877E-280B-7C1E-DC23-BEC99ADC6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325" y="739814"/>
            <a:ext cx="3863686" cy="3863686"/>
          </a:xfrm>
          <a:prstGeom prst="ellipse">
            <a:avLst/>
          </a:prstGeom>
          <a:ln w="63500" cap="rnd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2305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91" name="Google Shape;4991;p45"/>
          <p:cNvGrpSpPr/>
          <p:nvPr/>
        </p:nvGrpSpPr>
        <p:grpSpPr>
          <a:xfrm>
            <a:off x="1891817" y="781976"/>
            <a:ext cx="2016559" cy="2016559"/>
            <a:chOff x="1552925" y="540000"/>
            <a:chExt cx="2984400" cy="2984400"/>
          </a:xfrm>
        </p:grpSpPr>
        <p:sp>
          <p:nvSpPr>
            <p:cNvPr id="4992" name="Google Shape;4992;p45"/>
            <p:cNvSpPr/>
            <p:nvPr/>
          </p:nvSpPr>
          <p:spPr>
            <a:xfrm rot="-2700000">
              <a:off x="1989980" y="977055"/>
              <a:ext cx="2110289" cy="211028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3" name="Google Shape;4993;p45"/>
            <p:cNvSpPr/>
            <p:nvPr/>
          </p:nvSpPr>
          <p:spPr>
            <a:xfrm rot="-2700000">
              <a:off x="2143355" y="1146475"/>
              <a:ext cx="1803575" cy="1771404"/>
            </a:xfrm>
            <a:custGeom>
              <a:avLst/>
              <a:gdLst/>
              <a:ahLst/>
              <a:cxnLst/>
              <a:rect l="l" t="t" r="r" b="b"/>
              <a:pathLst>
                <a:path w="32348" h="31771" fill="none" extrusionOk="0">
                  <a:moveTo>
                    <a:pt x="0" y="8314"/>
                  </a:moveTo>
                  <a:lnTo>
                    <a:pt x="0" y="3530"/>
                  </a:lnTo>
                  <a:lnTo>
                    <a:pt x="2279" y="3530"/>
                  </a:lnTo>
                  <a:lnTo>
                    <a:pt x="2279" y="1"/>
                  </a:lnTo>
                  <a:lnTo>
                    <a:pt x="0" y="1"/>
                  </a:lnTo>
                  <a:lnTo>
                    <a:pt x="0" y="2391"/>
                  </a:lnTo>
                  <a:lnTo>
                    <a:pt x="3423" y="2391"/>
                  </a:lnTo>
                  <a:lnTo>
                    <a:pt x="3423" y="1"/>
                  </a:lnTo>
                  <a:lnTo>
                    <a:pt x="7622" y="1"/>
                  </a:lnTo>
                  <a:lnTo>
                    <a:pt x="24729" y="1"/>
                  </a:lnTo>
                  <a:lnTo>
                    <a:pt x="28922" y="1"/>
                  </a:lnTo>
                  <a:lnTo>
                    <a:pt x="28922" y="2391"/>
                  </a:lnTo>
                  <a:lnTo>
                    <a:pt x="32348" y="2391"/>
                  </a:lnTo>
                  <a:lnTo>
                    <a:pt x="32348" y="1"/>
                  </a:lnTo>
                  <a:lnTo>
                    <a:pt x="30066" y="1"/>
                  </a:lnTo>
                  <a:lnTo>
                    <a:pt x="30066" y="3530"/>
                  </a:lnTo>
                  <a:lnTo>
                    <a:pt x="32348" y="3530"/>
                  </a:lnTo>
                  <a:lnTo>
                    <a:pt x="32348" y="8314"/>
                  </a:lnTo>
                  <a:lnTo>
                    <a:pt x="32348" y="23457"/>
                  </a:lnTo>
                  <a:lnTo>
                    <a:pt x="32348" y="28242"/>
                  </a:lnTo>
                  <a:lnTo>
                    <a:pt x="30066" y="28242"/>
                  </a:lnTo>
                  <a:lnTo>
                    <a:pt x="30066" y="31771"/>
                  </a:lnTo>
                  <a:lnTo>
                    <a:pt x="32348" y="31771"/>
                  </a:lnTo>
                  <a:lnTo>
                    <a:pt x="32348" y="29383"/>
                  </a:lnTo>
                  <a:lnTo>
                    <a:pt x="28922" y="29383"/>
                  </a:lnTo>
                  <a:lnTo>
                    <a:pt x="28922" y="31771"/>
                  </a:lnTo>
                  <a:lnTo>
                    <a:pt x="24729" y="31771"/>
                  </a:lnTo>
                  <a:lnTo>
                    <a:pt x="7622" y="31771"/>
                  </a:lnTo>
                  <a:lnTo>
                    <a:pt x="3423" y="31771"/>
                  </a:lnTo>
                  <a:lnTo>
                    <a:pt x="3423" y="29383"/>
                  </a:lnTo>
                  <a:lnTo>
                    <a:pt x="0" y="29383"/>
                  </a:lnTo>
                  <a:lnTo>
                    <a:pt x="0" y="31771"/>
                  </a:lnTo>
                  <a:lnTo>
                    <a:pt x="2279" y="31771"/>
                  </a:lnTo>
                  <a:lnTo>
                    <a:pt x="2279" y="28242"/>
                  </a:lnTo>
                  <a:lnTo>
                    <a:pt x="0" y="28242"/>
                  </a:lnTo>
                  <a:lnTo>
                    <a:pt x="0" y="23457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94" name="Google Shape;4994;p45"/>
          <p:cNvSpPr txBox="1">
            <a:spLocks noGrp="1"/>
          </p:cNvSpPr>
          <p:nvPr>
            <p:ph type="title" idx="2"/>
          </p:nvPr>
        </p:nvSpPr>
        <p:spPr>
          <a:xfrm>
            <a:off x="538361" y="2895664"/>
            <a:ext cx="4657432" cy="10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New Words</a:t>
            </a:r>
            <a:endParaRPr dirty="0"/>
          </a:p>
        </p:txBody>
      </p:sp>
      <p:sp>
        <p:nvSpPr>
          <p:cNvPr id="4995" name="Google Shape;4995;p45"/>
          <p:cNvSpPr txBox="1">
            <a:spLocks noGrp="1"/>
          </p:cNvSpPr>
          <p:nvPr>
            <p:ph type="title"/>
          </p:nvPr>
        </p:nvSpPr>
        <p:spPr>
          <a:xfrm>
            <a:off x="1758988" y="1108606"/>
            <a:ext cx="1977273" cy="14011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Vladimir Script" panose="03050402040407070305" pitchFamily="66" charset="0"/>
              </a:rPr>
              <a:t>Tet</a:t>
            </a:r>
            <a:endParaRPr dirty="0">
              <a:latin typeface="Vladimir Script" panose="03050402040407070305" pitchFamily="66" charset="0"/>
            </a:endParaRPr>
          </a:p>
        </p:txBody>
      </p:sp>
      <p:grpSp>
        <p:nvGrpSpPr>
          <p:cNvPr id="4997" name="Google Shape;4997;p45"/>
          <p:cNvGrpSpPr/>
          <p:nvPr/>
        </p:nvGrpSpPr>
        <p:grpSpPr>
          <a:xfrm>
            <a:off x="4805754" y="1048238"/>
            <a:ext cx="4472191" cy="4095262"/>
            <a:chOff x="5199546" y="1048226"/>
            <a:chExt cx="4472191" cy="4095262"/>
          </a:xfrm>
        </p:grpSpPr>
        <p:sp>
          <p:nvSpPr>
            <p:cNvPr id="4998" name="Google Shape;4998;p45"/>
            <p:cNvSpPr/>
            <p:nvPr/>
          </p:nvSpPr>
          <p:spPr>
            <a:xfrm>
              <a:off x="5271842" y="1048226"/>
              <a:ext cx="4304973" cy="3582020"/>
            </a:xfrm>
            <a:custGeom>
              <a:avLst/>
              <a:gdLst/>
              <a:ahLst/>
              <a:cxnLst/>
              <a:rect l="l" t="t" r="r" b="b"/>
              <a:pathLst>
                <a:path w="23402" h="19472" extrusionOk="0">
                  <a:moveTo>
                    <a:pt x="11949" y="1"/>
                  </a:moveTo>
                  <a:cubicBezTo>
                    <a:pt x="11727" y="1"/>
                    <a:pt x="11503" y="50"/>
                    <a:pt x="11302" y="141"/>
                  </a:cubicBezTo>
                  <a:cubicBezTo>
                    <a:pt x="10817" y="362"/>
                    <a:pt x="10454" y="789"/>
                    <a:pt x="10172" y="1246"/>
                  </a:cubicBezTo>
                  <a:cubicBezTo>
                    <a:pt x="9333" y="2613"/>
                    <a:pt x="9132" y="4273"/>
                    <a:pt x="9062" y="5877"/>
                  </a:cubicBezTo>
                  <a:cubicBezTo>
                    <a:pt x="9048" y="6184"/>
                    <a:pt x="9026" y="6522"/>
                    <a:pt x="8797" y="6728"/>
                  </a:cubicBezTo>
                  <a:cubicBezTo>
                    <a:pt x="8676" y="6839"/>
                    <a:pt x="8529" y="6884"/>
                    <a:pt x="8374" y="6884"/>
                  </a:cubicBezTo>
                  <a:cubicBezTo>
                    <a:pt x="8074" y="6884"/>
                    <a:pt x="7740" y="6715"/>
                    <a:pt x="7494" y="6516"/>
                  </a:cubicBezTo>
                  <a:cubicBezTo>
                    <a:pt x="6724" y="5891"/>
                    <a:pt x="6172" y="5026"/>
                    <a:pt x="5405" y="4390"/>
                  </a:cubicBezTo>
                  <a:cubicBezTo>
                    <a:pt x="4900" y="3974"/>
                    <a:pt x="4230" y="3674"/>
                    <a:pt x="3595" y="3674"/>
                  </a:cubicBezTo>
                  <a:cubicBezTo>
                    <a:pt x="3265" y="3674"/>
                    <a:pt x="2943" y="3756"/>
                    <a:pt x="2659" y="3944"/>
                  </a:cubicBezTo>
                  <a:cubicBezTo>
                    <a:pt x="1809" y="4516"/>
                    <a:pt x="1730" y="5743"/>
                    <a:pt x="1948" y="6748"/>
                  </a:cubicBezTo>
                  <a:cubicBezTo>
                    <a:pt x="2205" y="7928"/>
                    <a:pt x="2740" y="9027"/>
                    <a:pt x="3340" y="10073"/>
                  </a:cubicBezTo>
                  <a:cubicBezTo>
                    <a:pt x="3488" y="10327"/>
                    <a:pt x="3641" y="10589"/>
                    <a:pt x="3683" y="10876"/>
                  </a:cubicBezTo>
                  <a:cubicBezTo>
                    <a:pt x="3728" y="11167"/>
                    <a:pt x="3633" y="11501"/>
                    <a:pt x="3382" y="11652"/>
                  </a:cubicBezTo>
                  <a:cubicBezTo>
                    <a:pt x="3263" y="11724"/>
                    <a:pt x="3120" y="11746"/>
                    <a:pt x="2977" y="11746"/>
                  </a:cubicBezTo>
                  <a:cubicBezTo>
                    <a:pt x="2936" y="11746"/>
                    <a:pt x="2895" y="11744"/>
                    <a:pt x="2855" y="11741"/>
                  </a:cubicBezTo>
                  <a:cubicBezTo>
                    <a:pt x="2353" y="11699"/>
                    <a:pt x="1887" y="11465"/>
                    <a:pt x="1390" y="11390"/>
                  </a:cubicBezTo>
                  <a:cubicBezTo>
                    <a:pt x="1302" y="11375"/>
                    <a:pt x="1211" y="11368"/>
                    <a:pt x="1119" y="11368"/>
                  </a:cubicBezTo>
                  <a:cubicBezTo>
                    <a:pt x="694" y="11368"/>
                    <a:pt x="257" y="11528"/>
                    <a:pt x="90" y="11906"/>
                  </a:cubicBezTo>
                  <a:cubicBezTo>
                    <a:pt x="1" y="12112"/>
                    <a:pt x="4" y="12347"/>
                    <a:pt x="17" y="12570"/>
                  </a:cubicBezTo>
                  <a:cubicBezTo>
                    <a:pt x="143" y="14821"/>
                    <a:pt x="986" y="17008"/>
                    <a:pt x="2311" y="18816"/>
                  </a:cubicBezTo>
                  <a:cubicBezTo>
                    <a:pt x="2636" y="19260"/>
                    <a:pt x="4131" y="19471"/>
                    <a:pt x="6167" y="19471"/>
                  </a:cubicBezTo>
                  <a:cubicBezTo>
                    <a:pt x="11454" y="19471"/>
                    <a:pt x="20390" y="18046"/>
                    <a:pt x="21973" y="15561"/>
                  </a:cubicBezTo>
                  <a:cubicBezTo>
                    <a:pt x="22768" y="14308"/>
                    <a:pt x="23402" y="12885"/>
                    <a:pt x="23354" y="11404"/>
                  </a:cubicBezTo>
                  <a:cubicBezTo>
                    <a:pt x="23329" y="10681"/>
                    <a:pt x="23061" y="9869"/>
                    <a:pt x="22389" y="9610"/>
                  </a:cubicBezTo>
                  <a:cubicBezTo>
                    <a:pt x="22234" y="9550"/>
                    <a:pt x="22074" y="9525"/>
                    <a:pt x="21912" y="9525"/>
                  </a:cubicBezTo>
                  <a:cubicBezTo>
                    <a:pt x="21496" y="9525"/>
                    <a:pt x="21065" y="9684"/>
                    <a:pt x="20654" y="9802"/>
                  </a:cubicBezTo>
                  <a:cubicBezTo>
                    <a:pt x="20416" y="9873"/>
                    <a:pt x="20152" y="9922"/>
                    <a:pt x="19897" y="9922"/>
                  </a:cubicBezTo>
                  <a:cubicBezTo>
                    <a:pt x="19545" y="9922"/>
                    <a:pt x="19211" y="9827"/>
                    <a:pt x="18994" y="9560"/>
                  </a:cubicBezTo>
                  <a:cubicBezTo>
                    <a:pt x="18715" y="9217"/>
                    <a:pt x="18743" y="8723"/>
                    <a:pt x="18807" y="8282"/>
                  </a:cubicBezTo>
                  <a:cubicBezTo>
                    <a:pt x="18938" y="7361"/>
                    <a:pt x="19169" y="6455"/>
                    <a:pt x="19493" y="5579"/>
                  </a:cubicBezTo>
                  <a:cubicBezTo>
                    <a:pt x="19672" y="5099"/>
                    <a:pt x="19881" y="4622"/>
                    <a:pt x="19920" y="4108"/>
                  </a:cubicBezTo>
                  <a:cubicBezTo>
                    <a:pt x="19962" y="3595"/>
                    <a:pt x="19794" y="3034"/>
                    <a:pt x="19367" y="2747"/>
                  </a:cubicBezTo>
                  <a:cubicBezTo>
                    <a:pt x="19175" y="2618"/>
                    <a:pt x="18956" y="2563"/>
                    <a:pt x="18731" y="2563"/>
                  </a:cubicBezTo>
                  <a:cubicBezTo>
                    <a:pt x="18284" y="2563"/>
                    <a:pt x="17810" y="2780"/>
                    <a:pt x="17454" y="3073"/>
                  </a:cubicBezTo>
                  <a:cubicBezTo>
                    <a:pt x="16912" y="3511"/>
                    <a:pt x="16505" y="4106"/>
                    <a:pt x="15919" y="4477"/>
                  </a:cubicBezTo>
                  <a:cubicBezTo>
                    <a:pt x="15716" y="4609"/>
                    <a:pt x="15482" y="4711"/>
                    <a:pt x="15241" y="4711"/>
                  </a:cubicBezTo>
                  <a:cubicBezTo>
                    <a:pt x="15208" y="4711"/>
                    <a:pt x="15174" y="4710"/>
                    <a:pt x="15141" y="4705"/>
                  </a:cubicBezTo>
                  <a:cubicBezTo>
                    <a:pt x="14580" y="4630"/>
                    <a:pt x="14290" y="4014"/>
                    <a:pt x="14098" y="3481"/>
                  </a:cubicBezTo>
                  <a:cubicBezTo>
                    <a:pt x="13827" y="2716"/>
                    <a:pt x="13554" y="1958"/>
                    <a:pt x="13283" y="1196"/>
                  </a:cubicBezTo>
                  <a:cubicBezTo>
                    <a:pt x="13171" y="878"/>
                    <a:pt x="13049" y="551"/>
                    <a:pt x="12806" y="317"/>
                  </a:cubicBezTo>
                  <a:cubicBezTo>
                    <a:pt x="12576" y="100"/>
                    <a:pt x="12265" y="1"/>
                    <a:pt x="11949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9" name="Google Shape;4999;p45"/>
            <p:cNvSpPr/>
            <p:nvPr/>
          </p:nvSpPr>
          <p:spPr>
            <a:xfrm>
              <a:off x="7457625" y="1638729"/>
              <a:ext cx="836271" cy="1897522"/>
            </a:xfrm>
            <a:custGeom>
              <a:avLst/>
              <a:gdLst/>
              <a:ahLst/>
              <a:cxnLst/>
              <a:rect l="l" t="t" r="r" b="b"/>
              <a:pathLst>
                <a:path w="4546" h="10315" extrusionOk="0">
                  <a:moveTo>
                    <a:pt x="2704" y="0"/>
                  </a:moveTo>
                  <a:cubicBezTo>
                    <a:pt x="2101" y="1021"/>
                    <a:pt x="1574" y="2087"/>
                    <a:pt x="1242" y="3228"/>
                  </a:cubicBezTo>
                  <a:cubicBezTo>
                    <a:pt x="1426" y="3434"/>
                    <a:pt x="1591" y="3579"/>
                    <a:pt x="1814" y="3736"/>
                  </a:cubicBezTo>
                  <a:cubicBezTo>
                    <a:pt x="1518" y="3708"/>
                    <a:pt x="1256" y="3658"/>
                    <a:pt x="974" y="3549"/>
                  </a:cubicBezTo>
                  <a:cubicBezTo>
                    <a:pt x="536" y="4383"/>
                    <a:pt x="291" y="5248"/>
                    <a:pt x="271" y="6188"/>
                  </a:cubicBezTo>
                  <a:cubicBezTo>
                    <a:pt x="564" y="6484"/>
                    <a:pt x="874" y="6735"/>
                    <a:pt x="1250" y="6916"/>
                  </a:cubicBezTo>
                  <a:cubicBezTo>
                    <a:pt x="904" y="6846"/>
                    <a:pt x="581" y="6746"/>
                    <a:pt x="271" y="6573"/>
                  </a:cubicBezTo>
                  <a:lnTo>
                    <a:pt x="271" y="6573"/>
                  </a:lnTo>
                  <a:cubicBezTo>
                    <a:pt x="0" y="7502"/>
                    <a:pt x="23" y="8540"/>
                    <a:pt x="397" y="9432"/>
                  </a:cubicBezTo>
                  <a:cubicBezTo>
                    <a:pt x="542" y="9792"/>
                    <a:pt x="804" y="10303"/>
                    <a:pt x="1189" y="10314"/>
                  </a:cubicBezTo>
                  <a:cubicBezTo>
                    <a:pt x="1205" y="10314"/>
                    <a:pt x="1221" y="10315"/>
                    <a:pt x="1238" y="10315"/>
                  </a:cubicBezTo>
                  <a:cubicBezTo>
                    <a:pt x="1951" y="10315"/>
                    <a:pt x="2632" y="9957"/>
                    <a:pt x="3147" y="9460"/>
                  </a:cubicBezTo>
                  <a:cubicBezTo>
                    <a:pt x="3675" y="8950"/>
                    <a:pt x="4043" y="8305"/>
                    <a:pt x="4364" y="7647"/>
                  </a:cubicBezTo>
                  <a:cubicBezTo>
                    <a:pt x="4076" y="7566"/>
                    <a:pt x="3848" y="7393"/>
                    <a:pt x="3580" y="7248"/>
                  </a:cubicBezTo>
                  <a:cubicBezTo>
                    <a:pt x="3867" y="7131"/>
                    <a:pt x="4149" y="6969"/>
                    <a:pt x="4445" y="6883"/>
                  </a:cubicBezTo>
                  <a:cubicBezTo>
                    <a:pt x="4531" y="5962"/>
                    <a:pt x="4545" y="4960"/>
                    <a:pt x="4361" y="4054"/>
                  </a:cubicBezTo>
                  <a:cubicBezTo>
                    <a:pt x="4107" y="4121"/>
                    <a:pt x="3806" y="4104"/>
                    <a:pt x="3543" y="4132"/>
                  </a:cubicBezTo>
                  <a:cubicBezTo>
                    <a:pt x="3753" y="3964"/>
                    <a:pt x="3878" y="3741"/>
                    <a:pt x="4051" y="3532"/>
                  </a:cubicBezTo>
                  <a:cubicBezTo>
                    <a:pt x="3822" y="2305"/>
                    <a:pt x="3371" y="1052"/>
                    <a:pt x="27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0" name="Google Shape;5000;p45"/>
            <p:cNvSpPr/>
            <p:nvPr/>
          </p:nvSpPr>
          <p:spPr>
            <a:xfrm>
              <a:off x="7745518" y="2045091"/>
              <a:ext cx="203457" cy="215230"/>
            </a:xfrm>
            <a:custGeom>
              <a:avLst/>
              <a:gdLst/>
              <a:ahLst/>
              <a:cxnLst/>
              <a:rect l="l" t="t" r="r" b="b"/>
              <a:pathLst>
                <a:path w="1106" h="1170" extrusionOk="0">
                  <a:moveTo>
                    <a:pt x="28" y="1"/>
                  </a:moveTo>
                  <a:cubicBezTo>
                    <a:pt x="20" y="29"/>
                    <a:pt x="9" y="54"/>
                    <a:pt x="1" y="79"/>
                  </a:cubicBezTo>
                  <a:cubicBezTo>
                    <a:pt x="324" y="464"/>
                    <a:pt x="678" y="832"/>
                    <a:pt x="1055" y="1170"/>
                  </a:cubicBezTo>
                  <a:lnTo>
                    <a:pt x="1105" y="1117"/>
                  </a:lnTo>
                  <a:cubicBezTo>
                    <a:pt x="718" y="771"/>
                    <a:pt x="358" y="400"/>
                    <a:pt x="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1" name="Google Shape;5001;p45"/>
            <p:cNvSpPr/>
            <p:nvPr/>
          </p:nvSpPr>
          <p:spPr>
            <a:xfrm>
              <a:off x="7716269" y="2262713"/>
              <a:ext cx="206584" cy="167953"/>
            </a:xfrm>
            <a:custGeom>
              <a:avLst/>
              <a:gdLst/>
              <a:ahLst/>
              <a:cxnLst/>
              <a:rect l="l" t="t" r="r" b="b"/>
              <a:pathLst>
                <a:path w="1123" h="913" extrusionOk="0">
                  <a:moveTo>
                    <a:pt x="20" y="1"/>
                  </a:moveTo>
                  <a:lnTo>
                    <a:pt x="1" y="17"/>
                  </a:lnTo>
                  <a:cubicBezTo>
                    <a:pt x="126" y="137"/>
                    <a:pt x="252" y="240"/>
                    <a:pt x="405" y="349"/>
                  </a:cubicBezTo>
                  <a:cubicBezTo>
                    <a:pt x="363" y="346"/>
                    <a:pt x="327" y="338"/>
                    <a:pt x="285" y="335"/>
                  </a:cubicBezTo>
                  <a:lnTo>
                    <a:pt x="285" y="335"/>
                  </a:lnTo>
                  <a:cubicBezTo>
                    <a:pt x="536" y="550"/>
                    <a:pt x="804" y="743"/>
                    <a:pt x="1086" y="913"/>
                  </a:cubicBezTo>
                  <a:lnTo>
                    <a:pt x="1122" y="851"/>
                  </a:lnTo>
                  <a:cubicBezTo>
                    <a:pt x="723" y="612"/>
                    <a:pt x="355" y="324"/>
                    <a:pt x="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2" name="Google Shape;5002;p45"/>
            <p:cNvSpPr/>
            <p:nvPr/>
          </p:nvSpPr>
          <p:spPr>
            <a:xfrm>
              <a:off x="7811191" y="1893694"/>
              <a:ext cx="145878" cy="156732"/>
            </a:xfrm>
            <a:custGeom>
              <a:avLst/>
              <a:gdLst/>
              <a:ahLst/>
              <a:cxnLst/>
              <a:rect l="l" t="t" r="r" b="b"/>
              <a:pathLst>
                <a:path w="793" h="852" extrusionOk="0">
                  <a:moveTo>
                    <a:pt x="37" y="1"/>
                  </a:moveTo>
                  <a:cubicBezTo>
                    <a:pt x="26" y="26"/>
                    <a:pt x="12" y="51"/>
                    <a:pt x="1" y="73"/>
                  </a:cubicBezTo>
                  <a:cubicBezTo>
                    <a:pt x="215" y="366"/>
                    <a:pt x="467" y="628"/>
                    <a:pt x="748" y="852"/>
                  </a:cubicBezTo>
                  <a:lnTo>
                    <a:pt x="793" y="796"/>
                  </a:lnTo>
                  <a:cubicBezTo>
                    <a:pt x="503" y="567"/>
                    <a:pt x="249" y="296"/>
                    <a:pt x="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3" name="Google Shape;5003;p45"/>
            <p:cNvSpPr/>
            <p:nvPr/>
          </p:nvSpPr>
          <p:spPr>
            <a:xfrm>
              <a:off x="7566343" y="2438209"/>
              <a:ext cx="321006" cy="194259"/>
            </a:xfrm>
            <a:custGeom>
              <a:avLst/>
              <a:gdLst/>
              <a:ahLst/>
              <a:cxnLst/>
              <a:rect l="l" t="t" r="r" b="b"/>
              <a:pathLst>
                <a:path w="1745" h="1056" extrusionOk="0">
                  <a:moveTo>
                    <a:pt x="26" y="1"/>
                  </a:moveTo>
                  <a:cubicBezTo>
                    <a:pt x="18" y="26"/>
                    <a:pt x="6" y="48"/>
                    <a:pt x="1" y="70"/>
                  </a:cubicBezTo>
                  <a:cubicBezTo>
                    <a:pt x="509" y="497"/>
                    <a:pt x="1094" y="832"/>
                    <a:pt x="1719" y="1055"/>
                  </a:cubicBezTo>
                  <a:lnTo>
                    <a:pt x="1745" y="988"/>
                  </a:lnTo>
                  <a:cubicBezTo>
                    <a:pt x="1120" y="765"/>
                    <a:pt x="534" y="430"/>
                    <a:pt x="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4" name="Google Shape;5004;p45"/>
            <p:cNvSpPr/>
            <p:nvPr/>
          </p:nvSpPr>
          <p:spPr>
            <a:xfrm>
              <a:off x="7521274" y="2610209"/>
              <a:ext cx="347680" cy="227923"/>
            </a:xfrm>
            <a:custGeom>
              <a:avLst/>
              <a:gdLst/>
              <a:ahLst/>
              <a:cxnLst/>
              <a:rect l="l" t="t" r="r" b="b"/>
              <a:pathLst>
                <a:path w="1890" h="1239" extrusionOk="0">
                  <a:moveTo>
                    <a:pt x="14" y="0"/>
                  </a:moveTo>
                  <a:cubicBezTo>
                    <a:pt x="12" y="28"/>
                    <a:pt x="6" y="56"/>
                    <a:pt x="0" y="84"/>
                  </a:cubicBezTo>
                  <a:cubicBezTo>
                    <a:pt x="544" y="578"/>
                    <a:pt x="1180" y="971"/>
                    <a:pt x="1861" y="1239"/>
                  </a:cubicBezTo>
                  <a:lnTo>
                    <a:pt x="1889" y="1172"/>
                  </a:lnTo>
                  <a:cubicBezTo>
                    <a:pt x="1197" y="901"/>
                    <a:pt x="564" y="500"/>
                    <a:pt x="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5" name="Google Shape;5005;p45"/>
            <p:cNvSpPr/>
            <p:nvPr/>
          </p:nvSpPr>
          <p:spPr>
            <a:xfrm>
              <a:off x="7505270" y="2847698"/>
              <a:ext cx="307209" cy="237305"/>
            </a:xfrm>
            <a:custGeom>
              <a:avLst/>
              <a:gdLst/>
              <a:ahLst/>
              <a:cxnLst/>
              <a:rect l="l" t="t" r="r" b="b"/>
              <a:pathLst>
                <a:path w="1670" h="1290" extrusionOk="0">
                  <a:moveTo>
                    <a:pt x="12" y="1"/>
                  </a:moveTo>
                  <a:cubicBezTo>
                    <a:pt x="9" y="15"/>
                    <a:pt x="4" y="26"/>
                    <a:pt x="1" y="40"/>
                  </a:cubicBezTo>
                  <a:cubicBezTo>
                    <a:pt x="456" y="562"/>
                    <a:pt x="1016" y="991"/>
                    <a:pt x="1636" y="1290"/>
                  </a:cubicBezTo>
                  <a:lnTo>
                    <a:pt x="1669" y="1228"/>
                  </a:lnTo>
                  <a:cubicBezTo>
                    <a:pt x="1075" y="947"/>
                    <a:pt x="542" y="542"/>
                    <a:pt x="107" y="54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6" name="Google Shape;5006;p45"/>
            <p:cNvSpPr/>
            <p:nvPr/>
          </p:nvSpPr>
          <p:spPr>
            <a:xfrm>
              <a:off x="7473997" y="3051523"/>
              <a:ext cx="270234" cy="210079"/>
            </a:xfrm>
            <a:custGeom>
              <a:avLst/>
              <a:gdLst/>
              <a:ahLst/>
              <a:cxnLst/>
              <a:rect l="l" t="t" r="r" b="b"/>
              <a:pathLst>
                <a:path w="1469" h="1142" extrusionOk="0">
                  <a:moveTo>
                    <a:pt x="4" y="0"/>
                  </a:moveTo>
                  <a:cubicBezTo>
                    <a:pt x="1" y="34"/>
                    <a:pt x="1" y="65"/>
                    <a:pt x="1" y="95"/>
                  </a:cubicBezTo>
                  <a:cubicBezTo>
                    <a:pt x="433" y="503"/>
                    <a:pt x="913" y="857"/>
                    <a:pt x="1435" y="1141"/>
                  </a:cubicBezTo>
                  <a:lnTo>
                    <a:pt x="1468" y="1080"/>
                  </a:lnTo>
                  <a:cubicBezTo>
                    <a:pt x="935" y="787"/>
                    <a:pt x="444" y="419"/>
                    <a:pt x="4" y="0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7" name="Google Shape;5007;p45"/>
            <p:cNvSpPr/>
            <p:nvPr/>
          </p:nvSpPr>
          <p:spPr>
            <a:xfrm>
              <a:off x="7777343" y="3138719"/>
              <a:ext cx="434324" cy="68248"/>
            </a:xfrm>
            <a:custGeom>
              <a:avLst/>
              <a:gdLst/>
              <a:ahLst/>
              <a:cxnLst/>
              <a:rect l="l" t="t" r="r" b="b"/>
              <a:pathLst>
                <a:path w="2361" h="371" extrusionOk="0">
                  <a:moveTo>
                    <a:pt x="2361" y="1"/>
                  </a:moveTo>
                  <a:cubicBezTo>
                    <a:pt x="1809" y="152"/>
                    <a:pt x="1210" y="300"/>
                    <a:pt x="608" y="300"/>
                  </a:cubicBezTo>
                  <a:cubicBezTo>
                    <a:pt x="410" y="300"/>
                    <a:pt x="212" y="284"/>
                    <a:pt x="14" y="246"/>
                  </a:cubicBezTo>
                  <a:lnTo>
                    <a:pt x="1" y="316"/>
                  </a:lnTo>
                  <a:cubicBezTo>
                    <a:pt x="199" y="354"/>
                    <a:pt x="400" y="370"/>
                    <a:pt x="602" y="370"/>
                  </a:cubicBezTo>
                  <a:cubicBezTo>
                    <a:pt x="1195" y="370"/>
                    <a:pt x="1791" y="229"/>
                    <a:pt x="2313" y="90"/>
                  </a:cubicBezTo>
                  <a:cubicBezTo>
                    <a:pt x="2330" y="62"/>
                    <a:pt x="2347" y="29"/>
                    <a:pt x="2361" y="1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8" name="Google Shape;5008;p45"/>
            <p:cNvSpPr/>
            <p:nvPr/>
          </p:nvSpPr>
          <p:spPr>
            <a:xfrm>
              <a:off x="7822964" y="2980699"/>
              <a:ext cx="321558" cy="65857"/>
            </a:xfrm>
            <a:custGeom>
              <a:avLst/>
              <a:gdLst/>
              <a:ahLst/>
              <a:cxnLst/>
              <a:rect l="l" t="t" r="r" b="b"/>
              <a:pathLst>
                <a:path w="1748" h="358" extrusionOk="0">
                  <a:moveTo>
                    <a:pt x="1672" y="0"/>
                  </a:moveTo>
                  <a:cubicBezTo>
                    <a:pt x="1194" y="190"/>
                    <a:pt x="677" y="288"/>
                    <a:pt x="162" y="288"/>
                  </a:cubicBezTo>
                  <a:cubicBezTo>
                    <a:pt x="109" y="288"/>
                    <a:pt x="56" y="287"/>
                    <a:pt x="4" y="285"/>
                  </a:cubicBezTo>
                  <a:lnTo>
                    <a:pt x="1" y="355"/>
                  </a:lnTo>
                  <a:cubicBezTo>
                    <a:pt x="51" y="357"/>
                    <a:pt x="102" y="358"/>
                    <a:pt x="152" y="358"/>
                  </a:cubicBezTo>
                  <a:cubicBezTo>
                    <a:pt x="693" y="358"/>
                    <a:pt x="1245" y="249"/>
                    <a:pt x="1747" y="42"/>
                  </a:cubicBezTo>
                  <a:cubicBezTo>
                    <a:pt x="1722" y="23"/>
                    <a:pt x="1694" y="9"/>
                    <a:pt x="16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9" name="Google Shape;5009;p45"/>
            <p:cNvSpPr/>
            <p:nvPr/>
          </p:nvSpPr>
          <p:spPr>
            <a:xfrm>
              <a:off x="7850190" y="2790855"/>
              <a:ext cx="433404" cy="123435"/>
            </a:xfrm>
            <a:custGeom>
              <a:avLst/>
              <a:gdLst/>
              <a:ahLst/>
              <a:cxnLst/>
              <a:rect l="l" t="t" r="r" b="b"/>
              <a:pathLst>
                <a:path w="2356" h="671" extrusionOk="0">
                  <a:moveTo>
                    <a:pt x="2355" y="0"/>
                  </a:moveTo>
                  <a:lnTo>
                    <a:pt x="2355" y="0"/>
                  </a:lnTo>
                  <a:cubicBezTo>
                    <a:pt x="2143" y="131"/>
                    <a:pt x="1917" y="254"/>
                    <a:pt x="1683" y="352"/>
                  </a:cubicBezTo>
                  <a:cubicBezTo>
                    <a:pt x="1381" y="476"/>
                    <a:pt x="963" y="601"/>
                    <a:pt x="506" y="601"/>
                  </a:cubicBezTo>
                  <a:cubicBezTo>
                    <a:pt x="346" y="601"/>
                    <a:pt x="181" y="586"/>
                    <a:pt x="15" y="550"/>
                  </a:cubicBezTo>
                  <a:cubicBezTo>
                    <a:pt x="12" y="575"/>
                    <a:pt x="9" y="594"/>
                    <a:pt x="1" y="620"/>
                  </a:cubicBezTo>
                  <a:cubicBezTo>
                    <a:pt x="171" y="656"/>
                    <a:pt x="340" y="671"/>
                    <a:pt x="503" y="671"/>
                  </a:cubicBezTo>
                  <a:cubicBezTo>
                    <a:pt x="973" y="671"/>
                    <a:pt x="1400" y="544"/>
                    <a:pt x="1711" y="413"/>
                  </a:cubicBezTo>
                  <a:cubicBezTo>
                    <a:pt x="1806" y="377"/>
                    <a:pt x="1895" y="335"/>
                    <a:pt x="1987" y="288"/>
                  </a:cubicBezTo>
                  <a:cubicBezTo>
                    <a:pt x="2113" y="226"/>
                    <a:pt x="2232" y="156"/>
                    <a:pt x="2352" y="84"/>
                  </a:cubicBezTo>
                  <a:cubicBezTo>
                    <a:pt x="2352" y="56"/>
                    <a:pt x="2355" y="28"/>
                    <a:pt x="23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0" name="Google Shape;5010;p45"/>
            <p:cNvSpPr/>
            <p:nvPr/>
          </p:nvSpPr>
          <p:spPr>
            <a:xfrm>
              <a:off x="7877416" y="2635227"/>
              <a:ext cx="408754" cy="159307"/>
            </a:xfrm>
            <a:custGeom>
              <a:avLst/>
              <a:gdLst/>
              <a:ahLst/>
              <a:cxnLst/>
              <a:rect l="l" t="t" r="r" b="b"/>
              <a:pathLst>
                <a:path w="2222" h="866" extrusionOk="0">
                  <a:moveTo>
                    <a:pt x="2218" y="1"/>
                  </a:moveTo>
                  <a:cubicBezTo>
                    <a:pt x="2087" y="82"/>
                    <a:pt x="1937" y="166"/>
                    <a:pt x="1772" y="241"/>
                  </a:cubicBezTo>
                  <a:cubicBezTo>
                    <a:pt x="1211" y="511"/>
                    <a:pt x="614" y="696"/>
                    <a:pt x="1" y="796"/>
                  </a:cubicBezTo>
                  <a:lnTo>
                    <a:pt x="12" y="866"/>
                  </a:lnTo>
                  <a:cubicBezTo>
                    <a:pt x="637" y="765"/>
                    <a:pt x="1236" y="576"/>
                    <a:pt x="1803" y="305"/>
                  </a:cubicBezTo>
                  <a:cubicBezTo>
                    <a:pt x="1836" y="291"/>
                    <a:pt x="1867" y="274"/>
                    <a:pt x="1898" y="260"/>
                  </a:cubicBezTo>
                  <a:cubicBezTo>
                    <a:pt x="2015" y="199"/>
                    <a:pt x="2121" y="140"/>
                    <a:pt x="2221" y="82"/>
                  </a:cubicBezTo>
                  <a:cubicBezTo>
                    <a:pt x="2221" y="54"/>
                    <a:pt x="2221" y="26"/>
                    <a:pt x="22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1" name="Google Shape;5011;p45"/>
            <p:cNvSpPr/>
            <p:nvPr/>
          </p:nvSpPr>
          <p:spPr>
            <a:xfrm>
              <a:off x="7897467" y="2456236"/>
              <a:ext cx="376377" cy="222405"/>
            </a:xfrm>
            <a:custGeom>
              <a:avLst/>
              <a:gdLst/>
              <a:ahLst/>
              <a:cxnLst/>
              <a:rect l="l" t="t" r="r" b="b"/>
              <a:pathLst>
                <a:path w="2046" h="1209" extrusionOk="0">
                  <a:moveTo>
                    <a:pt x="2037" y="0"/>
                  </a:moveTo>
                  <a:cubicBezTo>
                    <a:pt x="1484" y="564"/>
                    <a:pt x="768" y="968"/>
                    <a:pt x="0" y="1139"/>
                  </a:cubicBezTo>
                  <a:lnTo>
                    <a:pt x="17" y="1208"/>
                  </a:lnTo>
                  <a:cubicBezTo>
                    <a:pt x="341" y="1136"/>
                    <a:pt x="661" y="1019"/>
                    <a:pt x="963" y="871"/>
                  </a:cubicBezTo>
                  <a:cubicBezTo>
                    <a:pt x="1359" y="670"/>
                    <a:pt x="1730" y="405"/>
                    <a:pt x="2045" y="92"/>
                  </a:cubicBezTo>
                  <a:cubicBezTo>
                    <a:pt x="2042" y="64"/>
                    <a:pt x="2040" y="34"/>
                    <a:pt x="20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2" name="Google Shape;5012;p45"/>
            <p:cNvSpPr/>
            <p:nvPr/>
          </p:nvSpPr>
          <p:spPr>
            <a:xfrm>
              <a:off x="7906665" y="2396634"/>
              <a:ext cx="226084" cy="166482"/>
            </a:xfrm>
            <a:custGeom>
              <a:avLst/>
              <a:gdLst/>
              <a:ahLst/>
              <a:cxnLst/>
              <a:rect l="l" t="t" r="r" b="b"/>
              <a:pathLst>
                <a:path w="1229" h="905" extrusionOk="0">
                  <a:moveTo>
                    <a:pt x="1228" y="1"/>
                  </a:moveTo>
                  <a:lnTo>
                    <a:pt x="1228" y="1"/>
                  </a:lnTo>
                  <a:cubicBezTo>
                    <a:pt x="1189" y="3"/>
                    <a:pt x="1150" y="9"/>
                    <a:pt x="1114" y="12"/>
                  </a:cubicBezTo>
                  <a:cubicBezTo>
                    <a:pt x="773" y="324"/>
                    <a:pt x="399" y="603"/>
                    <a:pt x="1" y="840"/>
                  </a:cubicBezTo>
                  <a:lnTo>
                    <a:pt x="37" y="905"/>
                  </a:lnTo>
                  <a:cubicBezTo>
                    <a:pt x="466" y="645"/>
                    <a:pt x="865" y="344"/>
                    <a:pt x="12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3" name="Google Shape;5013;p45"/>
            <p:cNvSpPr/>
            <p:nvPr/>
          </p:nvSpPr>
          <p:spPr>
            <a:xfrm>
              <a:off x="7922669" y="2135415"/>
              <a:ext cx="249446" cy="279431"/>
            </a:xfrm>
            <a:custGeom>
              <a:avLst/>
              <a:gdLst/>
              <a:ahLst/>
              <a:cxnLst/>
              <a:rect l="l" t="t" r="r" b="b"/>
              <a:pathLst>
                <a:path w="1356" h="1519" extrusionOk="0">
                  <a:moveTo>
                    <a:pt x="1331" y="1"/>
                  </a:moveTo>
                  <a:cubicBezTo>
                    <a:pt x="1119" y="316"/>
                    <a:pt x="887" y="623"/>
                    <a:pt x="647" y="913"/>
                  </a:cubicBezTo>
                  <a:cubicBezTo>
                    <a:pt x="477" y="1117"/>
                    <a:pt x="271" y="1340"/>
                    <a:pt x="6" y="1437"/>
                  </a:cubicBezTo>
                  <a:cubicBezTo>
                    <a:pt x="6" y="1465"/>
                    <a:pt x="3" y="1490"/>
                    <a:pt x="0" y="1518"/>
                  </a:cubicBezTo>
                  <a:cubicBezTo>
                    <a:pt x="47" y="1504"/>
                    <a:pt x="92" y="1485"/>
                    <a:pt x="134" y="1463"/>
                  </a:cubicBezTo>
                  <a:cubicBezTo>
                    <a:pt x="365" y="1348"/>
                    <a:pt x="547" y="1144"/>
                    <a:pt x="703" y="958"/>
                  </a:cubicBezTo>
                  <a:cubicBezTo>
                    <a:pt x="935" y="679"/>
                    <a:pt x="1152" y="391"/>
                    <a:pt x="1356" y="93"/>
                  </a:cubicBezTo>
                  <a:cubicBezTo>
                    <a:pt x="1347" y="65"/>
                    <a:pt x="1342" y="34"/>
                    <a:pt x="13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4" name="Google Shape;5014;p45"/>
            <p:cNvSpPr/>
            <p:nvPr/>
          </p:nvSpPr>
          <p:spPr>
            <a:xfrm>
              <a:off x="7945664" y="1968197"/>
              <a:ext cx="175128" cy="234178"/>
            </a:xfrm>
            <a:custGeom>
              <a:avLst/>
              <a:gdLst/>
              <a:ahLst/>
              <a:cxnLst/>
              <a:rect l="l" t="t" r="r" b="b"/>
              <a:pathLst>
                <a:path w="952" h="1273" extrusionOk="0">
                  <a:moveTo>
                    <a:pt x="921" y="0"/>
                  </a:moveTo>
                  <a:cubicBezTo>
                    <a:pt x="673" y="447"/>
                    <a:pt x="363" y="859"/>
                    <a:pt x="1" y="1222"/>
                  </a:cubicBezTo>
                  <a:lnTo>
                    <a:pt x="51" y="1272"/>
                  </a:lnTo>
                  <a:cubicBezTo>
                    <a:pt x="405" y="921"/>
                    <a:pt x="706" y="525"/>
                    <a:pt x="952" y="92"/>
                  </a:cubicBezTo>
                  <a:cubicBezTo>
                    <a:pt x="941" y="59"/>
                    <a:pt x="930" y="28"/>
                    <a:pt x="9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5" name="Google Shape;5015;p45"/>
            <p:cNvSpPr/>
            <p:nvPr/>
          </p:nvSpPr>
          <p:spPr>
            <a:xfrm>
              <a:off x="7961116" y="1819376"/>
              <a:ext cx="100257" cy="181750"/>
            </a:xfrm>
            <a:custGeom>
              <a:avLst/>
              <a:gdLst/>
              <a:ahLst/>
              <a:cxnLst/>
              <a:rect l="l" t="t" r="r" b="b"/>
              <a:pathLst>
                <a:path w="545" h="988" extrusionOk="0">
                  <a:moveTo>
                    <a:pt x="502" y="0"/>
                  </a:moveTo>
                  <a:cubicBezTo>
                    <a:pt x="408" y="221"/>
                    <a:pt x="299" y="435"/>
                    <a:pt x="176" y="642"/>
                  </a:cubicBezTo>
                  <a:cubicBezTo>
                    <a:pt x="129" y="726"/>
                    <a:pt x="73" y="809"/>
                    <a:pt x="6" y="882"/>
                  </a:cubicBezTo>
                  <a:cubicBezTo>
                    <a:pt x="3" y="918"/>
                    <a:pt x="3" y="951"/>
                    <a:pt x="0" y="988"/>
                  </a:cubicBezTo>
                  <a:cubicBezTo>
                    <a:pt x="103" y="901"/>
                    <a:pt x="176" y="784"/>
                    <a:pt x="240" y="681"/>
                  </a:cubicBezTo>
                  <a:cubicBezTo>
                    <a:pt x="352" y="488"/>
                    <a:pt x="452" y="293"/>
                    <a:pt x="544" y="92"/>
                  </a:cubicBezTo>
                  <a:cubicBezTo>
                    <a:pt x="530" y="64"/>
                    <a:pt x="514" y="31"/>
                    <a:pt x="5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6" name="Google Shape;5016;p45"/>
            <p:cNvSpPr/>
            <p:nvPr/>
          </p:nvSpPr>
          <p:spPr>
            <a:xfrm>
              <a:off x="7616196" y="2319740"/>
              <a:ext cx="288629" cy="248527"/>
            </a:xfrm>
            <a:custGeom>
              <a:avLst/>
              <a:gdLst/>
              <a:ahLst/>
              <a:cxnLst/>
              <a:rect l="l" t="t" r="r" b="b"/>
              <a:pathLst>
                <a:path w="1569" h="1351" extrusionOk="0">
                  <a:moveTo>
                    <a:pt x="37" y="0"/>
                  </a:moveTo>
                  <a:cubicBezTo>
                    <a:pt x="23" y="25"/>
                    <a:pt x="12" y="45"/>
                    <a:pt x="1" y="70"/>
                  </a:cubicBezTo>
                  <a:cubicBezTo>
                    <a:pt x="455" y="558"/>
                    <a:pt x="963" y="988"/>
                    <a:pt x="1529" y="1350"/>
                  </a:cubicBezTo>
                  <a:lnTo>
                    <a:pt x="1568" y="1292"/>
                  </a:lnTo>
                  <a:cubicBezTo>
                    <a:pt x="1002" y="924"/>
                    <a:pt x="486" y="497"/>
                    <a:pt x="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7" name="Google Shape;5017;p45"/>
            <p:cNvSpPr/>
            <p:nvPr/>
          </p:nvSpPr>
          <p:spPr>
            <a:xfrm>
              <a:off x="7713693" y="2131919"/>
              <a:ext cx="212103" cy="194627"/>
            </a:xfrm>
            <a:custGeom>
              <a:avLst/>
              <a:gdLst/>
              <a:ahLst/>
              <a:cxnLst/>
              <a:rect l="l" t="t" r="r" b="b"/>
              <a:pathLst>
                <a:path w="1153" h="1058" extrusionOk="0">
                  <a:moveTo>
                    <a:pt x="28" y="0"/>
                  </a:moveTo>
                  <a:cubicBezTo>
                    <a:pt x="20" y="28"/>
                    <a:pt x="12" y="53"/>
                    <a:pt x="1" y="81"/>
                  </a:cubicBezTo>
                  <a:cubicBezTo>
                    <a:pt x="307" y="474"/>
                    <a:pt x="690" y="809"/>
                    <a:pt x="1116" y="1057"/>
                  </a:cubicBezTo>
                  <a:lnTo>
                    <a:pt x="1153" y="993"/>
                  </a:lnTo>
                  <a:cubicBezTo>
                    <a:pt x="718" y="742"/>
                    <a:pt x="333" y="396"/>
                    <a:pt x="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8" name="Google Shape;5018;p45"/>
            <p:cNvSpPr/>
            <p:nvPr/>
          </p:nvSpPr>
          <p:spPr>
            <a:xfrm>
              <a:off x="7776239" y="1972244"/>
              <a:ext cx="171080" cy="161331"/>
            </a:xfrm>
            <a:custGeom>
              <a:avLst/>
              <a:gdLst/>
              <a:ahLst/>
              <a:cxnLst/>
              <a:rect l="l" t="t" r="r" b="b"/>
              <a:pathLst>
                <a:path w="930" h="877" extrusionOk="0">
                  <a:moveTo>
                    <a:pt x="32" y="1"/>
                  </a:moveTo>
                  <a:lnTo>
                    <a:pt x="1" y="73"/>
                  </a:lnTo>
                  <a:cubicBezTo>
                    <a:pt x="246" y="394"/>
                    <a:pt x="551" y="667"/>
                    <a:pt x="896" y="877"/>
                  </a:cubicBezTo>
                  <a:lnTo>
                    <a:pt x="930" y="818"/>
                  </a:lnTo>
                  <a:cubicBezTo>
                    <a:pt x="581" y="609"/>
                    <a:pt x="274" y="327"/>
                    <a:pt x="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9" name="Google Shape;5019;p45"/>
            <p:cNvSpPr/>
            <p:nvPr/>
          </p:nvSpPr>
          <p:spPr>
            <a:xfrm>
              <a:off x="7870241" y="1777801"/>
              <a:ext cx="87380" cy="102280"/>
            </a:xfrm>
            <a:custGeom>
              <a:avLst/>
              <a:gdLst/>
              <a:ahLst/>
              <a:cxnLst/>
              <a:rect l="l" t="t" r="r" b="b"/>
              <a:pathLst>
                <a:path w="475" h="556" extrusionOk="0">
                  <a:moveTo>
                    <a:pt x="40" y="0"/>
                  </a:moveTo>
                  <a:cubicBezTo>
                    <a:pt x="26" y="25"/>
                    <a:pt x="14" y="45"/>
                    <a:pt x="0" y="70"/>
                  </a:cubicBezTo>
                  <a:cubicBezTo>
                    <a:pt x="126" y="243"/>
                    <a:pt x="271" y="408"/>
                    <a:pt x="430" y="555"/>
                  </a:cubicBezTo>
                  <a:lnTo>
                    <a:pt x="475" y="502"/>
                  </a:lnTo>
                  <a:cubicBezTo>
                    <a:pt x="307" y="352"/>
                    <a:pt x="162" y="182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0" name="Google Shape;5020;p45"/>
            <p:cNvSpPr/>
            <p:nvPr/>
          </p:nvSpPr>
          <p:spPr>
            <a:xfrm>
              <a:off x="7543349" y="2514183"/>
              <a:ext cx="331675" cy="216334"/>
            </a:xfrm>
            <a:custGeom>
              <a:avLst/>
              <a:gdLst/>
              <a:ahLst/>
              <a:cxnLst/>
              <a:rect l="l" t="t" r="r" b="b"/>
              <a:pathLst>
                <a:path w="1803" h="1176" extrusionOk="0">
                  <a:moveTo>
                    <a:pt x="20" y="1"/>
                  </a:moveTo>
                  <a:cubicBezTo>
                    <a:pt x="14" y="26"/>
                    <a:pt x="6" y="48"/>
                    <a:pt x="0" y="76"/>
                  </a:cubicBezTo>
                  <a:cubicBezTo>
                    <a:pt x="514" y="550"/>
                    <a:pt x="1119" y="927"/>
                    <a:pt x="1775" y="1175"/>
                  </a:cubicBezTo>
                  <a:lnTo>
                    <a:pt x="1803" y="1108"/>
                  </a:lnTo>
                  <a:cubicBezTo>
                    <a:pt x="1144" y="863"/>
                    <a:pt x="533" y="478"/>
                    <a:pt x="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1" name="Google Shape;5021;p45"/>
            <p:cNvSpPr/>
            <p:nvPr/>
          </p:nvSpPr>
          <p:spPr>
            <a:xfrm>
              <a:off x="7508397" y="2722975"/>
              <a:ext cx="325605" cy="231235"/>
            </a:xfrm>
            <a:custGeom>
              <a:avLst/>
              <a:gdLst/>
              <a:ahLst/>
              <a:cxnLst/>
              <a:rect l="l" t="t" r="r" b="b"/>
              <a:pathLst>
                <a:path w="1770" h="1257" extrusionOk="0">
                  <a:moveTo>
                    <a:pt x="9" y="1"/>
                  </a:moveTo>
                  <a:cubicBezTo>
                    <a:pt x="6" y="34"/>
                    <a:pt x="1" y="65"/>
                    <a:pt x="1" y="99"/>
                  </a:cubicBezTo>
                  <a:cubicBezTo>
                    <a:pt x="168" y="288"/>
                    <a:pt x="347" y="472"/>
                    <a:pt x="542" y="637"/>
                  </a:cubicBezTo>
                  <a:cubicBezTo>
                    <a:pt x="941" y="972"/>
                    <a:pt x="1348" y="1181"/>
                    <a:pt x="1758" y="1256"/>
                  </a:cubicBezTo>
                  <a:lnTo>
                    <a:pt x="1769" y="1187"/>
                  </a:lnTo>
                  <a:cubicBezTo>
                    <a:pt x="1373" y="1114"/>
                    <a:pt x="974" y="913"/>
                    <a:pt x="592" y="587"/>
                  </a:cubicBezTo>
                  <a:cubicBezTo>
                    <a:pt x="383" y="408"/>
                    <a:pt x="190" y="207"/>
                    <a:pt x="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2" name="Google Shape;5022;p45"/>
            <p:cNvSpPr/>
            <p:nvPr/>
          </p:nvSpPr>
          <p:spPr>
            <a:xfrm>
              <a:off x="7482275" y="2948875"/>
              <a:ext cx="308681" cy="250182"/>
            </a:xfrm>
            <a:custGeom>
              <a:avLst/>
              <a:gdLst/>
              <a:ahLst/>
              <a:cxnLst/>
              <a:rect l="l" t="t" r="r" b="b"/>
              <a:pathLst>
                <a:path w="1678" h="1360" extrusionOk="0">
                  <a:moveTo>
                    <a:pt x="14" y="0"/>
                  </a:moveTo>
                  <a:cubicBezTo>
                    <a:pt x="9" y="34"/>
                    <a:pt x="3" y="65"/>
                    <a:pt x="0" y="95"/>
                  </a:cubicBezTo>
                  <a:cubicBezTo>
                    <a:pt x="469" y="609"/>
                    <a:pt x="1030" y="1044"/>
                    <a:pt x="1646" y="1359"/>
                  </a:cubicBezTo>
                  <a:lnTo>
                    <a:pt x="1677" y="1292"/>
                  </a:lnTo>
                  <a:cubicBezTo>
                    <a:pt x="1049" y="974"/>
                    <a:pt x="483" y="528"/>
                    <a:pt x="14" y="0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3" name="Google Shape;5023;p45"/>
            <p:cNvSpPr/>
            <p:nvPr/>
          </p:nvSpPr>
          <p:spPr>
            <a:xfrm>
              <a:off x="7488897" y="3235664"/>
              <a:ext cx="226084" cy="121412"/>
            </a:xfrm>
            <a:custGeom>
              <a:avLst/>
              <a:gdLst/>
              <a:ahLst/>
              <a:cxnLst/>
              <a:rect l="l" t="t" r="r" b="b"/>
              <a:pathLst>
                <a:path w="1229" h="660" extrusionOk="0">
                  <a:moveTo>
                    <a:pt x="1" y="1"/>
                  </a:moveTo>
                  <a:lnTo>
                    <a:pt x="1" y="1"/>
                  </a:lnTo>
                  <a:cubicBezTo>
                    <a:pt x="6" y="37"/>
                    <a:pt x="12" y="68"/>
                    <a:pt x="20" y="101"/>
                  </a:cubicBezTo>
                  <a:cubicBezTo>
                    <a:pt x="383" y="350"/>
                    <a:pt x="785" y="539"/>
                    <a:pt x="1206" y="659"/>
                  </a:cubicBezTo>
                  <a:lnTo>
                    <a:pt x="1228" y="590"/>
                  </a:lnTo>
                  <a:cubicBezTo>
                    <a:pt x="785" y="461"/>
                    <a:pt x="369" y="263"/>
                    <a:pt x="1" y="1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4" name="Google Shape;5024;p45"/>
            <p:cNvSpPr/>
            <p:nvPr/>
          </p:nvSpPr>
          <p:spPr>
            <a:xfrm>
              <a:off x="7671199" y="1646823"/>
              <a:ext cx="622696" cy="1889427"/>
            </a:xfrm>
            <a:custGeom>
              <a:avLst/>
              <a:gdLst/>
              <a:ahLst/>
              <a:cxnLst/>
              <a:rect l="l" t="t" r="r" b="b"/>
              <a:pathLst>
                <a:path w="3385" h="10271" extrusionOk="0">
                  <a:moveTo>
                    <a:pt x="1568" y="1"/>
                  </a:moveTo>
                  <a:cubicBezTo>
                    <a:pt x="1610" y="486"/>
                    <a:pt x="1624" y="974"/>
                    <a:pt x="1601" y="1463"/>
                  </a:cubicBezTo>
                  <a:cubicBezTo>
                    <a:pt x="1596" y="1583"/>
                    <a:pt x="1590" y="1703"/>
                    <a:pt x="1582" y="1825"/>
                  </a:cubicBezTo>
                  <a:cubicBezTo>
                    <a:pt x="1579" y="1859"/>
                    <a:pt x="1579" y="1895"/>
                    <a:pt x="1576" y="1929"/>
                  </a:cubicBezTo>
                  <a:cubicBezTo>
                    <a:pt x="1557" y="2180"/>
                    <a:pt x="1537" y="2428"/>
                    <a:pt x="1512" y="2676"/>
                  </a:cubicBezTo>
                  <a:lnTo>
                    <a:pt x="1459" y="3240"/>
                  </a:lnTo>
                  <a:cubicBezTo>
                    <a:pt x="1459" y="3268"/>
                    <a:pt x="1456" y="3298"/>
                    <a:pt x="1453" y="3326"/>
                  </a:cubicBezTo>
                  <a:cubicBezTo>
                    <a:pt x="1428" y="3586"/>
                    <a:pt x="1403" y="3840"/>
                    <a:pt x="1375" y="4099"/>
                  </a:cubicBezTo>
                  <a:cubicBezTo>
                    <a:pt x="1375" y="4127"/>
                    <a:pt x="1373" y="4149"/>
                    <a:pt x="1370" y="4177"/>
                  </a:cubicBezTo>
                  <a:cubicBezTo>
                    <a:pt x="1364" y="4185"/>
                    <a:pt x="1364" y="4191"/>
                    <a:pt x="1364" y="4199"/>
                  </a:cubicBezTo>
                  <a:lnTo>
                    <a:pt x="1364" y="4205"/>
                  </a:lnTo>
                  <a:cubicBezTo>
                    <a:pt x="1336" y="4448"/>
                    <a:pt x="1308" y="4685"/>
                    <a:pt x="1281" y="4922"/>
                  </a:cubicBezTo>
                  <a:lnTo>
                    <a:pt x="1281" y="4925"/>
                  </a:lnTo>
                  <a:cubicBezTo>
                    <a:pt x="1219" y="5419"/>
                    <a:pt x="1149" y="5915"/>
                    <a:pt x="1057" y="6406"/>
                  </a:cubicBezTo>
                  <a:cubicBezTo>
                    <a:pt x="1052" y="6428"/>
                    <a:pt x="1049" y="6451"/>
                    <a:pt x="1043" y="6476"/>
                  </a:cubicBezTo>
                  <a:cubicBezTo>
                    <a:pt x="1032" y="6560"/>
                    <a:pt x="1018" y="6643"/>
                    <a:pt x="999" y="6724"/>
                  </a:cubicBezTo>
                  <a:cubicBezTo>
                    <a:pt x="996" y="6741"/>
                    <a:pt x="993" y="6755"/>
                    <a:pt x="990" y="6772"/>
                  </a:cubicBezTo>
                  <a:cubicBezTo>
                    <a:pt x="985" y="6797"/>
                    <a:pt x="982" y="6819"/>
                    <a:pt x="976" y="6841"/>
                  </a:cubicBezTo>
                  <a:cubicBezTo>
                    <a:pt x="912" y="7148"/>
                    <a:pt x="843" y="7452"/>
                    <a:pt x="767" y="7756"/>
                  </a:cubicBezTo>
                  <a:cubicBezTo>
                    <a:pt x="767" y="7762"/>
                    <a:pt x="767" y="7768"/>
                    <a:pt x="762" y="7773"/>
                  </a:cubicBezTo>
                  <a:cubicBezTo>
                    <a:pt x="714" y="7966"/>
                    <a:pt x="661" y="8153"/>
                    <a:pt x="608" y="8345"/>
                  </a:cubicBezTo>
                  <a:cubicBezTo>
                    <a:pt x="605" y="8348"/>
                    <a:pt x="605" y="8353"/>
                    <a:pt x="605" y="8356"/>
                  </a:cubicBezTo>
                  <a:cubicBezTo>
                    <a:pt x="600" y="8376"/>
                    <a:pt x="594" y="8398"/>
                    <a:pt x="589" y="8418"/>
                  </a:cubicBezTo>
                  <a:cubicBezTo>
                    <a:pt x="586" y="8423"/>
                    <a:pt x="586" y="8423"/>
                    <a:pt x="586" y="8426"/>
                  </a:cubicBezTo>
                  <a:cubicBezTo>
                    <a:pt x="427" y="8976"/>
                    <a:pt x="254" y="9525"/>
                    <a:pt x="70" y="10069"/>
                  </a:cubicBezTo>
                  <a:cubicBezTo>
                    <a:pt x="45" y="10133"/>
                    <a:pt x="22" y="10200"/>
                    <a:pt x="0" y="10267"/>
                  </a:cubicBezTo>
                  <a:cubicBezTo>
                    <a:pt x="8" y="10267"/>
                    <a:pt x="20" y="10270"/>
                    <a:pt x="31" y="10270"/>
                  </a:cubicBezTo>
                  <a:cubicBezTo>
                    <a:pt x="47" y="10270"/>
                    <a:pt x="63" y="10271"/>
                    <a:pt x="79" y="10271"/>
                  </a:cubicBezTo>
                  <a:cubicBezTo>
                    <a:pt x="793" y="10271"/>
                    <a:pt x="1476" y="9913"/>
                    <a:pt x="1989" y="9416"/>
                  </a:cubicBezTo>
                  <a:cubicBezTo>
                    <a:pt x="2516" y="8906"/>
                    <a:pt x="2887" y="8259"/>
                    <a:pt x="3208" y="7603"/>
                  </a:cubicBezTo>
                  <a:cubicBezTo>
                    <a:pt x="2974" y="7539"/>
                    <a:pt x="2779" y="7410"/>
                    <a:pt x="2572" y="7293"/>
                  </a:cubicBezTo>
                  <a:cubicBezTo>
                    <a:pt x="2547" y="7274"/>
                    <a:pt x="2525" y="7260"/>
                    <a:pt x="2497" y="7246"/>
                  </a:cubicBezTo>
                  <a:cubicBezTo>
                    <a:pt x="2472" y="7237"/>
                    <a:pt x="2447" y="7224"/>
                    <a:pt x="2422" y="7210"/>
                  </a:cubicBezTo>
                  <a:cubicBezTo>
                    <a:pt x="2709" y="7090"/>
                    <a:pt x="2988" y="6931"/>
                    <a:pt x="3286" y="6841"/>
                  </a:cubicBezTo>
                  <a:cubicBezTo>
                    <a:pt x="3376" y="5921"/>
                    <a:pt x="3384" y="4922"/>
                    <a:pt x="3200" y="4018"/>
                  </a:cubicBezTo>
                  <a:cubicBezTo>
                    <a:pt x="2985" y="4074"/>
                    <a:pt x="2737" y="4071"/>
                    <a:pt x="2505" y="4085"/>
                  </a:cubicBezTo>
                  <a:lnTo>
                    <a:pt x="2391" y="4093"/>
                  </a:lnTo>
                  <a:lnTo>
                    <a:pt x="2385" y="4093"/>
                  </a:lnTo>
                  <a:cubicBezTo>
                    <a:pt x="2595" y="3926"/>
                    <a:pt x="2717" y="3700"/>
                    <a:pt x="2890" y="3494"/>
                  </a:cubicBezTo>
                  <a:cubicBezTo>
                    <a:pt x="2667" y="2280"/>
                    <a:pt x="2223" y="1044"/>
                    <a:pt x="1568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5" name="Google Shape;5025;p45"/>
            <p:cNvSpPr/>
            <p:nvPr/>
          </p:nvSpPr>
          <p:spPr>
            <a:xfrm>
              <a:off x="7775319" y="2809435"/>
              <a:ext cx="1896418" cy="859633"/>
            </a:xfrm>
            <a:custGeom>
              <a:avLst/>
              <a:gdLst/>
              <a:ahLst/>
              <a:cxnLst/>
              <a:rect l="l" t="t" r="r" b="b"/>
              <a:pathLst>
                <a:path w="10309" h="4673" extrusionOk="0">
                  <a:moveTo>
                    <a:pt x="5575" y="1"/>
                  </a:moveTo>
                  <a:cubicBezTo>
                    <a:pt x="4926" y="1"/>
                    <a:pt x="4293" y="105"/>
                    <a:pt x="3666" y="326"/>
                  </a:cubicBezTo>
                  <a:cubicBezTo>
                    <a:pt x="3490" y="703"/>
                    <a:pt x="3365" y="1088"/>
                    <a:pt x="3329" y="1503"/>
                  </a:cubicBezTo>
                  <a:cubicBezTo>
                    <a:pt x="3273" y="1155"/>
                    <a:pt x="3250" y="814"/>
                    <a:pt x="3303" y="463"/>
                  </a:cubicBezTo>
                  <a:lnTo>
                    <a:pt x="3303" y="463"/>
                  </a:lnTo>
                  <a:cubicBezTo>
                    <a:pt x="2338" y="541"/>
                    <a:pt x="1376" y="926"/>
                    <a:pt x="670" y="1593"/>
                  </a:cubicBezTo>
                  <a:cubicBezTo>
                    <a:pt x="388" y="1855"/>
                    <a:pt x="0" y="2279"/>
                    <a:pt x="126" y="2642"/>
                  </a:cubicBezTo>
                  <a:cubicBezTo>
                    <a:pt x="371" y="3333"/>
                    <a:pt x="957" y="3864"/>
                    <a:pt x="1618" y="4173"/>
                  </a:cubicBezTo>
                  <a:cubicBezTo>
                    <a:pt x="2282" y="4488"/>
                    <a:pt x="3016" y="4603"/>
                    <a:pt x="3747" y="4673"/>
                  </a:cubicBezTo>
                  <a:cubicBezTo>
                    <a:pt x="3719" y="4371"/>
                    <a:pt x="3803" y="4098"/>
                    <a:pt x="3842" y="3797"/>
                  </a:cubicBezTo>
                  <a:cubicBezTo>
                    <a:pt x="4054" y="4023"/>
                    <a:pt x="4305" y="4229"/>
                    <a:pt x="4489" y="4477"/>
                  </a:cubicBezTo>
                  <a:cubicBezTo>
                    <a:pt x="5379" y="4232"/>
                    <a:pt x="6322" y="3891"/>
                    <a:pt x="7103" y="3395"/>
                  </a:cubicBezTo>
                  <a:cubicBezTo>
                    <a:pt x="6950" y="3180"/>
                    <a:pt x="6863" y="2893"/>
                    <a:pt x="6740" y="2661"/>
                  </a:cubicBezTo>
                  <a:lnTo>
                    <a:pt x="6740" y="2661"/>
                  </a:lnTo>
                  <a:cubicBezTo>
                    <a:pt x="6972" y="2795"/>
                    <a:pt x="7226" y="2834"/>
                    <a:pt x="7480" y="2921"/>
                  </a:cubicBezTo>
                  <a:cubicBezTo>
                    <a:pt x="8548" y="2276"/>
                    <a:pt x="9558" y="1408"/>
                    <a:pt x="10309" y="415"/>
                  </a:cubicBezTo>
                  <a:cubicBezTo>
                    <a:pt x="9416" y="260"/>
                    <a:pt x="8514" y="155"/>
                    <a:pt x="7611" y="155"/>
                  </a:cubicBezTo>
                  <a:cubicBezTo>
                    <a:pt x="7332" y="155"/>
                    <a:pt x="7053" y="165"/>
                    <a:pt x="6774" y="187"/>
                  </a:cubicBezTo>
                  <a:cubicBezTo>
                    <a:pt x="6643" y="429"/>
                    <a:pt x="6568" y="639"/>
                    <a:pt x="6501" y="904"/>
                  </a:cubicBezTo>
                  <a:cubicBezTo>
                    <a:pt x="6420" y="613"/>
                    <a:pt x="6378" y="351"/>
                    <a:pt x="6383" y="53"/>
                  </a:cubicBezTo>
                  <a:cubicBezTo>
                    <a:pt x="6111" y="19"/>
                    <a:pt x="5842" y="1"/>
                    <a:pt x="55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6" name="Google Shape;5026;p45"/>
            <p:cNvSpPr/>
            <p:nvPr/>
          </p:nvSpPr>
          <p:spPr>
            <a:xfrm>
              <a:off x="9085465" y="2837948"/>
              <a:ext cx="133737" cy="257357"/>
            </a:xfrm>
            <a:custGeom>
              <a:avLst/>
              <a:gdLst/>
              <a:ahLst/>
              <a:cxnLst/>
              <a:rect l="l" t="t" r="r" b="b"/>
              <a:pathLst>
                <a:path w="727" h="1399" extrusionOk="0">
                  <a:moveTo>
                    <a:pt x="645" y="1"/>
                  </a:moveTo>
                  <a:cubicBezTo>
                    <a:pt x="397" y="442"/>
                    <a:pt x="182" y="902"/>
                    <a:pt x="1" y="1376"/>
                  </a:cubicBezTo>
                  <a:lnTo>
                    <a:pt x="68" y="1399"/>
                  </a:lnTo>
                  <a:cubicBezTo>
                    <a:pt x="252" y="919"/>
                    <a:pt x="475" y="450"/>
                    <a:pt x="7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7" name="Google Shape;5027;p45"/>
            <p:cNvSpPr/>
            <p:nvPr/>
          </p:nvSpPr>
          <p:spPr>
            <a:xfrm>
              <a:off x="8918247" y="2883754"/>
              <a:ext cx="88484" cy="247055"/>
            </a:xfrm>
            <a:custGeom>
              <a:avLst/>
              <a:gdLst/>
              <a:ahLst/>
              <a:cxnLst/>
              <a:rect l="l" t="t" r="r" b="b"/>
              <a:pathLst>
                <a:path w="481" h="1343" extrusionOk="0">
                  <a:moveTo>
                    <a:pt x="455" y="0"/>
                  </a:moveTo>
                  <a:cubicBezTo>
                    <a:pt x="385" y="156"/>
                    <a:pt x="338" y="313"/>
                    <a:pt x="288" y="494"/>
                  </a:cubicBezTo>
                  <a:cubicBezTo>
                    <a:pt x="279" y="458"/>
                    <a:pt x="268" y="416"/>
                    <a:pt x="257" y="377"/>
                  </a:cubicBezTo>
                  <a:cubicBezTo>
                    <a:pt x="145" y="686"/>
                    <a:pt x="59" y="1007"/>
                    <a:pt x="0" y="1331"/>
                  </a:cubicBezTo>
                  <a:lnTo>
                    <a:pt x="70" y="1342"/>
                  </a:lnTo>
                  <a:cubicBezTo>
                    <a:pt x="154" y="885"/>
                    <a:pt x="288" y="438"/>
                    <a:pt x="480" y="11"/>
                  </a:cubicBezTo>
                  <a:lnTo>
                    <a:pt x="4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8" name="Google Shape;5028;p45"/>
            <p:cNvSpPr/>
            <p:nvPr/>
          </p:nvSpPr>
          <p:spPr>
            <a:xfrm>
              <a:off x="9285058" y="2845674"/>
              <a:ext cx="100257" cy="182854"/>
            </a:xfrm>
            <a:custGeom>
              <a:avLst/>
              <a:gdLst/>
              <a:ahLst/>
              <a:cxnLst/>
              <a:rect l="l" t="t" r="r" b="b"/>
              <a:pathLst>
                <a:path w="545" h="994" extrusionOk="0">
                  <a:moveTo>
                    <a:pt x="464" y="1"/>
                  </a:moveTo>
                  <a:cubicBezTo>
                    <a:pt x="266" y="305"/>
                    <a:pt x="107" y="628"/>
                    <a:pt x="1" y="974"/>
                  </a:cubicBezTo>
                  <a:lnTo>
                    <a:pt x="71" y="994"/>
                  </a:lnTo>
                  <a:cubicBezTo>
                    <a:pt x="182" y="645"/>
                    <a:pt x="341" y="316"/>
                    <a:pt x="545" y="9"/>
                  </a:cubicBezTo>
                  <a:cubicBezTo>
                    <a:pt x="520" y="4"/>
                    <a:pt x="492" y="4"/>
                    <a:pt x="4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9" name="Google Shape;5029;p45"/>
            <p:cNvSpPr/>
            <p:nvPr/>
          </p:nvSpPr>
          <p:spPr>
            <a:xfrm>
              <a:off x="8715526" y="2809803"/>
              <a:ext cx="72479" cy="360005"/>
            </a:xfrm>
            <a:custGeom>
              <a:avLst/>
              <a:gdLst/>
              <a:ahLst/>
              <a:cxnLst/>
              <a:rect l="l" t="t" r="r" b="b"/>
              <a:pathLst>
                <a:path w="394" h="1957" extrusionOk="0">
                  <a:moveTo>
                    <a:pt x="321" y="0"/>
                  </a:moveTo>
                  <a:cubicBezTo>
                    <a:pt x="103" y="628"/>
                    <a:pt x="0" y="1295"/>
                    <a:pt x="9" y="1956"/>
                  </a:cubicBezTo>
                  <a:lnTo>
                    <a:pt x="78" y="1953"/>
                  </a:lnTo>
                  <a:cubicBezTo>
                    <a:pt x="70" y="1292"/>
                    <a:pt x="176" y="625"/>
                    <a:pt x="3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0" name="Google Shape;5030;p45"/>
            <p:cNvSpPr/>
            <p:nvPr/>
          </p:nvSpPr>
          <p:spPr>
            <a:xfrm>
              <a:off x="8518324" y="2825623"/>
              <a:ext cx="93082" cy="399004"/>
            </a:xfrm>
            <a:custGeom>
              <a:avLst/>
              <a:gdLst/>
              <a:ahLst/>
              <a:cxnLst/>
              <a:rect l="l" t="t" r="r" b="b"/>
              <a:pathLst>
                <a:path w="506" h="2169" extrusionOk="0">
                  <a:moveTo>
                    <a:pt x="506" y="1"/>
                  </a:moveTo>
                  <a:lnTo>
                    <a:pt x="506" y="1"/>
                  </a:lnTo>
                  <a:cubicBezTo>
                    <a:pt x="478" y="9"/>
                    <a:pt x="450" y="12"/>
                    <a:pt x="422" y="20"/>
                  </a:cubicBezTo>
                  <a:cubicBezTo>
                    <a:pt x="157" y="698"/>
                    <a:pt x="12" y="1432"/>
                    <a:pt x="1" y="2163"/>
                  </a:cubicBezTo>
                  <a:lnTo>
                    <a:pt x="71" y="2169"/>
                  </a:lnTo>
                  <a:cubicBezTo>
                    <a:pt x="82" y="1424"/>
                    <a:pt x="227" y="690"/>
                    <a:pt x="5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1" name="Google Shape;5031;p45"/>
            <p:cNvSpPr/>
            <p:nvPr/>
          </p:nvSpPr>
          <p:spPr>
            <a:xfrm>
              <a:off x="8266486" y="2893871"/>
              <a:ext cx="116077" cy="365156"/>
            </a:xfrm>
            <a:custGeom>
              <a:avLst/>
              <a:gdLst/>
              <a:ahLst/>
              <a:cxnLst/>
              <a:rect l="l" t="t" r="r" b="b"/>
              <a:pathLst>
                <a:path w="631" h="1985" extrusionOk="0">
                  <a:moveTo>
                    <a:pt x="631" y="1"/>
                  </a:moveTo>
                  <a:cubicBezTo>
                    <a:pt x="617" y="1"/>
                    <a:pt x="606" y="4"/>
                    <a:pt x="592" y="4"/>
                  </a:cubicBezTo>
                  <a:cubicBezTo>
                    <a:pt x="265" y="615"/>
                    <a:pt x="59" y="1290"/>
                    <a:pt x="0" y="1979"/>
                  </a:cubicBezTo>
                  <a:lnTo>
                    <a:pt x="70" y="1985"/>
                  </a:lnTo>
                  <a:cubicBezTo>
                    <a:pt x="129" y="1332"/>
                    <a:pt x="315" y="690"/>
                    <a:pt x="617" y="110"/>
                  </a:cubicBezTo>
                  <a:cubicBezTo>
                    <a:pt x="620" y="71"/>
                    <a:pt x="622" y="34"/>
                    <a:pt x="6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2" name="Google Shape;5032;p45"/>
            <p:cNvSpPr/>
            <p:nvPr/>
          </p:nvSpPr>
          <p:spPr>
            <a:xfrm>
              <a:off x="8077561" y="2935078"/>
              <a:ext cx="102832" cy="322845"/>
            </a:xfrm>
            <a:custGeom>
              <a:avLst/>
              <a:gdLst/>
              <a:ahLst/>
              <a:cxnLst/>
              <a:rect l="l" t="t" r="r" b="b"/>
              <a:pathLst>
                <a:path w="559" h="1755" extrusionOk="0">
                  <a:moveTo>
                    <a:pt x="558" y="0"/>
                  </a:moveTo>
                  <a:lnTo>
                    <a:pt x="558" y="0"/>
                  </a:lnTo>
                  <a:cubicBezTo>
                    <a:pt x="531" y="11"/>
                    <a:pt x="500" y="20"/>
                    <a:pt x="472" y="31"/>
                  </a:cubicBezTo>
                  <a:cubicBezTo>
                    <a:pt x="246" y="580"/>
                    <a:pt x="84" y="1158"/>
                    <a:pt x="1" y="1744"/>
                  </a:cubicBezTo>
                  <a:lnTo>
                    <a:pt x="70" y="1755"/>
                  </a:lnTo>
                  <a:cubicBezTo>
                    <a:pt x="157" y="1155"/>
                    <a:pt x="321" y="561"/>
                    <a:pt x="5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3" name="Google Shape;5033;p45"/>
            <p:cNvSpPr/>
            <p:nvPr/>
          </p:nvSpPr>
          <p:spPr>
            <a:xfrm>
              <a:off x="8152432" y="3268041"/>
              <a:ext cx="207504" cy="388702"/>
            </a:xfrm>
            <a:custGeom>
              <a:avLst/>
              <a:gdLst/>
              <a:ahLst/>
              <a:cxnLst/>
              <a:rect l="l" t="t" r="r" b="b"/>
              <a:pathLst>
                <a:path w="1128" h="2113" extrusionOk="0">
                  <a:moveTo>
                    <a:pt x="71" y="1"/>
                  </a:moveTo>
                  <a:lnTo>
                    <a:pt x="1" y="15"/>
                  </a:lnTo>
                  <a:cubicBezTo>
                    <a:pt x="138" y="801"/>
                    <a:pt x="606" y="1510"/>
                    <a:pt x="1030" y="2099"/>
                  </a:cubicBezTo>
                  <a:cubicBezTo>
                    <a:pt x="1061" y="2101"/>
                    <a:pt x="1097" y="2110"/>
                    <a:pt x="1128" y="2113"/>
                  </a:cubicBezTo>
                  <a:cubicBezTo>
                    <a:pt x="679" y="1493"/>
                    <a:pt x="207" y="799"/>
                    <a:pt x="71" y="1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4" name="Google Shape;5034;p45"/>
            <p:cNvSpPr/>
            <p:nvPr/>
          </p:nvSpPr>
          <p:spPr>
            <a:xfrm>
              <a:off x="8310084" y="3255716"/>
              <a:ext cx="169977" cy="284582"/>
            </a:xfrm>
            <a:custGeom>
              <a:avLst/>
              <a:gdLst/>
              <a:ahLst/>
              <a:cxnLst/>
              <a:rect l="l" t="t" r="r" b="b"/>
              <a:pathLst>
                <a:path w="924" h="1547" extrusionOk="0">
                  <a:moveTo>
                    <a:pt x="64" y="1"/>
                  </a:moveTo>
                  <a:lnTo>
                    <a:pt x="0" y="20"/>
                  </a:lnTo>
                  <a:cubicBezTo>
                    <a:pt x="187" y="584"/>
                    <a:pt x="500" y="1108"/>
                    <a:pt x="910" y="1546"/>
                  </a:cubicBezTo>
                  <a:cubicBezTo>
                    <a:pt x="913" y="1513"/>
                    <a:pt x="915" y="1485"/>
                    <a:pt x="924" y="1457"/>
                  </a:cubicBezTo>
                  <a:cubicBezTo>
                    <a:pt x="539" y="1039"/>
                    <a:pt x="243" y="536"/>
                    <a:pt x="64" y="1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5" name="Google Shape;5035;p45"/>
            <p:cNvSpPr/>
            <p:nvPr/>
          </p:nvSpPr>
          <p:spPr>
            <a:xfrm>
              <a:off x="8451179" y="3232721"/>
              <a:ext cx="259932" cy="372146"/>
            </a:xfrm>
            <a:custGeom>
              <a:avLst/>
              <a:gdLst/>
              <a:ahLst/>
              <a:cxnLst/>
              <a:rect l="l" t="t" r="r" b="b"/>
              <a:pathLst>
                <a:path w="1413" h="2023" extrusionOk="0">
                  <a:moveTo>
                    <a:pt x="70" y="0"/>
                  </a:moveTo>
                  <a:cubicBezTo>
                    <a:pt x="45" y="3"/>
                    <a:pt x="23" y="6"/>
                    <a:pt x="0" y="9"/>
                  </a:cubicBezTo>
                  <a:cubicBezTo>
                    <a:pt x="101" y="681"/>
                    <a:pt x="483" y="1208"/>
                    <a:pt x="796" y="1537"/>
                  </a:cubicBezTo>
                  <a:cubicBezTo>
                    <a:pt x="865" y="1610"/>
                    <a:pt x="938" y="1680"/>
                    <a:pt x="1010" y="1749"/>
                  </a:cubicBezTo>
                  <a:cubicBezTo>
                    <a:pt x="1116" y="1847"/>
                    <a:pt x="1220" y="1936"/>
                    <a:pt x="1331" y="2023"/>
                  </a:cubicBezTo>
                  <a:cubicBezTo>
                    <a:pt x="1359" y="2014"/>
                    <a:pt x="1384" y="2006"/>
                    <a:pt x="1412" y="1998"/>
                  </a:cubicBezTo>
                  <a:cubicBezTo>
                    <a:pt x="1214" y="1844"/>
                    <a:pt x="1019" y="1677"/>
                    <a:pt x="846" y="1487"/>
                  </a:cubicBezTo>
                  <a:cubicBezTo>
                    <a:pt x="545" y="1166"/>
                    <a:pt x="168" y="647"/>
                    <a:pt x="70" y="0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6" name="Google Shape;5036;p45"/>
            <p:cNvSpPr/>
            <p:nvPr/>
          </p:nvSpPr>
          <p:spPr>
            <a:xfrm>
              <a:off x="8564681" y="3217820"/>
              <a:ext cx="293228" cy="335355"/>
            </a:xfrm>
            <a:custGeom>
              <a:avLst/>
              <a:gdLst/>
              <a:ahLst/>
              <a:cxnLst/>
              <a:rect l="l" t="t" r="r" b="b"/>
              <a:pathLst>
                <a:path w="1594" h="1823" extrusionOk="0">
                  <a:moveTo>
                    <a:pt x="61" y="0"/>
                  </a:moveTo>
                  <a:lnTo>
                    <a:pt x="0" y="34"/>
                  </a:lnTo>
                  <a:cubicBezTo>
                    <a:pt x="312" y="581"/>
                    <a:pt x="703" y="1074"/>
                    <a:pt x="1158" y="1510"/>
                  </a:cubicBezTo>
                  <a:cubicBezTo>
                    <a:pt x="1183" y="1535"/>
                    <a:pt x="1208" y="1557"/>
                    <a:pt x="1233" y="1579"/>
                  </a:cubicBezTo>
                  <a:cubicBezTo>
                    <a:pt x="1328" y="1671"/>
                    <a:pt x="1423" y="1747"/>
                    <a:pt x="1512" y="1822"/>
                  </a:cubicBezTo>
                  <a:cubicBezTo>
                    <a:pt x="1540" y="1811"/>
                    <a:pt x="1565" y="1800"/>
                    <a:pt x="1593" y="1794"/>
                  </a:cubicBezTo>
                  <a:cubicBezTo>
                    <a:pt x="1467" y="1699"/>
                    <a:pt x="1342" y="1588"/>
                    <a:pt x="1208" y="1462"/>
                  </a:cubicBezTo>
                  <a:cubicBezTo>
                    <a:pt x="759" y="1030"/>
                    <a:pt x="371" y="539"/>
                    <a:pt x="61" y="0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7" name="Google Shape;5037;p45"/>
            <p:cNvSpPr/>
            <p:nvPr/>
          </p:nvSpPr>
          <p:spPr>
            <a:xfrm>
              <a:off x="8680022" y="3194642"/>
              <a:ext cx="339034" cy="284582"/>
            </a:xfrm>
            <a:custGeom>
              <a:avLst/>
              <a:gdLst/>
              <a:ahLst/>
              <a:cxnLst/>
              <a:rect l="l" t="t" r="r" b="b"/>
              <a:pathLst>
                <a:path w="1843" h="1547" extrusionOk="0">
                  <a:moveTo>
                    <a:pt x="59" y="1"/>
                  </a:moveTo>
                  <a:lnTo>
                    <a:pt x="1" y="40"/>
                  </a:lnTo>
                  <a:cubicBezTo>
                    <a:pt x="185" y="322"/>
                    <a:pt x="405" y="575"/>
                    <a:pt x="651" y="807"/>
                  </a:cubicBezTo>
                  <a:cubicBezTo>
                    <a:pt x="980" y="1111"/>
                    <a:pt x="1357" y="1362"/>
                    <a:pt x="1764" y="1546"/>
                  </a:cubicBezTo>
                  <a:cubicBezTo>
                    <a:pt x="1789" y="1532"/>
                    <a:pt x="1817" y="1518"/>
                    <a:pt x="1842" y="1504"/>
                  </a:cubicBezTo>
                  <a:cubicBezTo>
                    <a:pt x="1122" y="1186"/>
                    <a:pt x="492" y="659"/>
                    <a:pt x="59" y="1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8" name="Google Shape;5038;p45"/>
            <p:cNvSpPr/>
            <p:nvPr/>
          </p:nvSpPr>
          <p:spPr>
            <a:xfrm>
              <a:off x="8792972" y="3162817"/>
              <a:ext cx="233258" cy="157284"/>
            </a:xfrm>
            <a:custGeom>
              <a:avLst/>
              <a:gdLst/>
              <a:ahLst/>
              <a:cxnLst/>
              <a:rect l="l" t="t" r="r" b="b"/>
              <a:pathLst>
                <a:path w="1268" h="855" extrusionOk="0">
                  <a:moveTo>
                    <a:pt x="45" y="1"/>
                  </a:moveTo>
                  <a:lnTo>
                    <a:pt x="0" y="57"/>
                  </a:lnTo>
                  <a:cubicBezTo>
                    <a:pt x="391" y="366"/>
                    <a:pt x="815" y="634"/>
                    <a:pt x="1267" y="854"/>
                  </a:cubicBezTo>
                  <a:cubicBezTo>
                    <a:pt x="1248" y="815"/>
                    <a:pt x="1231" y="782"/>
                    <a:pt x="1217" y="746"/>
                  </a:cubicBezTo>
                  <a:cubicBezTo>
                    <a:pt x="801" y="536"/>
                    <a:pt x="408" y="285"/>
                    <a:pt x="45" y="1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9" name="Google Shape;5039;p45"/>
            <p:cNvSpPr/>
            <p:nvPr/>
          </p:nvSpPr>
          <p:spPr>
            <a:xfrm>
              <a:off x="8934619" y="3124922"/>
              <a:ext cx="348048" cy="145878"/>
            </a:xfrm>
            <a:custGeom>
              <a:avLst/>
              <a:gdLst/>
              <a:ahLst/>
              <a:cxnLst/>
              <a:rect l="l" t="t" r="r" b="b"/>
              <a:pathLst>
                <a:path w="1892" h="793" extrusionOk="0">
                  <a:moveTo>
                    <a:pt x="79" y="0"/>
                  </a:moveTo>
                  <a:cubicBezTo>
                    <a:pt x="53" y="6"/>
                    <a:pt x="26" y="14"/>
                    <a:pt x="0" y="20"/>
                  </a:cubicBezTo>
                  <a:cubicBezTo>
                    <a:pt x="28" y="59"/>
                    <a:pt x="62" y="98"/>
                    <a:pt x="98" y="129"/>
                  </a:cubicBezTo>
                  <a:cubicBezTo>
                    <a:pt x="291" y="307"/>
                    <a:pt x="544" y="405"/>
                    <a:pt x="776" y="486"/>
                  </a:cubicBezTo>
                  <a:cubicBezTo>
                    <a:pt x="1116" y="603"/>
                    <a:pt x="1462" y="709"/>
                    <a:pt x="1814" y="793"/>
                  </a:cubicBezTo>
                  <a:cubicBezTo>
                    <a:pt x="1839" y="770"/>
                    <a:pt x="1867" y="754"/>
                    <a:pt x="1892" y="731"/>
                  </a:cubicBezTo>
                  <a:cubicBezTo>
                    <a:pt x="1521" y="645"/>
                    <a:pt x="1155" y="536"/>
                    <a:pt x="798" y="416"/>
                  </a:cubicBezTo>
                  <a:cubicBezTo>
                    <a:pt x="544" y="324"/>
                    <a:pt x="263" y="212"/>
                    <a:pt x="79" y="0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0" name="Google Shape;5040;p45"/>
            <p:cNvSpPr/>
            <p:nvPr/>
          </p:nvSpPr>
          <p:spPr>
            <a:xfrm>
              <a:off x="9145067" y="3072126"/>
              <a:ext cx="275200" cy="90875"/>
            </a:xfrm>
            <a:custGeom>
              <a:avLst/>
              <a:gdLst/>
              <a:ahLst/>
              <a:cxnLst/>
              <a:rect l="l" t="t" r="r" b="b"/>
              <a:pathLst>
                <a:path w="1496" h="494" extrusionOk="0">
                  <a:moveTo>
                    <a:pt x="28" y="0"/>
                  </a:moveTo>
                  <a:lnTo>
                    <a:pt x="0" y="67"/>
                  </a:lnTo>
                  <a:cubicBezTo>
                    <a:pt x="455" y="273"/>
                    <a:pt x="932" y="416"/>
                    <a:pt x="1423" y="494"/>
                  </a:cubicBezTo>
                  <a:lnTo>
                    <a:pt x="1496" y="430"/>
                  </a:lnTo>
                  <a:cubicBezTo>
                    <a:pt x="991" y="357"/>
                    <a:pt x="497" y="209"/>
                    <a:pt x="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1" name="Google Shape;5041;p45"/>
            <p:cNvSpPr/>
            <p:nvPr/>
          </p:nvSpPr>
          <p:spPr>
            <a:xfrm>
              <a:off x="9334911" y="3013076"/>
              <a:ext cx="202905" cy="41206"/>
            </a:xfrm>
            <a:custGeom>
              <a:avLst/>
              <a:gdLst/>
              <a:ahLst/>
              <a:cxnLst/>
              <a:rect l="l" t="t" r="r" b="b"/>
              <a:pathLst>
                <a:path w="1103" h="224" extrusionOk="0">
                  <a:moveTo>
                    <a:pt x="101" y="0"/>
                  </a:moveTo>
                  <a:cubicBezTo>
                    <a:pt x="67" y="11"/>
                    <a:pt x="34" y="23"/>
                    <a:pt x="1" y="34"/>
                  </a:cubicBezTo>
                  <a:cubicBezTo>
                    <a:pt x="118" y="98"/>
                    <a:pt x="254" y="126"/>
                    <a:pt x="374" y="148"/>
                  </a:cubicBezTo>
                  <a:cubicBezTo>
                    <a:pt x="589" y="187"/>
                    <a:pt x="812" y="209"/>
                    <a:pt x="1033" y="223"/>
                  </a:cubicBezTo>
                  <a:cubicBezTo>
                    <a:pt x="1058" y="201"/>
                    <a:pt x="1077" y="179"/>
                    <a:pt x="1102" y="151"/>
                  </a:cubicBezTo>
                  <a:cubicBezTo>
                    <a:pt x="863" y="140"/>
                    <a:pt x="625" y="117"/>
                    <a:pt x="388" y="76"/>
                  </a:cubicBezTo>
                  <a:cubicBezTo>
                    <a:pt x="293" y="62"/>
                    <a:pt x="193" y="39"/>
                    <a:pt x="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2" name="Google Shape;5042;p45"/>
            <p:cNvSpPr/>
            <p:nvPr/>
          </p:nvSpPr>
          <p:spPr>
            <a:xfrm>
              <a:off x="8782670" y="2813850"/>
              <a:ext cx="134657" cy="349703"/>
            </a:xfrm>
            <a:custGeom>
              <a:avLst/>
              <a:gdLst/>
              <a:ahLst/>
              <a:cxnLst/>
              <a:rect l="l" t="t" r="r" b="b"/>
              <a:pathLst>
                <a:path w="732" h="1901" extrusionOk="0">
                  <a:moveTo>
                    <a:pt x="656" y="1"/>
                  </a:moveTo>
                  <a:cubicBezTo>
                    <a:pt x="361" y="595"/>
                    <a:pt x="140" y="1228"/>
                    <a:pt x="1" y="1884"/>
                  </a:cubicBezTo>
                  <a:lnTo>
                    <a:pt x="70" y="1901"/>
                  </a:lnTo>
                  <a:cubicBezTo>
                    <a:pt x="210" y="1242"/>
                    <a:pt x="433" y="606"/>
                    <a:pt x="732" y="6"/>
                  </a:cubicBezTo>
                  <a:cubicBezTo>
                    <a:pt x="709" y="4"/>
                    <a:pt x="681" y="4"/>
                    <a:pt x="6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3" name="Google Shape;5043;p45"/>
            <p:cNvSpPr/>
            <p:nvPr/>
          </p:nvSpPr>
          <p:spPr>
            <a:xfrm>
              <a:off x="9016664" y="2837948"/>
              <a:ext cx="110558" cy="258828"/>
            </a:xfrm>
            <a:custGeom>
              <a:avLst/>
              <a:gdLst/>
              <a:ahLst/>
              <a:cxnLst/>
              <a:rect l="l" t="t" r="r" b="b"/>
              <a:pathLst>
                <a:path w="601" h="1407" extrusionOk="0">
                  <a:moveTo>
                    <a:pt x="601" y="1"/>
                  </a:moveTo>
                  <a:cubicBezTo>
                    <a:pt x="573" y="1"/>
                    <a:pt x="545" y="4"/>
                    <a:pt x="517" y="4"/>
                  </a:cubicBezTo>
                  <a:cubicBezTo>
                    <a:pt x="260" y="431"/>
                    <a:pt x="82" y="908"/>
                    <a:pt x="1" y="1396"/>
                  </a:cubicBezTo>
                  <a:lnTo>
                    <a:pt x="71" y="1407"/>
                  </a:lnTo>
                  <a:cubicBezTo>
                    <a:pt x="151" y="910"/>
                    <a:pt x="336" y="431"/>
                    <a:pt x="6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4" name="Google Shape;5044;p45"/>
            <p:cNvSpPr/>
            <p:nvPr/>
          </p:nvSpPr>
          <p:spPr>
            <a:xfrm>
              <a:off x="9203565" y="2840156"/>
              <a:ext cx="95106" cy="208976"/>
            </a:xfrm>
            <a:custGeom>
              <a:avLst/>
              <a:gdLst/>
              <a:ahLst/>
              <a:cxnLst/>
              <a:rect l="l" t="t" r="r" b="b"/>
              <a:pathLst>
                <a:path w="517" h="1136" extrusionOk="0">
                  <a:moveTo>
                    <a:pt x="436" y="0"/>
                  </a:moveTo>
                  <a:cubicBezTo>
                    <a:pt x="224" y="343"/>
                    <a:pt x="73" y="728"/>
                    <a:pt x="0" y="1122"/>
                  </a:cubicBezTo>
                  <a:lnTo>
                    <a:pt x="70" y="1135"/>
                  </a:lnTo>
                  <a:cubicBezTo>
                    <a:pt x="143" y="737"/>
                    <a:pt x="296" y="349"/>
                    <a:pt x="516" y="3"/>
                  </a:cubicBezTo>
                  <a:cubicBezTo>
                    <a:pt x="489" y="3"/>
                    <a:pt x="463" y="0"/>
                    <a:pt x="4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5" name="Google Shape;5045;p45"/>
            <p:cNvSpPr/>
            <p:nvPr/>
          </p:nvSpPr>
          <p:spPr>
            <a:xfrm>
              <a:off x="9444182" y="2860023"/>
              <a:ext cx="70456" cy="109639"/>
            </a:xfrm>
            <a:custGeom>
              <a:avLst/>
              <a:gdLst/>
              <a:ahLst/>
              <a:cxnLst/>
              <a:rect l="l" t="t" r="r" b="b"/>
              <a:pathLst>
                <a:path w="383" h="596" extrusionOk="0">
                  <a:moveTo>
                    <a:pt x="302" y="1"/>
                  </a:moveTo>
                  <a:cubicBezTo>
                    <a:pt x="182" y="177"/>
                    <a:pt x="79" y="369"/>
                    <a:pt x="1" y="573"/>
                  </a:cubicBezTo>
                  <a:lnTo>
                    <a:pt x="65" y="595"/>
                  </a:lnTo>
                  <a:cubicBezTo>
                    <a:pt x="149" y="386"/>
                    <a:pt x="257" y="188"/>
                    <a:pt x="383" y="9"/>
                  </a:cubicBezTo>
                  <a:cubicBezTo>
                    <a:pt x="355" y="6"/>
                    <a:pt x="330" y="4"/>
                    <a:pt x="3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6" name="Google Shape;5046;p45"/>
            <p:cNvSpPr/>
            <p:nvPr/>
          </p:nvSpPr>
          <p:spPr>
            <a:xfrm>
              <a:off x="8620604" y="2812930"/>
              <a:ext cx="88300" cy="379320"/>
            </a:xfrm>
            <a:custGeom>
              <a:avLst/>
              <a:gdLst/>
              <a:ahLst/>
              <a:cxnLst/>
              <a:rect l="l" t="t" r="r" b="b"/>
              <a:pathLst>
                <a:path w="480" h="2062" extrusionOk="0">
                  <a:moveTo>
                    <a:pt x="480" y="0"/>
                  </a:moveTo>
                  <a:lnTo>
                    <a:pt x="480" y="0"/>
                  </a:lnTo>
                  <a:cubicBezTo>
                    <a:pt x="455" y="6"/>
                    <a:pt x="427" y="6"/>
                    <a:pt x="399" y="9"/>
                  </a:cubicBezTo>
                  <a:cubicBezTo>
                    <a:pt x="134" y="656"/>
                    <a:pt x="0" y="1359"/>
                    <a:pt x="0" y="2059"/>
                  </a:cubicBezTo>
                  <a:lnTo>
                    <a:pt x="73" y="2062"/>
                  </a:lnTo>
                  <a:cubicBezTo>
                    <a:pt x="73" y="1359"/>
                    <a:pt x="215" y="653"/>
                    <a:pt x="4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7" name="Google Shape;5047;p45"/>
            <p:cNvSpPr/>
            <p:nvPr/>
          </p:nvSpPr>
          <p:spPr>
            <a:xfrm>
              <a:off x="8384403" y="2852849"/>
              <a:ext cx="115709" cy="383000"/>
            </a:xfrm>
            <a:custGeom>
              <a:avLst/>
              <a:gdLst/>
              <a:ahLst/>
              <a:cxnLst/>
              <a:rect l="l" t="t" r="r" b="b"/>
              <a:pathLst>
                <a:path w="629" h="2082" extrusionOk="0">
                  <a:moveTo>
                    <a:pt x="629" y="1"/>
                  </a:moveTo>
                  <a:lnTo>
                    <a:pt x="629" y="1"/>
                  </a:lnTo>
                  <a:cubicBezTo>
                    <a:pt x="595" y="6"/>
                    <a:pt x="564" y="18"/>
                    <a:pt x="534" y="29"/>
                  </a:cubicBezTo>
                  <a:cubicBezTo>
                    <a:pt x="419" y="255"/>
                    <a:pt x="308" y="486"/>
                    <a:pt x="224" y="726"/>
                  </a:cubicBezTo>
                  <a:cubicBezTo>
                    <a:pt x="48" y="1214"/>
                    <a:pt x="1" y="1672"/>
                    <a:pt x="73" y="2082"/>
                  </a:cubicBezTo>
                  <a:lnTo>
                    <a:pt x="143" y="2068"/>
                  </a:lnTo>
                  <a:cubicBezTo>
                    <a:pt x="73" y="1672"/>
                    <a:pt x="121" y="1226"/>
                    <a:pt x="285" y="751"/>
                  </a:cubicBezTo>
                  <a:cubicBezTo>
                    <a:pt x="380" y="492"/>
                    <a:pt x="497" y="244"/>
                    <a:pt x="6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8" name="Google Shape;5048;p45"/>
            <p:cNvSpPr/>
            <p:nvPr/>
          </p:nvSpPr>
          <p:spPr>
            <a:xfrm>
              <a:off x="8152432" y="2908772"/>
              <a:ext cx="127483" cy="370858"/>
            </a:xfrm>
            <a:custGeom>
              <a:avLst/>
              <a:gdLst/>
              <a:ahLst/>
              <a:cxnLst/>
              <a:rect l="l" t="t" r="r" b="b"/>
              <a:pathLst>
                <a:path w="693" h="2016" extrusionOk="0">
                  <a:moveTo>
                    <a:pt x="693" y="1"/>
                  </a:moveTo>
                  <a:lnTo>
                    <a:pt x="693" y="1"/>
                  </a:lnTo>
                  <a:cubicBezTo>
                    <a:pt x="665" y="6"/>
                    <a:pt x="634" y="15"/>
                    <a:pt x="601" y="20"/>
                  </a:cubicBezTo>
                  <a:cubicBezTo>
                    <a:pt x="285" y="643"/>
                    <a:pt x="79" y="1320"/>
                    <a:pt x="1" y="2010"/>
                  </a:cubicBezTo>
                  <a:lnTo>
                    <a:pt x="76" y="2015"/>
                  </a:lnTo>
                  <a:cubicBezTo>
                    <a:pt x="151" y="1315"/>
                    <a:pt x="364" y="629"/>
                    <a:pt x="6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9" name="Google Shape;5049;p45"/>
            <p:cNvSpPr/>
            <p:nvPr/>
          </p:nvSpPr>
          <p:spPr>
            <a:xfrm>
              <a:off x="7971786" y="3014547"/>
              <a:ext cx="41390" cy="250182"/>
            </a:xfrm>
            <a:custGeom>
              <a:avLst/>
              <a:gdLst/>
              <a:ahLst/>
              <a:cxnLst/>
              <a:rect l="l" t="t" r="r" b="b"/>
              <a:pathLst>
                <a:path w="225" h="1360" extrusionOk="0">
                  <a:moveTo>
                    <a:pt x="224" y="1"/>
                  </a:moveTo>
                  <a:lnTo>
                    <a:pt x="224" y="1"/>
                  </a:lnTo>
                  <a:cubicBezTo>
                    <a:pt x="196" y="17"/>
                    <a:pt x="165" y="40"/>
                    <a:pt x="138" y="56"/>
                  </a:cubicBezTo>
                  <a:cubicBezTo>
                    <a:pt x="34" y="480"/>
                    <a:pt x="1" y="921"/>
                    <a:pt x="34" y="1359"/>
                  </a:cubicBezTo>
                  <a:lnTo>
                    <a:pt x="107" y="1354"/>
                  </a:lnTo>
                  <a:cubicBezTo>
                    <a:pt x="73" y="896"/>
                    <a:pt x="112" y="436"/>
                    <a:pt x="2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0" name="Google Shape;5050;p45"/>
            <p:cNvSpPr/>
            <p:nvPr/>
          </p:nvSpPr>
          <p:spPr>
            <a:xfrm>
              <a:off x="7797946" y="2889824"/>
              <a:ext cx="1871216" cy="779244"/>
            </a:xfrm>
            <a:custGeom>
              <a:avLst/>
              <a:gdLst/>
              <a:ahLst/>
              <a:cxnLst/>
              <a:rect l="l" t="t" r="r" b="b"/>
              <a:pathLst>
                <a:path w="10172" h="4236" extrusionOk="0">
                  <a:moveTo>
                    <a:pt x="10172" y="1"/>
                  </a:moveTo>
                  <a:lnTo>
                    <a:pt x="10172" y="1"/>
                  </a:lnTo>
                  <a:cubicBezTo>
                    <a:pt x="9731" y="215"/>
                    <a:pt x="9279" y="400"/>
                    <a:pt x="8816" y="553"/>
                  </a:cubicBezTo>
                  <a:cubicBezTo>
                    <a:pt x="8701" y="592"/>
                    <a:pt x="8587" y="628"/>
                    <a:pt x="8470" y="665"/>
                  </a:cubicBezTo>
                  <a:cubicBezTo>
                    <a:pt x="8436" y="676"/>
                    <a:pt x="8406" y="684"/>
                    <a:pt x="8369" y="695"/>
                  </a:cubicBezTo>
                  <a:cubicBezTo>
                    <a:pt x="8130" y="765"/>
                    <a:pt x="7890" y="832"/>
                    <a:pt x="7647" y="899"/>
                  </a:cubicBezTo>
                  <a:cubicBezTo>
                    <a:pt x="7463" y="946"/>
                    <a:pt x="7281" y="999"/>
                    <a:pt x="7100" y="1047"/>
                  </a:cubicBezTo>
                  <a:cubicBezTo>
                    <a:pt x="7069" y="1058"/>
                    <a:pt x="7042" y="1066"/>
                    <a:pt x="7014" y="1072"/>
                  </a:cubicBezTo>
                  <a:cubicBezTo>
                    <a:pt x="6763" y="1142"/>
                    <a:pt x="6514" y="1209"/>
                    <a:pt x="6263" y="1276"/>
                  </a:cubicBezTo>
                  <a:cubicBezTo>
                    <a:pt x="6238" y="1281"/>
                    <a:pt x="6210" y="1290"/>
                    <a:pt x="6188" y="1295"/>
                  </a:cubicBezTo>
                  <a:cubicBezTo>
                    <a:pt x="6179" y="1298"/>
                    <a:pt x="6174" y="1298"/>
                    <a:pt x="6166" y="1303"/>
                  </a:cubicBezTo>
                  <a:cubicBezTo>
                    <a:pt x="6163" y="1306"/>
                    <a:pt x="6163" y="1306"/>
                    <a:pt x="6160" y="1306"/>
                  </a:cubicBezTo>
                  <a:cubicBezTo>
                    <a:pt x="5926" y="1365"/>
                    <a:pt x="5694" y="1423"/>
                    <a:pt x="5463" y="1479"/>
                  </a:cubicBezTo>
                  <a:lnTo>
                    <a:pt x="5457" y="1479"/>
                  </a:lnTo>
                  <a:cubicBezTo>
                    <a:pt x="4969" y="1599"/>
                    <a:pt x="4480" y="1708"/>
                    <a:pt x="3989" y="1797"/>
                  </a:cubicBezTo>
                  <a:cubicBezTo>
                    <a:pt x="3970" y="1806"/>
                    <a:pt x="3945" y="1808"/>
                    <a:pt x="3920" y="1811"/>
                  </a:cubicBezTo>
                  <a:cubicBezTo>
                    <a:pt x="3836" y="1825"/>
                    <a:pt x="3755" y="1839"/>
                    <a:pt x="3671" y="1853"/>
                  </a:cubicBezTo>
                  <a:cubicBezTo>
                    <a:pt x="3658" y="1856"/>
                    <a:pt x="3641" y="1856"/>
                    <a:pt x="3624" y="1861"/>
                  </a:cubicBezTo>
                  <a:cubicBezTo>
                    <a:pt x="3599" y="1864"/>
                    <a:pt x="3579" y="1867"/>
                    <a:pt x="3554" y="1870"/>
                  </a:cubicBezTo>
                  <a:cubicBezTo>
                    <a:pt x="3245" y="1923"/>
                    <a:pt x="2932" y="1965"/>
                    <a:pt x="2622" y="2001"/>
                  </a:cubicBezTo>
                  <a:cubicBezTo>
                    <a:pt x="2620" y="2004"/>
                    <a:pt x="2611" y="2004"/>
                    <a:pt x="2606" y="2004"/>
                  </a:cubicBezTo>
                  <a:cubicBezTo>
                    <a:pt x="2410" y="2023"/>
                    <a:pt x="2212" y="2046"/>
                    <a:pt x="2017" y="2062"/>
                  </a:cubicBezTo>
                  <a:lnTo>
                    <a:pt x="2006" y="2062"/>
                  </a:lnTo>
                  <a:cubicBezTo>
                    <a:pt x="1981" y="2065"/>
                    <a:pt x="1959" y="2065"/>
                    <a:pt x="1939" y="2068"/>
                  </a:cubicBezTo>
                  <a:lnTo>
                    <a:pt x="1933" y="2068"/>
                  </a:lnTo>
                  <a:cubicBezTo>
                    <a:pt x="1359" y="2118"/>
                    <a:pt x="790" y="2149"/>
                    <a:pt x="212" y="2166"/>
                  </a:cubicBezTo>
                  <a:cubicBezTo>
                    <a:pt x="140" y="2171"/>
                    <a:pt x="70" y="2174"/>
                    <a:pt x="0" y="2174"/>
                  </a:cubicBezTo>
                  <a:cubicBezTo>
                    <a:pt x="0" y="2185"/>
                    <a:pt x="3" y="2193"/>
                    <a:pt x="6" y="2205"/>
                  </a:cubicBezTo>
                  <a:cubicBezTo>
                    <a:pt x="251" y="2896"/>
                    <a:pt x="837" y="3427"/>
                    <a:pt x="1498" y="3736"/>
                  </a:cubicBezTo>
                  <a:cubicBezTo>
                    <a:pt x="2162" y="4049"/>
                    <a:pt x="2899" y="4166"/>
                    <a:pt x="3627" y="4236"/>
                  </a:cubicBezTo>
                  <a:cubicBezTo>
                    <a:pt x="3602" y="3990"/>
                    <a:pt x="3655" y="3764"/>
                    <a:pt x="3694" y="3530"/>
                  </a:cubicBezTo>
                  <a:cubicBezTo>
                    <a:pt x="3697" y="3502"/>
                    <a:pt x="3705" y="3471"/>
                    <a:pt x="3708" y="3443"/>
                  </a:cubicBezTo>
                  <a:lnTo>
                    <a:pt x="3719" y="3360"/>
                  </a:lnTo>
                  <a:cubicBezTo>
                    <a:pt x="3931" y="3586"/>
                    <a:pt x="4176" y="3792"/>
                    <a:pt x="4366" y="4040"/>
                  </a:cubicBezTo>
                  <a:cubicBezTo>
                    <a:pt x="5256" y="3795"/>
                    <a:pt x="6196" y="3454"/>
                    <a:pt x="6997" y="2949"/>
                  </a:cubicBezTo>
                  <a:cubicBezTo>
                    <a:pt x="6866" y="2768"/>
                    <a:pt x="6782" y="2534"/>
                    <a:pt x="6690" y="2325"/>
                  </a:cubicBezTo>
                  <a:lnTo>
                    <a:pt x="6637" y="2219"/>
                  </a:lnTo>
                  <a:cubicBezTo>
                    <a:pt x="6637" y="2216"/>
                    <a:pt x="6634" y="2216"/>
                    <a:pt x="6634" y="2213"/>
                  </a:cubicBezTo>
                  <a:lnTo>
                    <a:pt x="6634" y="2213"/>
                  </a:lnTo>
                  <a:cubicBezTo>
                    <a:pt x="6863" y="2350"/>
                    <a:pt x="7117" y="2386"/>
                    <a:pt x="7374" y="2475"/>
                  </a:cubicBezTo>
                  <a:cubicBezTo>
                    <a:pt x="8428" y="1836"/>
                    <a:pt x="9427" y="983"/>
                    <a:pt x="10172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1" name="Google Shape;5051;p45"/>
            <p:cNvSpPr/>
            <p:nvPr/>
          </p:nvSpPr>
          <p:spPr>
            <a:xfrm>
              <a:off x="5982653" y="1822319"/>
              <a:ext cx="1037888" cy="1759370"/>
            </a:xfrm>
            <a:custGeom>
              <a:avLst/>
              <a:gdLst/>
              <a:ahLst/>
              <a:cxnLst/>
              <a:rect l="l" t="t" r="r" b="b"/>
              <a:pathLst>
                <a:path w="5642" h="9564" extrusionOk="0">
                  <a:moveTo>
                    <a:pt x="1" y="1"/>
                  </a:moveTo>
                  <a:lnTo>
                    <a:pt x="1" y="1"/>
                  </a:lnTo>
                  <a:cubicBezTo>
                    <a:pt x="45" y="1187"/>
                    <a:pt x="174" y="2369"/>
                    <a:pt x="511" y="3510"/>
                  </a:cubicBezTo>
                  <a:cubicBezTo>
                    <a:pt x="773" y="3586"/>
                    <a:pt x="994" y="3616"/>
                    <a:pt x="1270" y="3628"/>
                  </a:cubicBezTo>
                  <a:cubicBezTo>
                    <a:pt x="1005" y="3767"/>
                    <a:pt x="754" y="3862"/>
                    <a:pt x="461" y="3921"/>
                  </a:cubicBezTo>
                  <a:cubicBezTo>
                    <a:pt x="539" y="4861"/>
                    <a:pt x="801" y="5720"/>
                    <a:pt x="1289" y="6523"/>
                  </a:cubicBezTo>
                  <a:cubicBezTo>
                    <a:pt x="1581" y="6588"/>
                    <a:pt x="1871" y="6630"/>
                    <a:pt x="2164" y="6630"/>
                  </a:cubicBezTo>
                  <a:cubicBezTo>
                    <a:pt x="2277" y="6630"/>
                    <a:pt x="2391" y="6624"/>
                    <a:pt x="2506" y="6610"/>
                  </a:cubicBezTo>
                  <a:lnTo>
                    <a:pt x="2506" y="6610"/>
                  </a:lnTo>
                  <a:cubicBezTo>
                    <a:pt x="2177" y="6738"/>
                    <a:pt x="1850" y="6830"/>
                    <a:pt x="1496" y="6847"/>
                  </a:cubicBezTo>
                  <a:cubicBezTo>
                    <a:pt x="1772" y="7776"/>
                    <a:pt x="2350" y="8635"/>
                    <a:pt x="3145" y="9188"/>
                  </a:cubicBezTo>
                  <a:cubicBezTo>
                    <a:pt x="3388" y="9356"/>
                    <a:pt x="3734" y="9564"/>
                    <a:pt x="4030" y="9564"/>
                  </a:cubicBezTo>
                  <a:cubicBezTo>
                    <a:pt x="4121" y="9564"/>
                    <a:pt x="4208" y="9544"/>
                    <a:pt x="4286" y="9497"/>
                  </a:cubicBezTo>
                  <a:cubicBezTo>
                    <a:pt x="4911" y="9118"/>
                    <a:pt x="5307" y="8434"/>
                    <a:pt x="5474" y="7720"/>
                  </a:cubicBezTo>
                  <a:cubicBezTo>
                    <a:pt x="5642" y="7009"/>
                    <a:pt x="5608" y="6261"/>
                    <a:pt x="5524" y="5536"/>
                  </a:cubicBezTo>
                  <a:lnTo>
                    <a:pt x="5524" y="5536"/>
                  </a:lnTo>
                  <a:cubicBezTo>
                    <a:pt x="5234" y="5622"/>
                    <a:pt x="4947" y="5600"/>
                    <a:pt x="4648" y="5628"/>
                  </a:cubicBezTo>
                  <a:cubicBezTo>
                    <a:pt x="4827" y="5371"/>
                    <a:pt x="4972" y="5087"/>
                    <a:pt x="5178" y="4852"/>
                  </a:cubicBezTo>
                  <a:cubicBezTo>
                    <a:pt x="4757" y="4032"/>
                    <a:pt x="4227" y="3181"/>
                    <a:pt x="3580" y="2520"/>
                  </a:cubicBezTo>
                  <a:cubicBezTo>
                    <a:pt x="3404" y="2715"/>
                    <a:pt x="3142" y="2858"/>
                    <a:pt x="2935" y="3025"/>
                  </a:cubicBezTo>
                  <a:cubicBezTo>
                    <a:pt x="3019" y="2771"/>
                    <a:pt x="3005" y="2512"/>
                    <a:pt x="3041" y="2247"/>
                  </a:cubicBezTo>
                  <a:cubicBezTo>
                    <a:pt x="2185" y="1337"/>
                    <a:pt x="1130" y="528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2" name="Google Shape;5052;p45"/>
            <p:cNvSpPr/>
            <p:nvPr/>
          </p:nvSpPr>
          <p:spPr>
            <a:xfrm>
              <a:off x="6029930" y="2273935"/>
              <a:ext cx="276672" cy="79286"/>
            </a:xfrm>
            <a:custGeom>
              <a:avLst/>
              <a:gdLst/>
              <a:ahLst/>
              <a:cxnLst/>
              <a:rect l="l" t="t" r="r" b="b"/>
              <a:pathLst>
                <a:path w="1504" h="431" extrusionOk="0">
                  <a:moveTo>
                    <a:pt x="0" y="1"/>
                  </a:moveTo>
                  <a:lnTo>
                    <a:pt x="0" y="1"/>
                  </a:lnTo>
                  <a:cubicBezTo>
                    <a:pt x="3" y="29"/>
                    <a:pt x="9" y="54"/>
                    <a:pt x="14" y="82"/>
                  </a:cubicBezTo>
                  <a:cubicBezTo>
                    <a:pt x="497" y="235"/>
                    <a:pt x="993" y="350"/>
                    <a:pt x="1493" y="431"/>
                  </a:cubicBezTo>
                  <a:lnTo>
                    <a:pt x="1504" y="361"/>
                  </a:lnTo>
                  <a:cubicBezTo>
                    <a:pt x="991" y="277"/>
                    <a:pt x="488" y="160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3" name="Google Shape;5053;p45"/>
            <p:cNvSpPr/>
            <p:nvPr/>
          </p:nvSpPr>
          <p:spPr>
            <a:xfrm>
              <a:off x="6119150" y="2473712"/>
              <a:ext cx="256805" cy="36056"/>
            </a:xfrm>
            <a:custGeom>
              <a:avLst/>
              <a:gdLst/>
              <a:ahLst/>
              <a:cxnLst/>
              <a:rect l="l" t="t" r="r" b="b"/>
              <a:pathLst>
                <a:path w="1396" h="196" extrusionOk="0">
                  <a:moveTo>
                    <a:pt x="3" y="0"/>
                  </a:moveTo>
                  <a:lnTo>
                    <a:pt x="1" y="25"/>
                  </a:lnTo>
                  <a:cubicBezTo>
                    <a:pt x="170" y="59"/>
                    <a:pt x="331" y="78"/>
                    <a:pt x="516" y="84"/>
                  </a:cubicBezTo>
                  <a:lnTo>
                    <a:pt x="516" y="84"/>
                  </a:lnTo>
                  <a:cubicBezTo>
                    <a:pt x="344" y="63"/>
                    <a:pt x="173" y="35"/>
                    <a:pt x="3" y="0"/>
                  </a:cubicBezTo>
                  <a:close/>
                  <a:moveTo>
                    <a:pt x="516" y="84"/>
                  </a:moveTo>
                  <a:cubicBezTo>
                    <a:pt x="517" y="84"/>
                    <a:pt x="518" y="84"/>
                    <a:pt x="519" y="84"/>
                  </a:cubicBezTo>
                  <a:lnTo>
                    <a:pt x="519" y="84"/>
                  </a:lnTo>
                  <a:cubicBezTo>
                    <a:pt x="519" y="84"/>
                    <a:pt x="519" y="84"/>
                    <a:pt x="520" y="84"/>
                  </a:cubicBezTo>
                  <a:cubicBezTo>
                    <a:pt x="518" y="84"/>
                    <a:pt x="517" y="84"/>
                    <a:pt x="516" y="84"/>
                  </a:cubicBezTo>
                  <a:close/>
                  <a:moveTo>
                    <a:pt x="519" y="84"/>
                  </a:moveTo>
                  <a:lnTo>
                    <a:pt x="519" y="84"/>
                  </a:lnTo>
                  <a:cubicBezTo>
                    <a:pt x="480" y="106"/>
                    <a:pt x="447" y="123"/>
                    <a:pt x="408" y="140"/>
                  </a:cubicBezTo>
                  <a:cubicBezTo>
                    <a:pt x="680" y="174"/>
                    <a:pt x="951" y="195"/>
                    <a:pt x="1224" y="195"/>
                  </a:cubicBezTo>
                  <a:cubicBezTo>
                    <a:pt x="1281" y="195"/>
                    <a:pt x="1338" y="195"/>
                    <a:pt x="1396" y="193"/>
                  </a:cubicBezTo>
                  <a:lnTo>
                    <a:pt x="1393" y="123"/>
                  </a:lnTo>
                  <a:cubicBezTo>
                    <a:pt x="1334" y="125"/>
                    <a:pt x="1276" y="126"/>
                    <a:pt x="1218" y="126"/>
                  </a:cubicBezTo>
                  <a:cubicBezTo>
                    <a:pt x="984" y="126"/>
                    <a:pt x="751" y="112"/>
                    <a:pt x="519" y="8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4" name="Google Shape;5054;p45"/>
            <p:cNvSpPr/>
            <p:nvPr/>
          </p:nvSpPr>
          <p:spPr>
            <a:xfrm>
              <a:off x="6003625" y="2111316"/>
              <a:ext cx="195731" cy="61258"/>
            </a:xfrm>
            <a:custGeom>
              <a:avLst/>
              <a:gdLst/>
              <a:ahLst/>
              <a:cxnLst/>
              <a:rect l="l" t="t" r="r" b="b"/>
              <a:pathLst>
                <a:path w="1064" h="33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26"/>
                    <a:pt x="7" y="54"/>
                    <a:pt x="12" y="81"/>
                  </a:cubicBezTo>
                  <a:cubicBezTo>
                    <a:pt x="347" y="210"/>
                    <a:pt x="698" y="296"/>
                    <a:pt x="1058" y="333"/>
                  </a:cubicBezTo>
                  <a:lnTo>
                    <a:pt x="1064" y="257"/>
                  </a:lnTo>
                  <a:cubicBezTo>
                    <a:pt x="698" y="221"/>
                    <a:pt x="341" y="132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5" name="Google Shape;5055;p45"/>
            <p:cNvSpPr/>
            <p:nvPr/>
          </p:nvSpPr>
          <p:spPr>
            <a:xfrm>
              <a:off x="6091004" y="2684528"/>
              <a:ext cx="366995" cy="39735"/>
            </a:xfrm>
            <a:custGeom>
              <a:avLst/>
              <a:gdLst/>
              <a:ahLst/>
              <a:cxnLst/>
              <a:rect l="l" t="t" r="r" b="b"/>
              <a:pathLst>
                <a:path w="1995" h="216" extrusionOk="0">
                  <a:moveTo>
                    <a:pt x="1978" y="1"/>
                  </a:moveTo>
                  <a:cubicBezTo>
                    <a:pt x="1564" y="97"/>
                    <a:pt x="1141" y="144"/>
                    <a:pt x="718" y="144"/>
                  </a:cubicBezTo>
                  <a:cubicBezTo>
                    <a:pt x="478" y="144"/>
                    <a:pt x="238" y="129"/>
                    <a:pt x="0" y="98"/>
                  </a:cubicBezTo>
                  <a:lnTo>
                    <a:pt x="0" y="98"/>
                  </a:lnTo>
                  <a:cubicBezTo>
                    <a:pt x="6" y="123"/>
                    <a:pt x="9" y="149"/>
                    <a:pt x="17" y="174"/>
                  </a:cubicBezTo>
                  <a:cubicBezTo>
                    <a:pt x="248" y="201"/>
                    <a:pt x="482" y="215"/>
                    <a:pt x="716" y="215"/>
                  </a:cubicBezTo>
                  <a:cubicBezTo>
                    <a:pt x="1146" y="215"/>
                    <a:pt x="1578" y="168"/>
                    <a:pt x="1995" y="70"/>
                  </a:cubicBezTo>
                  <a:lnTo>
                    <a:pt x="197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6" name="Google Shape;5056;p45"/>
            <p:cNvSpPr/>
            <p:nvPr/>
          </p:nvSpPr>
          <p:spPr>
            <a:xfrm>
              <a:off x="6143248" y="2868301"/>
              <a:ext cx="408202" cy="33848"/>
            </a:xfrm>
            <a:custGeom>
              <a:avLst/>
              <a:gdLst/>
              <a:ahLst/>
              <a:cxnLst/>
              <a:rect l="l" t="t" r="r" b="b"/>
              <a:pathLst>
                <a:path w="2219" h="184" extrusionOk="0">
                  <a:moveTo>
                    <a:pt x="2210" y="0"/>
                  </a:moveTo>
                  <a:cubicBezTo>
                    <a:pt x="1822" y="76"/>
                    <a:pt x="1429" y="114"/>
                    <a:pt x="1036" y="114"/>
                  </a:cubicBezTo>
                  <a:cubicBezTo>
                    <a:pt x="690" y="114"/>
                    <a:pt x="343" y="84"/>
                    <a:pt x="1" y="26"/>
                  </a:cubicBezTo>
                  <a:lnTo>
                    <a:pt x="1" y="26"/>
                  </a:lnTo>
                  <a:cubicBezTo>
                    <a:pt x="12" y="48"/>
                    <a:pt x="23" y="76"/>
                    <a:pt x="31" y="101"/>
                  </a:cubicBezTo>
                  <a:cubicBezTo>
                    <a:pt x="364" y="156"/>
                    <a:pt x="701" y="183"/>
                    <a:pt x="1038" y="183"/>
                  </a:cubicBezTo>
                  <a:cubicBezTo>
                    <a:pt x="1435" y="183"/>
                    <a:pt x="1831" y="146"/>
                    <a:pt x="2219" y="70"/>
                  </a:cubicBezTo>
                  <a:lnTo>
                    <a:pt x="221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7" name="Google Shape;5057;p45"/>
            <p:cNvSpPr/>
            <p:nvPr/>
          </p:nvSpPr>
          <p:spPr>
            <a:xfrm>
              <a:off x="6257302" y="3079668"/>
              <a:ext cx="379872" cy="47093"/>
            </a:xfrm>
            <a:custGeom>
              <a:avLst/>
              <a:gdLst/>
              <a:ahLst/>
              <a:cxnLst/>
              <a:rect l="l" t="t" r="r" b="b"/>
              <a:pathLst>
                <a:path w="2065" h="256" extrusionOk="0">
                  <a:moveTo>
                    <a:pt x="106" y="1"/>
                  </a:moveTo>
                  <a:cubicBezTo>
                    <a:pt x="73" y="6"/>
                    <a:pt x="34" y="6"/>
                    <a:pt x="0" y="9"/>
                  </a:cubicBezTo>
                  <a:cubicBezTo>
                    <a:pt x="3" y="23"/>
                    <a:pt x="6" y="34"/>
                    <a:pt x="9" y="48"/>
                  </a:cubicBezTo>
                  <a:cubicBezTo>
                    <a:pt x="478" y="186"/>
                    <a:pt x="964" y="256"/>
                    <a:pt x="1451" y="256"/>
                  </a:cubicBezTo>
                  <a:cubicBezTo>
                    <a:pt x="1656" y="256"/>
                    <a:pt x="1861" y="243"/>
                    <a:pt x="2065" y="218"/>
                  </a:cubicBezTo>
                  <a:lnTo>
                    <a:pt x="2056" y="149"/>
                  </a:lnTo>
                  <a:cubicBezTo>
                    <a:pt x="1858" y="173"/>
                    <a:pt x="1658" y="186"/>
                    <a:pt x="1458" y="186"/>
                  </a:cubicBezTo>
                  <a:cubicBezTo>
                    <a:pt x="1004" y="186"/>
                    <a:pt x="548" y="123"/>
                    <a:pt x="1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8" name="Google Shape;5058;p45"/>
            <p:cNvSpPr/>
            <p:nvPr/>
          </p:nvSpPr>
          <p:spPr>
            <a:xfrm>
              <a:off x="6339347" y="3269696"/>
              <a:ext cx="334803" cy="37711"/>
            </a:xfrm>
            <a:custGeom>
              <a:avLst/>
              <a:gdLst/>
              <a:ahLst/>
              <a:cxnLst/>
              <a:rect l="l" t="t" r="r" b="b"/>
              <a:pathLst>
                <a:path w="1820" h="205" extrusionOk="0">
                  <a:moveTo>
                    <a:pt x="1" y="0"/>
                  </a:moveTo>
                  <a:cubicBezTo>
                    <a:pt x="17" y="28"/>
                    <a:pt x="31" y="53"/>
                    <a:pt x="48" y="81"/>
                  </a:cubicBezTo>
                  <a:cubicBezTo>
                    <a:pt x="480" y="164"/>
                    <a:pt x="919" y="205"/>
                    <a:pt x="1359" y="205"/>
                  </a:cubicBezTo>
                  <a:cubicBezTo>
                    <a:pt x="1512" y="205"/>
                    <a:pt x="1666" y="200"/>
                    <a:pt x="1819" y="190"/>
                  </a:cubicBezTo>
                  <a:lnTo>
                    <a:pt x="1817" y="120"/>
                  </a:lnTo>
                  <a:cubicBezTo>
                    <a:pt x="1660" y="131"/>
                    <a:pt x="1503" y="136"/>
                    <a:pt x="1347" y="136"/>
                  </a:cubicBezTo>
                  <a:cubicBezTo>
                    <a:pt x="896" y="136"/>
                    <a:pt x="446" y="91"/>
                    <a:pt x="1" y="0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9" name="Google Shape;5059;p45"/>
            <p:cNvSpPr/>
            <p:nvPr/>
          </p:nvSpPr>
          <p:spPr>
            <a:xfrm>
              <a:off x="6667711" y="2945747"/>
              <a:ext cx="341609" cy="284030"/>
            </a:xfrm>
            <a:custGeom>
              <a:avLst/>
              <a:gdLst/>
              <a:ahLst/>
              <a:cxnLst/>
              <a:rect l="l" t="t" r="r" b="b"/>
              <a:pathLst>
                <a:path w="1857" h="1544" extrusionOk="0">
                  <a:moveTo>
                    <a:pt x="1848" y="1"/>
                  </a:moveTo>
                  <a:cubicBezTo>
                    <a:pt x="1334" y="567"/>
                    <a:pt x="757" y="1172"/>
                    <a:pt x="1" y="1477"/>
                  </a:cubicBezTo>
                  <a:lnTo>
                    <a:pt x="29" y="1543"/>
                  </a:lnTo>
                  <a:cubicBezTo>
                    <a:pt x="771" y="1245"/>
                    <a:pt x="1368" y="640"/>
                    <a:pt x="1856" y="101"/>
                  </a:cubicBezTo>
                  <a:cubicBezTo>
                    <a:pt x="1851" y="68"/>
                    <a:pt x="1851" y="31"/>
                    <a:pt x="18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0" name="Google Shape;5060;p45"/>
            <p:cNvSpPr/>
            <p:nvPr/>
          </p:nvSpPr>
          <p:spPr>
            <a:xfrm>
              <a:off x="6623193" y="2855424"/>
              <a:ext cx="246503" cy="221853"/>
            </a:xfrm>
            <a:custGeom>
              <a:avLst/>
              <a:gdLst/>
              <a:ahLst/>
              <a:cxnLst/>
              <a:rect l="l" t="t" r="r" b="b"/>
              <a:pathLst>
                <a:path w="1340" h="1206" extrusionOk="0">
                  <a:moveTo>
                    <a:pt x="1339" y="1"/>
                  </a:moveTo>
                  <a:cubicBezTo>
                    <a:pt x="1309" y="1"/>
                    <a:pt x="1281" y="4"/>
                    <a:pt x="1250" y="4"/>
                  </a:cubicBezTo>
                  <a:cubicBezTo>
                    <a:pt x="918" y="464"/>
                    <a:pt x="488" y="857"/>
                    <a:pt x="0" y="1145"/>
                  </a:cubicBezTo>
                  <a:lnTo>
                    <a:pt x="37" y="1206"/>
                  </a:lnTo>
                  <a:cubicBezTo>
                    <a:pt x="550" y="907"/>
                    <a:pt x="999" y="489"/>
                    <a:pt x="13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1" name="Google Shape;5061;p45"/>
            <p:cNvSpPr/>
            <p:nvPr/>
          </p:nvSpPr>
          <p:spPr>
            <a:xfrm>
              <a:off x="6571869" y="2614256"/>
              <a:ext cx="315671" cy="329652"/>
            </a:xfrm>
            <a:custGeom>
              <a:avLst/>
              <a:gdLst/>
              <a:ahLst/>
              <a:cxnLst/>
              <a:rect l="l" t="t" r="r" b="b"/>
              <a:pathLst>
                <a:path w="1716" h="1792" extrusionOk="0">
                  <a:moveTo>
                    <a:pt x="1674" y="1"/>
                  </a:moveTo>
                  <a:cubicBezTo>
                    <a:pt x="1568" y="227"/>
                    <a:pt x="1443" y="450"/>
                    <a:pt x="1298" y="656"/>
                  </a:cubicBezTo>
                  <a:cubicBezTo>
                    <a:pt x="1044" y="1019"/>
                    <a:pt x="617" y="1496"/>
                    <a:pt x="0" y="1727"/>
                  </a:cubicBezTo>
                  <a:cubicBezTo>
                    <a:pt x="9" y="1747"/>
                    <a:pt x="17" y="1772"/>
                    <a:pt x="25" y="1792"/>
                  </a:cubicBezTo>
                  <a:cubicBezTo>
                    <a:pt x="661" y="1554"/>
                    <a:pt x="1097" y="1072"/>
                    <a:pt x="1353" y="698"/>
                  </a:cubicBezTo>
                  <a:cubicBezTo>
                    <a:pt x="1415" y="614"/>
                    <a:pt x="1465" y="531"/>
                    <a:pt x="1518" y="444"/>
                  </a:cubicBezTo>
                  <a:cubicBezTo>
                    <a:pt x="1590" y="324"/>
                    <a:pt x="1655" y="199"/>
                    <a:pt x="1716" y="73"/>
                  </a:cubicBezTo>
                  <a:lnTo>
                    <a:pt x="167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2" name="Google Shape;5062;p45"/>
            <p:cNvSpPr/>
            <p:nvPr/>
          </p:nvSpPr>
          <p:spPr>
            <a:xfrm>
              <a:off x="6533422" y="2482910"/>
              <a:ext cx="273177" cy="352647"/>
            </a:xfrm>
            <a:custGeom>
              <a:avLst/>
              <a:gdLst/>
              <a:ahLst/>
              <a:cxnLst/>
              <a:rect l="l" t="t" r="r" b="b"/>
              <a:pathLst>
                <a:path w="1485" h="1917" extrusionOk="0">
                  <a:moveTo>
                    <a:pt x="1434" y="0"/>
                  </a:moveTo>
                  <a:cubicBezTo>
                    <a:pt x="1367" y="140"/>
                    <a:pt x="1283" y="288"/>
                    <a:pt x="1191" y="441"/>
                  </a:cubicBezTo>
                  <a:cubicBezTo>
                    <a:pt x="865" y="971"/>
                    <a:pt x="463" y="1451"/>
                    <a:pt x="0" y="1864"/>
                  </a:cubicBezTo>
                  <a:lnTo>
                    <a:pt x="50" y="1917"/>
                  </a:lnTo>
                  <a:cubicBezTo>
                    <a:pt x="516" y="1496"/>
                    <a:pt x="921" y="1010"/>
                    <a:pt x="1253" y="477"/>
                  </a:cubicBezTo>
                  <a:cubicBezTo>
                    <a:pt x="1269" y="450"/>
                    <a:pt x="1289" y="419"/>
                    <a:pt x="1306" y="391"/>
                  </a:cubicBezTo>
                  <a:cubicBezTo>
                    <a:pt x="1375" y="279"/>
                    <a:pt x="1431" y="171"/>
                    <a:pt x="1484" y="65"/>
                  </a:cubicBezTo>
                  <a:cubicBezTo>
                    <a:pt x="1470" y="42"/>
                    <a:pt x="1456" y="17"/>
                    <a:pt x="14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3" name="Google Shape;5063;p45"/>
            <p:cNvSpPr/>
            <p:nvPr/>
          </p:nvSpPr>
          <p:spPr>
            <a:xfrm>
              <a:off x="6487065" y="2339239"/>
              <a:ext cx="214310" cy="387598"/>
            </a:xfrm>
            <a:custGeom>
              <a:avLst/>
              <a:gdLst/>
              <a:ahLst/>
              <a:cxnLst/>
              <a:rect l="l" t="t" r="r" b="b"/>
              <a:pathLst>
                <a:path w="1165" h="2107" extrusionOk="0">
                  <a:moveTo>
                    <a:pt x="1103" y="0"/>
                  </a:moveTo>
                  <a:cubicBezTo>
                    <a:pt x="938" y="773"/>
                    <a:pt x="556" y="1498"/>
                    <a:pt x="1" y="2056"/>
                  </a:cubicBezTo>
                  <a:lnTo>
                    <a:pt x="54" y="2107"/>
                  </a:lnTo>
                  <a:cubicBezTo>
                    <a:pt x="291" y="1869"/>
                    <a:pt x="498" y="1599"/>
                    <a:pt x="668" y="1311"/>
                  </a:cubicBezTo>
                  <a:cubicBezTo>
                    <a:pt x="899" y="926"/>
                    <a:pt x="1067" y="505"/>
                    <a:pt x="1164" y="70"/>
                  </a:cubicBezTo>
                  <a:cubicBezTo>
                    <a:pt x="1142" y="48"/>
                    <a:pt x="1122" y="23"/>
                    <a:pt x="11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4" name="Google Shape;5064;p45"/>
            <p:cNvSpPr/>
            <p:nvPr/>
          </p:nvSpPr>
          <p:spPr>
            <a:xfrm>
              <a:off x="6434269" y="2363890"/>
              <a:ext cx="106511" cy="258828"/>
            </a:xfrm>
            <a:custGeom>
              <a:avLst/>
              <a:gdLst/>
              <a:ahLst/>
              <a:cxnLst/>
              <a:rect l="l" t="t" r="r" b="b"/>
              <a:pathLst>
                <a:path w="579" h="1407" extrusionOk="0">
                  <a:moveTo>
                    <a:pt x="578" y="0"/>
                  </a:moveTo>
                  <a:lnTo>
                    <a:pt x="578" y="0"/>
                  </a:lnTo>
                  <a:cubicBezTo>
                    <a:pt x="545" y="25"/>
                    <a:pt x="517" y="50"/>
                    <a:pt x="489" y="75"/>
                  </a:cubicBezTo>
                  <a:cubicBezTo>
                    <a:pt x="369" y="525"/>
                    <a:pt x="204" y="960"/>
                    <a:pt x="1" y="1375"/>
                  </a:cubicBezTo>
                  <a:lnTo>
                    <a:pt x="62" y="1406"/>
                  </a:lnTo>
                  <a:cubicBezTo>
                    <a:pt x="282" y="957"/>
                    <a:pt x="455" y="486"/>
                    <a:pt x="5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5" name="Google Shape;5065;p45"/>
            <p:cNvSpPr/>
            <p:nvPr/>
          </p:nvSpPr>
          <p:spPr>
            <a:xfrm>
              <a:off x="6366573" y="2126217"/>
              <a:ext cx="75607" cy="367179"/>
            </a:xfrm>
            <a:custGeom>
              <a:avLst/>
              <a:gdLst/>
              <a:ahLst/>
              <a:cxnLst/>
              <a:rect l="l" t="t" r="r" b="b"/>
              <a:pathLst>
                <a:path w="411" h="1996" extrusionOk="0">
                  <a:moveTo>
                    <a:pt x="341" y="0"/>
                  </a:moveTo>
                  <a:cubicBezTo>
                    <a:pt x="332" y="377"/>
                    <a:pt x="302" y="756"/>
                    <a:pt x="257" y="1133"/>
                  </a:cubicBezTo>
                  <a:cubicBezTo>
                    <a:pt x="224" y="1401"/>
                    <a:pt x="173" y="1702"/>
                    <a:pt x="0" y="1925"/>
                  </a:cubicBezTo>
                  <a:cubicBezTo>
                    <a:pt x="12" y="1945"/>
                    <a:pt x="25" y="1970"/>
                    <a:pt x="37" y="1995"/>
                  </a:cubicBezTo>
                  <a:cubicBezTo>
                    <a:pt x="67" y="1956"/>
                    <a:pt x="95" y="1917"/>
                    <a:pt x="120" y="1875"/>
                  </a:cubicBezTo>
                  <a:cubicBezTo>
                    <a:pt x="251" y="1652"/>
                    <a:pt x="293" y="1381"/>
                    <a:pt x="327" y="1139"/>
                  </a:cubicBezTo>
                  <a:cubicBezTo>
                    <a:pt x="371" y="782"/>
                    <a:pt x="399" y="422"/>
                    <a:pt x="410" y="59"/>
                  </a:cubicBezTo>
                  <a:cubicBezTo>
                    <a:pt x="385" y="37"/>
                    <a:pt x="363" y="17"/>
                    <a:pt x="3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6" name="Google Shape;5066;p45"/>
            <p:cNvSpPr/>
            <p:nvPr/>
          </p:nvSpPr>
          <p:spPr>
            <a:xfrm>
              <a:off x="6273122" y="2013267"/>
              <a:ext cx="39735" cy="282927"/>
            </a:xfrm>
            <a:custGeom>
              <a:avLst/>
              <a:gdLst/>
              <a:ahLst/>
              <a:cxnLst/>
              <a:rect l="l" t="t" r="r" b="b"/>
              <a:pathLst>
                <a:path w="216" h="1538" extrusionOk="0">
                  <a:moveTo>
                    <a:pt x="115" y="1"/>
                  </a:moveTo>
                  <a:lnTo>
                    <a:pt x="115" y="1"/>
                  </a:lnTo>
                  <a:cubicBezTo>
                    <a:pt x="146" y="508"/>
                    <a:pt x="109" y="1022"/>
                    <a:pt x="1" y="1524"/>
                  </a:cubicBezTo>
                  <a:lnTo>
                    <a:pt x="70" y="1538"/>
                  </a:lnTo>
                  <a:cubicBezTo>
                    <a:pt x="174" y="1050"/>
                    <a:pt x="215" y="550"/>
                    <a:pt x="188" y="56"/>
                  </a:cubicBezTo>
                  <a:cubicBezTo>
                    <a:pt x="165" y="37"/>
                    <a:pt x="140" y="17"/>
                    <a:pt x="1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7" name="Google Shape;5067;p45"/>
            <p:cNvSpPr/>
            <p:nvPr/>
          </p:nvSpPr>
          <p:spPr>
            <a:xfrm>
              <a:off x="6162748" y="1922024"/>
              <a:ext cx="26490" cy="202353"/>
            </a:xfrm>
            <a:custGeom>
              <a:avLst/>
              <a:gdLst/>
              <a:ahLst/>
              <a:cxnLst/>
              <a:rect l="l" t="t" r="r" b="b"/>
              <a:pathLst>
                <a:path w="144" h="1100" extrusionOk="0">
                  <a:moveTo>
                    <a:pt x="1" y="0"/>
                  </a:moveTo>
                  <a:lnTo>
                    <a:pt x="1" y="0"/>
                  </a:lnTo>
                  <a:cubicBezTo>
                    <a:pt x="40" y="237"/>
                    <a:pt x="59" y="474"/>
                    <a:pt x="71" y="714"/>
                  </a:cubicBezTo>
                  <a:cubicBezTo>
                    <a:pt x="73" y="809"/>
                    <a:pt x="73" y="910"/>
                    <a:pt x="57" y="1007"/>
                  </a:cubicBezTo>
                  <a:cubicBezTo>
                    <a:pt x="71" y="1035"/>
                    <a:pt x="87" y="1069"/>
                    <a:pt x="104" y="1099"/>
                  </a:cubicBezTo>
                  <a:cubicBezTo>
                    <a:pt x="143" y="971"/>
                    <a:pt x="143" y="831"/>
                    <a:pt x="140" y="712"/>
                  </a:cubicBezTo>
                  <a:cubicBezTo>
                    <a:pt x="132" y="488"/>
                    <a:pt x="110" y="268"/>
                    <a:pt x="76" y="50"/>
                  </a:cubicBezTo>
                  <a:cubicBezTo>
                    <a:pt x="54" y="31"/>
                    <a:pt x="26" y="14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8" name="Google Shape;5068;p45"/>
            <p:cNvSpPr/>
            <p:nvPr/>
          </p:nvSpPr>
          <p:spPr>
            <a:xfrm>
              <a:off x="6068929" y="2575257"/>
              <a:ext cx="366075" cy="60154"/>
            </a:xfrm>
            <a:custGeom>
              <a:avLst/>
              <a:gdLst/>
              <a:ahLst/>
              <a:cxnLst/>
              <a:rect l="l" t="t" r="r" b="b"/>
              <a:pathLst>
                <a:path w="1990" h="327" extrusionOk="0">
                  <a:moveTo>
                    <a:pt x="0" y="1"/>
                  </a:moveTo>
                  <a:lnTo>
                    <a:pt x="0" y="1"/>
                  </a:lnTo>
                  <a:cubicBezTo>
                    <a:pt x="3" y="23"/>
                    <a:pt x="9" y="51"/>
                    <a:pt x="11" y="76"/>
                  </a:cubicBezTo>
                  <a:cubicBezTo>
                    <a:pt x="656" y="240"/>
                    <a:pt x="1320" y="327"/>
                    <a:pt x="1989" y="327"/>
                  </a:cubicBezTo>
                  <a:lnTo>
                    <a:pt x="1989" y="254"/>
                  </a:lnTo>
                  <a:cubicBezTo>
                    <a:pt x="1317" y="254"/>
                    <a:pt x="650" y="16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9" name="Google Shape;5069;p45"/>
            <p:cNvSpPr/>
            <p:nvPr/>
          </p:nvSpPr>
          <p:spPr>
            <a:xfrm>
              <a:off x="6047774" y="2364810"/>
              <a:ext cx="274281" cy="55923"/>
            </a:xfrm>
            <a:custGeom>
              <a:avLst/>
              <a:gdLst/>
              <a:ahLst/>
              <a:cxnLst/>
              <a:rect l="l" t="t" r="r" b="b"/>
              <a:pathLst>
                <a:path w="1491" h="304" extrusionOk="0">
                  <a:moveTo>
                    <a:pt x="1" y="1"/>
                  </a:moveTo>
                  <a:lnTo>
                    <a:pt x="23" y="84"/>
                  </a:lnTo>
                  <a:cubicBezTo>
                    <a:pt x="438" y="228"/>
                    <a:pt x="879" y="303"/>
                    <a:pt x="1319" y="303"/>
                  </a:cubicBezTo>
                  <a:cubicBezTo>
                    <a:pt x="1376" y="303"/>
                    <a:pt x="1434" y="302"/>
                    <a:pt x="1491" y="299"/>
                  </a:cubicBezTo>
                  <a:lnTo>
                    <a:pt x="1488" y="227"/>
                  </a:lnTo>
                  <a:cubicBezTo>
                    <a:pt x="1428" y="230"/>
                    <a:pt x="1368" y="231"/>
                    <a:pt x="1308" y="231"/>
                  </a:cubicBezTo>
                  <a:cubicBezTo>
                    <a:pt x="866" y="231"/>
                    <a:pt x="418" y="15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0" name="Google Shape;5070;p45"/>
            <p:cNvSpPr/>
            <p:nvPr/>
          </p:nvSpPr>
          <p:spPr>
            <a:xfrm>
              <a:off x="6015950" y="2196488"/>
              <a:ext cx="221485" cy="50588"/>
            </a:xfrm>
            <a:custGeom>
              <a:avLst/>
              <a:gdLst/>
              <a:ahLst/>
              <a:cxnLst/>
              <a:rect l="l" t="t" r="r" b="b"/>
              <a:pathLst>
                <a:path w="1204" h="275" extrusionOk="0">
                  <a:moveTo>
                    <a:pt x="1" y="1"/>
                  </a:moveTo>
                  <a:lnTo>
                    <a:pt x="1" y="1"/>
                  </a:lnTo>
                  <a:cubicBezTo>
                    <a:pt x="7" y="29"/>
                    <a:pt x="9" y="54"/>
                    <a:pt x="15" y="82"/>
                  </a:cubicBezTo>
                  <a:cubicBezTo>
                    <a:pt x="372" y="210"/>
                    <a:pt x="755" y="275"/>
                    <a:pt x="1134" y="275"/>
                  </a:cubicBezTo>
                  <a:cubicBezTo>
                    <a:pt x="1157" y="275"/>
                    <a:pt x="1180" y="275"/>
                    <a:pt x="1203" y="274"/>
                  </a:cubicBezTo>
                  <a:lnTo>
                    <a:pt x="1201" y="204"/>
                  </a:lnTo>
                  <a:cubicBezTo>
                    <a:pt x="1179" y="205"/>
                    <a:pt x="1157" y="205"/>
                    <a:pt x="1135" y="205"/>
                  </a:cubicBezTo>
                  <a:cubicBezTo>
                    <a:pt x="747" y="205"/>
                    <a:pt x="360" y="13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1" name="Google Shape;5071;p45"/>
            <p:cNvSpPr/>
            <p:nvPr/>
          </p:nvSpPr>
          <p:spPr>
            <a:xfrm>
              <a:off x="5990380" y="1980522"/>
              <a:ext cx="118285" cy="47277"/>
            </a:xfrm>
            <a:custGeom>
              <a:avLst/>
              <a:gdLst/>
              <a:ahLst/>
              <a:cxnLst/>
              <a:rect l="l" t="t" r="r" b="b"/>
              <a:pathLst>
                <a:path w="643" h="257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28"/>
                    <a:pt x="3" y="53"/>
                    <a:pt x="6" y="81"/>
                  </a:cubicBezTo>
                  <a:cubicBezTo>
                    <a:pt x="210" y="165"/>
                    <a:pt x="419" y="223"/>
                    <a:pt x="631" y="257"/>
                  </a:cubicBezTo>
                  <a:lnTo>
                    <a:pt x="642" y="187"/>
                  </a:lnTo>
                  <a:cubicBezTo>
                    <a:pt x="422" y="154"/>
                    <a:pt x="204" y="8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2" name="Google Shape;5072;p45"/>
            <p:cNvSpPr/>
            <p:nvPr/>
          </p:nvSpPr>
          <p:spPr>
            <a:xfrm>
              <a:off x="6109952" y="2773931"/>
              <a:ext cx="389254" cy="35504"/>
            </a:xfrm>
            <a:custGeom>
              <a:avLst/>
              <a:gdLst/>
              <a:ahLst/>
              <a:cxnLst/>
              <a:rect l="l" t="t" r="r" b="b"/>
              <a:pathLst>
                <a:path w="2116" h="193" extrusionOk="0">
                  <a:moveTo>
                    <a:pt x="2101" y="0"/>
                  </a:moveTo>
                  <a:cubicBezTo>
                    <a:pt x="1737" y="79"/>
                    <a:pt x="1363" y="117"/>
                    <a:pt x="989" y="117"/>
                  </a:cubicBezTo>
                  <a:cubicBezTo>
                    <a:pt x="658" y="117"/>
                    <a:pt x="327" y="87"/>
                    <a:pt x="0" y="28"/>
                  </a:cubicBezTo>
                  <a:lnTo>
                    <a:pt x="0" y="28"/>
                  </a:lnTo>
                  <a:cubicBezTo>
                    <a:pt x="9" y="53"/>
                    <a:pt x="20" y="81"/>
                    <a:pt x="26" y="106"/>
                  </a:cubicBezTo>
                  <a:cubicBezTo>
                    <a:pt x="343" y="164"/>
                    <a:pt x="666" y="193"/>
                    <a:pt x="988" y="193"/>
                  </a:cubicBezTo>
                  <a:cubicBezTo>
                    <a:pt x="1367" y="193"/>
                    <a:pt x="1745" y="153"/>
                    <a:pt x="2115" y="73"/>
                  </a:cubicBezTo>
                  <a:lnTo>
                    <a:pt x="21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3" name="Google Shape;5073;p45"/>
            <p:cNvSpPr/>
            <p:nvPr/>
          </p:nvSpPr>
          <p:spPr>
            <a:xfrm>
              <a:off x="6191629" y="2974445"/>
              <a:ext cx="396796" cy="51508"/>
            </a:xfrm>
            <a:custGeom>
              <a:avLst/>
              <a:gdLst/>
              <a:ahLst/>
              <a:cxnLst/>
              <a:rect l="l" t="t" r="r" b="b"/>
              <a:pathLst>
                <a:path w="2157" h="280" extrusionOk="0">
                  <a:moveTo>
                    <a:pt x="0" y="1"/>
                  </a:moveTo>
                  <a:cubicBezTo>
                    <a:pt x="17" y="29"/>
                    <a:pt x="31" y="62"/>
                    <a:pt x="50" y="90"/>
                  </a:cubicBezTo>
                  <a:cubicBezTo>
                    <a:pt x="293" y="160"/>
                    <a:pt x="541" y="216"/>
                    <a:pt x="795" y="249"/>
                  </a:cubicBezTo>
                  <a:cubicBezTo>
                    <a:pt x="949" y="269"/>
                    <a:pt x="1098" y="279"/>
                    <a:pt x="1242" y="279"/>
                  </a:cubicBezTo>
                  <a:cubicBezTo>
                    <a:pt x="1579" y="279"/>
                    <a:pt x="1885" y="224"/>
                    <a:pt x="2157" y="113"/>
                  </a:cubicBezTo>
                  <a:lnTo>
                    <a:pt x="2129" y="51"/>
                  </a:lnTo>
                  <a:cubicBezTo>
                    <a:pt x="1869" y="158"/>
                    <a:pt x="1575" y="210"/>
                    <a:pt x="1252" y="210"/>
                  </a:cubicBezTo>
                  <a:cubicBezTo>
                    <a:pt x="1109" y="210"/>
                    <a:pt x="960" y="200"/>
                    <a:pt x="806" y="180"/>
                  </a:cubicBezTo>
                  <a:cubicBezTo>
                    <a:pt x="533" y="146"/>
                    <a:pt x="265" y="79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4" name="Google Shape;5074;p45"/>
            <p:cNvSpPr/>
            <p:nvPr/>
          </p:nvSpPr>
          <p:spPr>
            <a:xfrm>
              <a:off x="6292070" y="3179373"/>
              <a:ext cx="387782" cy="52428"/>
            </a:xfrm>
            <a:custGeom>
              <a:avLst/>
              <a:gdLst/>
              <a:ahLst/>
              <a:cxnLst/>
              <a:rect l="l" t="t" r="r" b="b"/>
              <a:pathLst>
                <a:path w="2108" h="285" extrusionOk="0">
                  <a:moveTo>
                    <a:pt x="1" y="0"/>
                  </a:moveTo>
                  <a:cubicBezTo>
                    <a:pt x="12" y="28"/>
                    <a:pt x="26" y="56"/>
                    <a:pt x="40" y="84"/>
                  </a:cubicBezTo>
                  <a:cubicBezTo>
                    <a:pt x="537" y="218"/>
                    <a:pt x="1051" y="285"/>
                    <a:pt x="1564" y="285"/>
                  </a:cubicBezTo>
                  <a:cubicBezTo>
                    <a:pt x="1746" y="285"/>
                    <a:pt x="1927" y="276"/>
                    <a:pt x="2107" y="260"/>
                  </a:cubicBezTo>
                  <a:lnTo>
                    <a:pt x="2102" y="184"/>
                  </a:lnTo>
                  <a:cubicBezTo>
                    <a:pt x="1918" y="203"/>
                    <a:pt x="1734" y="212"/>
                    <a:pt x="1549" y="212"/>
                  </a:cubicBezTo>
                  <a:cubicBezTo>
                    <a:pt x="1029" y="212"/>
                    <a:pt x="505" y="14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5" name="Google Shape;5075;p45"/>
            <p:cNvSpPr/>
            <p:nvPr/>
          </p:nvSpPr>
          <p:spPr>
            <a:xfrm>
              <a:off x="6451193" y="3387061"/>
              <a:ext cx="252758" cy="44702"/>
            </a:xfrm>
            <a:custGeom>
              <a:avLst/>
              <a:gdLst/>
              <a:ahLst/>
              <a:cxnLst/>
              <a:rect l="l" t="t" r="r" b="b"/>
              <a:pathLst>
                <a:path w="1374" h="243" extrusionOk="0">
                  <a:moveTo>
                    <a:pt x="1351" y="1"/>
                  </a:moveTo>
                  <a:cubicBezTo>
                    <a:pt x="976" y="116"/>
                    <a:pt x="586" y="173"/>
                    <a:pt x="196" y="173"/>
                  </a:cubicBezTo>
                  <a:cubicBezTo>
                    <a:pt x="131" y="173"/>
                    <a:pt x="66" y="172"/>
                    <a:pt x="1" y="168"/>
                  </a:cubicBezTo>
                  <a:lnTo>
                    <a:pt x="1" y="168"/>
                  </a:lnTo>
                  <a:lnTo>
                    <a:pt x="76" y="241"/>
                  </a:lnTo>
                  <a:cubicBezTo>
                    <a:pt x="112" y="242"/>
                    <a:pt x="148" y="242"/>
                    <a:pt x="185" y="242"/>
                  </a:cubicBezTo>
                  <a:cubicBezTo>
                    <a:pt x="584" y="242"/>
                    <a:pt x="984" y="186"/>
                    <a:pt x="1373" y="71"/>
                  </a:cubicBezTo>
                  <a:lnTo>
                    <a:pt x="1351" y="1"/>
                  </a:ln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6" name="Google Shape;5076;p45"/>
            <p:cNvSpPr/>
            <p:nvPr/>
          </p:nvSpPr>
          <p:spPr>
            <a:xfrm>
              <a:off x="5987252" y="1824526"/>
              <a:ext cx="1033289" cy="1747596"/>
            </a:xfrm>
            <a:custGeom>
              <a:avLst/>
              <a:gdLst/>
              <a:ahLst/>
              <a:cxnLst/>
              <a:rect l="l" t="t" r="r" b="b"/>
              <a:pathLst>
                <a:path w="5617" h="9500" extrusionOk="0">
                  <a:moveTo>
                    <a:pt x="1" y="0"/>
                  </a:moveTo>
                  <a:lnTo>
                    <a:pt x="1" y="0"/>
                  </a:lnTo>
                  <a:cubicBezTo>
                    <a:pt x="302" y="388"/>
                    <a:pt x="573" y="792"/>
                    <a:pt x="821" y="1214"/>
                  </a:cubicBezTo>
                  <a:cubicBezTo>
                    <a:pt x="885" y="1317"/>
                    <a:pt x="944" y="1426"/>
                    <a:pt x="1002" y="1532"/>
                  </a:cubicBezTo>
                  <a:cubicBezTo>
                    <a:pt x="1016" y="1560"/>
                    <a:pt x="1033" y="1590"/>
                    <a:pt x="1052" y="1621"/>
                  </a:cubicBezTo>
                  <a:cubicBezTo>
                    <a:pt x="1170" y="1841"/>
                    <a:pt x="1284" y="2062"/>
                    <a:pt x="1401" y="2285"/>
                  </a:cubicBezTo>
                  <a:lnTo>
                    <a:pt x="1661" y="2787"/>
                  </a:lnTo>
                  <a:cubicBezTo>
                    <a:pt x="1675" y="2815"/>
                    <a:pt x="1689" y="2837"/>
                    <a:pt x="1702" y="2865"/>
                  </a:cubicBezTo>
                  <a:cubicBezTo>
                    <a:pt x="1822" y="3097"/>
                    <a:pt x="1940" y="3328"/>
                    <a:pt x="2057" y="3557"/>
                  </a:cubicBezTo>
                  <a:cubicBezTo>
                    <a:pt x="2065" y="3579"/>
                    <a:pt x="2079" y="3602"/>
                    <a:pt x="2090" y="3627"/>
                  </a:cubicBezTo>
                  <a:lnTo>
                    <a:pt x="2101" y="3649"/>
                  </a:lnTo>
                  <a:cubicBezTo>
                    <a:pt x="2101" y="3652"/>
                    <a:pt x="2104" y="3652"/>
                    <a:pt x="2104" y="3655"/>
                  </a:cubicBezTo>
                  <a:cubicBezTo>
                    <a:pt x="2213" y="3867"/>
                    <a:pt x="2316" y="4084"/>
                    <a:pt x="2422" y="4299"/>
                  </a:cubicBezTo>
                  <a:lnTo>
                    <a:pt x="2422" y="4302"/>
                  </a:lnTo>
                  <a:cubicBezTo>
                    <a:pt x="2637" y="4757"/>
                    <a:pt x="2844" y="5209"/>
                    <a:pt x="3036" y="5674"/>
                  </a:cubicBezTo>
                  <a:cubicBezTo>
                    <a:pt x="3047" y="5694"/>
                    <a:pt x="3053" y="5719"/>
                    <a:pt x="3064" y="5741"/>
                  </a:cubicBezTo>
                  <a:cubicBezTo>
                    <a:pt x="3095" y="5820"/>
                    <a:pt x="3125" y="5898"/>
                    <a:pt x="3159" y="5973"/>
                  </a:cubicBezTo>
                  <a:cubicBezTo>
                    <a:pt x="3164" y="5987"/>
                    <a:pt x="3167" y="6004"/>
                    <a:pt x="3175" y="6020"/>
                  </a:cubicBezTo>
                  <a:cubicBezTo>
                    <a:pt x="3181" y="6040"/>
                    <a:pt x="3192" y="6065"/>
                    <a:pt x="3201" y="6085"/>
                  </a:cubicBezTo>
                  <a:cubicBezTo>
                    <a:pt x="3312" y="6375"/>
                    <a:pt x="3421" y="6670"/>
                    <a:pt x="3516" y="6969"/>
                  </a:cubicBezTo>
                  <a:cubicBezTo>
                    <a:pt x="3521" y="6975"/>
                    <a:pt x="3524" y="6977"/>
                    <a:pt x="3524" y="6986"/>
                  </a:cubicBezTo>
                  <a:cubicBezTo>
                    <a:pt x="3588" y="7173"/>
                    <a:pt x="3647" y="7362"/>
                    <a:pt x="3706" y="7549"/>
                  </a:cubicBezTo>
                  <a:cubicBezTo>
                    <a:pt x="3706" y="7555"/>
                    <a:pt x="3708" y="7558"/>
                    <a:pt x="3708" y="7560"/>
                  </a:cubicBezTo>
                  <a:cubicBezTo>
                    <a:pt x="3714" y="7583"/>
                    <a:pt x="3719" y="7602"/>
                    <a:pt x="3728" y="7625"/>
                  </a:cubicBezTo>
                  <a:cubicBezTo>
                    <a:pt x="3731" y="7627"/>
                    <a:pt x="3731" y="7627"/>
                    <a:pt x="3731" y="7630"/>
                  </a:cubicBezTo>
                  <a:cubicBezTo>
                    <a:pt x="3898" y="8182"/>
                    <a:pt x="4049" y="8735"/>
                    <a:pt x="4183" y="9293"/>
                  </a:cubicBezTo>
                  <a:cubicBezTo>
                    <a:pt x="4197" y="9363"/>
                    <a:pt x="4216" y="9430"/>
                    <a:pt x="4233" y="9499"/>
                  </a:cubicBezTo>
                  <a:cubicBezTo>
                    <a:pt x="4244" y="9496"/>
                    <a:pt x="4250" y="9491"/>
                    <a:pt x="4261" y="9485"/>
                  </a:cubicBezTo>
                  <a:cubicBezTo>
                    <a:pt x="4888" y="9106"/>
                    <a:pt x="5282" y="8422"/>
                    <a:pt x="5449" y="7708"/>
                  </a:cubicBezTo>
                  <a:cubicBezTo>
                    <a:pt x="5617" y="6997"/>
                    <a:pt x="5578" y="6249"/>
                    <a:pt x="5494" y="5524"/>
                  </a:cubicBezTo>
                  <a:lnTo>
                    <a:pt x="5494" y="5524"/>
                  </a:lnTo>
                  <a:cubicBezTo>
                    <a:pt x="5259" y="5596"/>
                    <a:pt x="5031" y="5594"/>
                    <a:pt x="4794" y="5605"/>
                  </a:cubicBezTo>
                  <a:cubicBezTo>
                    <a:pt x="4766" y="5605"/>
                    <a:pt x="4738" y="5605"/>
                    <a:pt x="4707" y="5608"/>
                  </a:cubicBezTo>
                  <a:cubicBezTo>
                    <a:pt x="4679" y="5610"/>
                    <a:pt x="4651" y="5610"/>
                    <a:pt x="4623" y="5616"/>
                  </a:cubicBezTo>
                  <a:cubicBezTo>
                    <a:pt x="4802" y="5359"/>
                    <a:pt x="4950" y="5075"/>
                    <a:pt x="5153" y="4840"/>
                  </a:cubicBezTo>
                  <a:cubicBezTo>
                    <a:pt x="4732" y="4017"/>
                    <a:pt x="4197" y="3169"/>
                    <a:pt x="3544" y="2497"/>
                  </a:cubicBezTo>
                  <a:cubicBezTo>
                    <a:pt x="3390" y="2664"/>
                    <a:pt x="3181" y="2793"/>
                    <a:pt x="2997" y="2929"/>
                  </a:cubicBezTo>
                  <a:cubicBezTo>
                    <a:pt x="2966" y="2954"/>
                    <a:pt x="2936" y="2980"/>
                    <a:pt x="2908" y="3002"/>
                  </a:cubicBezTo>
                  <a:cubicBezTo>
                    <a:pt x="2902" y="3002"/>
                    <a:pt x="2902" y="3005"/>
                    <a:pt x="2899" y="3005"/>
                  </a:cubicBezTo>
                  <a:cubicBezTo>
                    <a:pt x="2983" y="2751"/>
                    <a:pt x="2969" y="2494"/>
                    <a:pt x="3000" y="2229"/>
                  </a:cubicBezTo>
                  <a:cubicBezTo>
                    <a:pt x="2157" y="1328"/>
                    <a:pt x="1114" y="527"/>
                    <a:pt x="1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7" name="Google Shape;5077;p45"/>
            <p:cNvSpPr/>
            <p:nvPr/>
          </p:nvSpPr>
          <p:spPr>
            <a:xfrm>
              <a:off x="5377617" y="3767853"/>
              <a:ext cx="4149345" cy="1375634"/>
            </a:xfrm>
            <a:custGeom>
              <a:avLst/>
              <a:gdLst/>
              <a:ahLst/>
              <a:cxnLst/>
              <a:rect l="l" t="t" r="r" b="b"/>
              <a:pathLst>
                <a:path w="22556" h="7478" extrusionOk="0">
                  <a:moveTo>
                    <a:pt x="11277" y="1"/>
                  </a:moveTo>
                  <a:cubicBezTo>
                    <a:pt x="5050" y="1"/>
                    <a:pt x="0" y="1675"/>
                    <a:pt x="0" y="3739"/>
                  </a:cubicBezTo>
                  <a:cubicBezTo>
                    <a:pt x="0" y="5807"/>
                    <a:pt x="5050" y="7478"/>
                    <a:pt x="11277" y="7478"/>
                  </a:cubicBezTo>
                  <a:cubicBezTo>
                    <a:pt x="17506" y="7478"/>
                    <a:pt x="22556" y="5807"/>
                    <a:pt x="22556" y="3739"/>
                  </a:cubicBezTo>
                  <a:cubicBezTo>
                    <a:pt x="22556" y="1675"/>
                    <a:pt x="17506" y="1"/>
                    <a:pt x="112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8" name="Google Shape;5078;p45"/>
            <p:cNvSpPr/>
            <p:nvPr/>
          </p:nvSpPr>
          <p:spPr>
            <a:xfrm>
              <a:off x="5377617" y="3698134"/>
              <a:ext cx="4149345" cy="1375634"/>
            </a:xfrm>
            <a:custGeom>
              <a:avLst/>
              <a:gdLst/>
              <a:ahLst/>
              <a:cxnLst/>
              <a:rect l="l" t="t" r="r" b="b"/>
              <a:pathLst>
                <a:path w="22556" h="7478" extrusionOk="0">
                  <a:moveTo>
                    <a:pt x="11277" y="1"/>
                  </a:moveTo>
                  <a:cubicBezTo>
                    <a:pt x="5050" y="1"/>
                    <a:pt x="0" y="1674"/>
                    <a:pt x="0" y="3739"/>
                  </a:cubicBezTo>
                  <a:cubicBezTo>
                    <a:pt x="0" y="5803"/>
                    <a:pt x="5050" y="7477"/>
                    <a:pt x="11277" y="7477"/>
                  </a:cubicBezTo>
                  <a:cubicBezTo>
                    <a:pt x="17506" y="7477"/>
                    <a:pt x="22556" y="5803"/>
                    <a:pt x="22556" y="3739"/>
                  </a:cubicBezTo>
                  <a:cubicBezTo>
                    <a:pt x="22556" y="1674"/>
                    <a:pt x="17506" y="1"/>
                    <a:pt x="11277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9" name="Google Shape;5079;p45"/>
            <p:cNvSpPr/>
            <p:nvPr/>
          </p:nvSpPr>
          <p:spPr>
            <a:xfrm>
              <a:off x="5199546" y="3451263"/>
              <a:ext cx="4418843" cy="1564007"/>
            </a:xfrm>
            <a:custGeom>
              <a:avLst/>
              <a:gdLst/>
              <a:ahLst/>
              <a:cxnLst/>
              <a:rect l="l" t="t" r="r" b="b"/>
              <a:pathLst>
                <a:path w="24021" h="8502" extrusionOk="0">
                  <a:moveTo>
                    <a:pt x="12010" y="1"/>
                  </a:moveTo>
                  <a:cubicBezTo>
                    <a:pt x="5379" y="1"/>
                    <a:pt x="0" y="1903"/>
                    <a:pt x="0" y="4252"/>
                  </a:cubicBezTo>
                  <a:cubicBezTo>
                    <a:pt x="0" y="6599"/>
                    <a:pt x="5379" y="8501"/>
                    <a:pt x="12010" y="8501"/>
                  </a:cubicBezTo>
                  <a:cubicBezTo>
                    <a:pt x="18645" y="8501"/>
                    <a:pt x="24020" y="6599"/>
                    <a:pt x="24020" y="4252"/>
                  </a:cubicBezTo>
                  <a:cubicBezTo>
                    <a:pt x="24020" y="1903"/>
                    <a:pt x="18645" y="1"/>
                    <a:pt x="120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0" name="Google Shape;5080;p45"/>
            <p:cNvSpPr/>
            <p:nvPr/>
          </p:nvSpPr>
          <p:spPr>
            <a:xfrm>
              <a:off x="5334571" y="3498540"/>
              <a:ext cx="4149345" cy="1375450"/>
            </a:xfrm>
            <a:custGeom>
              <a:avLst/>
              <a:gdLst/>
              <a:ahLst/>
              <a:cxnLst/>
              <a:rect l="l" t="t" r="r" b="b"/>
              <a:pathLst>
                <a:path w="22556" h="7477" extrusionOk="0">
                  <a:moveTo>
                    <a:pt x="11276" y="0"/>
                  </a:moveTo>
                  <a:cubicBezTo>
                    <a:pt x="5050" y="0"/>
                    <a:pt x="0" y="1674"/>
                    <a:pt x="0" y="3739"/>
                  </a:cubicBezTo>
                  <a:cubicBezTo>
                    <a:pt x="0" y="5806"/>
                    <a:pt x="5050" y="7477"/>
                    <a:pt x="11276" y="7477"/>
                  </a:cubicBezTo>
                  <a:cubicBezTo>
                    <a:pt x="17506" y="7477"/>
                    <a:pt x="22556" y="5806"/>
                    <a:pt x="22556" y="3739"/>
                  </a:cubicBezTo>
                  <a:cubicBezTo>
                    <a:pt x="22556" y="1674"/>
                    <a:pt x="17506" y="0"/>
                    <a:pt x="112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1" name="Google Shape;5081;p45"/>
            <p:cNvSpPr/>
            <p:nvPr/>
          </p:nvSpPr>
          <p:spPr>
            <a:xfrm>
              <a:off x="5493510" y="3500011"/>
              <a:ext cx="3831283" cy="1270410"/>
            </a:xfrm>
            <a:custGeom>
              <a:avLst/>
              <a:gdLst/>
              <a:ahLst/>
              <a:cxnLst/>
              <a:rect l="l" t="t" r="r" b="b"/>
              <a:pathLst>
                <a:path w="20827" h="6906" extrusionOk="0">
                  <a:moveTo>
                    <a:pt x="10412" y="1"/>
                  </a:moveTo>
                  <a:cubicBezTo>
                    <a:pt x="4663" y="1"/>
                    <a:pt x="1" y="1546"/>
                    <a:pt x="1" y="3452"/>
                  </a:cubicBezTo>
                  <a:cubicBezTo>
                    <a:pt x="1" y="5360"/>
                    <a:pt x="4663" y="6905"/>
                    <a:pt x="10412" y="6905"/>
                  </a:cubicBezTo>
                  <a:cubicBezTo>
                    <a:pt x="16165" y="6905"/>
                    <a:pt x="20827" y="5360"/>
                    <a:pt x="20827" y="3452"/>
                  </a:cubicBezTo>
                  <a:cubicBezTo>
                    <a:pt x="20827" y="1546"/>
                    <a:pt x="16165" y="1"/>
                    <a:pt x="10412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2" name="Google Shape;5082;p45"/>
            <p:cNvSpPr/>
            <p:nvPr/>
          </p:nvSpPr>
          <p:spPr>
            <a:xfrm>
              <a:off x="6668815" y="2206790"/>
              <a:ext cx="1803519" cy="1849509"/>
            </a:xfrm>
            <a:custGeom>
              <a:avLst/>
              <a:gdLst/>
              <a:ahLst/>
              <a:cxnLst/>
              <a:rect l="l" t="t" r="r" b="b"/>
              <a:pathLst>
                <a:path w="9804" h="10054" extrusionOk="0">
                  <a:moveTo>
                    <a:pt x="2818" y="0"/>
                  </a:moveTo>
                  <a:cubicBezTo>
                    <a:pt x="408" y="1939"/>
                    <a:pt x="1" y="5457"/>
                    <a:pt x="1920" y="7896"/>
                  </a:cubicBezTo>
                  <a:cubicBezTo>
                    <a:pt x="3033" y="9314"/>
                    <a:pt x="4689" y="10053"/>
                    <a:pt x="6362" y="10053"/>
                  </a:cubicBezTo>
                  <a:cubicBezTo>
                    <a:pt x="7566" y="10053"/>
                    <a:pt x="8778" y="9671"/>
                    <a:pt x="9804" y="8883"/>
                  </a:cubicBezTo>
                  <a:lnTo>
                    <a:pt x="9444" y="8428"/>
                  </a:lnTo>
                  <a:cubicBezTo>
                    <a:pt x="8525" y="9133"/>
                    <a:pt x="7440" y="9475"/>
                    <a:pt x="6363" y="9475"/>
                  </a:cubicBezTo>
                  <a:cubicBezTo>
                    <a:pt x="4860" y="9475"/>
                    <a:pt x="3373" y="8810"/>
                    <a:pt x="2372" y="7536"/>
                  </a:cubicBezTo>
                  <a:cubicBezTo>
                    <a:pt x="653" y="5351"/>
                    <a:pt x="1016" y="2193"/>
                    <a:pt x="3178" y="455"/>
                  </a:cubicBezTo>
                  <a:lnTo>
                    <a:pt x="281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3" name="Google Shape;5083;p45"/>
            <p:cNvSpPr/>
            <p:nvPr/>
          </p:nvSpPr>
          <p:spPr>
            <a:xfrm>
              <a:off x="6668815" y="2206238"/>
              <a:ext cx="1803519" cy="1850245"/>
            </a:xfrm>
            <a:custGeom>
              <a:avLst/>
              <a:gdLst/>
              <a:ahLst/>
              <a:cxnLst/>
              <a:rect l="l" t="t" r="r" b="b"/>
              <a:pathLst>
                <a:path w="9804" h="10058" extrusionOk="0">
                  <a:moveTo>
                    <a:pt x="2818" y="1"/>
                  </a:moveTo>
                  <a:cubicBezTo>
                    <a:pt x="408" y="1940"/>
                    <a:pt x="1" y="5457"/>
                    <a:pt x="1920" y="7896"/>
                  </a:cubicBezTo>
                  <a:cubicBezTo>
                    <a:pt x="3034" y="9316"/>
                    <a:pt x="4689" y="10057"/>
                    <a:pt x="6363" y="10057"/>
                  </a:cubicBezTo>
                  <a:cubicBezTo>
                    <a:pt x="7566" y="10057"/>
                    <a:pt x="8777" y="9675"/>
                    <a:pt x="9804" y="8886"/>
                  </a:cubicBezTo>
                  <a:lnTo>
                    <a:pt x="9695" y="8747"/>
                  </a:lnTo>
                  <a:cubicBezTo>
                    <a:pt x="8746" y="9420"/>
                    <a:pt x="7646" y="9747"/>
                    <a:pt x="6554" y="9747"/>
                  </a:cubicBezTo>
                  <a:cubicBezTo>
                    <a:pt x="4942" y="9747"/>
                    <a:pt x="3347" y="9035"/>
                    <a:pt x="2274" y="7670"/>
                  </a:cubicBezTo>
                  <a:cubicBezTo>
                    <a:pt x="472" y="5377"/>
                    <a:pt x="807" y="2096"/>
                    <a:pt x="2980" y="202"/>
                  </a:cubicBezTo>
                  <a:lnTo>
                    <a:pt x="2818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4" name="Google Shape;5084;p45"/>
            <p:cNvSpPr/>
            <p:nvPr/>
          </p:nvSpPr>
          <p:spPr>
            <a:xfrm>
              <a:off x="6788939" y="2290859"/>
              <a:ext cx="1616802" cy="1659481"/>
            </a:xfrm>
            <a:custGeom>
              <a:avLst/>
              <a:gdLst/>
              <a:ahLst/>
              <a:cxnLst/>
              <a:rect l="l" t="t" r="r" b="b"/>
              <a:pathLst>
                <a:path w="8789" h="9021" extrusionOk="0">
                  <a:moveTo>
                    <a:pt x="2522" y="1"/>
                  </a:moveTo>
                  <a:cubicBezTo>
                    <a:pt x="363" y="1742"/>
                    <a:pt x="0" y="4897"/>
                    <a:pt x="1716" y="7084"/>
                  </a:cubicBezTo>
                  <a:cubicBezTo>
                    <a:pt x="2717" y="8357"/>
                    <a:pt x="4205" y="9020"/>
                    <a:pt x="5707" y="9020"/>
                  </a:cubicBezTo>
                  <a:cubicBezTo>
                    <a:pt x="6784" y="9020"/>
                    <a:pt x="7869" y="8679"/>
                    <a:pt x="8788" y="7977"/>
                  </a:cubicBezTo>
                  <a:lnTo>
                    <a:pt x="8537" y="7659"/>
                  </a:lnTo>
                  <a:cubicBezTo>
                    <a:pt x="7693" y="8301"/>
                    <a:pt x="6697" y="8614"/>
                    <a:pt x="5708" y="8614"/>
                  </a:cubicBezTo>
                  <a:cubicBezTo>
                    <a:pt x="4326" y="8614"/>
                    <a:pt x="2957" y="8004"/>
                    <a:pt x="2037" y="6833"/>
                  </a:cubicBezTo>
                  <a:cubicBezTo>
                    <a:pt x="458" y="4819"/>
                    <a:pt x="793" y="1923"/>
                    <a:pt x="2773" y="319"/>
                  </a:cubicBezTo>
                  <a:lnTo>
                    <a:pt x="25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5" name="Google Shape;5085;p45"/>
            <p:cNvSpPr/>
            <p:nvPr/>
          </p:nvSpPr>
          <p:spPr>
            <a:xfrm>
              <a:off x="6873008" y="2349541"/>
              <a:ext cx="1486928" cy="1526479"/>
            </a:xfrm>
            <a:custGeom>
              <a:avLst/>
              <a:gdLst/>
              <a:ahLst/>
              <a:cxnLst/>
              <a:rect l="l" t="t" r="r" b="b"/>
              <a:pathLst>
                <a:path w="8083" h="8298" extrusionOk="0">
                  <a:moveTo>
                    <a:pt x="2316" y="0"/>
                  </a:moveTo>
                  <a:cubicBezTo>
                    <a:pt x="336" y="1599"/>
                    <a:pt x="1" y="4500"/>
                    <a:pt x="1580" y="6514"/>
                  </a:cubicBezTo>
                  <a:cubicBezTo>
                    <a:pt x="2500" y="7686"/>
                    <a:pt x="3868" y="8297"/>
                    <a:pt x="5250" y="8297"/>
                  </a:cubicBezTo>
                  <a:cubicBezTo>
                    <a:pt x="6240" y="8297"/>
                    <a:pt x="7237" y="7983"/>
                    <a:pt x="8083" y="7337"/>
                  </a:cubicBezTo>
                  <a:lnTo>
                    <a:pt x="231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6" name="Google Shape;5086;p45"/>
            <p:cNvSpPr/>
            <p:nvPr/>
          </p:nvSpPr>
          <p:spPr>
            <a:xfrm>
              <a:off x="6954133" y="2883202"/>
              <a:ext cx="1405803" cy="992083"/>
            </a:xfrm>
            <a:custGeom>
              <a:avLst/>
              <a:gdLst/>
              <a:ahLst/>
              <a:cxnLst/>
              <a:rect l="l" t="t" r="r" b="b"/>
              <a:pathLst>
                <a:path w="7642" h="5393" extrusionOk="0">
                  <a:moveTo>
                    <a:pt x="196" y="0"/>
                  </a:moveTo>
                  <a:lnTo>
                    <a:pt x="196" y="0"/>
                  </a:lnTo>
                  <a:cubicBezTo>
                    <a:pt x="1" y="1236"/>
                    <a:pt x="302" y="2547"/>
                    <a:pt x="1139" y="3608"/>
                  </a:cubicBezTo>
                  <a:cubicBezTo>
                    <a:pt x="2059" y="4782"/>
                    <a:pt x="3428" y="5393"/>
                    <a:pt x="4811" y="5393"/>
                  </a:cubicBezTo>
                  <a:cubicBezTo>
                    <a:pt x="5800" y="5393"/>
                    <a:pt x="6797" y="5080"/>
                    <a:pt x="7642" y="4436"/>
                  </a:cubicBezTo>
                  <a:lnTo>
                    <a:pt x="7232" y="3909"/>
                  </a:lnTo>
                  <a:cubicBezTo>
                    <a:pt x="6496" y="4342"/>
                    <a:pt x="5678" y="4553"/>
                    <a:pt x="4865" y="4553"/>
                  </a:cubicBezTo>
                  <a:cubicBezTo>
                    <a:pt x="3484" y="4553"/>
                    <a:pt x="2117" y="3942"/>
                    <a:pt x="1195" y="2771"/>
                  </a:cubicBezTo>
                  <a:cubicBezTo>
                    <a:pt x="545" y="1948"/>
                    <a:pt x="221" y="971"/>
                    <a:pt x="196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7" name="Google Shape;5087;p45"/>
            <p:cNvSpPr/>
            <p:nvPr/>
          </p:nvSpPr>
          <p:spPr>
            <a:xfrm>
              <a:off x="6938313" y="2409511"/>
              <a:ext cx="147902" cy="141831"/>
            </a:xfrm>
            <a:custGeom>
              <a:avLst/>
              <a:gdLst/>
              <a:ahLst/>
              <a:cxnLst/>
              <a:rect l="l" t="t" r="r" b="b"/>
              <a:pathLst>
                <a:path w="804" h="771" extrusionOk="0">
                  <a:moveTo>
                    <a:pt x="304" y="0"/>
                  </a:moveTo>
                  <a:cubicBezTo>
                    <a:pt x="195" y="154"/>
                    <a:pt x="92" y="310"/>
                    <a:pt x="0" y="475"/>
                  </a:cubicBezTo>
                  <a:cubicBezTo>
                    <a:pt x="165" y="572"/>
                    <a:pt x="332" y="670"/>
                    <a:pt x="497" y="770"/>
                  </a:cubicBezTo>
                  <a:cubicBezTo>
                    <a:pt x="589" y="611"/>
                    <a:pt x="692" y="455"/>
                    <a:pt x="804" y="302"/>
                  </a:cubicBezTo>
                  <a:cubicBezTo>
                    <a:pt x="636" y="198"/>
                    <a:pt x="472" y="98"/>
                    <a:pt x="304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8" name="Google Shape;5088;p45"/>
            <p:cNvSpPr/>
            <p:nvPr/>
          </p:nvSpPr>
          <p:spPr>
            <a:xfrm>
              <a:off x="6825363" y="2683608"/>
              <a:ext cx="135209" cy="116629"/>
            </a:xfrm>
            <a:custGeom>
              <a:avLst/>
              <a:gdLst/>
              <a:ahLst/>
              <a:cxnLst/>
              <a:rect l="l" t="t" r="r" b="b"/>
              <a:pathLst>
                <a:path w="735" h="634" extrusionOk="0">
                  <a:moveTo>
                    <a:pt x="154" y="0"/>
                  </a:moveTo>
                  <a:cubicBezTo>
                    <a:pt x="95" y="179"/>
                    <a:pt x="42" y="360"/>
                    <a:pt x="0" y="544"/>
                  </a:cubicBezTo>
                  <a:cubicBezTo>
                    <a:pt x="193" y="575"/>
                    <a:pt x="380" y="603"/>
                    <a:pt x="572" y="633"/>
                  </a:cubicBezTo>
                  <a:cubicBezTo>
                    <a:pt x="614" y="449"/>
                    <a:pt x="670" y="268"/>
                    <a:pt x="734" y="89"/>
                  </a:cubicBezTo>
                  <a:cubicBezTo>
                    <a:pt x="542" y="62"/>
                    <a:pt x="346" y="31"/>
                    <a:pt x="154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9" name="Google Shape;5089;p45"/>
            <p:cNvSpPr/>
            <p:nvPr/>
          </p:nvSpPr>
          <p:spPr>
            <a:xfrm>
              <a:off x="6798689" y="2978124"/>
              <a:ext cx="108903" cy="124907"/>
            </a:xfrm>
            <a:custGeom>
              <a:avLst/>
              <a:gdLst/>
              <a:ahLst/>
              <a:cxnLst/>
              <a:rect l="l" t="t" r="r" b="b"/>
              <a:pathLst>
                <a:path w="592" h="679" extrusionOk="0">
                  <a:moveTo>
                    <a:pt x="586" y="0"/>
                  </a:moveTo>
                  <a:lnTo>
                    <a:pt x="3" y="112"/>
                  </a:lnTo>
                  <a:cubicBezTo>
                    <a:pt x="0" y="299"/>
                    <a:pt x="6" y="491"/>
                    <a:pt x="20" y="678"/>
                  </a:cubicBezTo>
                  <a:lnTo>
                    <a:pt x="592" y="572"/>
                  </a:lnTo>
                  <a:cubicBezTo>
                    <a:pt x="578" y="380"/>
                    <a:pt x="578" y="187"/>
                    <a:pt x="586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0" name="Google Shape;5090;p45"/>
            <p:cNvSpPr/>
            <p:nvPr/>
          </p:nvSpPr>
          <p:spPr>
            <a:xfrm>
              <a:off x="6851485" y="3295267"/>
              <a:ext cx="133185" cy="145510"/>
            </a:xfrm>
            <a:custGeom>
              <a:avLst/>
              <a:gdLst/>
              <a:ahLst/>
              <a:cxnLst/>
              <a:rect l="l" t="t" r="r" b="b"/>
              <a:pathLst>
                <a:path w="724" h="791" extrusionOk="0">
                  <a:moveTo>
                    <a:pt x="525" y="1"/>
                  </a:moveTo>
                  <a:cubicBezTo>
                    <a:pt x="349" y="84"/>
                    <a:pt x="176" y="174"/>
                    <a:pt x="1" y="263"/>
                  </a:cubicBezTo>
                  <a:cubicBezTo>
                    <a:pt x="62" y="441"/>
                    <a:pt x="132" y="614"/>
                    <a:pt x="207" y="790"/>
                  </a:cubicBezTo>
                  <a:cubicBezTo>
                    <a:pt x="377" y="704"/>
                    <a:pt x="550" y="614"/>
                    <a:pt x="723" y="531"/>
                  </a:cubicBezTo>
                  <a:cubicBezTo>
                    <a:pt x="648" y="358"/>
                    <a:pt x="581" y="179"/>
                    <a:pt x="525" y="1"/>
                  </a:cubicBez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1" name="Google Shape;5091;p45"/>
            <p:cNvSpPr/>
            <p:nvPr/>
          </p:nvSpPr>
          <p:spPr>
            <a:xfrm>
              <a:off x="6977312" y="3535883"/>
              <a:ext cx="149006" cy="144407"/>
            </a:xfrm>
            <a:custGeom>
              <a:avLst/>
              <a:gdLst/>
              <a:ahLst/>
              <a:cxnLst/>
              <a:rect l="l" t="t" r="r" b="b"/>
              <a:pathLst>
                <a:path w="810" h="785" extrusionOk="0">
                  <a:moveTo>
                    <a:pt x="472" y="1"/>
                  </a:moveTo>
                  <a:lnTo>
                    <a:pt x="0" y="336"/>
                  </a:lnTo>
                  <a:cubicBezTo>
                    <a:pt x="76" y="447"/>
                    <a:pt x="154" y="559"/>
                    <a:pt x="243" y="668"/>
                  </a:cubicBezTo>
                  <a:cubicBezTo>
                    <a:pt x="274" y="710"/>
                    <a:pt x="304" y="749"/>
                    <a:pt x="335" y="785"/>
                  </a:cubicBezTo>
                  <a:cubicBezTo>
                    <a:pt x="494" y="671"/>
                    <a:pt x="650" y="559"/>
                    <a:pt x="809" y="450"/>
                  </a:cubicBezTo>
                  <a:cubicBezTo>
                    <a:pt x="773" y="406"/>
                    <a:pt x="734" y="361"/>
                    <a:pt x="695" y="308"/>
                  </a:cubicBezTo>
                  <a:cubicBezTo>
                    <a:pt x="614" y="207"/>
                    <a:pt x="541" y="107"/>
                    <a:pt x="472" y="1"/>
                  </a:cubicBez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2" name="Google Shape;5092;p45"/>
            <p:cNvSpPr/>
            <p:nvPr/>
          </p:nvSpPr>
          <p:spPr>
            <a:xfrm>
              <a:off x="7194933" y="3745411"/>
              <a:ext cx="144407" cy="147902"/>
            </a:xfrm>
            <a:custGeom>
              <a:avLst/>
              <a:gdLst/>
              <a:ahLst/>
              <a:cxnLst/>
              <a:rect l="l" t="t" r="r" b="b"/>
              <a:pathLst>
                <a:path w="785" h="804" extrusionOk="0">
                  <a:moveTo>
                    <a:pt x="329" y="0"/>
                  </a:moveTo>
                  <a:cubicBezTo>
                    <a:pt x="218" y="156"/>
                    <a:pt x="109" y="315"/>
                    <a:pt x="0" y="477"/>
                  </a:cubicBezTo>
                  <a:cubicBezTo>
                    <a:pt x="151" y="594"/>
                    <a:pt x="304" y="703"/>
                    <a:pt x="460" y="804"/>
                  </a:cubicBezTo>
                  <a:cubicBezTo>
                    <a:pt x="566" y="645"/>
                    <a:pt x="672" y="483"/>
                    <a:pt x="784" y="327"/>
                  </a:cubicBezTo>
                  <a:cubicBezTo>
                    <a:pt x="628" y="226"/>
                    <a:pt x="474" y="117"/>
                    <a:pt x="329" y="0"/>
                  </a:cubicBez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3" name="Google Shape;5093;p45"/>
            <p:cNvSpPr/>
            <p:nvPr/>
          </p:nvSpPr>
          <p:spPr>
            <a:xfrm>
              <a:off x="7468478" y="3889081"/>
              <a:ext cx="138704" cy="130978"/>
            </a:xfrm>
            <a:custGeom>
              <a:avLst/>
              <a:gdLst/>
              <a:ahLst/>
              <a:cxnLst/>
              <a:rect l="l" t="t" r="r" b="b"/>
              <a:pathLst>
                <a:path w="754" h="712" extrusionOk="0">
                  <a:moveTo>
                    <a:pt x="212" y="0"/>
                  </a:moveTo>
                  <a:cubicBezTo>
                    <a:pt x="140" y="176"/>
                    <a:pt x="64" y="355"/>
                    <a:pt x="0" y="536"/>
                  </a:cubicBezTo>
                  <a:cubicBezTo>
                    <a:pt x="176" y="603"/>
                    <a:pt x="354" y="662"/>
                    <a:pt x="536" y="712"/>
                  </a:cubicBezTo>
                  <a:cubicBezTo>
                    <a:pt x="605" y="530"/>
                    <a:pt x="675" y="349"/>
                    <a:pt x="753" y="171"/>
                  </a:cubicBezTo>
                  <a:cubicBezTo>
                    <a:pt x="572" y="126"/>
                    <a:pt x="391" y="70"/>
                    <a:pt x="212" y="0"/>
                  </a:cubicBez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4" name="Google Shape;5094;p45"/>
            <p:cNvSpPr/>
            <p:nvPr/>
          </p:nvSpPr>
          <p:spPr>
            <a:xfrm>
              <a:off x="7781390" y="3948132"/>
              <a:ext cx="113686" cy="107983"/>
            </a:xfrm>
            <a:custGeom>
              <a:avLst/>
              <a:gdLst/>
              <a:ahLst/>
              <a:cxnLst/>
              <a:rect l="l" t="t" r="r" b="b"/>
              <a:pathLst>
                <a:path w="618" h="587" extrusionOk="0">
                  <a:moveTo>
                    <a:pt x="1" y="0"/>
                  </a:moveTo>
                  <a:lnTo>
                    <a:pt x="1" y="0"/>
                  </a:lnTo>
                  <a:cubicBezTo>
                    <a:pt x="18" y="195"/>
                    <a:pt x="34" y="391"/>
                    <a:pt x="51" y="580"/>
                  </a:cubicBezTo>
                  <a:cubicBezTo>
                    <a:pt x="139" y="584"/>
                    <a:pt x="227" y="586"/>
                    <a:pt x="314" y="586"/>
                  </a:cubicBezTo>
                  <a:cubicBezTo>
                    <a:pt x="415" y="586"/>
                    <a:pt x="516" y="584"/>
                    <a:pt x="617" y="578"/>
                  </a:cubicBezTo>
                  <a:cubicBezTo>
                    <a:pt x="595" y="385"/>
                    <a:pt x="578" y="195"/>
                    <a:pt x="564" y="3"/>
                  </a:cubicBezTo>
                  <a:cubicBezTo>
                    <a:pt x="488" y="7"/>
                    <a:pt x="413" y="9"/>
                    <a:pt x="338" y="9"/>
                  </a:cubicBezTo>
                  <a:cubicBezTo>
                    <a:pt x="225" y="9"/>
                    <a:pt x="113" y="5"/>
                    <a:pt x="1" y="0"/>
                  </a:cubicBez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5" name="Google Shape;5095;p45"/>
            <p:cNvSpPr/>
            <p:nvPr/>
          </p:nvSpPr>
          <p:spPr>
            <a:xfrm>
              <a:off x="8048864" y="3602108"/>
              <a:ext cx="15085" cy="23914"/>
            </a:xfrm>
            <a:custGeom>
              <a:avLst/>
              <a:gdLst/>
              <a:ahLst/>
              <a:cxnLst/>
              <a:rect l="l" t="t" r="r" b="b"/>
              <a:pathLst>
                <a:path w="82" h="130" extrusionOk="0">
                  <a:moveTo>
                    <a:pt x="62" y="1"/>
                  </a:moveTo>
                  <a:lnTo>
                    <a:pt x="0" y="6"/>
                  </a:lnTo>
                  <a:cubicBezTo>
                    <a:pt x="28" y="46"/>
                    <a:pt x="53" y="87"/>
                    <a:pt x="81" y="129"/>
                  </a:cubicBezTo>
                  <a:cubicBezTo>
                    <a:pt x="73" y="85"/>
                    <a:pt x="67" y="40"/>
                    <a:pt x="62" y="1"/>
                  </a:cubicBez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6" name="Google Shape;5096;p45"/>
            <p:cNvSpPr/>
            <p:nvPr/>
          </p:nvSpPr>
          <p:spPr>
            <a:xfrm>
              <a:off x="8019063" y="3907109"/>
              <a:ext cx="128034" cy="128402"/>
            </a:xfrm>
            <a:custGeom>
              <a:avLst/>
              <a:gdLst/>
              <a:ahLst/>
              <a:cxnLst/>
              <a:rect l="l" t="t" r="r" b="b"/>
              <a:pathLst>
                <a:path w="696" h="698" extrusionOk="0">
                  <a:moveTo>
                    <a:pt x="545" y="0"/>
                  </a:moveTo>
                  <a:cubicBezTo>
                    <a:pt x="369" y="56"/>
                    <a:pt x="182" y="103"/>
                    <a:pt x="0" y="139"/>
                  </a:cubicBezTo>
                  <a:cubicBezTo>
                    <a:pt x="48" y="324"/>
                    <a:pt x="98" y="511"/>
                    <a:pt x="151" y="697"/>
                  </a:cubicBezTo>
                  <a:cubicBezTo>
                    <a:pt x="332" y="658"/>
                    <a:pt x="514" y="614"/>
                    <a:pt x="695" y="558"/>
                  </a:cubicBezTo>
                  <a:cubicBezTo>
                    <a:pt x="639" y="371"/>
                    <a:pt x="592" y="184"/>
                    <a:pt x="545" y="0"/>
                  </a:cubicBez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7" name="Google Shape;5097;p45"/>
            <p:cNvSpPr/>
            <p:nvPr/>
          </p:nvSpPr>
          <p:spPr>
            <a:xfrm>
              <a:off x="8048864" y="3601740"/>
              <a:ext cx="15085" cy="24282"/>
            </a:xfrm>
            <a:custGeom>
              <a:avLst/>
              <a:gdLst/>
              <a:ahLst/>
              <a:cxnLst/>
              <a:rect l="l" t="t" r="r" b="b"/>
              <a:pathLst>
                <a:path w="82" h="132" extrusionOk="0">
                  <a:moveTo>
                    <a:pt x="62" y="0"/>
                  </a:moveTo>
                  <a:lnTo>
                    <a:pt x="0" y="8"/>
                  </a:lnTo>
                  <a:cubicBezTo>
                    <a:pt x="28" y="48"/>
                    <a:pt x="53" y="89"/>
                    <a:pt x="81" y="131"/>
                  </a:cubicBezTo>
                  <a:cubicBezTo>
                    <a:pt x="73" y="87"/>
                    <a:pt x="70" y="39"/>
                    <a:pt x="62" y="0"/>
                  </a:cubicBez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8" name="Google Shape;5098;p45"/>
            <p:cNvSpPr/>
            <p:nvPr/>
          </p:nvSpPr>
          <p:spPr>
            <a:xfrm>
              <a:off x="8220312" y="3820281"/>
              <a:ext cx="149373" cy="138704"/>
            </a:xfrm>
            <a:custGeom>
              <a:avLst/>
              <a:gdLst/>
              <a:ahLst/>
              <a:cxnLst/>
              <a:rect l="l" t="t" r="r" b="b"/>
              <a:pathLst>
                <a:path w="812" h="754" extrusionOk="0">
                  <a:moveTo>
                    <a:pt x="502" y="1"/>
                  </a:moveTo>
                  <a:cubicBezTo>
                    <a:pt x="338" y="98"/>
                    <a:pt x="170" y="185"/>
                    <a:pt x="0" y="263"/>
                  </a:cubicBezTo>
                  <a:lnTo>
                    <a:pt x="313" y="754"/>
                  </a:lnTo>
                  <a:cubicBezTo>
                    <a:pt x="483" y="673"/>
                    <a:pt x="647" y="586"/>
                    <a:pt x="812" y="489"/>
                  </a:cubicBezTo>
                  <a:cubicBezTo>
                    <a:pt x="706" y="327"/>
                    <a:pt x="603" y="165"/>
                    <a:pt x="502" y="1"/>
                  </a:cubicBez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9" name="Google Shape;5099;p45"/>
            <p:cNvSpPr/>
            <p:nvPr/>
          </p:nvSpPr>
          <p:spPr>
            <a:xfrm>
              <a:off x="7283601" y="2651231"/>
              <a:ext cx="76158" cy="66225"/>
            </a:xfrm>
            <a:custGeom>
              <a:avLst/>
              <a:gdLst/>
              <a:ahLst/>
              <a:cxnLst/>
              <a:rect l="l" t="t" r="r" b="b"/>
              <a:pathLst>
                <a:path w="414" h="360" extrusionOk="0">
                  <a:moveTo>
                    <a:pt x="400" y="0"/>
                  </a:moveTo>
                  <a:cubicBezTo>
                    <a:pt x="355" y="6"/>
                    <a:pt x="308" y="12"/>
                    <a:pt x="266" y="23"/>
                  </a:cubicBezTo>
                  <a:lnTo>
                    <a:pt x="199" y="37"/>
                  </a:lnTo>
                  <a:lnTo>
                    <a:pt x="135" y="56"/>
                  </a:lnTo>
                  <a:cubicBezTo>
                    <a:pt x="118" y="65"/>
                    <a:pt x="90" y="67"/>
                    <a:pt x="70" y="70"/>
                  </a:cubicBezTo>
                  <a:cubicBezTo>
                    <a:pt x="48" y="76"/>
                    <a:pt x="31" y="84"/>
                    <a:pt x="20" y="106"/>
                  </a:cubicBezTo>
                  <a:cubicBezTo>
                    <a:pt x="9" y="123"/>
                    <a:pt x="4" y="148"/>
                    <a:pt x="1" y="179"/>
                  </a:cubicBezTo>
                  <a:cubicBezTo>
                    <a:pt x="1" y="207"/>
                    <a:pt x="1" y="240"/>
                    <a:pt x="9" y="291"/>
                  </a:cubicBezTo>
                  <a:lnTo>
                    <a:pt x="29" y="316"/>
                  </a:lnTo>
                  <a:cubicBezTo>
                    <a:pt x="70" y="335"/>
                    <a:pt x="104" y="346"/>
                    <a:pt x="132" y="352"/>
                  </a:cubicBezTo>
                  <a:cubicBezTo>
                    <a:pt x="147" y="358"/>
                    <a:pt x="163" y="360"/>
                    <a:pt x="177" y="360"/>
                  </a:cubicBezTo>
                  <a:cubicBezTo>
                    <a:pt x="189" y="360"/>
                    <a:pt x="200" y="359"/>
                    <a:pt x="210" y="357"/>
                  </a:cubicBezTo>
                  <a:cubicBezTo>
                    <a:pt x="232" y="349"/>
                    <a:pt x="246" y="338"/>
                    <a:pt x="257" y="318"/>
                  </a:cubicBezTo>
                  <a:cubicBezTo>
                    <a:pt x="269" y="296"/>
                    <a:pt x="274" y="277"/>
                    <a:pt x="288" y="260"/>
                  </a:cubicBezTo>
                  <a:lnTo>
                    <a:pt x="324" y="204"/>
                  </a:lnTo>
                  <a:lnTo>
                    <a:pt x="355" y="145"/>
                  </a:lnTo>
                  <a:cubicBezTo>
                    <a:pt x="377" y="106"/>
                    <a:pt x="397" y="65"/>
                    <a:pt x="414" y="23"/>
                  </a:cubicBezTo>
                  <a:lnTo>
                    <a:pt x="40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0" name="Google Shape;5100;p45"/>
            <p:cNvSpPr/>
            <p:nvPr/>
          </p:nvSpPr>
          <p:spPr>
            <a:xfrm>
              <a:off x="7764466" y="3308144"/>
              <a:ext cx="76710" cy="66225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402" y="0"/>
                  </a:moveTo>
                  <a:cubicBezTo>
                    <a:pt x="358" y="6"/>
                    <a:pt x="308" y="11"/>
                    <a:pt x="266" y="23"/>
                  </a:cubicBezTo>
                  <a:lnTo>
                    <a:pt x="199" y="37"/>
                  </a:lnTo>
                  <a:lnTo>
                    <a:pt x="137" y="56"/>
                  </a:lnTo>
                  <a:cubicBezTo>
                    <a:pt x="121" y="64"/>
                    <a:pt x="93" y="67"/>
                    <a:pt x="71" y="70"/>
                  </a:cubicBezTo>
                  <a:cubicBezTo>
                    <a:pt x="51" y="76"/>
                    <a:pt x="31" y="84"/>
                    <a:pt x="23" y="106"/>
                  </a:cubicBezTo>
                  <a:cubicBezTo>
                    <a:pt x="12" y="123"/>
                    <a:pt x="4" y="148"/>
                    <a:pt x="1" y="179"/>
                  </a:cubicBezTo>
                  <a:cubicBezTo>
                    <a:pt x="1" y="207"/>
                    <a:pt x="1" y="240"/>
                    <a:pt x="12" y="290"/>
                  </a:cubicBezTo>
                  <a:lnTo>
                    <a:pt x="29" y="316"/>
                  </a:lnTo>
                  <a:cubicBezTo>
                    <a:pt x="71" y="335"/>
                    <a:pt x="107" y="346"/>
                    <a:pt x="135" y="352"/>
                  </a:cubicBezTo>
                  <a:cubicBezTo>
                    <a:pt x="150" y="358"/>
                    <a:pt x="166" y="360"/>
                    <a:pt x="180" y="360"/>
                  </a:cubicBezTo>
                  <a:cubicBezTo>
                    <a:pt x="191" y="360"/>
                    <a:pt x="201" y="359"/>
                    <a:pt x="210" y="357"/>
                  </a:cubicBezTo>
                  <a:cubicBezTo>
                    <a:pt x="235" y="349"/>
                    <a:pt x="249" y="338"/>
                    <a:pt x="260" y="318"/>
                  </a:cubicBezTo>
                  <a:cubicBezTo>
                    <a:pt x="269" y="296"/>
                    <a:pt x="277" y="277"/>
                    <a:pt x="291" y="260"/>
                  </a:cubicBezTo>
                  <a:lnTo>
                    <a:pt x="324" y="204"/>
                  </a:lnTo>
                  <a:lnTo>
                    <a:pt x="358" y="145"/>
                  </a:lnTo>
                  <a:cubicBezTo>
                    <a:pt x="377" y="106"/>
                    <a:pt x="400" y="64"/>
                    <a:pt x="416" y="23"/>
                  </a:cubicBezTo>
                  <a:lnTo>
                    <a:pt x="402" y="0"/>
                  </a:ln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1" name="Google Shape;5101;p45"/>
            <p:cNvSpPr/>
            <p:nvPr/>
          </p:nvSpPr>
          <p:spPr>
            <a:xfrm>
              <a:off x="7456153" y="3562189"/>
              <a:ext cx="76526" cy="66225"/>
            </a:xfrm>
            <a:custGeom>
              <a:avLst/>
              <a:gdLst/>
              <a:ahLst/>
              <a:cxnLst/>
              <a:rect l="l" t="t" r="r" b="b"/>
              <a:pathLst>
                <a:path w="416" h="360" extrusionOk="0">
                  <a:moveTo>
                    <a:pt x="399" y="0"/>
                  </a:moveTo>
                  <a:cubicBezTo>
                    <a:pt x="354" y="6"/>
                    <a:pt x="307" y="11"/>
                    <a:pt x="265" y="23"/>
                  </a:cubicBezTo>
                  <a:lnTo>
                    <a:pt x="198" y="37"/>
                  </a:lnTo>
                  <a:lnTo>
                    <a:pt x="137" y="56"/>
                  </a:lnTo>
                  <a:cubicBezTo>
                    <a:pt x="117" y="64"/>
                    <a:pt x="95" y="67"/>
                    <a:pt x="70" y="70"/>
                  </a:cubicBezTo>
                  <a:cubicBezTo>
                    <a:pt x="48" y="76"/>
                    <a:pt x="31" y="84"/>
                    <a:pt x="20" y="106"/>
                  </a:cubicBezTo>
                  <a:cubicBezTo>
                    <a:pt x="11" y="123"/>
                    <a:pt x="3" y="148"/>
                    <a:pt x="0" y="179"/>
                  </a:cubicBezTo>
                  <a:cubicBezTo>
                    <a:pt x="0" y="207"/>
                    <a:pt x="0" y="240"/>
                    <a:pt x="11" y="290"/>
                  </a:cubicBezTo>
                  <a:lnTo>
                    <a:pt x="28" y="316"/>
                  </a:lnTo>
                  <a:cubicBezTo>
                    <a:pt x="70" y="335"/>
                    <a:pt x="103" y="346"/>
                    <a:pt x="131" y="352"/>
                  </a:cubicBezTo>
                  <a:cubicBezTo>
                    <a:pt x="147" y="358"/>
                    <a:pt x="162" y="360"/>
                    <a:pt x="177" y="360"/>
                  </a:cubicBezTo>
                  <a:cubicBezTo>
                    <a:pt x="188" y="360"/>
                    <a:pt x="199" y="359"/>
                    <a:pt x="209" y="357"/>
                  </a:cubicBezTo>
                  <a:cubicBezTo>
                    <a:pt x="234" y="349"/>
                    <a:pt x="248" y="338"/>
                    <a:pt x="257" y="318"/>
                  </a:cubicBezTo>
                  <a:cubicBezTo>
                    <a:pt x="268" y="296"/>
                    <a:pt x="276" y="276"/>
                    <a:pt x="290" y="260"/>
                  </a:cubicBezTo>
                  <a:lnTo>
                    <a:pt x="324" y="204"/>
                  </a:lnTo>
                  <a:lnTo>
                    <a:pt x="354" y="145"/>
                  </a:lnTo>
                  <a:cubicBezTo>
                    <a:pt x="377" y="106"/>
                    <a:pt x="396" y="64"/>
                    <a:pt x="416" y="23"/>
                  </a:cubicBezTo>
                  <a:lnTo>
                    <a:pt x="399" y="0"/>
                  </a:ln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2" name="Google Shape;5102;p45"/>
            <p:cNvSpPr/>
            <p:nvPr/>
          </p:nvSpPr>
          <p:spPr>
            <a:xfrm>
              <a:off x="7209282" y="2938021"/>
              <a:ext cx="76158" cy="66409"/>
            </a:xfrm>
            <a:custGeom>
              <a:avLst/>
              <a:gdLst/>
              <a:ahLst/>
              <a:cxnLst/>
              <a:rect l="l" t="t" r="r" b="b"/>
              <a:pathLst>
                <a:path w="414" h="361" extrusionOk="0">
                  <a:moveTo>
                    <a:pt x="399" y="1"/>
                  </a:moveTo>
                  <a:cubicBezTo>
                    <a:pt x="352" y="4"/>
                    <a:pt x="307" y="12"/>
                    <a:pt x="265" y="23"/>
                  </a:cubicBezTo>
                  <a:lnTo>
                    <a:pt x="198" y="37"/>
                  </a:lnTo>
                  <a:lnTo>
                    <a:pt x="134" y="57"/>
                  </a:lnTo>
                  <a:cubicBezTo>
                    <a:pt x="117" y="65"/>
                    <a:pt x="92" y="68"/>
                    <a:pt x="70" y="71"/>
                  </a:cubicBezTo>
                  <a:cubicBezTo>
                    <a:pt x="48" y="73"/>
                    <a:pt x="31" y="85"/>
                    <a:pt x="20" y="107"/>
                  </a:cubicBezTo>
                  <a:cubicBezTo>
                    <a:pt x="9" y="124"/>
                    <a:pt x="3" y="149"/>
                    <a:pt x="0" y="179"/>
                  </a:cubicBezTo>
                  <a:cubicBezTo>
                    <a:pt x="0" y="207"/>
                    <a:pt x="0" y="241"/>
                    <a:pt x="9" y="291"/>
                  </a:cubicBezTo>
                  <a:lnTo>
                    <a:pt x="28" y="316"/>
                  </a:lnTo>
                  <a:cubicBezTo>
                    <a:pt x="70" y="336"/>
                    <a:pt x="103" y="347"/>
                    <a:pt x="131" y="352"/>
                  </a:cubicBezTo>
                  <a:cubicBezTo>
                    <a:pt x="145" y="358"/>
                    <a:pt x="159" y="360"/>
                    <a:pt x="172" y="360"/>
                  </a:cubicBezTo>
                  <a:cubicBezTo>
                    <a:pt x="186" y="360"/>
                    <a:pt x="198" y="358"/>
                    <a:pt x="209" y="355"/>
                  </a:cubicBezTo>
                  <a:cubicBezTo>
                    <a:pt x="232" y="350"/>
                    <a:pt x="246" y="338"/>
                    <a:pt x="257" y="319"/>
                  </a:cubicBezTo>
                  <a:cubicBezTo>
                    <a:pt x="268" y="297"/>
                    <a:pt x="274" y="277"/>
                    <a:pt x="288" y="260"/>
                  </a:cubicBezTo>
                  <a:lnTo>
                    <a:pt x="324" y="207"/>
                  </a:lnTo>
                  <a:lnTo>
                    <a:pt x="355" y="149"/>
                  </a:lnTo>
                  <a:cubicBezTo>
                    <a:pt x="377" y="110"/>
                    <a:pt x="396" y="68"/>
                    <a:pt x="413" y="26"/>
                  </a:cubicBezTo>
                  <a:lnTo>
                    <a:pt x="3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3" name="Google Shape;5103;p45"/>
            <p:cNvSpPr/>
            <p:nvPr/>
          </p:nvSpPr>
          <p:spPr>
            <a:xfrm>
              <a:off x="7744046" y="3637611"/>
              <a:ext cx="76526" cy="65857"/>
            </a:xfrm>
            <a:custGeom>
              <a:avLst/>
              <a:gdLst/>
              <a:ahLst/>
              <a:cxnLst/>
              <a:rect l="l" t="t" r="r" b="b"/>
              <a:pathLst>
                <a:path w="416" h="358" extrusionOk="0">
                  <a:moveTo>
                    <a:pt x="402" y="0"/>
                  </a:moveTo>
                  <a:cubicBezTo>
                    <a:pt x="357" y="3"/>
                    <a:pt x="310" y="9"/>
                    <a:pt x="265" y="20"/>
                  </a:cubicBezTo>
                  <a:lnTo>
                    <a:pt x="198" y="34"/>
                  </a:lnTo>
                  <a:lnTo>
                    <a:pt x="137" y="56"/>
                  </a:lnTo>
                  <a:cubicBezTo>
                    <a:pt x="120" y="62"/>
                    <a:pt x="92" y="65"/>
                    <a:pt x="70" y="70"/>
                  </a:cubicBezTo>
                  <a:cubicBezTo>
                    <a:pt x="50" y="73"/>
                    <a:pt x="31" y="84"/>
                    <a:pt x="22" y="104"/>
                  </a:cubicBezTo>
                  <a:cubicBezTo>
                    <a:pt x="11" y="120"/>
                    <a:pt x="3" y="145"/>
                    <a:pt x="0" y="176"/>
                  </a:cubicBezTo>
                  <a:cubicBezTo>
                    <a:pt x="0" y="204"/>
                    <a:pt x="0" y="240"/>
                    <a:pt x="11" y="288"/>
                  </a:cubicBezTo>
                  <a:lnTo>
                    <a:pt x="28" y="313"/>
                  </a:lnTo>
                  <a:cubicBezTo>
                    <a:pt x="70" y="332"/>
                    <a:pt x="106" y="344"/>
                    <a:pt x="134" y="352"/>
                  </a:cubicBezTo>
                  <a:cubicBezTo>
                    <a:pt x="148" y="356"/>
                    <a:pt x="162" y="357"/>
                    <a:pt x="175" y="357"/>
                  </a:cubicBezTo>
                  <a:cubicBezTo>
                    <a:pt x="188" y="357"/>
                    <a:pt x="200" y="356"/>
                    <a:pt x="209" y="355"/>
                  </a:cubicBezTo>
                  <a:cubicBezTo>
                    <a:pt x="235" y="349"/>
                    <a:pt x="248" y="338"/>
                    <a:pt x="260" y="316"/>
                  </a:cubicBezTo>
                  <a:cubicBezTo>
                    <a:pt x="268" y="296"/>
                    <a:pt x="276" y="274"/>
                    <a:pt x="290" y="257"/>
                  </a:cubicBezTo>
                  <a:lnTo>
                    <a:pt x="324" y="201"/>
                  </a:lnTo>
                  <a:lnTo>
                    <a:pt x="357" y="143"/>
                  </a:lnTo>
                  <a:cubicBezTo>
                    <a:pt x="377" y="104"/>
                    <a:pt x="399" y="62"/>
                    <a:pt x="416" y="20"/>
                  </a:cubicBezTo>
                  <a:lnTo>
                    <a:pt x="402" y="0"/>
                  </a:ln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4" name="Google Shape;5104;p45"/>
            <p:cNvSpPr/>
            <p:nvPr/>
          </p:nvSpPr>
          <p:spPr>
            <a:xfrm>
              <a:off x="7464247" y="3282022"/>
              <a:ext cx="76710" cy="66225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402" y="0"/>
                  </a:moveTo>
                  <a:cubicBezTo>
                    <a:pt x="355" y="3"/>
                    <a:pt x="308" y="11"/>
                    <a:pt x="266" y="22"/>
                  </a:cubicBezTo>
                  <a:lnTo>
                    <a:pt x="199" y="36"/>
                  </a:lnTo>
                  <a:lnTo>
                    <a:pt x="137" y="56"/>
                  </a:lnTo>
                  <a:cubicBezTo>
                    <a:pt x="121" y="64"/>
                    <a:pt x="93" y="67"/>
                    <a:pt x="70" y="70"/>
                  </a:cubicBezTo>
                  <a:cubicBezTo>
                    <a:pt x="51" y="73"/>
                    <a:pt x="31" y="84"/>
                    <a:pt x="23" y="106"/>
                  </a:cubicBezTo>
                  <a:cubicBezTo>
                    <a:pt x="12" y="123"/>
                    <a:pt x="4" y="148"/>
                    <a:pt x="1" y="179"/>
                  </a:cubicBezTo>
                  <a:cubicBezTo>
                    <a:pt x="1" y="206"/>
                    <a:pt x="1" y="240"/>
                    <a:pt x="12" y="290"/>
                  </a:cubicBezTo>
                  <a:lnTo>
                    <a:pt x="29" y="313"/>
                  </a:lnTo>
                  <a:cubicBezTo>
                    <a:pt x="70" y="335"/>
                    <a:pt x="107" y="346"/>
                    <a:pt x="135" y="352"/>
                  </a:cubicBezTo>
                  <a:cubicBezTo>
                    <a:pt x="149" y="357"/>
                    <a:pt x="163" y="359"/>
                    <a:pt x="175" y="359"/>
                  </a:cubicBezTo>
                  <a:cubicBezTo>
                    <a:pt x="188" y="359"/>
                    <a:pt x="200" y="357"/>
                    <a:pt x="210" y="354"/>
                  </a:cubicBezTo>
                  <a:cubicBezTo>
                    <a:pt x="235" y="349"/>
                    <a:pt x="249" y="338"/>
                    <a:pt x="260" y="318"/>
                  </a:cubicBezTo>
                  <a:cubicBezTo>
                    <a:pt x="269" y="296"/>
                    <a:pt x="277" y="276"/>
                    <a:pt x="291" y="259"/>
                  </a:cubicBezTo>
                  <a:lnTo>
                    <a:pt x="324" y="204"/>
                  </a:lnTo>
                  <a:lnTo>
                    <a:pt x="355" y="142"/>
                  </a:lnTo>
                  <a:cubicBezTo>
                    <a:pt x="377" y="106"/>
                    <a:pt x="400" y="64"/>
                    <a:pt x="416" y="22"/>
                  </a:cubicBezTo>
                  <a:lnTo>
                    <a:pt x="402" y="0"/>
                  </a:ln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5" name="Google Shape;5105;p45"/>
            <p:cNvSpPr/>
            <p:nvPr/>
          </p:nvSpPr>
          <p:spPr>
            <a:xfrm>
              <a:off x="7162005" y="3260315"/>
              <a:ext cx="76710" cy="65857"/>
            </a:xfrm>
            <a:custGeom>
              <a:avLst/>
              <a:gdLst/>
              <a:ahLst/>
              <a:cxnLst/>
              <a:rect l="l" t="t" r="r" b="b"/>
              <a:pathLst>
                <a:path w="417" h="358" extrusionOk="0">
                  <a:moveTo>
                    <a:pt x="402" y="1"/>
                  </a:moveTo>
                  <a:cubicBezTo>
                    <a:pt x="358" y="4"/>
                    <a:pt x="313" y="9"/>
                    <a:pt x="266" y="20"/>
                  </a:cubicBezTo>
                  <a:lnTo>
                    <a:pt x="201" y="34"/>
                  </a:lnTo>
                  <a:lnTo>
                    <a:pt x="137" y="57"/>
                  </a:lnTo>
                  <a:cubicBezTo>
                    <a:pt x="121" y="62"/>
                    <a:pt x="95" y="65"/>
                    <a:pt x="70" y="71"/>
                  </a:cubicBezTo>
                  <a:cubicBezTo>
                    <a:pt x="51" y="73"/>
                    <a:pt x="34" y="85"/>
                    <a:pt x="23" y="104"/>
                  </a:cubicBezTo>
                  <a:cubicBezTo>
                    <a:pt x="12" y="121"/>
                    <a:pt x="6" y="146"/>
                    <a:pt x="1" y="177"/>
                  </a:cubicBezTo>
                  <a:cubicBezTo>
                    <a:pt x="1" y="205"/>
                    <a:pt x="1" y="241"/>
                    <a:pt x="12" y="288"/>
                  </a:cubicBezTo>
                  <a:lnTo>
                    <a:pt x="28" y="313"/>
                  </a:lnTo>
                  <a:cubicBezTo>
                    <a:pt x="70" y="333"/>
                    <a:pt x="107" y="344"/>
                    <a:pt x="134" y="352"/>
                  </a:cubicBezTo>
                  <a:cubicBezTo>
                    <a:pt x="148" y="357"/>
                    <a:pt x="162" y="358"/>
                    <a:pt x="175" y="358"/>
                  </a:cubicBezTo>
                  <a:cubicBezTo>
                    <a:pt x="188" y="358"/>
                    <a:pt x="200" y="357"/>
                    <a:pt x="210" y="355"/>
                  </a:cubicBezTo>
                  <a:cubicBezTo>
                    <a:pt x="235" y="347"/>
                    <a:pt x="249" y="338"/>
                    <a:pt x="260" y="316"/>
                  </a:cubicBezTo>
                  <a:cubicBezTo>
                    <a:pt x="271" y="297"/>
                    <a:pt x="277" y="274"/>
                    <a:pt x="291" y="258"/>
                  </a:cubicBezTo>
                  <a:lnTo>
                    <a:pt x="327" y="205"/>
                  </a:lnTo>
                  <a:lnTo>
                    <a:pt x="358" y="146"/>
                  </a:lnTo>
                  <a:cubicBezTo>
                    <a:pt x="377" y="107"/>
                    <a:pt x="399" y="65"/>
                    <a:pt x="416" y="23"/>
                  </a:cubicBezTo>
                  <a:lnTo>
                    <a:pt x="40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6" name="Google Shape;5106;p45"/>
            <p:cNvSpPr/>
            <p:nvPr/>
          </p:nvSpPr>
          <p:spPr>
            <a:xfrm>
              <a:off x="7516123" y="2977020"/>
              <a:ext cx="76710" cy="66409"/>
            </a:xfrm>
            <a:custGeom>
              <a:avLst/>
              <a:gdLst/>
              <a:ahLst/>
              <a:cxnLst/>
              <a:rect l="l" t="t" r="r" b="b"/>
              <a:pathLst>
                <a:path w="417" h="361" extrusionOk="0">
                  <a:moveTo>
                    <a:pt x="402" y="1"/>
                  </a:moveTo>
                  <a:cubicBezTo>
                    <a:pt x="352" y="6"/>
                    <a:pt x="307" y="12"/>
                    <a:pt x="266" y="23"/>
                  </a:cubicBezTo>
                  <a:lnTo>
                    <a:pt x="201" y="37"/>
                  </a:lnTo>
                  <a:lnTo>
                    <a:pt x="137" y="57"/>
                  </a:lnTo>
                  <a:cubicBezTo>
                    <a:pt x="120" y="65"/>
                    <a:pt x="95" y="68"/>
                    <a:pt x="70" y="71"/>
                  </a:cubicBezTo>
                  <a:cubicBezTo>
                    <a:pt x="51" y="76"/>
                    <a:pt x="34" y="85"/>
                    <a:pt x="23" y="107"/>
                  </a:cubicBezTo>
                  <a:cubicBezTo>
                    <a:pt x="12" y="124"/>
                    <a:pt x="6" y="149"/>
                    <a:pt x="0" y="179"/>
                  </a:cubicBezTo>
                  <a:cubicBezTo>
                    <a:pt x="0" y="207"/>
                    <a:pt x="0" y="244"/>
                    <a:pt x="12" y="291"/>
                  </a:cubicBezTo>
                  <a:lnTo>
                    <a:pt x="28" y="316"/>
                  </a:lnTo>
                  <a:cubicBezTo>
                    <a:pt x="70" y="336"/>
                    <a:pt x="107" y="347"/>
                    <a:pt x="134" y="352"/>
                  </a:cubicBezTo>
                  <a:cubicBezTo>
                    <a:pt x="150" y="359"/>
                    <a:pt x="165" y="361"/>
                    <a:pt x="179" y="361"/>
                  </a:cubicBezTo>
                  <a:cubicBezTo>
                    <a:pt x="191" y="361"/>
                    <a:pt x="201" y="359"/>
                    <a:pt x="210" y="358"/>
                  </a:cubicBezTo>
                  <a:cubicBezTo>
                    <a:pt x="235" y="350"/>
                    <a:pt x="249" y="338"/>
                    <a:pt x="260" y="319"/>
                  </a:cubicBezTo>
                  <a:cubicBezTo>
                    <a:pt x="271" y="297"/>
                    <a:pt x="277" y="277"/>
                    <a:pt x="291" y="260"/>
                  </a:cubicBezTo>
                  <a:lnTo>
                    <a:pt x="327" y="205"/>
                  </a:lnTo>
                  <a:lnTo>
                    <a:pt x="358" y="146"/>
                  </a:lnTo>
                  <a:cubicBezTo>
                    <a:pt x="377" y="107"/>
                    <a:pt x="399" y="65"/>
                    <a:pt x="416" y="23"/>
                  </a:cubicBezTo>
                  <a:lnTo>
                    <a:pt x="40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7" name="Google Shape;5107;p45"/>
            <p:cNvSpPr/>
            <p:nvPr/>
          </p:nvSpPr>
          <p:spPr>
            <a:xfrm>
              <a:off x="8020535" y="3615537"/>
              <a:ext cx="76710" cy="66225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400" y="0"/>
                  </a:moveTo>
                  <a:cubicBezTo>
                    <a:pt x="355" y="3"/>
                    <a:pt x="308" y="12"/>
                    <a:pt x="266" y="23"/>
                  </a:cubicBezTo>
                  <a:lnTo>
                    <a:pt x="199" y="37"/>
                  </a:lnTo>
                  <a:lnTo>
                    <a:pt x="135" y="56"/>
                  </a:lnTo>
                  <a:cubicBezTo>
                    <a:pt x="118" y="65"/>
                    <a:pt x="90" y="67"/>
                    <a:pt x="71" y="70"/>
                  </a:cubicBezTo>
                  <a:cubicBezTo>
                    <a:pt x="48" y="73"/>
                    <a:pt x="32" y="84"/>
                    <a:pt x="20" y="106"/>
                  </a:cubicBezTo>
                  <a:cubicBezTo>
                    <a:pt x="9" y="123"/>
                    <a:pt x="4" y="148"/>
                    <a:pt x="1" y="179"/>
                  </a:cubicBezTo>
                  <a:cubicBezTo>
                    <a:pt x="1" y="207"/>
                    <a:pt x="1" y="240"/>
                    <a:pt x="9" y="291"/>
                  </a:cubicBezTo>
                  <a:lnTo>
                    <a:pt x="29" y="313"/>
                  </a:lnTo>
                  <a:cubicBezTo>
                    <a:pt x="71" y="335"/>
                    <a:pt x="104" y="346"/>
                    <a:pt x="132" y="352"/>
                  </a:cubicBezTo>
                  <a:cubicBezTo>
                    <a:pt x="146" y="358"/>
                    <a:pt x="160" y="360"/>
                    <a:pt x="173" y="360"/>
                  </a:cubicBezTo>
                  <a:cubicBezTo>
                    <a:pt x="186" y="360"/>
                    <a:pt x="199" y="358"/>
                    <a:pt x="210" y="355"/>
                  </a:cubicBezTo>
                  <a:cubicBezTo>
                    <a:pt x="232" y="349"/>
                    <a:pt x="246" y="338"/>
                    <a:pt x="258" y="318"/>
                  </a:cubicBezTo>
                  <a:cubicBezTo>
                    <a:pt x="269" y="296"/>
                    <a:pt x="274" y="277"/>
                    <a:pt x="288" y="260"/>
                  </a:cubicBezTo>
                  <a:lnTo>
                    <a:pt x="324" y="204"/>
                  </a:lnTo>
                  <a:lnTo>
                    <a:pt x="355" y="143"/>
                  </a:lnTo>
                  <a:cubicBezTo>
                    <a:pt x="377" y="106"/>
                    <a:pt x="397" y="65"/>
                    <a:pt x="417" y="23"/>
                  </a:cubicBezTo>
                  <a:lnTo>
                    <a:pt x="400" y="0"/>
                  </a:ln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8" name="Google Shape;5108;p45"/>
            <p:cNvSpPr/>
            <p:nvPr/>
          </p:nvSpPr>
          <p:spPr>
            <a:xfrm>
              <a:off x="7228230" y="3076173"/>
              <a:ext cx="2199764" cy="1176592"/>
            </a:xfrm>
            <a:custGeom>
              <a:avLst/>
              <a:gdLst/>
              <a:ahLst/>
              <a:cxnLst/>
              <a:rect l="l" t="t" r="r" b="b"/>
              <a:pathLst>
                <a:path w="11958" h="6396" extrusionOk="0">
                  <a:moveTo>
                    <a:pt x="11670" y="0"/>
                  </a:moveTo>
                  <a:lnTo>
                    <a:pt x="11070" y="59"/>
                  </a:lnTo>
                  <a:cubicBezTo>
                    <a:pt x="11327" y="2927"/>
                    <a:pt x="9232" y="5474"/>
                    <a:pt x="6361" y="5767"/>
                  </a:cubicBezTo>
                  <a:cubicBezTo>
                    <a:pt x="6179" y="5785"/>
                    <a:pt x="5999" y="5794"/>
                    <a:pt x="5820" y="5794"/>
                  </a:cubicBezTo>
                  <a:cubicBezTo>
                    <a:pt x="3174" y="5794"/>
                    <a:pt x="903" y="3809"/>
                    <a:pt x="597" y="1130"/>
                  </a:cubicBezTo>
                  <a:lnTo>
                    <a:pt x="0" y="1192"/>
                  </a:lnTo>
                  <a:cubicBezTo>
                    <a:pt x="340" y="4180"/>
                    <a:pt x="2868" y="6395"/>
                    <a:pt x="5818" y="6395"/>
                  </a:cubicBezTo>
                  <a:cubicBezTo>
                    <a:pt x="6019" y="6395"/>
                    <a:pt x="6221" y="6385"/>
                    <a:pt x="6425" y="6364"/>
                  </a:cubicBezTo>
                  <a:cubicBezTo>
                    <a:pt x="9625" y="6037"/>
                    <a:pt x="11957" y="3195"/>
                    <a:pt x="116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9" name="Google Shape;5109;p45"/>
            <p:cNvSpPr/>
            <p:nvPr/>
          </p:nvSpPr>
          <p:spPr>
            <a:xfrm>
              <a:off x="7228230" y="3076173"/>
              <a:ext cx="2199764" cy="1176592"/>
            </a:xfrm>
            <a:custGeom>
              <a:avLst/>
              <a:gdLst/>
              <a:ahLst/>
              <a:cxnLst/>
              <a:rect l="l" t="t" r="r" b="b"/>
              <a:pathLst>
                <a:path w="11958" h="6396" extrusionOk="0">
                  <a:moveTo>
                    <a:pt x="11670" y="0"/>
                  </a:moveTo>
                  <a:lnTo>
                    <a:pt x="11489" y="17"/>
                  </a:lnTo>
                  <a:cubicBezTo>
                    <a:pt x="11642" y="3005"/>
                    <a:pt x="9430" y="5622"/>
                    <a:pt x="6425" y="5929"/>
                  </a:cubicBezTo>
                  <a:cubicBezTo>
                    <a:pt x="6230" y="5949"/>
                    <a:pt x="6037" y="5958"/>
                    <a:pt x="5845" y="5958"/>
                  </a:cubicBezTo>
                  <a:cubicBezTo>
                    <a:pt x="3076" y="5958"/>
                    <a:pt x="691" y="3929"/>
                    <a:pt x="268" y="1164"/>
                  </a:cubicBezTo>
                  <a:lnTo>
                    <a:pt x="0" y="1192"/>
                  </a:lnTo>
                  <a:cubicBezTo>
                    <a:pt x="340" y="4180"/>
                    <a:pt x="2868" y="6395"/>
                    <a:pt x="5818" y="6395"/>
                  </a:cubicBezTo>
                  <a:cubicBezTo>
                    <a:pt x="6019" y="6395"/>
                    <a:pt x="6221" y="6385"/>
                    <a:pt x="6425" y="6364"/>
                  </a:cubicBezTo>
                  <a:cubicBezTo>
                    <a:pt x="9625" y="6037"/>
                    <a:pt x="11957" y="3195"/>
                    <a:pt x="1167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0" name="Google Shape;5110;p45"/>
            <p:cNvSpPr/>
            <p:nvPr/>
          </p:nvSpPr>
          <p:spPr>
            <a:xfrm>
              <a:off x="7338052" y="3086843"/>
              <a:ext cx="1973864" cy="1055364"/>
            </a:xfrm>
            <a:custGeom>
              <a:avLst/>
              <a:gdLst/>
              <a:ahLst/>
              <a:cxnLst/>
              <a:rect l="l" t="t" r="r" b="b"/>
              <a:pathLst>
                <a:path w="10730" h="5737" extrusionOk="0">
                  <a:moveTo>
                    <a:pt x="10473" y="1"/>
                  </a:moveTo>
                  <a:lnTo>
                    <a:pt x="10055" y="43"/>
                  </a:lnTo>
                  <a:cubicBezTo>
                    <a:pt x="10286" y="2679"/>
                    <a:pt x="8361" y="5020"/>
                    <a:pt x="5722" y="5290"/>
                  </a:cubicBezTo>
                  <a:cubicBezTo>
                    <a:pt x="5556" y="5307"/>
                    <a:pt x="5390" y="5316"/>
                    <a:pt x="5227" y="5316"/>
                  </a:cubicBezTo>
                  <a:cubicBezTo>
                    <a:pt x="2794" y="5316"/>
                    <a:pt x="706" y="3493"/>
                    <a:pt x="419" y="1030"/>
                  </a:cubicBezTo>
                  <a:lnTo>
                    <a:pt x="0" y="1072"/>
                  </a:lnTo>
                  <a:cubicBezTo>
                    <a:pt x="306" y="3751"/>
                    <a:pt x="2577" y="5736"/>
                    <a:pt x="5223" y="5736"/>
                  </a:cubicBezTo>
                  <a:cubicBezTo>
                    <a:pt x="5402" y="5736"/>
                    <a:pt x="5582" y="5727"/>
                    <a:pt x="5764" y="5709"/>
                  </a:cubicBezTo>
                  <a:cubicBezTo>
                    <a:pt x="8635" y="5416"/>
                    <a:pt x="10730" y="2869"/>
                    <a:pt x="104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1" name="Google Shape;5111;p45"/>
            <p:cNvSpPr/>
            <p:nvPr/>
          </p:nvSpPr>
          <p:spPr>
            <a:xfrm>
              <a:off x="7414946" y="3094569"/>
              <a:ext cx="1815477" cy="970192"/>
            </a:xfrm>
            <a:custGeom>
              <a:avLst/>
              <a:gdLst/>
              <a:ahLst/>
              <a:cxnLst/>
              <a:rect l="l" t="t" r="r" b="b"/>
              <a:pathLst>
                <a:path w="9869" h="5274" extrusionOk="0">
                  <a:moveTo>
                    <a:pt x="9637" y="1"/>
                  </a:moveTo>
                  <a:lnTo>
                    <a:pt x="1" y="983"/>
                  </a:lnTo>
                  <a:cubicBezTo>
                    <a:pt x="286" y="3446"/>
                    <a:pt x="2374" y="5274"/>
                    <a:pt x="4805" y="5274"/>
                  </a:cubicBezTo>
                  <a:cubicBezTo>
                    <a:pt x="4970" y="5274"/>
                    <a:pt x="5137" y="5266"/>
                    <a:pt x="5304" y="5248"/>
                  </a:cubicBezTo>
                  <a:cubicBezTo>
                    <a:pt x="7943" y="4981"/>
                    <a:pt x="9868" y="2637"/>
                    <a:pt x="96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2" name="Google Shape;5112;p45"/>
            <p:cNvSpPr/>
            <p:nvPr/>
          </p:nvSpPr>
          <p:spPr>
            <a:xfrm>
              <a:off x="7711118" y="3094569"/>
              <a:ext cx="1519305" cy="970376"/>
            </a:xfrm>
            <a:custGeom>
              <a:avLst/>
              <a:gdLst/>
              <a:ahLst/>
              <a:cxnLst/>
              <a:rect l="l" t="t" r="r" b="b"/>
              <a:pathLst>
                <a:path w="8259" h="5275" extrusionOk="0">
                  <a:moveTo>
                    <a:pt x="8027" y="1"/>
                  </a:moveTo>
                  <a:lnTo>
                    <a:pt x="7335" y="71"/>
                  </a:lnTo>
                  <a:cubicBezTo>
                    <a:pt x="7260" y="2459"/>
                    <a:pt x="5432" y="4481"/>
                    <a:pt x="2986" y="4732"/>
                  </a:cubicBezTo>
                  <a:cubicBezTo>
                    <a:pt x="2817" y="4750"/>
                    <a:pt x="2649" y="4758"/>
                    <a:pt x="2483" y="4758"/>
                  </a:cubicBezTo>
                  <a:cubicBezTo>
                    <a:pt x="1585" y="4758"/>
                    <a:pt x="735" y="4509"/>
                    <a:pt x="1" y="4071"/>
                  </a:cubicBezTo>
                  <a:lnTo>
                    <a:pt x="1" y="4071"/>
                  </a:lnTo>
                  <a:cubicBezTo>
                    <a:pt x="859" y="4824"/>
                    <a:pt x="1981" y="5275"/>
                    <a:pt x="3187" y="5275"/>
                  </a:cubicBezTo>
                  <a:cubicBezTo>
                    <a:pt x="3354" y="5275"/>
                    <a:pt x="3522" y="5266"/>
                    <a:pt x="3692" y="5248"/>
                  </a:cubicBezTo>
                  <a:cubicBezTo>
                    <a:pt x="6333" y="4978"/>
                    <a:pt x="8258" y="2637"/>
                    <a:pt x="8027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3" name="Google Shape;5113;p45"/>
            <p:cNvSpPr/>
            <p:nvPr/>
          </p:nvSpPr>
          <p:spPr>
            <a:xfrm>
              <a:off x="7299605" y="3527237"/>
              <a:ext cx="143855" cy="146982"/>
            </a:xfrm>
            <a:custGeom>
              <a:avLst/>
              <a:gdLst/>
              <a:ahLst/>
              <a:cxnLst/>
              <a:rect l="l" t="t" r="r" b="b"/>
              <a:pathLst>
                <a:path w="782" h="799" extrusionOk="0">
                  <a:moveTo>
                    <a:pt x="536" y="1"/>
                  </a:moveTo>
                  <a:cubicBezTo>
                    <a:pt x="360" y="90"/>
                    <a:pt x="179" y="182"/>
                    <a:pt x="0" y="271"/>
                  </a:cubicBezTo>
                  <a:cubicBezTo>
                    <a:pt x="70" y="453"/>
                    <a:pt x="154" y="628"/>
                    <a:pt x="243" y="798"/>
                  </a:cubicBezTo>
                  <a:cubicBezTo>
                    <a:pt x="421" y="706"/>
                    <a:pt x="603" y="620"/>
                    <a:pt x="781" y="531"/>
                  </a:cubicBezTo>
                  <a:cubicBezTo>
                    <a:pt x="689" y="358"/>
                    <a:pt x="606" y="182"/>
                    <a:pt x="536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4" name="Google Shape;5114;p45"/>
            <p:cNvSpPr/>
            <p:nvPr/>
          </p:nvSpPr>
          <p:spPr>
            <a:xfrm>
              <a:off x="7461120" y="3767485"/>
              <a:ext cx="144959" cy="164274"/>
            </a:xfrm>
            <a:custGeom>
              <a:avLst/>
              <a:gdLst/>
              <a:ahLst/>
              <a:cxnLst/>
              <a:rect l="l" t="t" r="r" b="b"/>
              <a:pathLst>
                <a:path w="788" h="893" extrusionOk="0">
                  <a:moveTo>
                    <a:pt x="403" y="0"/>
                  </a:moveTo>
                  <a:cubicBezTo>
                    <a:pt x="269" y="154"/>
                    <a:pt x="138" y="304"/>
                    <a:pt x="1" y="458"/>
                  </a:cubicBezTo>
                  <a:cubicBezTo>
                    <a:pt x="124" y="611"/>
                    <a:pt x="255" y="759"/>
                    <a:pt x="392" y="893"/>
                  </a:cubicBezTo>
                  <a:lnTo>
                    <a:pt x="788" y="444"/>
                  </a:lnTo>
                  <a:cubicBezTo>
                    <a:pt x="654" y="304"/>
                    <a:pt x="523" y="159"/>
                    <a:pt x="403" y="0"/>
                  </a:cubicBez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5" name="Google Shape;5115;p45"/>
            <p:cNvSpPr/>
            <p:nvPr/>
          </p:nvSpPr>
          <p:spPr>
            <a:xfrm>
              <a:off x="7707071" y="3969655"/>
              <a:ext cx="134657" cy="160779"/>
            </a:xfrm>
            <a:custGeom>
              <a:avLst/>
              <a:gdLst/>
              <a:ahLst/>
              <a:cxnLst/>
              <a:rect l="l" t="t" r="r" b="b"/>
              <a:pathLst>
                <a:path w="732" h="874" extrusionOk="0">
                  <a:moveTo>
                    <a:pt x="226" y="0"/>
                  </a:moveTo>
                  <a:lnTo>
                    <a:pt x="0" y="572"/>
                  </a:lnTo>
                  <a:cubicBezTo>
                    <a:pt x="162" y="681"/>
                    <a:pt x="335" y="781"/>
                    <a:pt x="508" y="874"/>
                  </a:cubicBezTo>
                  <a:lnTo>
                    <a:pt x="731" y="310"/>
                  </a:lnTo>
                  <a:cubicBezTo>
                    <a:pt x="558" y="218"/>
                    <a:pt x="385" y="112"/>
                    <a:pt x="226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6" name="Google Shape;5116;p45"/>
            <p:cNvSpPr/>
            <p:nvPr/>
          </p:nvSpPr>
          <p:spPr>
            <a:xfrm>
              <a:off x="8039114" y="4109646"/>
              <a:ext cx="117181" cy="131714"/>
            </a:xfrm>
            <a:custGeom>
              <a:avLst/>
              <a:gdLst/>
              <a:ahLst/>
              <a:cxnLst/>
              <a:rect l="l" t="t" r="r" b="b"/>
              <a:pathLst>
                <a:path w="637" h="716" extrusionOk="0">
                  <a:moveTo>
                    <a:pt x="64" y="1"/>
                  </a:moveTo>
                  <a:cubicBezTo>
                    <a:pt x="39" y="202"/>
                    <a:pt x="17" y="400"/>
                    <a:pt x="0" y="604"/>
                  </a:cubicBezTo>
                  <a:cubicBezTo>
                    <a:pt x="190" y="648"/>
                    <a:pt x="380" y="687"/>
                    <a:pt x="575" y="715"/>
                  </a:cubicBezTo>
                  <a:cubicBezTo>
                    <a:pt x="595" y="517"/>
                    <a:pt x="611" y="316"/>
                    <a:pt x="636" y="118"/>
                  </a:cubicBezTo>
                  <a:cubicBezTo>
                    <a:pt x="438" y="87"/>
                    <a:pt x="249" y="48"/>
                    <a:pt x="64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7" name="Google Shape;5117;p45"/>
            <p:cNvSpPr/>
            <p:nvPr/>
          </p:nvSpPr>
          <p:spPr>
            <a:xfrm>
              <a:off x="8325904" y="4132825"/>
              <a:ext cx="113134" cy="118653"/>
            </a:xfrm>
            <a:custGeom>
              <a:avLst/>
              <a:gdLst/>
              <a:ahLst/>
              <a:cxnLst/>
              <a:rect l="l" t="t" r="r" b="b"/>
              <a:pathLst>
                <a:path w="615" h="645" extrusionOk="0">
                  <a:moveTo>
                    <a:pt x="584" y="1"/>
                  </a:moveTo>
                  <a:cubicBezTo>
                    <a:pt x="520" y="9"/>
                    <a:pt x="458" y="17"/>
                    <a:pt x="394" y="20"/>
                  </a:cubicBezTo>
                  <a:cubicBezTo>
                    <a:pt x="263" y="34"/>
                    <a:pt x="129" y="42"/>
                    <a:pt x="1" y="45"/>
                  </a:cubicBezTo>
                  <a:cubicBezTo>
                    <a:pt x="6" y="243"/>
                    <a:pt x="18" y="447"/>
                    <a:pt x="31" y="645"/>
                  </a:cubicBezTo>
                  <a:cubicBezTo>
                    <a:pt x="171" y="639"/>
                    <a:pt x="313" y="631"/>
                    <a:pt x="458" y="617"/>
                  </a:cubicBezTo>
                  <a:cubicBezTo>
                    <a:pt x="509" y="614"/>
                    <a:pt x="562" y="606"/>
                    <a:pt x="615" y="600"/>
                  </a:cubicBezTo>
                  <a:cubicBezTo>
                    <a:pt x="601" y="399"/>
                    <a:pt x="589" y="201"/>
                    <a:pt x="584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8" name="Google Shape;5118;p45"/>
            <p:cNvSpPr/>
            <p:nvPr/>
          </p:nvSpPr>
          <p:spPr>
            <a:xfrm>
              <a:off x="8615453" y="4048573"/>
              <a:ext cx="142751" cy="141831"/>
            </a:xfrm>
            <a:custGeom>
              <a:avLst/>
              <a:gdLst/>
              <a:ahLst/>
              <a:cxnLst/>
              <a:rect l="l" t="t" r="r" b="b"/>
              <a:pathLst>
                <a:path w="776" h="771" extrusionOk="0">
                  <a:moveTo>
                    <a:pt x="539" y="1"/>
                  </a:moveTo>
                  <a:cubicBezTo>
                    <a:pt x="366" y="85"/>
                    <a:pt x="184" y="157"/>
                    <a:pt x="0" y="221"/>
                  </a:cubicBezTo>
                  <a:cubicBezTo>
                    <a:pt x="76" y="406"/>
                    <a:pt x="156" y="590"/>
                    <a:pt x="235" y="771"/>
                  </a:cubicBezTo>
                  <a:cubicBezTo>
                    <a:pt x="421" y="710"/>
                    <a:pt x="603" y="634"/>
                    <a:pt x="776" y="551"/>
                  </a:cubicBezTo>
                  <a:cubicBezTo>
                    <a:pt x="698" y="369"/>
                    <a:pt x="617" y="185"/>
                    <a:pt x="539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9" name="Google Shape;5119;p45"/>
            <p:cNvSpPr/>
            <p:nvPr/>
          </p:nvSpPr>
          <p:spPr>
            <a:xfrm>
              <a:off x="8882191" y="3878780"/>
              <a:ext cx="147534" cy="158203"/>
            </a:xfrm>
            <a:custGeom>
              <a:avLst/>
              <a:gdLst/>
              <a:ahLst/>
              <a:cxnLst/>
              <a:rect l="l" t="t" r="r" b="b"/>
              <a:pathLst>
                <a:path w="802" h="860" extrusionOk="0">
                  <a:moveTo>
                    <a:pt x="447" y="1"/>
                  </a:moveTo>
                  <a:cubicBezTo>
                    <a:pt x="302" y="132"/>
                    <a:pt x="154" y="257"/>
                    <a:pt x="1" y="377"/>
                  </a:cubicBezTo>
                  <a:cubicBezTo>
                    <a:pt x="110" y="539"/>
                    <a:pt x="230" y="701"/>
                    <a:pt x="352" y="860"/>
                  </a:cubicBezTo>
                  <a:cubicBezTo>
                    <a:pt x="509" y="745"/>
                    <a:pt x="659" y="620"/>
                    <a:pt x="802" y="489"/>
                  </a:cubicBezTo>
                  <a:cubicBezTo>
                    <a:pt x="679" y="327"/>
                    <a:pt x="562" y="168"/>
                    <a:pt x="447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0" name="Google Shape;5120;p45"/>
            <p:cNvSpPr/>
            <p:nvPr/>
          </p:nvSpPr>
          <p:spPr>
            <a:xfrm>
              <a:off x="9085465" y="3649385"/>
              <a:ext cx="156180" cy="142383"/>
            </a:xfrm>
            <a:custGeom>
              <a:avLst/>
              <a:gdLst/>
              <a:ahLst/>
              <a:cxnLst/>
              <a:rect l="l" t="t" r="r" b="b"/>
              <a:pathLst>
                <a:path w="849" h="774" extrusionOk="0">
                  <a:moveTo>
                    <a:pt x="316" y="1"/>
                  </a:moveTo>
                  <a:cubicBezTo>
                    <a:pt x="218" y="171"/>
                    <a:pt x="115" y="338"/>
                    <a:pt x="1" y="497"/>
                  </a:cubicBezTo>
                  <a:cubicBezTo>
                    <a:pt x="179" y="592"/>
                    <a:pt x="355" y="681"/>
                    <a:pt x="536" y="773"/>
                  </a:cubicBezTo>
                  <a:cubicBezTo>
                    <a:pt x="648" y="614"/>
                    <a:pt x="754" y="447"/>
                    <a:pt x="849" y="277"/>
                  </a:cubicBezTo>
                  <a:cubicBezTo>
                    <a:pt x="667" y="190"/>
                    <a:pt x="489" y="98"/>
                    <a:pt x="316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1" name="Google Shape;5121;p45"/>
            <p:cNvSpPr/>
            <p:nvPr/>
          </p:nvSpPr>
          <p:spPr>
            <a:xfrm>
              <a:off x="9201910" y="3422013"/>
              <a:ext cx="139808" cy="134657"/>
            </a:xfrm>
            <a:custGeom>
              <a:avLst/>
              <a:gdLst/>
              <a:ahLst/>
              <a:cxnLst/>
              <a:rect l="l" t="t" r="r" b="b"/>
              <a:pathLst>
                <a:path w="760" h="732" extrusionOk="0">
                  <a:moveTo>
                    <a:pt x="182" y="1"/>
                  </a:moveTo>
                  <a:cubicBezTo>
                    <a:pt x="132" y="188"/>
                    <a:pt x="71" y="372"/>
                    <a:pt x="1" y="553"/>
                  </a:cubicBezTo>
                  <a:cubicBezTo>
                    <a:pt x="193" y="617"/>
                    <a:pt x="386" y="676"/>
                    <a:pt x="578" y="732"/>
                  </a:cubicBezTo>
                  <a:cubicBezTo>
                    <a:pt x="648" y="550"/>
                    <a:pt x="707" y="366"/>
                    <a:pt x="760" y="176"/>
                  </a:cubicBezTo>
                  <a:cubicBezTo>
                    <a:pt x="567" y="121"/>
                    <a:pt x="375" y="62"/>
                    <a:pt x="182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2" name="Google Shape;5122;p45"/>
            <p:cNvSpPr/>
            <p:nvPr/>
          </p:nvSpPr>
          <p:spPr>
            <a:xfrm>
              <a:off x="9258385" y="3204392"/>
              <a:ext cx="119756" cy="107983"/>
            </a:xfrm>
            <a:custGeom>
              <a:avLst/>
              <a:gdLst/>
              <a:ahLst/>
              <a:cxnLst/>
              <a:rect l="l" t="t" r="r" b="b"/>
              <a:pathLst>
                <a:path w="651" h="587" extrusionOk="0">
                  <a:moveTo>
                    <a:pt x="651" y="1"/>
                  </a:moveTo>
                  <a:cubicBezTo>
                    <a:pt x="453" y="1"/>
                    <a:pt x="252" y="1"/>
                    <a:pt x="51" y="4"/>
                  </a:cubicBezTo>
                  <a:cubicBezTo>
                    <a:pt x="48" y="199"/>
                    <a:pt x="29" y="394"/>
                    <a:pt x="1" y="587"/>
                  </a:cubicBezTo>
                  <a:cubicBezTo>
                    <a:pt x="202" y="584"/>
                    <a:pt x="403" y="584"/>
                    <a:pt x="606" y="584"/>
                  </a:cubicBezTo>
                  <a:cubicBezTo>
                    <a:pt x="629" y="391"/>
                    <a:pt x="648" y="196"/>
                    <a:pt x="651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3" name="Google Shape;5123;p45"/>
            <p:cNvSpPr/>
            <p:nvPr/>
          </p:nvSpPr>
          <p:spPr>
            <a:xfrm>
              <a:off x="7687571" y="3392212"/>
              <a:ext cx="64385" cy="94186"/>
            </a:xfrm>
            <a:custGeom>
              <a:avLst/>
              <a:gdLst/>
              <a:ahLst/>
              <a:cxnLst/>
              <a:rect l="l" t="t" r="r" b="b"/>
              <a:pathLst>
                <a:path w="350" h="512" extrusionOk="0">
                  <a:moveTo>
                    <a:pt x="134" y="1"/>
                  </a:moveTo>
                  <a:cubicBezTo>
                    <a:pt x="112" y="45"/>
                    <a:pt x="95" y="93"/>
                    <a:pt x="78" y="132"/>
                  </a:cubicBezTo>
                  <a:lnTo>
                    <a:pt x="53" y="199"/>
                  </a:lnTo>
                  <a:lnTo>
                    <a:pt x="37" y="266"/>
                  </a:lnTo>
                  <a:cubicBezTo>
                    <a:pt x="28" y="288"/>
                    <a:pt x="17" y="311"/>
                    <a:pt x="9" y="333"/>
                  </a:cubicBezTo>
                  <a:cubicBezTo>
                    <a:pt x="0" y="352"/>
                    <a:pt x="0" y="375"/>
                    <a:pt x="11" y="394"/>
                  </a:cubicBezTo>
                  <a:cubicBezTo>
                    <a:pt x="25" y="417"/>
                    <a:pt x="42" y="436"/>
                    <a:pt x="67" y="456"/>
                  </a:cubicBezTo>
                  <a:cubicBezTo>
                    <a:pt x="92" y="472"/>
                    <a:pt x="123" y="492"/>
                    <a:pt x="170" y="511"/>
                  </a:cubicBezTo>
                  <a:lnTo>
                    <a:pt x="204" y="506"/>
                  </a:lnTo>
                  <a:cubicBezTo>
                    <a:pt x="249" y="483"/>
                    <a:pt x="276" y="458"/>
                    <a:pt x="296" y="436"/>
                  </a:cubicBezTo>
                  <a:cubicBezTo>
                    <a:pt x="321" y="417"/>
                    <a:pt x="332" y="391"/>
                    <a:pt x="343" y="372"/>
                  </a:cubicBezTo>
                  <a:cubicBezTo>
                    <a:pt x="349" y="350"/>
                    <a:pt x="346" y="327"/>
                    <a:pt x="335" y="308"/>
                  </a:cubicBezTo>
                  <a:cubicBezTo>
                    <a:pt x="324" y="291"/>
                    <a:pt x="310" y="269"/>
                    <a:pt x="302" y="249"/>
                  </a:cubicBezTo>
                  <a:lnTo>
                    <a:pt x="274" y="185"/>
                  </a:lnTo>
                  <a:lnTo>
                    <a:pt x="240" y="126"/>
                  </a:lnTo>
                  <a:cubicBezTo>
                    <a:pt x="218" y="85"/>
                    <a:pt x="193" y="45"/>
                    <a:pt x="165" y="4"/>
                  </a:cubicBez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4" name="Google Shape;5124;p45"/>
            <p:cNvSpPr/>
            <p:nvPr/>
          </p:nvSpPr>
          <p:spPr>
            <a:xfrm>
              <a:off x="8530649" y="3334266"/>
              <a:ext cx="64385" cy="94186"/>
            </a:xfrm>
            <a:custGeom>
              <a:avLst/>
              <a:gdLst/>
              <a:ahLst/>
              <a:cxnLst/>
              <a:rect l="l" t="t" r="r" b="b"/>
              <a:pathLst>
                <a:path w="350" h="512" extrusionOk="0">
                  <a:moveTo>
                    <a:pt x="129" y="1"/>
                  </a:moveTo>
                  <a:cubicBezTo>
                    <a:pt x="107" y="48"/>
                    <a:pt x="90" y="93"/>
                    <a:pt x="73" y="135"/>
                  </a:cubicBezTo>
                  <a:lnTo>
                    <a:pt x="48" y="201"/>
                  </a:lnTo>
                  <a:lnTo>
                    <a:pt x="32" y="268"/>
                  </a:lnTo>
                  <a:cubicBezTo>
                    <a:pt x="29" y="288"/>
                    <a:pt x="18" y="313"/>
                    <a:pt x="6" y="333"/>
                  </a:cubicBezTo>
                  <a:cubicBezTo>
                    <a:pt x="1" y="355"/>
                    <a:pt x="1" y="374"/>
                    <a:pt x="9" y="397"/>
                  </a:cubicBezTo>
                  <a:cubicBezTo>
                    <a:pt x="23" y="416"/>
                    <a:pt x="43" y="439"/>
                    <a:pt x="65" y="455"/>
                  </a:cubicBezTo>
                  <a:cubicBezTo>
                    <a:pt x="90" y="472"/>
                    <a:pt x="121" y="494"/>
                    <a:pt x="171" y="511"/>
                  </a:cubicBezTo>
                  <a:lnTo>
                    <a:pt x="202" y="508"/>
                  </a:lnTo>
                  <a:cubicBezTo>
                    <a:pt x="246" y="483"/>
                    <a:pt x="274" y="458"/>
                    <a:pt x="297" y="439"/>
                  </a:cubicBezTo>
                  <a:cubicBezTo>
                    <a:pt x="322" y="416"/>
                    <a:pt x="330" y="394"/>
                    <a:pt x="341" y="372"/>
                  </a:cubicBezTo>
                  <a:cubicBezTo>
                    <a:pt x="350" y="349"/>
                    <a:pt x="344" y="330"/>
                    <a:pt x="336" y="307"/>
                  </a:cubicBezTo>
                  <a:cubicBezTo>
                    <a:pt x="325" y="291"/>
                    <a:pt x="311" y="271"/>
                    <a:pt x="299" y="249"/>
                  </a:cubicBezTo>
                  <a:lnTo>
                    <a:pt x="272" y="188"/>
                  </a:lnTo>
                  <a:lnTo>
                    <a:pt x="241" y="129"/>
                  </a:lnTo>
                  <a:cubicBezTo>
                    <a:pt x="216" y="87"/>
                    <a:pt x="191" y="48"/>
                    <a:pt x="163" y="6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5" name="Google Shape;5125;p45"/>
            <p:cNvSpPr/>
            <p:nvPr/>
          </p:nvSpPr>
          <p:spPr>
            <a:xfrm>
              <a:off x="8581973" y="3746330"/>
              <a:ext cx="64385" cy="94186"/>
            </a:xfrm>
            <a:custGeom>
              <a:avLst/>
              <a:gdLst/>
              <a:ahLst/>
              <a:cxnLst/>
              <a:rect l="l" t="t" r="r" b="b"/>
              <a:pathLst>
                <a:path w="350" h="512" extrusionOk="0">
                  <a:moveTo>
                    <a:pt x="132" y="1"/>
                  </a:moveTo>
                  <a:cubicBezTo>
                    <a:pt x="112" y="45"/>
                    <a:pt x="93" y="93"/>
                    <a:pt x="76" y="135"/>
                  </a:cubicBezTo>
                  <a:lnTo>
                    <a:pt x="51" y="199"/>
                  </a:lnTo>
                  <a:lnTo>
                    <a:pt x="34" y="266"/>
                  </a:lnTo>
                  <a:cubicBezTo>
                    <a:pt x="29" y="288"/>
                    <a:pt x="18" y="308"/>
                    <a:pt x="6" y="333"/>
                  </a:cubicBezTo>
                  <a:cubicBezTo>
                    <a:pt x="1" y="352"/>
                    <a:pt x="1" y="375"/>
                    <a:pt x="9" y="394"/>
                  </a:cubicBezTo>
                  <a:cubicBezTo>
                    <a:pt x="23" y="416"/>
                    <a:pt x="43" y="436"/>
                    <a:pt x="65" y="456"/>
                  </a:cubicBezTo>
                  <a:cubicBezTo>
                    <a:pt x="90" y="472"/>
                    <a:pt x="121" y="492"/>
                    <a:pt x="171" y="511"/>
                  </a:cubicBezTo>
                  <a:lnTo>
                    <a:pt x="202" y="506"/>
                  </a:lnTo>
                  <a:cubicBezTo>
                    <a:pt x="246" y="483"/>
                    <a:pt x="274" y="458"/>
                    <a:pt x="297" y="436"/>
                  </a:cubicBezTo>
                  <a:cubicBezTo>
                    <a:pt x="322" y="416"/>
                    <a:pt x="330" y="391"/>
                    <a:pt x="341" y="372"/>
                  </a:cubicBezTo>
                  <a:cubicBezTo>
                    <a:pt x="350" y="350"/>
                    <a:pt x="344" y="330"/>
                    <a:pt x="336" y="308"/>
                  </a:cubicBezTo>
                  <a:cubicBezTo>
                    <a:pt x="325" y="291"/>
                    <a:pt x="311" y="269"/>
                    <a:pt x="299" y="249"/>
                  </a:cubicBezTo>
                  <a:lnTo>
                    <a:pt x="272" y="185"/>
                  </a:lnTo>
                  <a:lnTo>
                    <a:pt x="241" y="126"/>
                  </a:lnTo>
                  <a:cubicBezTo>
                    <a:pt x="216" y="84"/>
                    <a:pt x="191" y="45"/>
                    <a:pt x="163" y="4"/>
                  </a:cubicBezTo>
                  <a:lnTo>
                    <a:pt x="13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6" name="Google Shape;5126;p45"/>
            <p:cNvSpPr/>
            <p:nvPr/>
          </p:nvSpPr>
          <p:spPr>
            <a:xfrm>
              <a:off x="7896915" y="3616456"/>
              <a:ext cx="64385" cy="94186"/>
            </a:xfrm>
            <a:custGeom>
              <a:avLst/>
              <a:gdLst/>
              <a:ahLst/>
              <a:cxnLst/>
              <a:rect l="l" t="t" r="r" b="b"/>
              <a:pathLst>
                <a:path w="350" h="512" extrusionOk="0">
                  <a:moveTo>
                    <a:pt x="129" y="1"/>
                  </a:moveTo>
                  <a:cubicBezTo>
                    <a:pt x="104" y="48"/>
                    <a:pt x="90" y="93"/>
                    <a:pt x="73" y="135"/>
                  </a:cubicBezTo>
                  <a:lnTo>
                    <a:pt x="48" y="202"/>
                  </a:lnTo>
                  <a:lnTo>
                    <a:pt x="31" y="269"/>
                  </a:lnTo>
                  <a:cubicBezTo>
                    <a:pt x="28" y="288"/>
                    <a:pt x="17" y="311"/>
                    <a:pt x="6" y="333"/>
                  </a:cubicBezTo>
                  <a:cubicBezTo>
                    <a:pt x="1" y="355"/>
                    <a:pt x="1" y="375"/>
                    <a:pt x="9" y="397"/>
                  </a:cubicBezTo>
                  <a:cubicBezTo>
                    <a:pt x="23" y="417"/>
                    <a:pt x="42" y="439"/>
                    <a:pt x="65" y="456"/>
                  </a:cubicBezTo>
                  <a:cubicBezTo>
                    <a:pt x="90" y="472"/>
                    <a:pt x="120" y="495"/>
                    <a:pt x="171" y="512"/>
                  </a:cubicBezTo>
                  <a:lnTo>
                    <a:pt x="201" y="509"/>
                  </a:lnTo>
                  <a:cubicBezTo>
                    <a:pt x="246" y="484"/>
                    <a:pt x="274" y="459"/>
                    <a:pt x="296" y="439"/>
                  </a:cubicBezTo>
                  <a:cubicBezTo>
                    <a:pt x="321" y="417"/>
                    <a:pt x="330" y="394"/>
                    <a:pt x="341" y="372"/>
                  </a:cubicBezTo>
                  <a:cubicBezTo>
                    <a:pt x="349" y="350"/>
                    <a:pt x="344" y="330"/>
                    <a:pt x="335" y="308"/>
                  </a:cubicBezTo>
                  <a:cubicBezTo>
                    <a:pt x="324" y="291"/>
                    <a:pt x="310" y="272"/>
                    <a:pt x="299" y="249"/>
                  </a:cubicBezTo>
                  <a:lnTo>
                    <a:pt x="274" y="188"/>
                  </a:lnTo>
                  <a:lnTo>
                    <a:pt x="243" y="129"/>
                  </a:lnTo>
                  <a:cubicBezTo>
                    <a:pt x="218" y="87"/>
                    <a:pt x="196" y="48"/>
                    <a:pt x="168" y="7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7" name="Google Shape;5127;p45"/>
            <p:cNvSpPr/>
            <p:nvPr/>
          </p:nvSpPr>
          <p:spPr>
            <a:xfrm>
              <a:off x="8807873" y="3535883"/>
              <a:ext cx="64385" cy="94186"/>
            </a:xfrm>
            <a:custGeom>
              <a:avLst/>
              <a:gdLst/>
              <a:ahLst/>
              <a:cxnLst/>
              <a:rect l="l" t="t" r="r" b="b"/>
              <a:pathLst>
                <a:path w="350" h="512" extrusionOk="0">
                  <a:moveTo>
                    <a:pt x="132" y="1"/>
                  </a:moveTo>
                  <a:cubicBezTo>
                    <a:pt x="112" y="46"/>
                    <a:pt x="92" y="93"/>
                    <a:pt x="76" y="135"/>
                  </a:cubicBezTo>
                  <a:lnTo>
                    <a:pt x="51" y="199"/>
                  </a:lnTo>
                  <a:lnTo>
                    <a:pt x="34" y="266"/>
                  </a:lnTo>
                  <a:cubicBezTo>
                    <a:pt x="28" y="288"/>
                    <a:pt x="17" y="311"/>
                    <a:pt x="6" y="333"/>
                  </a:cubicBezTo>
                  <a:cubicBezTo>
                    <a:pt x="0" y="353"/>
                    <a:pt x="0" y="375"/>
                    <a:pt x="9" y="394"/>
                  </a:cubicBezTo>
                  <a:cubicBezTo>
                    <a:pt x="23" y="417"/>
                    <a:pt x="42" y="436"/>
                    <a:pt x="65" y="456"/>
                  </a:cubicBezTo>
                  <a:cubicBezTo>
                    <a:pt x="90" y="472"/>
                    <a:pt x="120" y="492"/>
                    <a:pt x="171" y="512"/>
                  </a:cubicBezTo>
                  <a:lnTo>
                    <a:pt x="201" y="506"/>
                  </a:lnTo>
                  <a:cubicBezTo>
                    <a:pt x="246" y="484"/>
                    <a:pt x="274" y="459"/>
                    <a:pt x="296" y="436"/>
                  </a:cubicBezTo>
                  <a:cubicBezTo>
                    <a:pt x="321" y="417"/>
                    <a:pt x="330" y="392"/>
                    <a:pt x="341" y="372"/>
                  </a:cubicBezTo>
                  <a:cubicBezTo>
                    <a:pt x="349" y="350"/>
                    <a:pt x="344" y="327"/>
                    <a:pt x="335" y="308"/>
                  </a:cubicBezTo>
                  <a:cubicBezTo>
                    <a:pt x="324" y="291"/>
                    <a:pt x="310" y="269"/>
                    <a:pt x="299" y="249"/>
                  </a:cubicBezTo>
                  <a:lnTo>
                    <a:pt x="271" y="185"/>
                  </a:lnTo>
                  <a:lnTo>
                    <a:pt x="240" y="127"/>
                  </a:lnTo>
                  <a:cubicBezTo>
                    <a:pt x="215" y="85"/>
                    <a:pt x="190" y="46"/>
                    <a:pt x="162" y="4"/>
                  </a:cubicBezTo>
                  <a:lnTo>
                    <a:pt x="13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8" name="Google Shape;5128;p45"/>
            <p:cNvSpPr/>
            <p:nvPr/>
          </p:nvSpPr>
          <p:spPr>
            <a:xfrm>
              <a:off x="8340805" y="3583160"/>
              <a:ext cx="64385" cy="94186"/>
            </a:xfrm>
            <a:custGeom>
              <a:avLst/>
              <a:gdLst/>
              <a:ahLst/>
              <a:cxnLst/>
              <a:rect l="l" t="t" r="r" b="b"/>
              <a:pathLst>
                <a:path w="350" h="512" extrusionOk="0">
                  <a:moveTo>
                    <a:pt x="132" y="1"/>
                  </a:moveTo>
                  <a:cubicBezTo>
                    <a:pt x="112" y="48"/>
                    <a:pt x="93" y="93"/>
                    <a:pt x="76" y="135"/>
                  </a:cubicBezTo>
                  <a:lnTo>
                    <a:pt x="51" y="202"/>
                  </a:lnTo>
                  <a:lnTo>
                    <a:pt x="34" y="268"/>
                  </a:lnTo>
                  <a:cubicBezTo>
                    <a:pt x="29" y="288"/>
                    <a:pt x="17" y="313"/>
                    <a:pt x="6" y="333"/>
                  </a:cubicBezTo>
                  <a:cubicBezTo>
                    <a:pt x="1" y="355"/>
                    <a:pt x="1" y="374"/>
                    <a:pt x="9" y="397"/>
                  </a:cubicBezTo>
                  <a:cubicBezTo>
                    <a:pt x="23" y="416"/>
                    <a:pt x="43" y="439"/>
                    <a:pt x="65" y="455"/>
                  </a:cubicBezTo>
                  <a:cubicBezTo>
                    <a:pt x="90" y="472"/>
                    <a:pt x="121" y="494"/>
                    <a:pt x="171" y="511"/>
                  </a:cubicBezTo>
                  <a:lnTo>
                    <a:pt x="202" y="508"/>
                  </a:lnTo>
                  <a:cubicBezTo>
                    <a:pt x="246" y="483"/>
                    <a:pt x="274" y="458"/>
                    <a:pt x="296" y="439"/>
                  </a:cubicBezTo>
                  <a:cubicBezTo>
                    <a:pt x="322" y="416"/>
                    <a:pt x="330" y="394"/>
                    <a:pt x="341" y="372"/>
                  </a:cubicBezTo>
                  <a:cubicBezTo>
                    <a:pt x="349" y="349"/>
                    <a:pt x="344" y="330"/>
                    <a:pt x="335" y="310"/>
                  </a:cubicBezTo>
                  <a:cubicBezTo>
                    <a:pt x="324" y="291"/>
                    <a:pt x="310" y="271"/>
                    <a:pt x="299" y="249"/>
                  </a:cubicBezTo>
                  <a:lnTo>
                    <a:pt x="271" y="188"/>
                  </a:lnTo>
                  <a:lnTo>
                    <a:pt x="241" y="129"/>
                  </a:lnTo>
                  <a:cubicBezTo>
                    <a:pt x="216" y="87"/>
                    <a:pt x="190" y="48"/>
                    <a:pt x="163" y="6"/>
                  </a:cubicBezTo>
                  <a:lnTo>
                    <a:pt x="13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9" name="Google Shape;5129;p45"/>
            <p:cNvSpPr/>
            <p:nvPr/>
          </p:nvSpPr>
          <p:spPr>
            <a:xfrm>
              <a:off x="8154088" y="3836654"/>
              <a:ext cx="64201" cy="94186"/>
            </a:xfrm>
            <a:custGeom>
              <a:avLst/>
              <a:gdLst/>
              <a:ahLst/>
              <a:cxnLst/>
              <a:rect l="l" t="t" r="r" b="b"/>
              <a:pathLst>
                <a:path w="349" h="512" extrusionOk="0">
                  <a:moveTo>
                    <a:pt x="131" y="1"/>
                  </a:moveTo>
                  <a:cubicBezTo>
                    <a:pt x="112" y="48"/>
                    <a:pt x="95" y="93"/>
                    <a:pt x="76" y="135"/>
                  </a:cubicBezTo>
                  <a:lnTo>
                    <a:pt x="53" y="202"/>
                  </a:lnTo>
                  <a:lnTo>
                    <a:pt x="34" y="266"/>
                  </a:lnTo>
                  <a:cubicBezTo>
                    <a:pt x="28" y="288"/>
                    <a:pt x="17" y="308"/>
                    <a:pt x="6" y="333"/>
                  </a:cubicBezTo>
                  <a:cubicBezTo>
                    <a:pt x="0" y="355"/>
                    <a:pt x="0" y="375"/>
                    <a:pt x="11" y="397"/>
                  </a:cubicBezTo>
                  <a:cubicBezTo>
                    <a:pt x="25" y="416"/>
                    <a:pt x="42" y="439"/>
                    <a:pt x="67" y="456"/>
                  </a:cubicBezTo>
                  <a:cubicBezTo>
                    <a:pt x="89" y="472"/>
                    <a:pt x="123" y="495"/>
                    <a:pt x="170" y="511"/>
                  </a:cubicBezTo>
                  <a:lnTo>
                    <a:pt x="201" y="509"/>
                  </a:lnTo>
                  <a:cubicBezTo>
                    <a:pt x="248" y="483"/>
                    <a:pt x="276" y="458"/>
                    <a:pt x="296" y="439"/>
                  </a:cubicBezTo>
                  <a:cubicBezTo>
                    <a:pt x="321" y="416"/>
                    <a:pt x="332" y="391"/>
                    <a:pt x="341" y="372"/>
                  </a:cubicBezTo>
                  <a:cubicBezTo>
                    <a:pt x="349" y="350"/>
                    <a:pt x="346" y="330"/>
                    <a:pt x="335" y="308"/>
                  </a:cubicBezTo>
                  <a:cubicBezTo>
                    <a:pt x="324" y="291"/>
                    <a:pt x="310" y="271"/>
                    <a:pt x="299" y="249"/>
                  </a:cubicBezTo>
                  <a:lnTo>
                    <a:pt x="276" y="188"/>
                  </a:lnTo>
                  <a:lnTo>
                    <a:pt x="243" y="126"/>
                  </a:lnTo>
                  <a:cubicBezTo>
                    <a:pt x="221" y="84"/>
                    <a:pt x="195" y="48"/>
                    <a:pt x="168" y="6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0" name="Google Shape;5130;p45"/>
            <p:cNvSpPr/>
            <p:nvPr/>
          </p:nvSpPr>
          <p:spPr>
            <a:xfrm>
              <a:off x="8102212" y="3368666"/>
              <a:ext cx="64385" cy="93634"/>
            </a:xfrm>
            <a:custGeom>
              <a:avLst/>
              <a:gdLst/>
              <a:ahLst/>
              <a:cxnLst/>
              <a:rect l="l" t="t" r="r" b="b"/>
              <a:pathLst>
                <a:path w="350" h="509" extrusionOk="0">
                  <a:moveTo>
                    <a:pt x="132" y="1"/>
                  </a:moveTo>
                  <a:cubicBezTo>
                    <a:pt x="106" y="45"/>
                    <a:pt x="93" y="90"/>
                    <a:pt x="76" y="132"/>
                  </a:cubicBezTo>
                  <a:lnTo>
                    <a:pt x="51" y="199"/>
                  </a:lnTo>
                  <a:lnTo>
                    <a:pt x="34" y="266"/>
                  </a:lnTo>
                  <a:cubicBezTo>
                    <a:pt x="28" y="285"/>
                    <a:pt x="17" y="307"/>
                    <a:pt x="6" y="333"/>
                  </a:cubicBezTo>
                  <a:cubicBezTo>
                    <a:pt x="0" y="352"/>
                    <a:pt x="0" y="374"/>
                    <a:pt x="9" y="394"/>
                  </a:cubicBezTo>
                  <a:cubicBezTo>
                    <a:pt x="23" y="416"/>
                    <a:pt x="42" y="436"/>
                    <a:pt x="65" y="452"/>
                  </a:cubicBezTo>
                  <a:cubicBezTo>
                    <a:pt x="90" y="472"/>
                    <a:pt x="120" y="492"/>
                    <a:pt x="171" y="508"/>
                  </a:cubicBezTo>
                  <a:lnTo>
                    <a:pt x="201" y="505"/>
                  </a:lnTo>
                  <a:cubicBezTo>
                    <a:pt x="246" y="480"/>
                    <a:pt x="274" y="458"/>
                    <a:pt x="296" y="436"/>
                  </a:cubicBezTo>
                  <a:cubicBezTo>
                    <a:pt x="321" y="416"/>
                    <a:pt x="330" y="391"/>
                    <a:pt x="341" y="369"/>
                  </a:cubicBezTo>
                  <a:cubicBezTo>
                    <a:pt x="349" y="349"/>
                    <a:pt x="344" y="327"/>
                    <a:pt x="335" y="307"/>
                  </a:cubicBezTo>
                  <a:cubicBezTo>
                    <a:pt x="324" y="291"/>
                    <a:pt x="310" y="268"/>
                    <a:pt x="299" y="249"/>
                  </a:cubicBezTo>
                  <a:lnTo>
                    <a:pt x="271" y="185"/>
                  </a:lnTo>
                  <a:lnTo>
                    <a:pt x="240" y="126"/>
                  </a:lnTo>
                  <a:cubicBezTo>
                    <a:pt x="215" y="84"/>
                    <a:pt x="190" y="45"/>
                    <a:pt x="162" y="3"/>
                  </a:cubicBezTo>
                  <a:lnTo>
                    <a:pt x="13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1" name="Google Shape;5131;p45"/>
            <p:cNvSpPr/>
            <p:nvPr/>
          </p:nvSpPr>
          <p:spPr>
            <a:xfrm>
              <a:off x="8941794" y="3280918"/>
              <a:ext cx="64385" cy="93634"/>
            </a:xfrm>
            <a:custGeom>
              <a:avLst/>
              <a:gdLst/>
              <a:ahLst/>
              <a:cxnLst/>
              <a:rect l="l" t="t" r="r" b="b"/>
              <a:pathLst>
                <a:path w="350" h="509" extrusionOk="0">
                  <a:moveTo>
                    <a:pt x="132" y="0"/>
                  </a:moveTo>
                  <a:cubicBezTo>
                    <a:pt x="112" y="45"/>
                    <a:pt x="95" y="90"/>
                    <a:pt x="76" y="132"/>
                  </a:cubicBezTo>
                  <a:lnTo>
                    <a:pt x="54" y="199"/>
                  </a:lnTo>
                  <a:lnTo>
                    <a:pt x="34" y="265"/>
                  </a:lnTo>
                  <a:cubicBezTo>
                    <a:pt x="28" y="285"/>
                    <a:pt x="17" y="310"/>
                    <a:pt x="6" y="330"/>
                  </a:cubicBezTo>
                  <a:cubicBezTo>
                    <a:pt x="1" y="352"/>
                    <a:pt x="1" y="372"/>
                    <a:pt x="12" y="394"/>
                  </a:cubicBezTo>
                  <a:cubicBezTo>
                    <a:pt x="26" y="413"/>
                    <a:pt x="42" y="436"/>
                    <a:pt x="67" y="452"/>
                  </a:cubicBezTo>
                  <a:cubicBezTo>
                    <a:pt x="90" y="469"/>
                    <a:pt x="123" y="491"/>
                    <a:pt x="171" y="508"/>
                  </a:cubicBezTo>
                  <a:lnTo>
                    <a:pt x="201" y="505"/>
                  </a:lnTo>
                  <a:cubicBezTo>
                    <a:pt x="249" y="480"/>
                    <a:pt x="277" y="455"/>
                    <a:pt x="296" y="436"/>
                  </a:cubicBezTo>
                  <a:cubicBezTo>
                    <a:pt x="321" y="413"/>
                    <a:pt x="333" y="391"/>
                    <a:pt x="341" y="369"/>
                  </a:cubicBezTo>
                  <a:cubicBezTo>
                    <a:pt x="349" y="349"/>
                    <a:pt x="346" y="327"/>
                    <a:pt x="335" y="307"/>
                  </a:cubicBezTo>
                  <a:cubicBezTo>
                    <a:pt x="324" y="288"/>
                    <a:pt x="310" y="268"/>
                    <a:pt x="299" y="246"/>
                  </a:cubicBezTo>
                  <a:lnTo>
                    <a:pt x="271" y="185"/>
                  </a:lnTo>
                  <a:lnTo>
                    <a:pt x="240" y="126"/>
                  </a:lnTo>
                  <a:cubicBezTo>
                    <a:pt x="215" y="84"/>
                    <a:pt x="193" y="45"/>
                    <a:pt x="165" y="3"/>
                  </a:cubicBezTo>
                  <a:lnTo>
                    <a:pt x="1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2" name="Google Shape;5132;p45"/>
            <p:cNvSpPr/>
            <p:nvPr/>
          </p:nvSpPr>
          <p:spPr>
            <a:xfrm>
              <a:off x="5763008" y="3677162"/>
              <a:ext cx="1483433" cy="830936"/>
            </a:xfrm>
            <a:custGeom>
              <a:avLst/>
              <a:gdLst/>
              <a:ahLst/>
              <a:cxnLst/>
              <a:rect l="l" t="t" r="r" b="b"/>
              <a:pathLst>
                <a:path w="8064" h="4517" extrusionOk="0">
                  <a:moveTo>
                    <a:pt x="7656" y="0"/>
                  </a:moveTo>
                  <a:lnTo>
                    <a:pt x="612" y="1922"/>
                  </a:lnTo>
                  <a:lnTo>
                    <a:pt x="1" y="2171"/>
                  </a:lnTo>
                  <a:lnTo>
                    <a:pt x="254" y="3596"/>
                  </a:lnTo>
                  <a:cubicBezTo>
                    <a:pt x="282" y="3761"/>
                    <a:pt x="419" y="3881"/>
                    <a:pt x="586" y="3900"/>
                  </a:cubicBezTo>
                  <a:lnTo>
                    <a:pt x="4503" y="4511"/>
                  </a:lnTo>
                  <a:cubicBezTo>
                    <a:pt x="4539" y="4515"/>
                    <a:pt x="4574" y="4516"/>
                    <a:pt x="4610" y="4516"/>
                  </a:cubicBezTo>
                  <a:cubicBezTo>
                    <a:pt x="4893" y="4516"/>
                    <a:pt x="5162" y="4408"/>
                    <a:pt x="5368" y="4210"/>
                  </a:cubicBezTo>
                  <a:lnTo>
                    <a:pt x="7854" y="1549"/>
                  </a:lnTo>
                  <a:cubicBezTo>
                    <a:pt x="8010" y="1395"/>
                    <a:pt x="8063" y="1169"/>
                    <a:pt x="7993" y="963"/>
                  </a:cubicBezTo>
                  <a:lnTo>
                    <a:pt x="765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3" name="Google Shape;5133;p45"/>
            <p:cNvSpPr/>
            <p:nvPr/>
          </p:nvSpPr>
          <p:spPr>
            <a:xfrm>
              <a:off x="5834936" y="4050780"/>
              <a:ext cx="50956" cy="346576"/>
            </a:xfrm>
            <a:custGeom>
              <a:avLst/>
              <a:gdLst/>
              <a:ahLst/>
              <a:cxnLst/>
              <a:rect l="l" t="t" r="r" b="b"/>
              <a:pathLst>
                <a:path w="277" h="1884" extrusionOk="0">
                  <a:moveTo>
                    <a:pt x="25" y="0"/>
                  </a:moveTo>
                  <a:lnTo>
                    <a:pt x="25" y="0"/>
                  </a:lnTo>
                  <a:cubicBezTo>
                    <a:pt x="0" y="622"/>
                    <a:pt x="39" y="1247"/>
                    <a:pt x="148" y="1861"/>
                  </a:cubicBezTo>
                  <a:cubicBezTo>
                    <a:pt x="165" y="1864"/>
                    <a:pt x="179" y="1864"/>
                    <a:pt x="195" y="1869"/>
                  </a:cubicBezTo>
                  <a:lnTo>
                    <a:pt x="276" y="1883"/>
                  </a:lnTo>
                  <a:cubicBezTo>
                    <a:pt x="165" y="1264"/>
                    <a:pt x="120" y="633"/>
                    <a:pt x="148" y="6"/>
                  </a:cubicBezTo>
                  <a:lnTo>
                    <a:pt x="2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4" name="Google Shape;5134;p45"/>
            <p:cNvSpPr/>
            <p:nvPr/>
          </p:nvSpPr>
          <p:spPr>
            <a:xfrm>
              <a:off x="5913853" y="4033304"/>
              <a:ext cx="64937" cy="378401"/>
            </a:xfrm>
            <a:custGeom>
              <a:avLst/>
              <a:gdLst/>
              <a:ahLst/>
              <a:cxnLst/>
              <a:rect l="l" t="t" r="r" b="b"/>
              <a:pathLst>
                <a:path w="353" h="2057" extrusionOk="0">
                  <a:moveTo>
                    <a:pt x="132" y="0"/>
                  </a:moveTo>
                  <a:lnTo>
                    <a:pt x="132" y="0"/>
                  </a:lnTo>
                  <a:cubicBezTo>
                    <a:pt x="1" y="673"/>
                    <a:pt x="31" y="1378"/>
                    <a:pt x="216" y="2037"/>
                  </a:cubicBezTo>
                  <a:lnTo>
                    <a:pt x="352" y="2056"/>
                  </a:lnTo>
                  <a:cubicBezTo>
                    <a:pt x="160" y="1398"/>
                    <a:pt x="124" y="698"/>
                    <a:pt x="255" y="25"/>
                  </a:cubicBezTo>
                  <a:lnTo>
                    <a:pt x="132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5" name="Google Shape;5135;p45"/>
            <p:cNvSpPr/>
            <p:nvPr/>
          </p:nvSpPr>
          <p:spPr>
            <a:xfrm>
              <a:off x="6070953" y="4009574"/>
              <a:ext cx="56107" cy="425126"/>
            </a:xfrm>
            <a:custGeom>
              <a:avLst/>
              <a:gdLst/>
              <a:ahLst/>
              <a:cxnLst/>
              <a:rect l="l" t="t" r="r" b="b"/>
              <a:pathLst>
                <a:path w="305" h="2311" extrusionOk="0">
                  <a:moveTo>
                    <a:pt x="59" y="1"/>
                  </a:moveTo>
                  <a:lnTo>
                    <a:pt x="59" y="1"/>
                  </a:lnTo>
                  <a:cubicBezTo>
                    <a:pt x="0" y="763"/>
                    <a:pt x="40" y="1535"/>
                    <a:pt x="176" y="2291"/>
                  </a:cubicBezTo>
                  <a:lnTo>
                    <a:pt x="305" y="2311"/>
                  </a:lnTo>
                  <a:cubicBezTo>
                    <a:pt x="168" y="1552"/>
                    <a:pt x="126" y="777"/>
                    <a:pt x="182" y="9"/>
                  </a:cubicBezTo>
                  <a:lnTo>
                    <a:pt x="59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6" name="Google Shape;5136;p45"/>
            <p:cNvSpPr/>
            <p:nvPr/>
          </p:nvSpPr>
          <p:spPr>
            <a:xfrm>
              <a:off x="6154654" y="4058322"/>
              <a:ext cx="62730" cy="390910"/>
            </a:xfrm>
            <a:custGeom>
              <a:avLst/>
              <a:gdLst/>
              <a:ahLst/>
              <a:cxnLst/>
              <a:rect l="l" t="t" r="r" b="b"/>
              <a:pathLst>
                <a:path w="341" h="2125" extrusionOk="0">
                  <a:moveTo>
                    <a:pt x="142" y="1"/>
                  </a:moveTo>
                  <a:cubicBezTo>
                    <a:pt x="0" y="693"/>
                    <a:pt x="22" y="1418"/>
                    <a:pt x="204" y="2102"/>
                  </a:cubicBezTo>
                  <a:lnTo>
                    <a:pt x="341" y="2124"/>
                  </a:lnTo>
                  <a:cubicBezTo>
                    <a:pt x="154" y="1443"/>
                    <a:pt x="126" y="718"/>
                    <a:pt x="265" y="23"/>
                  </a:cubicBezTo>
                  <a:lnTo>
                    <a:pt x="142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7" name="Google Shape;5137;p45"/>
            <p:cNvSpPr/>
            <p:nvPr/>
          </p:nvSpPr>
          <p:spPr>
            <a:xfrm>
              <a:off x="6410171" y="4110198"/>
              <a:ext cx="65857" cy="379504"/>
            </a:xfrm>
            <a:custGeom>
              <a:avLst/>
              <a:gdLst/>
              <a:ahLst/>
              <a:cxnLst/>
              <a:rect l="l" t="t" r="r" b="b"/>
              <a:pathLst>
                <a:path w="358" h="2063" extrusionOk="0">
                  <a:moveTo>
                    <a:pt x="37" y="1"/>
                  </a:moveTo>
                  <a:lnTo>
                    <a:pt x="37" y="1"/>
                  </a:lnTo>
                  <a:cubicBezTo>
                    <a:pt x="0" y="681"/>
                    <a:pt x="67" y="1373"/>
                    <a:pt x="224" y="2040"/>
                  </a:cubicBezTo>
                  <a:lnTo>
                    <a:pt x="358" y="2062"/>
                  </a:lnTo>
                  <a:cubicBezTo>
                    <a:pt x="193" y="1393"/>
                    <a:pt x="126" y="695"/>
                    <a:pt x="160" y="6"/>
                  </a:cubicBezTo>
                  <a:lnTo>
                    <a:pt x="37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8" name="Google Shape;5138;p45"/>
            <p:cNvSpPr/>
            <p:nvPr/>
          </p:nvSpPr>
          <p:spPr>
            <a:xfrm>
              <a:off x="6535446" y="4090699"/>
              <a:ext cx="63833" cy="417400"/>
            </a:xfrm>
            <a:custGeom>
              <a:avLst/>
              <a:gdLst/>
              <a:ahLst/>
              <a:cxnLst/>
              <a:rect l="l" t="t" r="r" b="b"/>
              <a:pathLst>
                <a:path w="347" h="2269" extrusionOk="0">
                  <a:moveTo>
                    <a:pt x="123" y="1"/>
                  </a:moveTo>
                  <a:lnTo>
                    <a:pt x="0" y="15"/>
                  </a:lnTo>
                  <a:lnTo>
                    <a:pt x="221" y="2252"/>
                  </a:lnTo>
                  <a:lnTo>
                    <a:pt x="304" y="2266"/>
                  </a:lnTo>
                  <a:cubicBezTo>
                    <a:pt x="318" y="2269"/>
                    <a:pt x="332" y="2269"/>
                    <a:pt x="346" y="2269"/>
                  </a:cubicBezTo>
                  <a:lnTo>
                    <a:pt x="12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9" name="Google Shape;5139;p45"/>
            <p:cNvSpPr/>
            <p:nvPr/>
          </p:nvSpPr>
          <p:spPr>
            <a:xfrm>
              <a:off x="6646188" y="4043054"/>
              <a:ext cx="90139" cy="436347"/>
            </a:xfrm>
            <a:custGeom>
              <a:avLst/>
              <a:gdLst/>
              <a:ahLst/>
              <a:cxnLst/>
              <a:rect l="l" t="t" r="r" b="b"/>
              <a:pathLst>
                <a:path w="490" h="2372" extrusionOk="0">
                  <a:moveTo>
                    <a:pt x="121" y="0"/>
                  </a:moveTo>
                  <a:lnTo>
                    <a:pt x="1" y="31"/>
                  </a:lnTo>
                  <a:cubicBezTo>
                    <a:pt x="191" y="798"/>
                    <a:pt x="316" y="1582"/>
                    <a:pt x="372" y="2372"/>
                  </a:cubicBezTo>
                  <a:cubicBezTo>
                    <a:pt x="414" y="2347"/>
                    <a:pt x="453" y="2321"/>
                    <a:pt x="489" y="2291"/>
                  </a:cubicBezTo>
                  <a:cubicBezTo>
                    <a:pt x="430" y="1521"/>
                    <a:pt x="305" y="748"/>
                    <a:pt x="12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0" name="Google Shape;5140;p45"/>
            <p:cNvSpPr/>
            <p:nvPr/>
          </p:nvSpPr>
          <p:spPr>
            <a:xfrm>
              <a:off x="6753987" y="4048573"/>
              <a:ext cx="66409" cy="351727"/>
            </a:xfrm>
            <a:custGeom>
              <a:avLst/>
              <a:gdLst/>
              <a:ahLst/>
              <a:cxnLst/>
              <a:rect l="l" t="t" r="r" b="b"/>
              <a:pathLst>
                <a:path w="361" h="1912" extrusionOk="0">
                  <a:moveTo>
                    <a:pt x="123" y="1"/>
                  </a:moveTo>
                  <a:lnTo>
                    <a:pt x="1" y="26"/>
                  </a:lnTo>
                  <a:cubicBezTo>
                    <a:pt x="123" y="645"/>
                    <a:pt x="204" y="1276"/>
                    <a:pt x="243" y="1912"/>
                  </a:cubicBezTo>
                  <a:lnTo>
                    <a:pt x="361" y="1786"/>
                  </a:lnTo>
                  <a:cubicBezTo>
                    <a:pt x="319" y="1187"/>
                    <a:pt x="238" y="590"/>
                    <a:pt x="123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1" name="Google Shape;5141;p45"/>
            <p:cNvSpPr/>
            <p:nvPr/>
          </p:nvSpPr>
          <p:spPr>
            <a:xfrm>
              <a:off x="6893611" y="3846955"/>
              <a:ext cx="77630" cy="392197"/>
            </a:xfrm>
            <a:custGeom>
              <a:avLst/>
              <a:gdLst/>
              <a:ahLst/>
              <a:cxnLst/>
              <a:rect l="l" t="t" r="r" b="b"/>
              <a:pathLst>
                <a:path w="422" h="2132" extrusionOk="0">
                  <a:moveTo>
                    <a:pt x="120" y="1"/>
                  </a:moveTo>
                  <a:lnTo>
                    <a:pt x="0" y="28"/>
                  </a:lnTo>
                  <a:cubicBezTo>
                    <a:pt x="148" y="720"/>
                    <a:pt x="254" y="1423"/>
                    <a:pt x="307" y="2132"/>
                  </a:cubicBezTo>
                  <a:lnTo>
                    <a:pt x="422" y="2006"/>
                  </a:lnTo>
                  <a:cubicBezTo>
                    <a:pt x="366" y="1331"/>
                    <a:pt x="266" y="662"/>
                    <a:pt x="12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2" name="Google Shape;5142;p45"/>
            <p:cNvSpPr/>
            <p:nvPr/>
          </p:nvSpPr>
          <p:spPr>
            <a:xfrm>
              <a:off x="6963883" y="3832606"/>
              <a:ext cx="55555" cy="355774"/>
            </a:xfrm>
            <a:custGeom>
              <a:avLst/>
              <a:gdLst/>
              <a:ahLst/>
              <a:cxnLst/>
              <a:rect l="l" t="t" r="r" b="b"/>
              <a:pathLst>
                <a:path w="302" h="1934" extrusionOk="0">
                  <a:moveTo>
                    <a:pt x="123" y="0"/>
                  </a:moveTo>
                  <a:lnTo>
                    <a:pt x="1" y="20"/>
                  </a:lnTo>
                  <a:cubicBezTo>
                    <a:pt x="121" y="651"/>
                    <a:pt x="179" y="1292"/>
                    <a:pt x="179" y="1934"/>
                  </a:cubicBezTo>
                  <a:lnTo>
                    <a:pt x="302" y="1803"/>
                  </a:lnTo>
                  <a:cubicBezTo>
                    <a:pt x="291" y="1200"/>
                    <a:pt x="232" y="592"/>
                    <a:pt x="123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3" name="Google Shape;5143;p45"/>
            <p:cNvSpPr/>
            <p:nvPr/>
          </p:nvSpPr>
          <p:spPr>
            <a:xfrm>
              <a:off x="7102955" y="3689855"/>
              <a:ext cx="82413" cy="318430"/>
            </a:xfrm>
            <a:custGeom>
              <a:avLst/>
              <a:gdLst/>
              <a:ahLst/>
              <a:cxnLst/>
              <a:rect l="l" t="t" r="r" b="b"/>
              <a:pathLst>
                <a:path w="448" h="1731" extrusionOk="0">
                  <a:moveTo>
                    <a:pt x="121" y="1"/>
                  </a:moveTo>
                  <a:lnTo>
                    <a:pt x="1" y="32"/>
                  </a:lnTo>
                  <a:cubicBezTo>
                    <a:pt x="157" y="590"/>
                    <a:pt x="271" y="1159"/>
                    <a:pt x="335" y="1731"/>
                  </a:cubicBezTo>
                  <a:lnTo>
                    <a:pt x="447" y="1613"/>
                  </a:lnTo>
                  <a:cubicBezTo>
                    <a:pt x="383" y="1069"/>
                    <a:pt x="274" y="528"/>
                    <a:pt x="121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4" name="Google Shape;5144;p45"/>
            <p:cNvSpPr/>
            <p:nvPr/>
          </p:nvSpPr>
          <p:spPr>
            <a:xfrm>
              <a:off x="5749763" y="3617008"/>
              <a:ext cx="1433949" cy="593999"/>
            </a:xfrm>
            <a:custGeom>
              <a:avLst/>
              <a:gdLst/>
              <a:ahLst/>
              <a:cxnLst/>
              <a:rect l="l" t="t" r="r" b="b"/>
              <a:pathLst>
                <a:path w="7795" h="3229" extrusionOk="0">
                  <a:moveTo>
                    <a:pt x="2985" y="1"/>
                  </a:moveTo>
                  <a:cubicBezTo>
                    <a:pt x="2935" y="1"/>
                    <a:pt x="2885" y="18"/>
                    <a:pt x="2846" y="48"/>
                  </a:cubicBezTo>
                  <a:lnTo>
                    <a:pt x="140" y="2280"/>
                  </a:lnTo>
                  <a:cubicBezTo>
                    <a:pt x="0" y="2392"/>
                    <a:pt x="67" y="2618"/>
                    <a:pt x="240" y="2643"/>
                  </a:cubicBezTo>
                  <a:lnTo>
                    <a:pt x="4427" y="3223"/>
                  </a:lnTo>
                  <a:cubicBezTo>
                    <a:pt x="4459" y="3227"/>
                    <a:pt x="4491" y="3229"/>
                    <a:pt x="4523" y="3229"/>
                  </a:cubicBezTo>
                  <a:cubicBezTo>
                    <a:pt x="4710" y="3229"/>
                    <a:pt x="4888" y="3159"/>
                    <a:pt x="5024" y="3030"/>
                  </a:cubicBezTo>
                  <a:lnTo>
                    <a:pt x="7658" y="553"/>
                  </a:lnTo>
                  <a:cubicBezTo>
                    <a:pt x="7795" y="428"/>
                    <a:pt x="7711" y="202"/>
                    <a:pt x="7524" y="196"/>
                  </a:cubicBezTo>
                  <a:lnTo>
                    <a:pt x="298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5" name="Google Shape;5145;p45"/>
            <p:cNvSpPr/>
            <p:nvPr/>
          </p:nvSpPr>
          <p:spPr>
            <a:xfrm>
              <a:off x="5779012" y="3620687"/>
              <a:ext cx="1392926" cy="584617"/>
            </a:xfrm>
            <a:custGeom>
              <a:avLst/>
              <a:gdLst/>
              <a:ahLst/>
              <a:cxnLst/>
              <a:rect l="l" t="t" r="r" b="b"/>
              <a:pathLst>
                <a:path w="7572" h="3178" extrusionOk="0">
                  <a:moveTo>
                    <a:pt x="3579" y="357"/>
                  </a:moveTo>
                  <a:cubicBezTo>
                    <a:pt x="3582" y="374"/>
                    <a:pt x="3588" y="388"/>
                    <a:pt x="3593" y="405"/>
                  </a:cubicBezTo>
                  <a:cubicBezTo>
                    <a:pt x="3582" y="394"/>
                    <a:pt x="3577" y="380"/>
                    <a:pt x="3565" y="371"/>
                  </a:cubicBezTo>
                  <a:cubicBezTo>
                    <a:pt x="3571" y="366"/>
                    <a:pt x="3577" y="363"/>
                    <a:pt x="3579" y="357"/>
                  </a:cubicBezTo>
                  <a:close/>
                  <a:moveTo>
                    <a:pt x="3761" y="572"/>
                  </a:moveTo>
                  <a:cubicBezTo>
                    <a:pt x="3771" y="599"/>
                    <a:pt x="3777" y="623"/>
                    <a:pt x="3785" y="647"/>
                  </a:cubicBezTo>
                  <a:lnTo>
                    <a:pt x="3785" y="647"/>
                  </a:lnTo>
                  <a:cubicBezTo>
                    <a:pt x="3783" y="645"/>
                    <a:pt x="3779" y="644"/>
                    <a:pt x="3777" y="642"/>
                  </a:cubicBezTo>
                  <a:cubicBezTo>
                    <a:pt x="3775" y="617"/>
                    <a:pt x="3766" y="597"/>
                    <a:pt x="3761" y="572"/>
                  </a:cubicBezTo>
                  <a:close/>
                  <a:moveTo>
                    <a:pt x="3828" y="893"/>
                  </a:moveTo>
                  <a:cubicBezTo>
                    <a:pt x="3842" y="904"/>
                    <a:pt x="3856" y="921"/>
                    <a:pt x="3869" y="938"/>
                  </a:cubicBezTo>
                  <a:cubicBezTo>
                    <a:pt x="3889" y="1005"/>
                    <a:pt x="3911" y="1072"/>
                    <a:pt x="3931" y="1141"/>
                  </a:cubicBezTo>
                  <a:cubicBezTo>
                    <a:pt x="3911" y="1161"/>
                    <a:pt x="3889" y="1180"/>
                    <a:pt x="3869" y="1197"/>
                  </a:cubicBezTo>
                  <a:cubicBezTo>
                    <a:pt x="3858" y="1097"/>
                    <a:pt x="3844" y="993"/>
                    <a:pt x="3828" y="893"/>
                  </a:cubicBezTo>
                  <a:close/>
                  <a:moveTo>
                    <a:pt x="4079" y="1161"/>
                  </a:moveTo>
                  <a:lnTo>
                    <a:pt x="4140" y="1225"/>
                  </a:lnTo>
                  <a:cubicBezTo>
                    <a:pt x="4123" y="1228"/>
                    <a:pt x="4107" y="1228"/>
                    <a:pt x="4087" y="1228"/>
                  </a:cubicBezTo>
                  <a:cubicBezTo>
                    <a:pt x="4082" y="1211"/>
                    <a:pt x="4079" y="1189"/>
                    <a:pt x="4070" y="1172"/>
                  </a:cubicBezTo>
                  <a:cubicBezTo>
                    <a:pt x="4073" y="1169"/>
                    <a:pt x="4079" y="1166"/>
                    <a:pt x="4079" y="1161"/>
                  </a:cubicBezTo>
                  <a:close/>
                  <a:moveTo>
                    <a:pt x="3501" y="486"/>
                  </a:moveTo>
                  <a:cubicBezTo>
                    <a:pt x="3557" y="558"/>
                    <a:pt x="3613" y="631"/>
                    <a:pt x="3671" y="701"/>
                  </a:cubicBezTo>
                  <a:cubicBezTo>
                    <a:pt x="3710" y="876"/>
                    <a:pt x="3736" y="1058"/>
                    <a:pt x="3755" y="1242"/>
                  </a:cubicBezTo>
                  <a:lnTo>
                    <a:pt x="3579" y="1242"/>
                  </a:lnTo>
                  <a:cubicBezTo>
                    <a:pt x="3579" y="1242"/>
                    <a:pt x="3579" y="1239"/>
                    <a:pt x="3582" y="1239"/>
                  </a:cubicBezTo>
                  <a:lnTo>
                    <a:pt x="3490" y="1155"/>
                  </a:lnTo>
                  <a:cubicBezTo>
                    <a:pt x="3473" y="1172"/>
                    <a:pt x="3457" y="1192"/>
                    <a:pt x="3440" y="1211"/>
                  </a:cubicBezTo>
                  <a:lnTo>
                    <a:pt x="3431" y="1088"/>
                  </a:lnTo>
                  <a:cubicBezTo>
                    <a:pt x="3392" y="1091"/>
                    <a:pt x="3356" y="1091"/>
                    <a:pt x="3317" y="1094"/>
                  </a:cubicBezTo>
                  <a:cubicBezTo>
                    <a:pt x="3325" y="1055"/>
                    <a:pt x="3334" y="1013"/>
                    <a:pt x="3345" y="966"/>
                  </a:cubicBezTo>
                  <a:cubicBezTo>
                    <a:pt x="3429" y="1021"/>
                    <a:pt x="3521" y="1069"/>
                    <a:pt x="3618" y="1091"/>
                  </a:cubicBezTo>
                  <a:lnTo>
                    <a:pt x="3680" y="1111"/>
                  </a:lnTo>
                  <a:lnTo>
                    <a:pt x="3694" y="1044"/>
                  </a:lnTo>
                  <a:cubicBezTo>
                    <a:pt x="3705" y="988"/>
                    <a:pt x="3671" y="932"/>
                    <a:pt x="3624" y="907"/>
                  </a:cubicBezTo>
                  <a:lnTo>
                    <a:pt x="3602" y="957"/>
                  </a:lnTo>
                  <a:cubicBezTo>
                    <a:pt x="3524" y="929"/>
                    <a:pt x="3448" y="882"/>
                    <a:pt x="3378" y="834"/>
                  </a:cubicBezTo>
                  <a:cubicBezTo>
                    <a:pt x="3415" y="706"/>
                    <a:pt x="3454" y="586"/>
                    <a:pt x="3501" y="486"/>
                  </a:cubicBezTo>
                  <a:close/>
                  <a:moveTo>
                    <a:pt x="3482" y="1367"/>
                  </a:moveTo>
                  <a:cubicBezTo>
                    <a:pt x="3473" y="1370"/>
                    <a:pt x="3468" y="1370"/>
                    <a:pt x="3459" y="1370"/>
                  </a:cubicBezTo>
                  <a:cubicBezTo>
                    <a:pt x="3465" y="1370"/>
                    <a:pt x="3465" y="1367"/>
                    <a:pt x="3465" y="1367"/>
                  </a:cubicBezTo>
                  <a:close/>
                  <a:moveTo>
                    <a:pt x="3437" y="1217"/>
                  </a:moveTo>
                  <a:lnTo>
                    <a:pt x="3437" y="1217"/>
                  </a:lnTo>
                  <a:cubicBezTo>
                    <a:pt x="3376" y="1284"/>
                    <a:pt x="3314" y="1351"/>
                    <a:pt x="3250" y="1418"/>
                  </a:cubicBezTo>
                  <a:lnTo>
                    <a:pt x="3247" y="1418"/>
                  </a:lnTo>
                  <a:cubicBezTo>
                    <a:pt x="3259" y="1370"/>
                    <a:pt x="3270" y="1320"/>
                    <a:pt x="3278" y="1270"/>
                  </a:cubicBezTo>
                  <a:cubicBezTo>
                    <a:pt x="3284" y="1256"/>
                    <a:pt x="3286" y="1239"/>
                    <a:pt x="3289" y="1225"/>
                  </a:cubicBezTo>
                  <a:cubicBezTo>
                    <a:pt x="3339" y="1222"/>
                    <a:pt x="3387" y="1222"/>
                    <a:pt x="3437" y="1217"/>
                  </a:cubicBezTo>
                  <a:close/>
                  <a:moveTo>
                    <a:pt x="3775" y="1412"/>
                  </a:moveTo>
                  <a:cubicBezTo>
                    <a:pt x="3775" y="1423"/>
                    <a:pt x="3777" y="1434"/>
                    <a:pt x="3777" y="1440"/>
                  </a:cubicBezTo>
                  <a:lnTo>
                    <a:pt x="3733" y="1440"/>
                  </a:lnTo>
                  <a:cubicBezTo>
                    <a:pt x="3747" y="1434"/>
                    <a:pt x="3761" y="1423"/>
                    <a:pt x="3775" y="1412"/>
                  </a:cubicBezTo>
                  <a:close/>
                  <a:moveTo>
                    <a:pt x="4001" y="1362"/>
                  </a:moveTo>
                  <a:cubicBezTo>
                    <a:pt x="4012" y="1392"/>
                    <a:pt x="4023" y="1426"/>
                    <a:pt x="4031" y="1459"/>
                  </a:cubicBezTo>
                  <a:cubicBezTo>
                    <a:pt x="3987" y="1454"/>
                    <a:pt x="3942" y="1454"/>
                    <a:pt x="3897" y="1451"/>
                  </a:cubicBezTo>
                  <a:cubicBezTo>
                    <a:pt x="3892" y="1423"/>
                    <a:pt x="3889" y="1392"/>
                    <a:pt x="3889" y="1365"/>
                  </a:cubicBezTo>
                  <a:cubicBezTo>
                    <a:pt x="3928" y="1365"/>
                    <a:pt x="3962" y="1362"/>
                    <a:pt x="4001" y="1362"/>
                  </a:cubicBezTo>
                  <a:close/>
                  <a:moveTo>
                    <a:pt x="3166" y="0"/>
                  </a:moveTo>
                  <a:lnTo>
                    <a:pt x="3166" y="0"/>
                  </a:lnTo>
                  <a:cubicBezTo>
                    <a:pt x="3247" y="129"/>
                    <a:pt x="3331" y="254"/>
                    <a:pt x="3423" y="380"/>
                  </a:cubicBezTo>
                  <a:cubicBezTo>
                    <a:pt x="3359" y="489"/>
                    <a:pt x="3312" y="620"/>
                    <a:pt x="3272" y="765"/>
                  </a:cubicBezTo>
                  <a:cubicBezTo>
                    <a:pt x="3261" y="756"/>
                    <a:pt x="3250" y="745"/>
                    <a:pt x="3236" y="740"/>
                  </a:cubicBezTo>
                  <a:cubicBezTo>
                    <a:pt x="2999" y="550"/>
                    <a:pt x="2762" y="360"/>
                    <a:pt x="2533" y="168"/>
                  </a:cubicBezTo>
                  <a:lnTo>
                    <a:pt x="2433" y="251"/>
                  </a:lnTo>
                  <a:cubicBezTo>
                    <a:pt x="2670" y="449"/>
                    <a:pt x="2913" y="650"/>
                    <a:pt x="3161" y="840"/>
                  </a:cubicBezTo>
                  <a:cubicBezTo>
                    <a:pt x="3186" y="860"/>
                    <a:pt x="3208" y="879"/>
                    <a:pt x="3236" y="899"/>
                  </a:cubicBezTo>
                  <a:cubicBezTo>
                    <a:pt x="3219" y="968"/>
                    <a:pt x="3203" y="1044"/>
                    <a:pt x="3189" y="1116"/>
                  </a:cubicBezTo>
                  <a:cubicBezTo>
                    <a:pt x="3094" y="1119"/>
                    <a:pt x="2999" y="1120"/>
                    <a:pt x="2905" y="1120"/>
                  </a:cubicBezTo>
                  <a:cubicBezTo>
                    <a:pt x="2435" y="1120"/>
                    <a:pt x="1969" y="1086"/>
                    <a:pt x="1507" y="1019"/>
                  </a:cubicBezTo>
                  <a:lnTo>
                    <a:pt x="1381" y="1122"/>
                  </a:lnTo>
                  <a:cubicBezTo>
                    <a:pt x="1889" y="1203"/>
                    <a:pt x="2405" y="1245"/>
                    <a:pt x="2921" y="1245"/>
                  </a:cubicBezTo>
                  <a:cubicBezTo>
                    <a:pt x="3005" y="1245"/>
                    <a:pt x="3083" y="1245"/>
                    <a:pt x="3166" y="1242"/>
                  </a:cubicBezTo>
                  <a:lnTo>
                    <a:pt x="3166" y="1242"/>
                  </a:lnTo>
                  <a:cubicBezTo>
                    <a:pt x="3166" y="1247"/>
                    <a:pt x="3164" y="1253"/>
                    <a:pt x="3164" y="1258"/>
                  </a:cubicBezTo>
                  <a:cubicBezTo>
                    <a:pt x="3150" y="1328"/>
                    <a:pt x="3136" y="1395"/>
                    <a:pt x="3122" y="1457"/>
                  </a:cubicBezTo>
                  <a:cubicBezTo>
                    <a:pt x="2562" y="1564"/>
                    <a:pt x="1991" y="1616"/>
                    <a:pt x="1418" y="1616"/>
                  </a:cubicBezTo>
                  <a:cubicBezTo>
                    <a:pt x="1214" y="1616"/>
                    <a:pt x="1010" y="1609"/>
                    <a:pt x="806" y="1596"/>
                  </a:cubicBezTo>
                  <a:lnTo>
                    <a:pt x="667" y="1713"/>
                  </a:lnTo>
                  <a:cubicBezTo>
                    <a:pt x="907" y="1730"/>
                    <a:pt x="1149" y="1741"/>
                    <a:pt x="1392" y="1741"/>
                  </a:cubicBezTo>
                  <a:cubicBezTo>
                    <a:pt x="1964" y="1741"/>
                    <a:pt x="2533" y="1691"/>
                    <a:pt x="3094" y="1588"/>
                  </a:cubicBezTo>
                  <a:lnTo>
                    <a:pt x="3094" y="1588"/>
                  </a:lnTo>
                  <a:cubicBezTo>
                    <a:pt x="3091" y="1593"/>
                    <a:pt x="3091" y="1604"/>
                    <a:pt x="3088" y="1610"/>
                  </a:cubicBezTo>
                  <a:cubicBezTo>
                    <a:pt x="2533" y="1828"/>
                    <a:pt x="1967" y="2037"/>
                    <a:pt x="1406" y="2224"/>
                  </a:cubicBezTo>
                  <a:cubicBezTo>
                    <a:pt x="960" y="2374"/>
                    <a:pt x="488" y="2525"/>
                    <a:pt x="0" y="2595"/>
                  </a:cubicBezTo>
                  <a:cubicBezTo>
                    <a:pt x="25" y="2614"/>
                    <a:pt x="56" y="2625"/>
                    <a:pt x="95" y="2634"/>
                  </a:cubicBezTo>
                  <a:lnTo>
                    <a:pt x="321" y="2665"/>
                  </a:lnTo>
                  <a:cubicBezTo>
                    <a:pt x="711" y="2584"/>
                    <a:pt x="1088" y="2461"/>
                    <a:pt x="1448" y="2341"/>
                  </a:cubicBezTo>
                  <a:cubicBezTo>
                    <a:pt x="1933" y="2176"/>
                    <a:pt x="2422" y="1998"/>
                    <a:pt x="2901" y="1814"/>
                  </a:cubicBezTo>
                  <a:lnTo>
                    <a:pt x="2901" y="1814"/>
                  </a:lnTo>
                  <a:cubicBezTo>
                    <a:pt x="2567" y="2174"/>
                    <a:pt x="2226" y="2525"/>
                    <a:pt x="1883" y="2877"/>
                  </a:cubicBezTo>
                  <a:lnTo>
                    <a:pt x="2037" y="2899"/>
                  </a:lnTo>
                  <a:cubicBezTo>
                    <a:pt x="2363" y="2567"/>
                    <a:pt x="2684" y="2229"/>
                    <a:pt x="2999" y="1895"/>
                  </a:cubicBezTo>
                  <a:lnTo>
                    <a:pt x="2999" y="1895"/>
                  </a:lnTo>
                  <a:cubicBezTo>
                    <a:pt x="2874" y="2257"/>
                    <a:pt x="2731" y="2620"/>
                    <a:pt x="2578" y="2974"/>
                  </a:cubicBezTo>
                  <a:lnTo>
                    <a:pt x="2706" y="2991"/>
                  </a:lnTo>
                  <a:cubicBezTo>
                    <a:pt x="2887" y="2572"/>
                    <a:pt x="3052" y="2146"/>
                    <a:pt x="3194" y="1713"/>
                  </a:cubicBezTo>
                  <a:cubicBezTo>
                    <a:pt x="3194" y="1708"/>
                    <a:pt x="3200" y="1705"/>
                    <a:pt x="3200" y="1699"/>
                  </a:cubicBezTo>
                  <a:cubicBezTo>
                    <a:pt x="3214" y="1691"/>
                    <a:pt x="3228" y="1688"/>
                    <a:pt x="3245" y="1680"/>
                  </a:cubicBezTo>
                  <a:cubicBezTo>
                    <a:pt x="3373" y="1630"/>
                    <a:pt x="3498" y="1577"/>
                    <a:pt x="3618" y="1518"/>
                  </a:cubicBezTo>
                  <a:lnTo>
                    <a:pt x="3618" y="1518"/>
                  </a:lnTo>
                  <a:lnTo>
                    <a:pt x="3613" y="1560"/>
                  </a:lnTo>
                  <a:cubicBezTo>
                    <a:pt x="3680" y="1565"/>
                    <a:pt x="3744" y="1568"/>
                    <a:pt x="3808" y="1574"/>
                  </a:cubicBezTo>
                  <a:cubicBezTo>
                    <a:pt x="3816" y="1652"/>
                    <a:pt x="3822" y="1733"/>
                    <a:pt x="3830" y="1811"/>
                  </a:cubicBezTo>
                  <a:cubicBezTo>
                    <a:pt x="3847" y="2006"/>
                    <a:pt x="3861" y="2190"/>
                    <a:pt x="3886" y="2369"/>
                  </a:cubicBezTo>
                  <a:cubicBezTo>
                    <a:pt x="3917" y="2628"/>
                    <a:pt x="3948" y="2893"/>
                    <a:pt x="3976" y="3158"/>
                  </a:cubicBezTo>
                  <a:lnTo>
                    <a:pt x="4098" y="3178"/>
                  </a:lnTo>
                  <a:cubicBezTo>
                    <a:pt x="4070" y="2902"/>
                    <a:pt x="4040" y="2625"/>
                    <a:pt x="4003" y="2349"/>
                  </a:cubicBezTo>
                  <a:cubicBezTo>
                    <a:pt x="3984" y="2174"/>
                    <a:pt x="3967" y="1992"/>
                    <a:pt x="3948" y="1797"/>
                  </a:cubicBezTo>
                  <a:cubicBezTo>
                    <a:pt x="3942" y="1722"/>
                    <a:pt x="3934" y="1649"/>
                    <a:pt x="3931" y="1577"/>
                  </a:cubicBezTo>
                  <a:lnTo>
                    <a:pt x="3931" y="1577"/>
                  </a:lnTo>
                  <a:cubicBezTo>
                    <a:pt x="3987" y="1579"/>
                    <a:pt x="4040" y="1582"/>
                    <a:pt x="4095" y="1582"/>
                  </a:cubicBezTo>
                  <a:cubicBezTo>
                    <a:pt x="4235" y="2006"/>
                    <a:pt x="4391" y="2427"/>
                    <a:pt x="4559" y="2835"/>
                  </a:cubicBezTo>
                  <a:cubicBezTo>
                    <a:pt x="4600" y="2932"/>
                    <a:pt x="4642" y="3038"/>
                    <a:pt x="4687" y="3142"/>
                  </a:cubicBezTo>
                  <a:cubicBezTo>
                    <a:pt x="4726" y="3125"/>
                    <a:pt x="4762" y="3103"/>
                    <a:pt x="4796" y="3080"/>
                  </a:cubicBezTo>
                  <a:cubicBezTo>
                    <a:pt x="4751" y="2983"/>
                    <a:pt x="4712" y="2885"/>
                    <a:pt x="4670" y="2787"/>
                  </a:cubicBezTo>
                  <a:cubicBezTo>
                    <a:pt x="4511" y="2391"/>
                    <a:pt x="4360" y="1992"/>
                    <a:pt x="4224" y="1588"/>
                  </a:cubicBezTo>
                  <a:lnTo>
                    <a:pt x="4224" y="1588"/>
                  </a:lnTo>
                  <a:cubicBezTo>
                    <a:pt x="4358" y="1590"/>
                    <a:pt x="4486" y="1593"/>
                    <a:pt x="4617" y="1593"/>
                  </a:cubicBezTo>
                  <a:cubicBezTo>
                    <a:pt x="5267" y="1593"/>
                    <a:pt x="5920" y="1537"/>
                    <a:pt x="6562" y="1434"/>
                  </a:cubicBezTo>
                  <a:lnTo>
                    <a:pt x="6723" y="1281"/>
                  </a:lnTo>
                  <a:lnTo>
                    <a:pt x="6723" y="1281"/>
                  </a:lnTo>
                  <a:cubicBezTo>
                    <a:pt x="6026" y="1409"/>
                    <a:pt x="5315" y="1473"/>
                    <a:pt x="4608" y="1473"/>
                  </a:cubicBezTo>
                  <a:cubicBezTo>
                    <a:pt x="4467" y="1473"/>
                    <a:pt x="4326" y="1470"/>
                    <a:pt x="4185" y="1465"/>
                  </a:cubicBezTo>
                  <a:cubicBezTo>
                    <a:pt x="4171" y="1426"/>
                    <a:pt x="4162" y="1387"/>
                    <a:pt x="4148" y="1353"/>
                  </a:cubicBezTo>
                  <a:cubicBezTo>
                    <a:pt x="4210" y="1351"/>
                    <a:pt x="4277" y="1342"/>
                    <a:pt x="4338" y="1337"/>
                  </a:cubicBezTo>
                  <a:cubicBezTo>
                    <a:pt x="4338" y="1378"/>
                    <a:pt x="4344" y="1423"/>
                    <a:pt x="4344" y="1465"/>
                  </a:cubicBezTo>
                  <a:lnTo>
                    <a:pt x="4464" y="1457"/>
                  </a:lnTo>
                  <a:cubicBezTo>
                    <a:pt x="4461" y="1412"/>
                    <a:pt x="4461" y="1367"/>
                    <a:pt x="4458" y="1323"/>
                  </a:cubicBezTo>
                  <a:cubicBezTo>
                    <a:pt x="4483" y="1317"/>
                    <a:pt x="4511" y="1314"/>
                    <a:pt x="4533" y="1312"/>
                  </a:cubicBezTo>
                  <a:lnTo>
                    <a:pt x="4533" y="1312"/>
                  </a:lnTo>
                  <a:cubicBezTo>
                    <a:pt x="4531" y="1328"/>
                    <a:pt x="4528" y="1345"/>
                    <a:pt x="4528" y="1365"/>
                  </a:cubicBezTo>
                  <a:lnTo>
                    <a:pt x="4637" y="1384"/>
                  </a:lnTo>
                  <a:cubicBezTo>
                    <a:pt x="4639" y="1356"/>
                    <a:pt x="4645" y="1325"/>
                    <a:pt x="4651" y="1298"/>
                  </a:cubicBezTo>
                  <a:cubicBezTo>
                    <a:pt x="5605" y="1166"/>
                    <a:pt x="6553" y="860"/>
                    <a:pt x="7541" y="486"/>
                  </a:cubicBezTo>
                  <a:cubicBezTo>
                    <a:pt x="7566" y="441"/>
                    <a:pt x="7572" y="391"/>
                    <a:pt x="7560" y="346"/>
                  </a:cubicBezTo>
                  <a:lnTo>
                    <a:pt x="7560" y="346"/>
                  </a:lnTo>
                  <a:cubicBezTo>
                    <a:pt x="6570" y="723"/>
                    <a:pt x="5627" y="1033"/>
                    <a:pt x="4673" y="1169"/>
                  </a:cubicBezTo>
                  <a:cubicBezTo>
                    <a:pt x="4748" y="793"/>
                    <a:pt x="4874" y="424"/>
                    <a:pt x="5041" y="76"/>
                  </a:cubicBezTo>
                  <a:lnTo>
                    <a:pt x="4905" y="70"/>
                  </a:lnTo>
                  <a:cubicBezTo>
                    <a:pt x="4737" y="424"/>
                    <a:pt x="4614" y="804"/>
                    <a:pt x="4545" y="1186"/>
                  </a:cubicBezTo>
                  <a:cubicBezTo>
                    <a:pt x="4511" y="1189"/>
                    <a:pt x="4475" y="1192"/>
                    <a:pt x="4444" y="1200"/>
                  </a:cubicBezTo>
                  <a:cubicBezTo>
                    <a:pt x="4441" y="821"/>
                    <a:pt x="4472" y="433"/>
                    <a:pt x="4533" y="56"/>
                  </a:cubicBezTo>
                  <a:lnTo>
                    <a:pt x="4408" y="51"/>
                  </a:lnTo>
                  <a:cubicBezTo>
                    <a:pt x="4344" y="433"/>
                    <a:pt x="4316" y="823"/>
                    <a:pt x="4319" y="1211"/>
                  </a:cubicBezTo>
                  <a:cubicBezTo>
                    <a:pt x="4296" y="1214"/>
                    <a:pt x="4277" y="1214"/>
                    <a:pt x="4254" y="1217"/>
                  </a:cubicBezTo>
                  <a:lnTo>
                    <a:pt x="4280" y="1189"/>
                  </a:lnTo>
                  <a:cubicBezTo>
                    <a:pt x="4179" y="1088"/>
                    <a:pt x="4079" y="988"/>
                    <a:pt x="3984" y="879"/>
                  </a:cubicBezTo>
                  <a:cubicBezTo>
                    <a:pt x="3939" y="728"/>
                    <a:pt x="3897" y="581"/>
                    <a:pt x="3856" y="430"/>
                  </a:cubicBezTo>
                  <a:lnTo>
                    <a:pt x="3736" y="461"/>
                  </a:lnTo>
                  <a:cubicBezTo>
                    <a:pt x="3716" y="380"/>
                    <a:pt x="3691" y="302"/>
                    <a:pt x="3660" y="223"/>
                  </a:cubicBezTo>
                  <a:lnTo>
                    <a:pt x="3632" y="143"/>
                  </a:lnTo>
                  <a:lnTo>
                    <a:pt x="3565" y="198"/>
                  </a:lnTo>
                  <a:cubicBezTo>
                    <a:pt x="3540" y="221"/>
                    <a:pt x="3515" y="243"/>
                    <a:pt x="3496" y="271"/>
                  </a:cubicBezTo>
                  <a:cubicBezTo>
                    <a:pt x="3431" y="184"/>
                    <a:pt x="3373" y="98"/>
                    <a:pt x="3317" y="6"/>
                  </a:cubicBezTo>
                  <a:lnTo>
                    <a:pt x="3166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6" name="Google Shape;5146;p45"/>
            <p:cNvSpPr/>
            <p:nvPr/>
          </p:nvSpPr>
          <p:spPr>
            <a:xfrm>
              <a:off x="6043175" y="3643314"/>
              <a:ext cx="823394" cy="478473"/>
            </a:xfrm>
            <a:custGeom>
              <a:avLst/>
              <a:gdLst/>
              <a:ahLst/>
              <a:cxnLst/>
              <a:rect l="l" t="t" r="r" b="b"/>
              <a:pathLst>
                <a:path w="4476" h="2601" extrusionOk="0">
                  <a:moveTo>
                    <a:pt x="3095" y="0"/>
                  </a:moveTo>
                  <a:lnTo>
                    <a:pt x="1" y="1052"/>
                  </a:lnTo>
                  <a:lnTo>
                    <a:pt x="1382" y="2600"/>
                  </a:lnTo>
                  <a:lnTo>
                    <a:pt x="4476" y="1548"/>
                  </a:lnTo>
                  <a:lnTo>
                    <a:pt x="309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7" name="Google Shape;5147;p45"/>
            <p:cNvSpPr/>
            <p:nvPr/>
          </p:nvSpPr>
          <p:spPr>
            <a:xfrm>
              <a:off x="6093028" y="3672012"/>
              <a:ext cx="724241" cy="420895"/>
            </a:xfrm>
            <a:custGeom>
              <a:avLst/>
              <a:gdLst/>
              <a:ahLst/>
              <a:cxnLst/>
              <a:rect l="l" t="t" r="r" b="b"/>
              <a:pathLst>
                <a:path w="3937" h="2288" extrusionOk="0">
                  <a:moveTo>
                    <a:pt x="2720" y="0"/>
                  </a:moveTo>
                  <a:lnTo>
                    <a:pt x="0" y="929"/>
                  </a:lnTo>
                  <a:lnTo>
                    <a:pt x="1214" y="2288"/>
                  </a:lnTo>
                  <a:lnTo>
                    <a:pt x="3937" y="1364"/>
                  </a:lnTo>
                  <a:lnTo>
                    <a:pt x="272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8" name="Google Shape;5148;p45"/>
            <p:cNvSpPr/>
            <p:nvPr/>
          </p:nvSpPr>
          <p:spPr>
            <a:xfrm>
              <a:off x="6167899" y="3720208"/>
              <a:ext cx="577075" cy="325605"/>
            </a:xfrm>
            <a:custGeom>
              <a:avLst/>
              <a:gdLst/>
              <a:ahLst/>
              <a:cxnLst/>
              <a:rect l="l" t="t" r="r" b="b"/>
              <a:pathLst>
                <a:path w="3137" h="1770" extrusionOk="0">
                  <a:moveTo>
                    <a:pt x="1873" y="1"/>
                  </a:moveTo>
                  <a:lnTo>
                    <a:pt x="168" y="578"/>
                  </a:lnTo>
                  <a:cubicBezTo>
                    <a:pt x="207" y="628"/>
                    <a:pt x="216" y="684"/>
                    <a:pt x="179" y="740"/>
                  </a:cubicBezTo>
                  <a:cubicBezTo>
                    <a:pt x="143" y="793"/>
                    <a:pt x="76" y="835"/>
                    <a:pt x="1" y="863"/>
                  </a:cubicBezTo>
                  <a:lnTo>
                    <a:pt x="760" y="1713"/>
                  </a:lnTo>
                  <a:cubicBezTo>
                    <a:pt x="823" y="1694"/>
                    <a:pt x="894" y="1683"/>
                    <a:pt x="965" y="1683"/>
                  </a:cubicBezTo>
                  <a:cubicBezTo>
                    <a:pt x="985" y="1683"/>
                    <a:pt x="1005" y="1684"/>
                    <a:pt x="1025" y="1686"/>
                  </a:cubicBezTo>
                  <a:cubicBezTo>
                    <a:pt x="1119" y="1694"/>
                    <a:pt x="1189" y="1727"/>
                    <a:pt x="1225" y="1769"/>
                  </a:cubicBezTo>
                  <a:lnTo>
                    <a:pt x="2930" y="1189"/>
                  </a:lnTo>
                  <a:cubicBezTo>
                    <a:pt x="2891" y="1147"/>
                    <a:pt x="2885" y="1091"/>
                    <a:pt x="2919" y="1038"/>
                  </a:cubicBezTo>
                  <a:cubicBezTo>
                    <a:pt x="2958" y="980"/>
                    <a:pt x="3042" y="932"/>
                    <a:pt x="3136" y="904"/>
                  </a:cubicBezTo>
                  <a:lnTo>
                    <a:pt x="2375" y="48"/>
                  </a:lnTo>
                  <a:cubicBezTo>
                    <a:pt x="2304" y="77"/>
                    <a:pt x="2221" y="93"/>
                    <a:pt x="2139" y="93"/>
                  </a:cubicBezTo>
                  <a:cubicBezTo>
                    <a:pt x="2118" y="93"/>
                    <a:pt x="2097" y="92"/>
                    <a:pt x="2076" y="90"/>
                  </a:cubicBezTo>
                  <a:cubicBezTo>
                    <a:pt x="1979" y="79"/>
                    <a:pt x="1909" y="45"/>
                    <a:pt x="1873" y="1"/>
                  </a:cubicBezTo>
                  <a:close/>
                </a:path>
              </a:pathLst>
            </a:custGeom>
            <a:solidFill>
              <a:srgbClr val="C94D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9" name="Google Shape;5149;p45"/>
            <p:cNvSpPr/>
            <p:nvPr/>
          </p:nvSpPr>
          <p:spPr>
            <a:xfrm>
              <a:off x="6555497" y="3700709"/>
              <a:ext cx="27778" cy="17108"/>
            </a:xfrm>
            <a:custGeom>
              <a:avLst/>
              <a:gdLst/>
              <a:ahLst/>
              <a:cxnLst/>
              <a:rect l="l" t="t" r="r" b="b"/>
              <a:pathLst>
                <a:path w="151" h="93" extrusionOk="0">
                  <a:moveTo>
                    <a:pt x="112" y="1"/>
                  </a:moveTo>
                  <a:lnTo>
                    <a:pt x="0" y="34"/>
                  </a:lnTo>
                  <a:lnTo>
                    <a:pt x="39" y="93"/>
                  </a:lnTo>
                  <a:lnTo>
                    <a:pt x="151" y="56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E4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0" name="Google Shape;5150;p45"/>
            <p:cNvSpPr/>
            <p:nvPr/>
          </p:nvSpPr>
          <p:spPr>
            <a:xfrm>
              <a:off x="6324446" y="4048205"/>
              <a:ext cx="28513" cy="16556"/>
            </a:xfrm>
            <a:custGeom>
              <a:avLst/>
              <a:gdLst/>
              <a:ahLst/>
              <a:cxnLst/>
              <a:rect l="l" t="t" r="r" b="b"/>
              <a:pathLst>
                <a:path w="155" h="90" extrusionOk="0">
                  <a:moveTo>
                    <a:pt x="115" y="0"/>
                  </a:moveTo>
                  <a:lnTo>
                    <a:pt x="1" y="34"/>
                  </a:lnTo>
                  <a:lnTo>
                    <a:pt x="42" y="89"/>
                  </a:lnTo>
                  <a:lnTo>
                    <a:pt x="154" y="59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rgbClr val="E4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1" name="Google Shape;5151;p45"/>
            <p:cNvSpPr/>
            <p:nvPr/>
          </p:nvSpPr>
          <p:spPr>
            <a:xfrm>
              <a:off x="6740190" y="3908581"/>
              <a:ext cx="28329" cy="16556"/>
            </a:xfrm>
            <a:custGeom>
              <a:avLst/>
              <a:gdLst/>
              <a:ahLst/>
              <a:cxnLst/>
              <a:rect l="l" t="t" r="r" b="b"/>
              <a:pathLst>
                <a:path w="154" h="90" extrusionOk="0">
                  <a:moveTo>
                    <a:pt x="115" y="0"/>
                  </a:moveTo>
                  <a:lnTo>
                    <a:pt x="0" y="34"/>
                  </a:lnTo>
                  <a:lnTo>
                    <a:pt x="42" y="90"/>
                  </a:lnTo>
                  <a:lnTo>
                    <a:pt x="154" y="56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rgbClr val="E4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2" name="Google Shape;5152;p45"/>
            <p:cNvSpPr/>
            <p:nvPr/>
          </p:nvSpPr>
          <p:spPr>
            <a:xfrm>
              <a:off x="6140305" y="3841804"/>
              <a:ext cx="28329" cy="17108"/>
            </a:xfrm>
            <a:custGeom>
              <a:avLst/>
              <a:gdLst/>
              <a:ahLst/>
              <a:cxnLst/>
              <a:rect l="l" t="t" r="r" b="b"/>
              <a:pathLst>
                <a:path w="154" h="93" extrusionOk="0">
                  <a:moveTo>
                    <a:pt x="112" y="1"/>
                  </a:moveTo>
                  <a:lnTo>
                    <a:pt x="0" y="34"/>
                  </a:lnTo>
                  <a:lnTo>
                    <a:pt x="39" y="93"/>
                  </a:lnTo>
                  <a:lnTo>
                    <a:pt x="154" y="56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E4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3" name="Google Shape;5153;p45"/>
            <p:cNvSpPr/>
            <p:nvPr/>
          </p:nvSpPr>
          <p:spPr>
            <a:xfrm>
              <a:off x="5793361" y="3818258"/>
              <a:ext cx="1453080" cy="689841"/>
            </a:xfrm>
            <a:custGeom>
              <a:avLst/>
              <a:gdLst/>
              <a:ahLst/>
              <a:cxnLst/>
              <a:rect l="l" t="t" r="r" b="b"/>
              <a:pathLst>
                <a:path w="7899" h="3750" extrusionOk="0">
                  <a:moveTo>
                    <a:pt x="7759" y="0"/>
                  </a:moveTo>
                  <a:cubicBezTo>
                    <a:pt x="6924" y="910"/>
                    <a:pt x="6037" y="1769"/>
                    <a:pt x="5094" y="2564"/>
                  </a:cubicBezTo>
                  <a:cubicBezTo>
                    <a:pt x="4907" y="2723"/>
                    <a:pt x="4707" y="2885"/>
                    <a:pt x="4467" y="2946"/>
                  </a:cubicBezTo>
                  <a:cubicBezTo>
                    <a:pt x="4372" y="2972"/>
                    <a:pt x="4275" y="2982"/>
                    <a:pt x="4177" y="2982"/>
                  </a:cubicBezTo>
                  <a:cubicBezTo>
                    <a:pt x="4075" y="2982"/>
                    <a:pt x="3972" y="2972"/>
                    <a:pt x="3870" y="2960"/>
                  </a:cubicBezTo>
                  <a:cubicBezTo>
                    <a:pt x="2570" y="2832"/>
                    <a:pt x="1272" y="2620"/>
                    <a:pt x="0" y="2324"/>
                  </a:cubicBezTo>
                  <a:lnTo>
                    <a:pt x="0" y="2324"/>
                  </a:lnTo>
                  <a:lnTo>
                    <a:pt x="89" y="2829"/>
                  </a:lnTo>
                  <a:cubicBezTo>
                    <a:pt x="117" y="2994"/>
                    <a:pt x="254" y="3114"/>
                    <a:pt x="421" y="3133"/>
                  </a:cubicBezTo>
                  <a:lnTo>
                    <a:pt x="4338" y="3744"/>
                  </a:lnTo>
                  <a:cubicBezTo>
                    <a:pt x="4374" y="3748"/>
                    <a:pt x="4409" y="3749"/>
                    <a:pt x="4445" y="3749"/>
                  </a:cubicBezTo>
                  <a:cubicBezTo>
                    <a:pt x="4727" y="3749"/>
                    <a:pt x="4997" y="3641"/>
                    <a:pt x="5203" y="3437"/>
                  </a:cubicBezTo>
                  <a:lnTo>
                    <a:pt x="7689" y="782"/>
                  </a:lnTo>
                  <a:cubicBezTo>
                    <a:pt x="7845" y="628"/>
                    <a:pt x="7898" y="402"/>
                    <a:pt x="7828" y="196"/>
                  </a:cubicBezTo>
                  <a:lnTo>
                    <a:pt x="7759" y="0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4" name="Google Shape;5154;p45"/>
            <p:cNvSpPr/>
            <p:nvPr/>
          </p:nvSpPr>
          <p:spPr>
            <a:xfrm>
              <a:off x="5986333" y="3585552"/>
              <a:ext cx="602645" cy="854299"/>
            </a:xfrm>
            <a:custGeom>
              <a:avLst/>
              <a:gdLst/>
              <a:ahLst/>
              <a:cxnLst/>
              <a:rect l="l" t="t" r="r" b="b"/>
              <a:pathLst>
                <a:path w="3276" h="4644" extrusionOk="0">
                  <a:moveTo>
                    <a:pt x="3134" y="0"/>
                  </a:moveTo>
                  <a:cubicBezTo>
                    <a:pt x="3104" y="0"/>
                    <a:pt x="3075" y="11"/>
                    <a:pt x="3052" y="35"/>
                  </a:cubicBezTo>
                  <a:lnTo>
                    <a:pt x="42" y="2869"/>
                  </a:lnTo>
                  <a:cubicBezTo>
                    <a:pt x="14" y="2897"/>
                    <a:pt x="0" y="2936"/>
                    <a:pt x="3" y="2976"/>
                  </a:cubicBezTo>
                  <a:lnTo>
                    <a:pt x="168" y="4532"/>
                  </a:lnTo>
                  <a:cubicBezTo>
                    <a:pt x="176" y="4596"/>
                    <a:pt x="226" y="4644"/>
                    <a:pt x="290" y="4644"/>
                  </a:cubicBezTo>
                  <a:lnTo>
                    <a:pt x="304" y="4644"/>
                  </a:lnTo>
                  <a:cubicBezTo>
                    <a:pt x="374" y="4638"/>
                    <a:pt x="421" y="4574"/>
                    <a:pt x="416" y="4510"/>
                  </a:cubicBezTo>
                  <a:lnTo>
                    <a:pt x="254" y="3009"/>
                  </a:lnTo>
                  <a:lnTo>
                    <a:pt x="3220" y="216"/>
                  </a:lnTo>
                  <a:cubicBezTo>
                    <a:pt x="3270" y="172"/>
                    <a:pt x="3275" y="91"/>
                    <a:pt x="3225" y="41"/>
                  </a:cubicBezTo>
                  <a:cubicBezTo>
                    <a:pt x="3202" y="14"/>
                    <a:pt x="3168" y="0"/>
                    <a:pt x="31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5" name="Google Shape;5155;p45"/>
            <p:cNvSpPr/>
            <p:nvPr/>
          </p:nvSpPr>
          <p:spPr>
            <a:xfrm>
              <a:off x="6289494" y="3624918"/>
              <a:ext cx="603197" cy="876006"/>
            </a:xfrm>
            <a:custGeom>
              <a:avLst/>
              <a:gdLst/>
              <a:ahLst/>
              <a:cxnLst/>
              <a:rect l="l" t="t" r="r" b="b"/>
              <a:pathLst>
                <a:path w="3279" h="4762" extrusionOk="0">
                  <a:moveTo>
                    <a:pt x="3139" y="0"/>
                  </a:moveTo>
                  <a:cubicBezTo>
                    <a:pt x="3109" y="0"/>
                    <a:pt x="3079" y="11"/>
                    <a:pt x="3056" y="33"/>
                  </a:cubicBezTo>
                  <a:lnTo>
                    <a:pt x="43" y="2862"/>
                  </a:lnTo>
                  <a:cubicBezTo>
                    <a:pt x="15" y="2887"/>
                    <a:pt x="1" y="2923"/>
                    <a:pt x="6" y="2962"/>
                  </a:cubicBezTo>
                  <a:lnTo>
                    <a:pt x="168" y="4647"/>
                  </a:lnTo>
                  <a:cubicBezTo>
                    <a:pt x="177" y="4709"/>
                    <a:pt x="230" y="4759"/>
                    <a:pt x="291" y="4759"/>
                  </a:cubicBezTo>
                  <a:cubicBezTo>
                    <a:pt x="294" y="4759"/>
                    <a:pt x="299" y="4759"/>
                    <a:pt x="305" y="4762"/>
                  </a:cubicBezTo>
                  <a:cubicBezTo>
                    <a:pt x="375" y="4756"/>
                    <a:pt x="425" y="4695"/>
                    <a:pt x="417" y="4625"/>
                  </a:cubicBezTo>
                  <a:lnTo>
                    <a:pt x="255" y="3004"/>
                  </a:lnTo>
                  <a:lnTo>
                    <a:pt x="3223" y="214"/>
                  </a:lnTo>
                  <a:cubicBezTo>
                    <a:pt x="3273" y="170"/>
                    <a:pt x="3279" y="89"/>
                    <a:pt x="3231" y="41"/>
                  </a:cubicBezTo>
                  <a:cubicBezTo>
                    <a:pt x="3208" y="15"/>
                    <a:pt x="3173" y="0"/>
                    <a:pt x="31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6" name="Google Shape;5156;p45"/>
            <p:cNvSpPr/>
            <p:nvPr/>
          </p:nvSpPr>
          <p:spPr>
            <a:xfrm>
              <a:off x="6103329" y="3723704"/>
              <a:ext cx="1000361" cy="398084"/>
            </a:xfrm>
            <a:custGeom>
              <a:avLst/>
              <a:gdLst/>
              <a:ahLst/>
              <a:cxnLst/>
              <a:rect l="l" t="t" r="r" b="b"/>
              <a:pathLst>
                <a:path w="5438" h="2164" extrusionOk="0">
                  <a:moveTo>
                    <a:pt x="129" y="1"/>
                  </a:moveTo>
                  <a:cubicBezTo>
                    <a:pt x="61" y="1"/>
                    <a:pt x="6" y="50"/>
                    <a:pt x="3" y="118"/>
                  </a:cubicBezTo>
                  <a:cubicBezTo>
                    <a:pt x="0" y="188"/>
                    <a:pt x="48" y="247"/>
                    <a:pt x="117" y="249"/>
                  </a:cubicBezTo>
                  <a:lnTo>
                    <a:pt x="5125" y="553"/>
                  </a:lnTo>
                  <a:lnTo>
                    <a:pt x="5184" y="2046"/>
                  </a:lnTo>
                  <a:cubicBezTo>
                    <a:pt x="5184" y="2113"/>
                    <a:pt x="5239" y="2163"/>
                    <a:pt x="5306" y="2163"/>
                  </a:cubicBezTo>
                  <a:lnTo>
                    <a:pt x="5318" y="2163"/>
                  </a:lnTo>
                  <a:cubicBezTo>
                    <a:pt x="5382" y="2160"/>
                    <a:pt x="5438" y="2105"/>
                    <a:pt x="5435" y="2035"/>
                  </a:cubicBezTo>
                  <a:lnTo>
                    <a:pt x="5373" y="431"/>
                  </a:lnTo>
                  <a:cubicBezTo>
                    <a:pt x="5373" y="369"/>
                    <a:pt x="5320" y="316"/>
                    <a:pt x="5256" y="314"/>
                  </a:cubicBezTo>
                  <a:lnTo>
                    <a:pt x="134" y="1"/>
                  </a:lnTo>
                  <a:cubicBezTo>
                    <a:pt x="132" y="1"/>
                    <a:pt x="130" y="1"/>
                    <a:pt x="1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7" name="Google Shape;5157;p45"/>
            <p:cNvSpPr/>
            <p:nvPr/>
          </p:nvSpPr>
          <p:spPr>
            <a:xfrm>
              <a:off x="5886260" y="3891473"/>
              <a:ext cx="1004960" cy="452535"/>
            </a:xfrm>
            <a:custGeom>
              <a:avLst/>
              <a:gdLst/>
              <a:ahLst/>
              <a:cxnLst/>
              <a:rect l="l" t="t" r="r" b="b"/>
              <a:pathLst>
                <a:path w="5463" h="2460" extrusionOk="0">
                  <a:moveTo>
                    <a:pt x="127" y="0"/>
                  </a:moveTo>
                  <a:cubicBezTo>
                    <a:pt x="62" y="0"/>
                    <a:pt x="14" y="48"/>
                    <a:pt x="8" y="113"/>
                  </a:cubicBezTo>
                  <a:cubicBezTo>
                    <a:pt x="0" y="183"/>
                    <a:pt x="50" y="241"/>
                    <a:pt x="120" y="247"/>
                  </a:cubicBezTo>
                  <a:lnTo>
                    <a:pt x="5206" y="671"/>
                  </a:lnTo>
                  <a:lnTo>
                    <a:pt x="5206" y="2336"/>
                  </a:lnTo>
                  <a:cubicBezTo>
                    <a:pt x="5206" y="2403"/>
                    <a:pt x="5259" y="2459"/>
                    <a:pt x="5329" y="2459"/>
                  </a:cubicBezTo>
                  <a:cubicBezTo>
                    <a:pt x="5396" y="2459"/>
                    <a:pt x="5454" y="2403"/>
                    <a:pt x="5463" y="2331"/>
                  </a:cubicBezTo>
                  <a:lnTo>
                    <a:pt x="5463" y="551"/>
                  </a:lnTo>
                  <a:cubicBezTo>
                    <a:pt x="5463" y="490"/>
                    <a:pt x="5410" y="437"/>
                    <a:pt x="5345" y="428"/>
                  </a:cubicBezTo>
                  <a:lnTo>
                    <a:pt x="142" y="1"/>
                  </a:lnTo>
                  <a:cubicBezTo>
                    <a:pt x="137" y="1"/>
                    <a:pt x="132" y="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8" name="Google Shape;5158;p45"/>
            <p:cNvSpPr/>
            <p:nvPr/>
          </p:nvSpPr>
          <p:spPr>
            <a:xfrm>
              <a:off x="7224183" y="3736581"/>
              <a:ext cx="607796" cy="945542"/>
            </a:xfrm>
            <a:custGeom>
              <a:avLst/>
              <a:gdLst/>
              <a:ahLst/>
              <a:cxnLst/>
              <a:rect l="l" t="t" r="r" b="b"/>
              <a:pathLst>
                <a:path w="3304" h="5140" extrusionOk="0">
                  <a:moveTo>
                    <a:pt x="2419" y="1"/>
                  </a:moveTo>
                  <a:lnTo>
                    <a:pt x="380" y="1881"/>
                  </a:lnTo>
                  <a:lnTo>
                    <a:pt x="0" y="4808"/>
                  </a:lnTo>
                  <a:lnTo>
                    <a:pt x="357" y="5140"/>
                  </a:lnTo>
                  <a:lnTo>
                    <a:pt x="2823" y="4339"/>
                  </a:lnTo>
                  <a:cubicBezTo>
                    <a:pt x="3122" y="4247"/>
                    <a:pt x="3303" y="3934"/>
                    <a:pt x="3239" y="3625"/>
                  </a:cubicBezTo>
                  <a:lnTo>
                    <a:pt x="2528" y="204"/>
                  </a:lnTo>
                  <a:lnTo>
                    <a:pt x="2419" y="1"/>
                  </a:lnTo>
                  <a:close/>
                </a:path>
              </a:pathLst>
            </a:custGeom>
            <a:solidFill>
              <a:srgbClr val="8E9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9" name="Google Shape;5159;p45"/>
            <p:cNvSpPr/>
            <p:nvPr/>
          </p:nvSpPr>
          <p:spPr>
            <a:xfrm>
              <a:off x="7592098" y="3785329"/>
              <a:ext cx="221853" cy="720745"/>
            </a:xfrm>
            <a:custGeom>
              <a:avLst/>
              <a:gdLst/>
              <a:ahLst/>
              <a:cxnLst/>
              <a:rect l="l" t="t" r="r" b="b"/>
              <a:pathLst>
                <a:path w="1206" h="3918" extrusionOk="0">
                  <a:moveTo>
                    <a:pt x="132" y="1"/>
                  </a:moveTo>
                  <a:lnTo>
                    <a:pt x="0" y="124"/>
                  </a:lnTo>
                  <a:cubicBezTo>
                    <a:pt x="480" y="1348"/>
                    <a:pt x="843" y="2620"/>
                    <a:pt x="1074" y="3918"/>
                  </a:cubicBezTo>
                  <a:cubicBezTo>
                    <a:pt x="1130" y="3859"/>
                    <a:pt x="1175" y="3789"/>
                    <a:pt x="1206" y="3711"/>
                  </a:cubicBezTo>
                  <a:cubicBezTo>
                    <a:pt x="966" y="2442"/>
                    <a:pt x="606" y="1198"/>
                    <a:pt x="132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0" name="Google Shape;5160;p45"/>
            <p:cNvSpPr/>
            <p:nvPr/>
          </p:nvSpPr>
          <p:spPr>
            <a:xfrm>
              <a:off x="7502326" y="3867558"/>
              <a:ext cx="224428" cy="682114"/>
            </a:xfrm>
            <a:custGeom>
              <a:avLst/>
              <a:gdLst/>
              <a:ahLst/>
              <a:cxnLst/>
              <a:rect l="l" t="t" r="r" b="b"/>
              <a:pathLst>
                <a:path w="1220" h="3708" extrusionOk="0">
                  <a:moveTo>
                    <a:pt x="131" y="0"/>
                  </a:moveTo>
                  <a:lnTo>
                    <a:pt x="0" y="123"/>
                  </a:lnTo>
                  <a:cubicBezTo>
                    <a:pt x="497" y="1278"/>
                    <a:pt x="854" y="2478"/>
                    <a:pt x="1060" y="3708"/>
                  </a:cubicBezTo>
                  <a:lnTo>
                    <a:pt x="1219" y="3655"/>
                  </a:lnTo>
                  <a:cubicBezTo>
                    <a:pt x="1007" y="2399"/>
                    <a:pt x="642" y="1177"/>
                    <a:pt x="13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1" name="Google Shape;5161;p45"/>
            <p:cNvSpPr/>
            <p:nvPr/>
          </p:nvSpPr>
          <p:spPr>
            <a:xfrm>
              <a:off x="7451370" y="3977381"/>
              <a:ext cx="159859" cy="609819"/>
            </a:xfrm>
            <a:custGeom>
              <a:avLst/>
              <a:gdLst/>
              <a:ahLst/>
              <a:cxnLst/>
              <a:rect l="l" t="t" r="r" b="b"/>
              <a:pathLst>
                <a:path w="869" h="3315" extrusionOk="0">
                  <a:moveTo>
                    <a:pt x="157" y="0"/>
                  </a:moveTo>
                  <a:lnTo>
                    <a:pt x="1" y="59"/>
                  </a:lnTo>
                  <a:cubicBezTo>
                    <a:pt x="389" y="1113"/>
                    <a:pt x="626" y="2204"/>
                    <a:pt x="701" y="3314"/>
                  </a:cubicBezTo>
                  <a:lnTo>
                    <a:pt x="869" y="3261"/>
                  </a:lnTo>
                  <a:cubicBezTo>
                    <a:pt x="790" y="2148"/>
                    <a:pt x="553" y="1058"/>
                    <a:pt x="15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2" name="Google Shape;5162;p45"/>
            <p:cNvSpPr/>
            <p:nvPr/>
          </p:nvSpPr>
          <p:spPr>
            <a:xfrm>
              <a:off x="7343755" y="4126754"/>
              <a:ext cx="135025" cy="503124"/>
            </a:xfrm>
            <a:custGeom>
              <a:avLst/>
              <a:gdLst/>
              <a:ahLst/>
              <a:cxnLst/>
              <a:rect l="l" t="t" r="r" b="b"/>
              <a:pathLst>
                <a:path w="734" h="2735" extrusionOk="0">
                  <a:moveTo>
                    <a:pt x="151" y="0"/>
                  </a:moveTo>
                  <a:lnTo>
                    <a:pt x="0" y="75"/>
                  </a:lnTo>
                  <a:cubicBezTo>
                    <a:pt x="405" y="901"/>
                    <a:pt x="530" y="1827"/>
                    <a:pt x="566" y="2734"/>
                  </a:cubicBezTo>
                  <a:lnTo>
                    <a:pt x="734" y="2684"/>
                  </a:lnTo>
                  <a:cubicBezTo>
                    <a:pt x="695" y="1772"/>
                    <a:pt x="561" y="843"/>
                    <a:pt x="15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3" name="Google Shape;5163;p45"/>
            <p:cNvSpPr/>
            <p:nvPr/>
          </p:nvSpPr>
          <p:spPr>
            <a:xfrm>
              <a:off x="6886988" y="3720760"/>
              <a:ext cx="812540" cy="961362"/>
            </a:xfrm>
            <a:custGeom>
              <a:avLst/>
              <a:gdLst/>
              <a:ahLst/>
              <a:cxnLst/>
              <a:rect l="l" t="t" r="r" b="b"/>
              <a:pathLst>
                <a:path w="4417" h="5226" extrusionOk="0">
                  <a:moveTo>
                    <a:pt x="2232" y="0"/>
                  </a:moveTo>
                  <a:cubicBezTo>
                    <a:pt x="2095" y="0"/>
                    <a:pt x="1978" y="84"/>
                    <a:pt x="1925" y="207"/>
                  </a:cubicBezTo>
                  <a:lnTo>
                    <a:pt x="84" y="4771"/>
                  </a:lnTo>
                  <a:cubicBezTo>
                    <a:pt x="0" y="4988"/>
                    <a:pt x="156" y="5226"/>
                    <a:pt x="391" y="5226"/>
                  </a:cubicBezTo>
                  <a:lnTo>
                    <a:pt x="2185" y="5226"/>
                  </a:lnTo>
                  <a:cubicBezTo>
                    <a:pt x="2319" y="5226"/>
                    <a:pt x="2438" y="5142"/>
                    <a:pt x="2491" y="5019"/>
                  </a:cubicBezTo>
                  <a:lnTo>
                    <a:pt x="4330" y="455"/>
                  </a:lnTo>
                  <a:cubicBezTo>
                    <a:pt x="4416" y="237"/>
                    <a:pt x="4257" y="0"/>
                    <a:pt x="40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4" name="Google Shape;5164;p45"/>
            <p:cNvSpPr/>
            <p:nvPr/>
          </p:nvSpPr>
          <p:spPr>
            <a:xfrm>
              <a:off x="7004537" y="3819729"/>
              <a:ext cx="577994" cy="763792"/>
            </a:xfrm>
            <a:custGeom>
              <a:avLst/>
              <a:gdLst/>
              <a:ahLst/>
              <a:cxnLst/>
              <a:rect l="l" t="t" r="r" b="b"/>
              <a:pathLst>
                <a:path w="3142" h="4152" extrusionOk="0">
                  <a:moveTo>
                    <a:pt x="1705" y="1"/>
                  </a:moveTo>
                  <a:cubicBezTo>
                    <a:pt x="1618" y="1"/>
                    <a:pt x="1537" y="65"/>
                    <a:pt x="1507" y="163"/>
                  </a:cubicBezTo>
                  <a:lnTo>
                    <a:pt x="59" y="3795"/>
                  </a:lnTo>
                  <a:cubicBezTo>
                    <a:pt x="0" y="3965"/>
                    <a:pt x="103" y="4152"/>
                    <a:pt x="257" y="4152"/>
                  </a:cubicBezTo>
                  <a:lnTo>
                    <a:pt x="1437" y="4152"/>
                  </a:lnTo>
                  <a:cubicBezTo>
                    <a:pt x="1526" y="4152"/>
                    <a:pt x="1604" y="4088"/>
                    <a:pt x="1635" y="3990"/>
                  </a:cubicBezTo>
                  <a:lnTo>
                    <a:pt x="3083" y="358"/>
                  </a:lnTo>
                  <a:cubicBezTo>
                    <a:pt x="3141" y="188"/>
                    <a:pt x="3038" y="1"/>
                    <a:pt x="28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5" name="Google Shape;5165;p45"/>
            <p:cNvSpPr/>
            <p:nvPr/>
          </p:nvSpPr>
          <p:spPr>
            <a:xfrm>
              <a:off x="7097804" y="3899751"/>
              <a:ext cx="387231" cy="595103"/>
            </a:xfrm>
            <a:custGeom>
              <a:avLst/>
              <a:gdLst/>
              <a:ahLst/>
              <a:cxnLst/>
              <a:rect l="l" t="t" r="r" b="b"/>
              <a:pathLst>
                <a:path w="2105" h="3235" extrusionOk="0">
                  <a:moveTo>
                    <a:pt x="1304" y="1"/>
                  </a:moveTo>
                  <a:cubicBezTo>
                    <a:pt x="1253" y="1"/>
                    <a:pt x="1209" y="34"/>
                    <a:pt x="1192" y="90"/>
                  </a:cubicBezTo>
                  <a:lnTo>
                    <a:pt x="34" y="3031"/>
                  </a:lnTo>
                  <a:cubicBezTo>
                    <a:pt x="1" y="3128"/>
                    <a:pt x="62" y="3234"/>
                    <a:pt x="146" y="3234"/>
                  </a:cubicBezTo>
                  <a:lnTo>
                    <a:pt x="804" y="3234"/>
                  </a:lnTo>
                  <a:cubicBezTo>
                    <a:pt x="852" y="3234"/>
                    <a:pt x="899" y="3198"/>
                    <a:pt x="916" y="3142"/>
                  </a:cubicBezTo>
                  <a:lnTo>
                    <a:pt x="2074" y="202"/>
                  </a:lnTo>
                  <a:cubicBezTo>
                    <a:pt x="2104" y="104"/>
                    <a:pt x="2046" y="1"/>
                    <a:pt x="1962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6" name="Google Shape;5166;p45"/>
            <p:cNvSpPr/>
            <p:nvPr/>
          </p:nvSpPr>
          <p:spPr>
            <a:xfrm>
              <a:off x="7179481" y="3937646"/>
              <a:ext cx="224980" cy="496133"/>
            </a:xfrm>
            <a:custGeom>
              <a:avLst/>
              <a:gdLst/>
              <a:ahLst/>
              <a:cxnLst/>
              <a:rect l="l" t="t" r="r" b="b"/>
              <a:pathLst>
                <a:path w="1223" h="2697" extrusionOk="0">
                  <a:moveTo>
                    <a:pt x="1079" y="0"/>
                  </a:moveTo>
                  <a:cubicBezTo>
                    <a:pt x="1029" y="0"/>
                    <a:pt x="982" y="32"/>
                    <a:pt x="963" y="80"/>
                  </a:cubicBezTo>
                  <a:lnTo>
                    <a:pt x="28" y="2526"/>
                  </a:lnTo>
                  <a:cubicBezTo>
                    <a:pt x="0" y="2588"/>
                    <a:pt x="37" y="2660"/>
                    <a:pt x="98" y="2685"/>
                  </a:cubicBezTo>
                  <a:cubicBezTo>
                    <a:pt x="115" y="2694"/>
                    <a:pt x="129" y="2696"/>
                    <a:pt x="143" y="2696"/>
                  </a:cubicBezTo>
                  <a:cubicBezTo>
                    <a:pt x="193" y="2696"/>
                    <a:pt x="240" y="2668"/>
                    <a:pt x="260" y="2615"/>
                  </a:cubicBezTo>
                  <a:lnTo>
                    <a:pt x="1194" y="172"/>
                  </a:lnTo>
                  <a:cubicBezTo>
                    <a:pt x="1222" y="107"/>
                    <a:pt x="1186" y="35"/>
                    <a:pt x="1125" y="10"/>
                  </a:cubicBezTo>
                  <a:cubicBezTo>
                    <a:pt x="1110" y="3"/>
                    <a:pt x="1094" y="0"/>
                    <a:pt x="10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7" name="Google Shape;5167;p45"/>
            <p:cNvSpPr/>
            <p:nvPr/>
          </p:nvSpPr>
          <p:spPr>
            <a:xfrm>
              <a:off x="7353505" y="3956226"/>
              <a:ext cx="477922" cy="705293"/>
            </a:xfrm>
            <a:custGeom>
              <a:avLst/>
              <a:gdLst/>
              <a:ahLst/>
              <a:cxnLst/>
              <a:rect l="l" t="t" r="r" b="b"/>
              <a:pathLst>
                <a:path w="2598" h="3834" extrusionOk="0">
                  <a:moveTo>
                    <a:pt x="2026" y="1"/>
                  </a:moveTo>
                  <a:cubicBezTo>
                    <a:pt x="2028" y="411"/>
                    <a:pt x="2014" y="827"/>
                    <a:pt x="1995" y="1239"/>
                  </a:cubicBezTo>
                  <a:cubicBezTo>
                    <a:pt x="1981" y="1468"/>
                    <a:pt x="1964" y="1705"/>
                    <a:pt x="1875" y="1917"/>
                  </a:cubicBezTo>
                  <a:cubicBezTo>
                    <a:pt x="1769" y="2177"/>
                    <a:pt x="1568" y="2383"/>
                    <a:pt x="1370" y="2579"/>
                  </a:cubicBezTo>
                  <a:cubicBezTo>
                    <a:pt x="926" y="3011"/>
                    <a:pt x="472" y="3429"/>
                    <a:pt x="0" y="3834"/>
                  </a:cubicBezTo>
                  <a:lnTo>
                    <a:pt x="2120" y="3150"/>
                  </a:lnTo>
                  <a:cubicBezTo>
                    <a:pt x="2419" y="3047"/>
                    <a:pt x="2597" y="2740"/>
                    <a:pt x="2530" y="2428"/>
                  </a:cubicBezTo>
                  <a:lnTo>
                    <a:pt x="2026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8" name="Google Shape;5168;p45"/>
            <p:cNvSpPr/>
            <p:nvPr/>
          </p:nvSpPr>
          <p:spPr>
            <a:xfrm>
              <a:off x="6886437" y="3720760"/>
              <a:ext cx="813644" cy="961362"/>
            </a:xfrm>
            <a:custGeom>
              <a:avLst/>
              <a:gdLst/>
              <a:ahLst/>
              <a:cxnLst/>
              <a:rect l="l" t="t" r="r" b="b"/>
              <a:pathLst>
                <a:path w="4423" h="5226" extrusionOk="0">
                  <a:moveTo>
                    <a:pt x="3571" y="0"/>
                  </a:moveTo>
                  <a:cubicBezTo>
                    <a:pt x="3231" y="1077"/>
                    <a:pt x="2849" y="2143"/>
                    <a:pt x="2302" y="3125"/>
                  </a:cubicBezTo>
                  <a:cubicBezTo>
                    <a:pt x="2176" y="3351"/>
                    <a:pt x="2040" y="3580"/>
                    <a:pt x="1861" y="3767"/>
                  </a:cubicBezTo>
                  <a:cubicBezTo>
                    <a:pt x="1520" y="4126"/>
                    <a:pt x="1021" y="4325"/>
                    <a:pt x="528" y="4325"/>
                  </a:cubicBezTo>
                  <a:cubicBezTo>
                    <a:pt x="444" y="4325"/>
                    <a:pt x="360" y="4320"/>
                    <a:pt x="277" y="4308"/>
                  </a:cubicBezTo>
                  <a:lnTo>
                    <a:pt x="87" y="4771"/>
                  </a:lnTo>
                  <a:cubicBezTo>
                    <a:pt x="0" y="4988"/>
                    <a:pt x="159" y="5226"/>
                    <a:pt x="394" y="5226"/>
                  </a:cubicBezTo>
                  <a:lnTo>
                    <a:pt x="2185" y="5226"/>
                  </a:lnTo>
                  <a:cubicBezTo>
                    <a:pt x="2322" y="5226"/>
                    <a:pt x="2441" y="5145"/>
                    <a:pt x="2492" y="5019"/>
                  </a:cubicBezTo>
                  <a:lnTo>
                    <a:pt x="4333" y="455"/>
                  </a:lnTo>
                  <a:cubicBezTo>
                    <a:pt x="4422" y="237"/>
                    <a:pt x="4260" y="0"/>
                    <a:pt x="4029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9" name="Google Shape;5169;p45"/>
            <p:cNvSpPr/>
            <p:nvPr/>
          </p:nvSpPr>
          <p:spPr>
            <a:xfrm>
              <a:off x="5683906" y="3288092"/>
              <a:ext cx="1483433" cy="831304"/>
            </a:xfrm>
            <a:custGeom>
              <a:avLst/>
              <a:gdLst/>
              <a:ahLst/>
              <a:cxnLst/>
              <a:rect l="l" t="t" r="r" b="b"/>
              <a:pathLst>
                <a:path w="8064" h="4519" extrusionOk="0">
                  <a:moveTo>
                    <a:pt x="7656" y="1"/>
                  </a:moveTo>
                  <a:lnTo>
                    <a:pt x="612" y="1923"/>
                  </a:lnTo>
                  <a:lnTo>
                    <a:pt x="1" y="2171"/>
                  </a:lnTo>
                  <a:lnTo>
                    <a:pt x="258" y="3597"/>
                  </a:lnTo>
                  <a:cubicBezTo>
                    <a:pt x="283" y="3761"/>
                    <a:pt x="419" y="3884"/>
                    <a:pt x="587" y="3901"/>
                  </a:cubicBezTo>
                  <a:lnTo>
                    <a:pt x="4504" y="4514"/>
                  </a:lnTo>
                  <a:cubicBezTo>
                    <a:pt x="4537" y="4517"/>
                    <a:pt x="4570" y="4519"/>
                    <a:pt x="4602" y="4519"/>
                  </a:cubicBezTo>
                  <a:cubicBezTo>
                    <a:pt x="4888" y="4519"/>
                    <a:pt x="5163" y="4411"/>
                    <a:pt x="5368" y="4210"/>
                  </a:cubicBezTo>
                  <a:lnTo>
                    <a:pt x="7854" y="1552"/>
                  </a:lnTo>
                  <a:cubicBezTo>
                    <a:pt x="8010" y="1395"/>
                    <a:pt x="8063" y="1169"/>
                    <a:pt x="7994" y="963"/>
                  </a:cubicBezTo>
                  <a:lnTo>
                    <a:pt x="765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0" name="Google Shape;5170;p45"/>
            <p:cNvSpPr/>
            <p:nvPr/>
          </p:nvSpPr>
          <p:spPr>
            <a:xfrm>
              <a:off x="5755834" y="3661710"/>
              <a:ext cx="50956" cy="346576"/>
            </a:xfrm>
            <a:custGeom>
              <a:avLst/>
              <a:gdLst/>
              <a:ahLst/>
              <a:cxnLst/>
              <a:rect l="l" t="t" r="r" b="b"/>
              <a:pathLst>
                <a:path w="277" h="1884" extrusionOk="0">
                  <a:moveTo>
                    <a:pt x="26" y="0"/>
                  </a:moveTo>
                  <a:cubicBezTo>
                    <a:pt x="1" y="625"/>
                    <a:pt x="40" y="1250"/>
                    <a:pt x="148" y="1864"/>
                  </a:cubicBezTo>
                  <a:cubicBezTo>
                    <a:pt x="165" y="1867"/>
                    <a:pt x="179" y="1867"/>
                    <a:pt x="196" y="1870"/>
                  </a:cubicBezTo>
                  <a:lnTo>
                    <a:pt x="277" y="1884"/>
                  </a:lnTo>
                  <a:cubicBezTo>
                    <a:pt x="165" y="1264"/>
                    <a:pt x="123" y="637"/>
                    <a:pt x="148" y="9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1" name="Google Shape;5171;p45"/>
            <p:cNvSpPr/>
            <p:nvPr/>
          </p:nvSpPr>
          <p:spPr>
            <a:xfrm>
              <a:off x="5834936" y="3644234"/>
              <a:ext cx="64753" cy="378952"/>
            </a:xfrm>
            <a:custGeom>
              <a:avLst/>
              <a:gdLst/>
              <a:ahLst/>
              <a:cxnLst/>
              <a:rect l="l" t="t" r="r" b="b"/>
              <a:pathLst>
                <a:path w="352" h="2060" extrusionOk="0">
                  <a:moveTo>
                    <a:pt x="134" y="1"/>
                  </a:moveTo>
                  <a:lnTo>
                    <a:pt x="134" y="1"/>
                  </a:lnTo>
                  <a:cubicBezTo>
                    <a:pt x="0" y="676"/>
                    <a:pt x="31" y="1379"/>
                    <a:pt x="218" y="2037"/>
                  </a:cubicBezTo>
                  <a:lnTo>
                    <a:pt x="352" y="2059"/>
                  </a:lnTo>
                  <a:cubicBezTo>
                    <a:pt x="162" y="1401"/>
                    <a:pt x="126" y="698"/>
                    <a:pt x="254" y="26"/>
                  </a:cubicBezTo>
                  <a:lnTo>
                    <a:pt x="134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2" name="Google Shape;5172;p45"/>
            <p:cNvSpPr/>
            <p:nvPr/>
          </p:nvSpPr>
          <p:spPr>
            <a:xfrm>
              <a:off x="5992955" y="3620687"/>
              <a:ext cx="55555" cy="425678"/>
            </a:xfrm>
            <a:custGeom>
              <a:avLst/>
              <a:gdLst/>
              <a:ahLst/>
              <a:cxnLst/>
              <a:rect l="l" t="t" r="r" b="b"/>
              <a:pathLst>
                <a:path w="302" h="2314" extrusionOk="0">
                  <a:moveTo>
                    <a:pt x="59" y="0"/>
                  </a:moveTo>
                  <a:lnTo>
                    <a:pt x="59" y="0"/>
                  </a:lnTo>
                  <a:cubicBezTo>
                    <a:pt x="0" y="765"/>
                    <a:pt x="37" y="1535"/>
                    <a:pt x="173" y="2291"/>
                  </a:cubicBezTo>
                  <a:lnTo>
                    <a:pt x="302" y="2313"/>
                  </a:lnTo>
                  <a:cubicBezTo>
                    <a:pt x="162" y="1551"/>
                    <a:pt x="120" y="779"/>
                    <a:pt x="182" y="11"/>
                  </a:cubicBezTo>
                  <a:lnTo>
                    <a:pt x="59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3" name="Google Shape;5173;p45"/>
            <p:cNvSpPr/>
            <p:nvPr/>
          </p:nvSpPr>
          <p:spPr>
            <a:xfrm>
              <a:off x="6076104" y="3669436"/>
              <a:ext cx="63281" cy="390726"/>
            </a:xfrm>
            <a:custGeom>
              <a:avLst/>
              <a:gdLst/>
              <a:ahLst/>
              <a:cxnLst/>
              <a:rect l="l" t="t" r="r" b="b"/>
              <a:pathLst>
                <a:path w="344" h="2124" extrusionOk="0">
                  <a:moveTo>
                    <a:pt x="143" y="0"/>
                  </a:moveTo>
                  <a:cubicBezTo>
                    <a:pt x="0" y="695"/>
                    <a:pt x="25" y="1420"/>
                    <a:pt x="207" y="2104"/>
                  </a:cubicBezTo>
                  <a:lnTo>
                    <a:pt x="343" y="2123"/>
                  </a:lnTo>
                  <a:cubicBezTo>
                    <a:pt x="151" y="1445"/>
                    <a:pt x="123" y="720"/>
                    <a:pt x="265" y="25"/>
                  </a:cubicBezTo>
                  <a:lnTo>
                    <a:pt x="143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4" name="Google Shape;5174;p45"/>
            <p:cNvSpPr/>
            <p:nvPr/>
          </p:nvSpPr>
          <p:spPr>
            <a:xfrm>
              <a:off x="6332173" y="3721312"/>
              <a:ext cx="65305" cy="379320"/>
            </a:xfrm>
            <a:custGeom>
              <a:avLst/>
              <a:gdLst/>
              <a:ahLst/>
              <a:cxnLst/>
              <a:rect l="l" t="t" r="r" b="b"/>
              <a:pathLst>
                <a:path w="355" h="2062" extrusionOk="0">
                  <a:moveTo>
                    <a:pt x="34" y="0"/>
                  </a:moveTo>
                  <a:lnTo>
                    <a:pt x="34" y="0"/>
                  </a:lnTo>
                  <a:cubicBezTo>
                    <a:pt x="0" y="681"/>
                    <a:pt x="67" y="1375"/>
                    <a:pt x="224" y="2042"/>
                  </a:cubicBezTo>
                  <a:lnTo>
                    <a:pt x="355" y="2062"/>
                  </a:lnTo>
                  <a:cubicBezTo>
                    <a:pt x="187" y="1392"/>
                    <a:pt x="123" y="692"/>
                    <a:pt x="157" y="8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5" name="Google Shape;5175;p45"/>
            <p:cNvSpPr/>
            <p:nvPr/>
          </p:nvSpPr>
          <p:spPr>
            <a:xfrm>
              <a:off x="6457448" y="3702181"/>
              <a:ext cx="63281" cy="417032"/>
            </a:xfrm>
            <a:custGeom>
              <a:avLst/>
              <a:gdLst/>
              <a:ahLst/>
              <a:cxnLst/>
              <a:rect l="l" t="t" r="r" b="b"/>
              <a:pathLst>
                <a:path w="344" h="2267" extrusionOk="0">
                  <a:moveTo>
                    <a:pt x="120" y="1"/>
                  </a:moveTo>
                  <a:lnTo>
                    <a:pt x="0" y="15"/>
                  </a:lnTo>
                  <a:lnTo>
                    <a:pt x="218" y="2249"/>
                  </a:lnTo>
                  <a:lnTo>
                    <a:pt x="301" y="2263"/>
                  </a:lnTo>
                  <a:cubicBezTo>
                    <a:pt x="315" y="2266"/>
                    <a:pt x="329" y="2266"/>
                    <a:pt x="343" y="2266"/>
                  </a:cubicBezTo>
                  <a:lnTo>
                    <a:pt x="12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6" name="Google Shape;5176;p45"/>
            <p:cNvSpPr/>
            <p:nvPr/>
          </p:nvSpPr>
          <p:spPr>
            <a:xfrm>
              <a:off x="6567638" y="3653984"/>
              <a:ext cx="90139" cy="436347"/>
            </a:xfrm>
            <a:custGeom>
              <a:avLst/>
              <a:gdLst/>
              <a:ahLst/>
              <a:cxnLst/>
              <a:rect l="l" t="t" r="r" b="b"/>
              <a:pathLst>
                <a:path w="490" h="2372" extrusionOk="0">
                  <a:moveTo>
                    <a:pt x="118" y="1"/>
                  </a:moveTo>
                  <a:lnTo>
                    <a:pt x="1" y="31"/>
                  </a:lnTo>
                  <a:cubicBezTo>
                    <a:pt x="188" y="799"/>
                    <a:pt x="313" y="1585"/>
                    <a:pt x="369" y="2372"/>
                  </a:cubicBezTo>
                  <a:cubicBezTo>
                    <a:pt x="411" y="2347"/>
                    <a:pt x="450" y="2325"/>
                    <a:pt x="489" y="2291"/>
                  </a:cubicBezTo>
                  <a:cubicBezTo>
                    <a:pt x="428" y="1521"/>
                    <a:pt x="302" y="751"/>
                    <a:pt x="118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7" name="Google Shape;5177;p45"/>
            <p:cNvSpPr/>
            <p:nvPr/>
          </p:nvSpPr>
          <p:spPr>
            <a:xfrm>
              <a:off x="6675437" y="3659686"/>
              <a:ext cx="65857" cy="351727"/>
            </a:xfrm>
            <a:custGeom>
              <a:avLst/>
              <a:gdLst/>
              <a:ahLst/>
              <a:cxnLst/>
              <a:rect l="l" t="t" r="r" b="b"/>
              <a:pathLst>
                <a:path w="358" h="1912" extrusionOk="0">
                  <a:moveTo>
                    <a:pt x="121" y="0"/>
                  </a:moveTo>
                  <a:lnTo>
                    <a:pt x="1" y="25"/>
                  </a:lnTo>
                  <a:cubicBezTo>
                    <a:pt x="121" y="648"/>
                    <a:pt x="202" y="1278"/>
                    <a:pt x="241" y="1911"/>
                  </a:cubicBezTo>
                  <a:lnTo>
                    <a:pt x="358" y="1786"/>
                  </a:lnTo>
                  <a:cubicBezTo>
                    <a:pt x="316" y="1186"/>
                    <a:pt x="238" y="586"/>
                    <a:pt x="12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8" name="Google Shape;5178;p45"/>
            <p:cNvSpPr/>
            <p:nvPr/>
          </p:nvSpPr>
          <p:spPr>
            <a:xfrm>
              <a:off x="6814509" y="3457885"/>
              <a:ext cx="77814" cy="391829"/>
            </a:xfrm>
            <a:custGeom>
              <a:avLst/>
              <a:gdLst/>
              <a:ahLst/>
              <a:cxnLst/>
              <a:rect l="l" t="t" r="r" b="b"/>
              <a:pathLst>
                <a:path w="423" h="2130" extrusionOk="0">
                  <a:moveTo>
                    <a:pt x="124" y="1"/>
                  </a:moveTo>
                  <a:lnTo>
                    <a:pt x="1" y="29"/>
                  </a:lnTo>
                  <a:cubicBezTo>
                    <a:pt x="152" y="718"/>
                    <a:pt x="255" y="1424"/>
                    <a:pt x="308" y="2130"/>
                  </a:cubicBezTo>
                  <a:lnTo>
                    <a:pt x="422" y="2010"/>
                  </a:lnTo>
                  <a:cubicBezTo>
                    <a:pt x="366" y="1332"/>
                    <a:pt x="266" y="662"/>
                    <a:pt x="124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9" name="Google Shape;5179;p45"/>
            <p:cNvSpPr/>
            <p:nvPr/>
          </p:nvSpPr>
          <p:spPr>
            <a:xfrm>
              <a:off x="6884965" y="3443536"/>
              <a:ext cx="55555" cy="356326"/>
            </a:xfrm>
            <a:custGeom>
              <a:avLst/>
              <a:gdLst/>
              <a:ahLst/>
              <a:cxnLst/>
              <a:rect l="l" t="t" r="r" b="b"/>
              <a:pathLst>
                <a:path w="302" h="1937" extrusionOk="0">
                  <a:moveTo>
                    <a:pt x="123" y="1"/>
                  </a:moveTo>
                  <a:lnTo>
                    <a:pt x="0" y="23"/>
                  </a:lnTo>
                  <a:cubicBezTo>
                    <a:pt x="120" y="654"/>
                    <a:pt x="179" y="1295"/>
                    <a:pt x="179" y="1937"/>
                  </a:cubicBezTo>
                  <a:lnTo>
                    <a:pt x="301" y="1803"/>
                  </a:lnTo>
                  <a:cubicBezTo>
                    <a:pt x="293" y="1198"/>
                    <a:pt x="234" y="595"/>
                    <a:pt x="123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0" name="Google Shape;5180;p45"/>
            <p:cNvSpPr/>
            <p:nvPr/>
          </p:nvSpPr>
          <p:spPr>
            <a:xfrm>
              <a:off x="7024957" y="3300417"/>
              <a:ext cx="82413" cy="318430"/>
            </a:xfrm>
            <a:custGeom>
              <a:avLst/>
              <a:gdLst/>
              <a:ahLst/>
              <a:cxnLst/>
              <a:rect l="l" t="t" r="r" b="b"/>
              <a:pathLst>
                <a:path w="448" h="1731" extrusionOk="0">
                  <a:moveTo>
                    <a:pt x="118" y="0"/>
                  </a:moveTo>
                  <a:lnTo>
                    <a:pt x="1" y="34"/>
                  </a:lnTo>
                  <a:cubicBezTo>
                    <a:pt x="157" y="592"/>
                    <a:pt x="268" y="1158"/>
                    <a:pt x="335" y="1730"/>
                  </a:cubicBezTo>
                  <a:lnTo>
                    <a:pt x="447" y="1613"/>
                  </a:lnTo>
                  <a:cubicBezTo>
                    <a:pt x="377" y="1069"/>
                    <a:pt x="268" y="531"/>
                    <a:pt x="118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1" name="Google Shape;5181;p45"/>
            <p:cNvSpPr/>
            <p:nvPr/>
          </p:nvSpPr>
          <p:spPr>
            <a:xfrm>
              <a:off x="5670661" y="3227570"/>
              <a:ext cx="1434133" cy="593999"/>
            </a:xfrm>
            <a:custGeom>
              <a:avLst/>
              <a:gdLst/>
              <a:ahLst/>
              <a:cxnLst/>
              <a:rect l="l" t="t" r="r" b="b"/>
              <a:pathLst>
                <a:path w="7796" h="3229" extrusionOk="0">
                  <a:moveTo>
                    <a:pt x="2985" y="0"/>
                  </a:moveTo>
                  <a:cubicBezTo>
                    <a:pt x="2938" y="0"/>
                    <a:pt x="2885" y="17"/>
                    <a:pt x="2846" y="48"/>
                  </a:cubicBezTo>
                  <a:lnTo>
                    <a:pt x="140" y="2280"/>
                  </a:lnTo>
                  <a:cubicBezTo>
                    <a:pt x="0" y="2397"/>
                    <a:pt x="67" y="2623"/>
                    <a:pt x="238" y="2648"/>
                  </a:cubicBezTo>
                  <a:lnTo>
                    <a:pt x="4428" y="3223"/>
                  </a:lnTo>
                  <a:cubicBezTo>
                    <a:pt x="4460" y="3227"/>
                    <a:pt x="4492" y="3229"/>
                    <a:pt x="4523" y="3229"/>
                  </a:cubicBezTo>
                  <a:cubicBezTo>
                    <a:pt x="4710" y="3229"/>
                    <a:pt x="4889" y="3159"/>
                    <a:pt x="5025" y="3030"/>
                  </a:cubicBezTo>
                  <a:lnTo>
                    <a:pt x="7658" y="555"/>
                  </a:lnTo>
                  <a:cubicBezTo>
                    <a:pt x="7795" y="430"/>
                    <a:pt x="7711" y="201"/>
                    <a:pt x="7524" y="196"/>
                  </a:cubicBezTo>
                  <a:lnTo>
                    <a:pt x="298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2" name="Google Shape;5182;p45"/>
            <p:cNvSpPr/>
            <p:nvPr/>
          </p:nvSpPr>
          <p:spPr>
            <a:xfrm>
              <a:off x="5700463" y="3231065"/>
              <a:ext cx="1392374" cy="585353"/>
            </a:xfrm>
            <a:custGeom>
              <a:avLst/>
              <a:gdLst/>
              <a:ahLst/>
              <a:cxnLst/>
              <a:rect l="l" t="t" r="r" b="b"/>
              <a:pathLst>
                <a:path w="7569" h="3182" extrusionOk="0">
                  <a:moveTo>
                    <a:pt x="3580" y="361"/>
                  </a:moveTo>
                  <a:cubicBezTo>
                    <a:pt x="3585" y="377"/>
                    <a:pt x="3591" y="391"/>
                    <a:pt x="3593" y="411"/>
                  </a:cubicBezTo>
                  <a:cubicBezTo>
                    <a:pt x="3585" y="400"/>
                    <a:pt x="3577" y="386"/>
                    <a:pt x="3566" y="375"/>
                  </a:cubicBezTo>
                  <a:cubicBezTo>
                    <a:pt x="3574" y="372"/>
                    <a:pt x="3577" y="364"/>
                    <a:pt x="3580" y="361"/>
                  </a:cubicBezTo>
                  <a:close/>
                  <a:moveTo>
                    <a:pt x="3761" y="578"/>
                  </a:moveTo>
                  <a:lnTo>
                    <a:pt x="3761" y="578"/>
                  </a:lnTo>
                  <a:cubicBezTo>
                    <a:pt x="3772" y="606"/>
                    <a:pt x="3780" y="628"/>
                    <a:pt x="3786" y="652"/>
                  </a:cubicBezTo>
                  <a:lnTo>
                    <a:pt x="3786" y="652"/>
                  </a:lnTo>
                  <a:cubicBezTo>
                    <a:pt x="3785" y="651"/>
                    <a:pt x="3783" y="650"/>
                    <a:pt x="3780" y="648"/>
                  </a:cubicBezTo>
                  <a:cubicBezTo>
                    <a:pt x="3775" y="623"/>
                    <a:pt x="3769" y="601"/>
                    <a:pt x="3761" y="578"/>
                  </a:cubicBezTo>
                  <a:close/>
                  <a:moveTo>
                    <a:pt x="3828" y="894"/>
                  </a:moveTo>
                  <a:cubicBezTo>
                    <a:pt x="3842" y="908"/>
                    <a:pt x="3856" y="927"/>
                    <a:pt x="3870" y="941"/>
                  </a:cubicBezTo>
                  <a:cubicBezTo>
                    <a:pt x="3892" y="1005"/>
                    <a:pt x="3912" y="1072"/>
                    <a:pt x="3934" y="1142"/>
                  </a:cubicBezTo>
                  <a:cubicBezTo>
                    <a:pt x="3912" y="1164"/>
                    <a:pt x="3889" y="1181"/>
                    <a:pt x="3870" y="1198"/>
                  </a:cubicBezTo>
                  <a:cubicBezTo>
                    <a:pt x="3858" y="1097"/>
                    <a:pt x="3845" y="997"/>
                    <a:pt x="3828" y="894"/>
                  </a:cubicBezTo>
                  <a:close/>
                  <a:moveTo>
                    <a:pt x="4079" y="1167"/>
                  </a:moveTo>
                  <a:lnTo>
                    <a:pt x="4143" y="1228"/>
                  </a:lnTo>
                  <a:cubicBezTo>
                    <a:pt x="4121" y="1228"/>
                    <a:pt x="4107" y="1234"/>
                    <a:pt x="4090" y="1234"/>
                  </a:cubicBezTo>
                  <a:cubicBezTo>
                    <a:pt x="4082" y="1214"/>
                    <a:pt x="4079" y="1195"/>
                    <a:pt x="4073" y="1178"/>
                  </a:cubicBezTo>
                  <a:cubicBezTo>
                    <a:pt x="4076" y="1173"/>
                    <a:pt x="4079" y="1170"/>
                    <a:pt x="4079" y="1167"/>
                  </a:cubicBezTo>
                  <a:close/>
                  <a:moveTo>
                    <a:pt x="3499" y="489"/>
                  </a:moveTo>
                  <a:cubicBezTo>
                    <a:pt x="3554" y="564"/>
                    <a:pt x="3610" y="637"/>
                    <a:pt x="3672" y="707"/>
                  </a:cubicBezTo>
                  <a:cubicBezTo>
                    <a:pt x="3708" y="880"/>
                    <a:pt x="3733" y="1061"/>
                    <a:pt x="3755" y="1248"/>
                  </a:cubicBezTo>
                  <a:lnTo>
                    <a:pt x="3577" y="1248"/>
                  </a:lnTo>
                  <a:cubicBezTo>
                    <a:pt x="3577" y="1248"/>
                    <a:pt x="3577" y="1242"/>
                    <a:pt x="3580" y="1242"/>
                  </a:cubicBezTo>
                  <a:lnTo>
                    <a:pt x="3490" y="1159"/>
                  </a:lnTo>
                  <a:cubicBezTo>
                    <a:pt x="3471" y="1178"/>
                    <a:pt x="3454" y="1198"/>
                    <a:pt x="3437" y="1214"/>
                  </a:cubicBezTo>
                  <a:lnTo>
                    <a:pt x="3429" y="1094"/>
                  </a:lnTo>
                  <a:cubicBezTo>
                    <a:pt x="3393" y="1097"/>
                    <a:pt x="3354" y="1097"/>
                    <a:pt x="3314" y="1100"/>
                  </a:cubicBezTo>
                  <a:cubicBezTo>
                    <a:pt x="3326" y="1058"/>
                    <a:pt x="3334" y="1014"/>
                    <a:pt x="3342" y="972"/>
                  </a:cubicBezTo>
                  <a:cubicBezTo>
                    <a:pt x="3426" y="1028"/>
                    <a:pt x="3518" y="1072"/>
                    <a:pt x="3616" y="1097"/>
                  </a:cubicBezTo>
                  <a:lnTo>
                    <a:pt x="3677" y="1114"/>
                  </a:lnTo>
                  <a:lnTo>
                    <a:pt x="3691" y="1047"/>
                  </a:lnTo>
                  <a:cubicBezTo>
                    <a:pt x="3702" y="991"/>
                    <a:pt x="3672" y="935"/>
                    <a:pt x="3621" y="913"/>
                  </a:cubicBezTo>
                  <a:lnTo>
                    <a:pt x="3602" y="961"/>
                  </a:lnTo>
                  <a:cubicBezTo>
                    <a:pt x="3521" y="933"/>
                    <a:pt x="3448" y="888"/>
                    <a:pt x="3379" y="838"/>
                  </a:cubicBezTo>
                  <a:cubicBezTo>
                    <a:pt x="3412" y="709"/>
                    <a:pt x="3451" y="592"/>
                    <a:pt x="3499" y="489"/>
                  </a:cubicBezTo>
                  <a:close/>
                  <a:moveTo>
                    <a:pt x="3482" y="1368"/>
                  </a:moveTo>
                  <a:cubicBezTo>
                    <a:pt x="3476" y="1373"/>
                    <a:pt x="3468" y="1373"/>
                    <a:pt x="3462" y="1373"/>
                  </a:cubicBezTo>
                  <a:cubicBezTo>
                    <a:pt x="3462" y="1373"/>
                    <a:pt x="3465" y="1373"/>
                    <a:pt x="3465" y="1368"/>
                  </a:cubicBezTo>
                  <a:close/>
                  <a:moveTo>
                    <a:pt x="3434" y="1220"/>
                  </a:moveTo>
                  <a:cubicBezTo>
                    <a:pt x="3376" y="1284"/>
                    <a:pt x="3312" y="1351"/>
                    <a:pt x="3250" y="1418"/>
                  </a:cubicBezTo>
                  <a:lnTo>
                    <a:pt x="3245" y="1418"/>
                  </a:lnTo>
                  <a:cubicBezTo>
                    <a:pt x="3259" y="1373"/>
                    <a:pt x="3267" y="1323"/>
                    <a:pt x="3278" y="1276"/>
                  </a:cubicBezTo>
                  <a:cubicBezTo>
                    <a:pt x="3281" y="1262"/>
                    <a:pt x="3284" y="1242"/>
                    <a:pt x="3287" y="1226"/>
                  </a:cubicBezTo>
                  <a:cubicBezTo>
                    <a:pt x="3337" y="1226"/>
                    <a:pt x="3384" y="1223"/>
                    <a:pt x="3434" y="1220"/>
                  </a:cubicBezTo>
                  <a:close/>
                  <a:moveTo>
                    <a:pt x="3772" y="1415"/>
                  </a:moveTo>
                  <a:cubicBezTo>
                    <a:pt x="3772" y="1424"/>
                    <a:pt x="3775" y="1435"/>
                    <a:pt x="3775" y="1443"/>
                  </a:cubicBezTo>
                  <a:cubicBezTo>
                    <a:pt x="3768" y="1445"/>
                    <a:pt x="3761" y="1445"/>
                    <a:pt x="3754" y="1445"/>
                  </a:cubicBezTo>
                  <a:cubicBezTo>
                    <a:pt x="3746" y="1445"/>
                    <a:pt x="3739" y="1445"/>
                    <a:pt x="3730" y="1443"/>
                  </a:cubicBezTo>
                  <a:cubicBezTo>
                    <a:pt x="3744" y="1435"/>
                    <a:pt x="3758" y="1424"/>
                    <a:pt x="3772" y="1415"/>
                  </a:cubicBezTo>
                  <a:close/>
                  <a:moveTo>
                    <a:pt x="4004" y="1365"/>
                  </a:moveTo>
                  <a:cubicBezTo>
                    <a:pt x="4009" y="1396"/>
                    <a:pt x="4020" y="1429"/>
                    <a:pt x="4034" y="1463"/>
                  </a:cubicBezTo>
                  <a:cubicBezTo>
                    <a:pt x="3990" y="1460"/>
                    <a:pt x="3942" y="1460"/>
                    <a:pt x="3898" y="1457"/>
                  </a:cubicBezTo>
                  <a:cubicBezTo>
                    <a:pt x="3895" y="1429"/>
                    <a:pt x="3892" y="1396"/>
                    <a:pt x="3892" y="1368"/>
                  </a:cubicBezTo>
                  <a:cubicBezTo>
                    <a:pt x="3928" y="1368"/>
                    <a:pt x="3965" y="1365"/>
                    <a:pt x="4004" y="1365"/>
                  </a:cubicBezTo>
                  <a:close/>
                  <a:moveTo>
                    <a:pt x="3167" y="1"/>
                  </a:moveTo>
                  <a:lnTo>
                    <a:pt x="3167" y="1"/>
                  </a:lnTo>
                  <a:cubicBezTo>
                    <a:pt x="3245" y="129"/>
                    <a:pt x="3328" y="255"/>
                    <a:pt x="3420" y="380"/>
                  </a:cubicBezTo>
                  <a:cubicBezTo>
                    <a:pt x="3356" y="489"/>
                    <a:pt x="3309" y="623"/>
                    <a:pt x="3270" y="765"/>
                  </a:cubicBezTo>
                  <a:cubicBezTo>
                    <a:pt x="3259" y="757"/>
                    <a:pt x="3250" y="749"/>
                    <a:pt x="3236" y="740"/>
                  </a:cubicBezTo>
                  <a:cubicBezTo>
                    <a:pt x="2999" y="553"/>
                    <a:pt x="2762" y="361"/>
                    <a:pt x="2531" y="168"/>
                  </a:cubicBezTo>
                  <a:lnTo>
                    <a:pt x="2430" y="252"/>
                  </a:lnTo>
                  <a:cubicBezTo>
                    <a:pt x="2667" y="450"/>
                    <a:pt x="2910" y="651"/>
                    <a:pt x="3158" y="841"/>
                  </a:cubicBezTo>
                  <a:cubicBezTo>
                    <a:pt x="3183" y="860"/>
                    <a:pt x="3208" y="880"/>
                    <a:pt x="3236" y="902"/>
                  </a:cubicBezTo>
                  <a:cubicBezTo>
                    <a:pt x="3217" y="972"/>
                    <a:pt x="3200" y="1044"/>
                    <a:pt x="3186" y="1117"/>
                  </a:cubicBezTo>
                  <a:cubicBezTo>
                    <a:pt x="3092" y="1120"/>
                    <a:pt x="2997" y="1121"/>
                    <a:pt x="2903" y="1121"/>
                  </a:cubicBezTo>
                  <a:cubicBezTo>
                    <a:pt x="2434" y="1121"/>
                    <a:pt x="1967" y="1086"/>
                    <a:pt x="1507" y="1019"/>
                  </a:cubicBezTo>
                  <a:lnTo>
                    <a:pt x="1381" y="1125"/>
                  </a:lnTo>
                  <a:cubicBezTo>
                    <a:pt x="1886" y="1203"/>
                    <a:pt x="2402" y="1245"/>
                    <a:pt x="2918" y="1245"/>
                  </a:cubicBezTo>
                  <a:cubicBezTo>
                    <a:pt x="3002" y="1245"/>
                    <a:pt x="3083" y="1245"/>
                    <a:pt x="3167" y="1242"/>
                  </a:cubicBezTo>
                  <a:lnTo>
                    <a:pt x="3167" y="1242"/>
                  </a:lnTo>
                  <a:cubicBezTo>
                    <a:pt x="3167" y="1251"/>
                    <a:pt x="3161" y="1253"/>
                    <a:pt x="3161" y="1259"/>
                  </a:cubicBezTo>
                  <a:cubicBezTo>
                    <a:pt x="3147" y="1329"/>
                    <a:pt x="3133" y="1396"/>
                    <a:pt x="3119" y="1460"/>
                  </a:cubicBezTo>
                  <a:cubicBezTo>
                    <a:pt x="2554" y="1566"/>
                    <a:pt x="1977" y="1618"/>
                    <a:pt x="1399" y="1618"/>
                  </a:cubicBezTo>
                  <a:cubicBezTo>
                    <a:pt x="1200" y="1618"/>
                    <a:pt x="1002" y="1612"/>
                    <a:pt x="804" y="1599"/>
                  </a:cubicBezTo>
                  <a:lnTo>
                    <a:pt x="664" y="1714"/>
                  </a:lnTo>
                  <a:cubicBezTo>
                    <a:pt x="907" y="1731"/>
                    <a:pt x="1147" y="1742"/>
                    <a:pt x="1390" y="1742"/>
                  </a:cubicBezTo>
                  <a:cubicBezTo>
                    <a:pt x="1961" y="1742"/>
                    <a:pt x="2531" y="1691"/>
                    <a:pt x="3091" y="1588"/>
                  </a:cubicBezTo>
                  <a:lnTo>
                    <a:pt x="3091" y="1588"/>
                  </a:lnTo>
                  <a:cubicBezTo>
                    <a:pt x="3089" y="1594"/>
                    <a:pt x="3089" y="1605"/>
                    <a:pt x="3086" y="1613"/>
                  </a:cubicBezTo>
                  <a:cubicBezTo>
                    <a:pt x="2531" y="1828"/>
                    <a:pt x="1967" y="2037"/>
                    <a:pt x="1403" y="2227"/>
                  </a:cubicBezTo>
                  <a:cubicBezTo>
                    <a:pt x="957" y="2375"/>
                    <a:pt x="488" y="2526"/>
                    <a:pt x="0" y="2595"/>
                  </a:cubicBezTo>
                  <a:cubicBezTo>
                    <a:pt x="23" y="2618"/>
                    <a:pt x="56" y="2626"/>
                    <a:pt x="92" y="2634"/>
                  </a:cubicBezTo>
                  <a:lnTo>
                    <a:pt x="321" y="2665"/>
                  </a:lnTo>
                  <a:cubicBezTo>
                    <a:pt x="712" y="2584"/>
                    <a:pt x="1088" y="2464"/>
                    <a:pt x="1445" y="2341"/>
                  </a:cubicBezTo>
                  <a:cubicBezTo>
                    <a:pt x="1931" y="2177"/>
                    <a:pt x="2419" y="1998"/>
                    <a:pt x="2902" y="1814"/>
                  </a:cubicBezTo>
                  <a:lnTo>
                    <a:pt x="2902" y="1814"/>
                  </a:lnTo>
                  <a:cubicBezTo>
                    <a:pt x="2567" y="2174"/>
                    <a:pt x="2224" y="2526"/>
                    <a:pt x="1883" y="2877"/>
                  </a:cubicBezTo>
                  <a:lnTo>
                    <a:pt x="2037" y="2899"/>
                  </a:lnTo>
                  <a:cubicBezTo>
                    <a:pt x="2360" y="2567"/>
                    <a:pt x="2681" y="2230"/>
                    <a:pt x="2999" y="1895"/>
                  </a:cubicBezTo>
                  <a:lnTo>
                    <a:pt x="2999" y="1895"/>
                  </a:lnTo>
                  <a:cubicBezTo>
                    <a:pt x="2874" y="2258"/>
                    <a:pt x="2729" y="2620"/>
                    <a:pt x="2575" y="2975"/>
                  </a:cubicBezTo>
                  <a:lnTo>
                    <a:pt x="2706" y="2994"/>
                  </a:lnTo>
                  <a:cubicBezTo>
                    <a:pt x="2888" y="2576"/>
                    <a:pt x="3049" y="2146"/>
                    <a:pt x="3195" y="1714"/>
                  </a:cubicBezTo>
                  <a:cubicBezTo>
                    <a:pt x="3195" y="1711"/>
                    <a:pt x="3197" y="1705"/>
                    <a:pt x="3197" y="1703"/>
                  </a:cubicBezTo>
                  <a:cubicBezTo>
                    <a:pt x="3211" y="1697"/>
                    <a:pt x="3225" y="1691"/>
                    <a:pt x="3242" y="1686"/>
                  </a:cubicBezTo>
                  <a:cubicBezTo>
                    <a:pt x="3370" y="1633"/>
                    <a:pt x="3496" y="1580"/>
                    <a:pt x="3616" y="1521"/>
                  </a:cubicBezTo>
                  <a:lnTo>
                    <a:pt x="3616" y="1521"/>
                  </a:lnTo>
                  <a:lnTo>
                    <a:pt x="3613" y="1563"/>
                  </a:lnTo>
                  <a:cubicBezTo>
                    <a:pt x="3677" y="1572"/>
                    <a:pt x="3741" y="1574"/>
                    <a:pt x="3808" y="1577"/>
                  </a:cubicBezTo>
                  <a:cubicBezTo>
                    <a:pt x="3814" y="1658"/>
                    <a:pt x="3822" y="1739"/>
                    <a:pt x="3828" y="1814"/>
                  </a:cubicBezTo>
                  <a:cubicBezTo>
                    <a:pt x="3845" y="2010"/>
                    <a:pt x="3858" y="2194"/>
                    <a:pt x="3884" y="2372"/>
                  </a:cubicBezTo>
                  <a:cubicBezTo>
                    <a:pt x="3914" y="2634"/>
                    <a:pt x="3948" y="2899"/>
                    <a:pt x="3976" y="3164"/>
                  </a:cubicBezTo>
                  <a:lnTo>
                    <a:pt x="4096" y="3181"/>
                  </a:lnTo>
                  <a:cubicBezTo>
                    <a:pt x="4068" y="2905"/>
                    <a:pt x="4037" y="2632"/>
                    <a:pt x="4004" y="2355"/>
                  </a:cubicBezTo>
                  <a:cubicBezTo>
                    <a:pt x="3981" y="2180"/>
                    <a:pt x="3965" y="1996"/>
                    <a:pt x="3948" y="1800"/>
                  </a:cubicBezTo>
                  <a:cubicBezTo>
                    <a:pt x="3939" y="1728"/>
                    <a:pt x="3934" y="1655"/>
                    <a:pt x="3928" y="1580"/>
                  </a:cubicBezTo>
                  <a:lnTo>
                    <a:pt x="3928" y="1580"/>
                  </a:lnTo>
                  <a:cubicBezTo>
                    <a:pt x="3984" y="1585"/>
                    <a:pt x="4037" y="1588"/>
                    <a:pt x="4093" y="1588"/>
                  </a:cubicBezTo>
                  <a:cubicBezTo>
                    <a:pt x="4232" y="2010"/>
                    <a:pt x="4389" y="2428"/>
                    <a:pt x="4556" y="2841"/>
                  </a:cubicBezTo>
                  <a:cubicBezTo>
                    <a:pt x="4598" y="2939"/>
                    <a:pt x="4640" y="3042"/>
                    <a:pt x="4687" y="3148"/>
                  </a:cubicBezTo>
                  <a:cubicBezTo>
                    <a:pt x="4723" y="3128"/>
                    <a:pt x="4760" y="3109"/>
                    <a:pt x="4793" y="3084"/>
                  </a:cubicBezTo>
                  <a:cubicBezTo>
                    <a:pt x="4748" y="2986"/>
                    <a:pt x="4709" y="2888"/>
                    <a:pt x="4668" y="2791"/>
                  </a:cubicBezTo>
                  <a:cubicBezTo>
                    <a:pt x="4509" y="2397"/>
                    <a:pt x="4358" y="1996"/>
                    <a:pt x="4221" y="1591"/>
                  </a:cubicBezTo>
                  <a:lnTo>
                    <a:pt x="4221" y="1591"/>
                  </a:lnTo>
                  <a:cubicBezTo>
                    <a:pt x="4355" y="1594"/>
                    <a:pt x="4483" y="1599"/>
                    <a:pt x="4617" y="1599"/>
                  </a:cubicBezTo>
                  <a:cubicBezTo>
                    <a:pt x="5265" y="1599"/>
                    <a:pt x="5917" y="1544"/>
                    <a:pt x="6559" y="1438"/>
                  </a:cubicBezTo>
                  <a:lnTo>
                    <a:pt x="6724" y="1284"/>
                  </a:lnTo>
                  <a:lnTo>
                    <a:pt x="6724" y="1284"/>
                  </a:lnTo>
                  <a:cubicBezTo>
                    <a:pt x="6031" y="1411"/>
                    <a:pt x="5324" y="1477"/>
                    <a:pt x="4623" y="1477"/>
                  </a:cubicBezTo>
                  <a:cubicBezTo>
                    <a:pt x="4476" y="1477"/>
                    <a:pt x="4330" y="1474"/>
                    <a:pt x="4185" y="1468"/>
                  </a:cubicBezTo>
                  <a:cubicBezTo>
                    <a:pt x="4171" y="1432"/>
                    <a:pt x="4160" y="1393"/>
                    <a:pt x="4146" y="1357"/>
                  </a:cubicBezTo>
                  <a:cubicBezTo>
                    <a:pt x="4207" y="1354"/>
                    <a:pt x="4274" y="1348"/>
                    <a:pt x="4338" y="1340"/>
                  </a:cubicBezTo>
                  <a:cubicBezTo>
                    <a:pt x="4338" y="1382"/>
                    <a:pt x="4341" y="1426"/>
                    <a:pt x="4341" y="1468"/>
                  </a:cubicBezTo>
                  <a:lnTo>
                    <a:pt x="4464" y="1463"/>
                  </a:lnTo>
                  <a:cubicBezTo>
                    <a:pt x="4458" y="1418"/>
                    <a:pt x="4458" y="1371"/>
                    <a:pt x="4456" y="1326"/>
                  </a:cubicBezTo>
                  <a:cubicBezTo>
                    <a:pt x="4481" y="1323"/>
                    <a:pt x="4509" y="1320"/>
                    <a:pt x="4534" y="1315"/>
                  </a:cubicBezTo>
                  <a:lnTo>
                    <a:pt x="4534" y="1315"/>
                  </a:lnTo>
                  <a:cubicBezTo>
                    <a:pt x="4528" y="1334"/>
                    <a:pt x="4525" y="1351"/>
                    <a:pt x="4525" y="1368"/>
                  </a:cubicBezTo>
                  <a:lnTo>
                    <a:pt x="4634" y="1387"/>
                  </a:lnTo>
                  <a:cubicBezTo>
                    <a:pt x="4637" y="1357"/>
                    <a:pt x="4642" y="1326"/>
                    <a:pt x="4648" y="1298"/>
                  </a:cubicBezTo>
                  <a:cubicBezTo>
                    <a:pt x="5602" y="1167"/>
                    <a:pt x="6551" y="860"/>
                    <a:pt x="7538" y="486"/>
                  </a:cubicBezTo>
                  <a:cubicBezTo>
                    <a:pt x="7563" y="442"/>
                    <a:pt x="7569" y="391"/>
                    <a:pt x="7561" y="347"/>
                  </a:cubicBezTo>
                  <a:lnTo>
                    <a:pt x="7561" y="347"/>
                  </a:lnTo>
                  <a:cubicBezTo>
                    <a:pt x="6570" y="723"/>
                    <a:pt x="5624" y="1033"/>
                    <a:pt x="4673" y="1170"/>
                  </a:cubicBezTo>
                  <a:cubicBezTo>
                    <a:pt x="4746" y="793"/>
                    <a:pt x="4871" y="428"/>
                    <a:pt x="5039" y="79"/>
                  </a:cubicBezTo>
                  <a:lnTo>
                    <a:pt x="4902" y="71"/>
                  </a:lnTo>
                  <a:cubicBezTo>
                    <a:pt x="4734" y="428"/>
                    <a:pt x="4612" y="804"/>
                    <a:pt x="4542" y="1187"/>
                  </a:cubicBezTo>
                  <a:cubicBezTo>
                    <a:pt x="4509" y="1189"/>
                    <a:pt x="4472" y="1195"/>
                    <a:pt x="4442" y="1200"/>
                  </a:cubicBezTo>
                  <a:cubicBezTo>
                    <a:pt x="4439" y="821"/>
                    <a:pt x="4469" y="433"/>
                    <a:pt x="4534" y="57"/>
                  </a:cubicBezTo>
                  <a:lnTo>
                    <a:pt x="4408" y="51"/>
                  </a:lnTo>
                  <a:cubicBezTo>
                    <a:pt x="4341" y="433"/>
                    <a:pt x="4313" y="824"/>
                    <a:pt x="4316" y="1212"/>
                  </a:cubicBezTo>
                  <a:cubicBezTo>
                    <a:pt x="4296" y="1214"/>
                    <a:pt x="4274" y="1214"/>
                    <a:pt x="4255" y="1217"/>
                  </a:cubicBezTo>
                  <a:lnTo>
                    <a:pt x="4277" y="1189"/>
                  </a:lnTo>
                  <a:cubicBezTo>
                    <a:pt x="4177" y="1089"/>
                    <a:pt x="4076" y="988"/>
                    <a:pt x="3981" y="880"/>
                  </a:cubicBezTo>
                  <a:cubicBezTo>
                    <a:pt x="3937" y="729"/>
                    <a:pt x="3895" y="581"/>
                    <a:pt x="3853" y="430"/>
                  </a:cubicBezTo>
                  <a:lnTo>
                    <a:pt x="3733" y="461"/>
                  </a:lnTo>
                  <a:cubicBezTo>
                    <a:pt x="3713" y="380"/>
                    <a:pt x="3688" y="302"/>
                    <a:pt x="3658" y="224"/>
                  </a:cubicBezTo>
                  <a:lnTo>
                    <a:pt x="3630" y="143"/>
                  </a:lnTo>
                  <a:lnTo>
                    <a:pt x="3563" y="199"/>
                  </a:lnTo>
                  <a:cubicBezTo>
                    <a:pt x="3538" y="221"/>
                    <a:pt x="3515" y="246"/>
                    <a:pt x="3493" y="274"/>
                  </a:cubicBezTo>
                  <a:cubicBezTo>
                    <a:pt x="3432" y="185"/>
                    <a:pt x="3370" y="99"/>
                    <a:pt x="3314" y="9"/>
                  </a:cubicBezTo>
                  <a:lnTo>
                    <a:pt x="3167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3" name="Google Shape;5183;p45"/>
            <p:cNvSpPr/>
            <p:nvPr/>
          </p:nvSpPr>
          <p:spPr>
            <a:xfrm>
              <a:off x="5964626" y="3254244"/>
              <a:ext cx="823946" cy="479025"/>
            </a:xfrm>
            <a:custGeom>
              <a:avLst/>
              <a:gdLst/>
              <a:ahLst/>
              <a:cxnLst/>
              <a:rect l="l" t="t" r="r" b="b"/>
              <a:pathLst>
                <a:path w="4479" h="2604" extrusionOk="0">
                  <a:moveTo>
                    <a:pt x="3092" y="0"/>
                  </a:moveTo>
                  <a:lnTo>
                    <a:pt x="1" y="1055"/>
                  </a:lnTo>
                  <a:lnTo>
                    <a:pt x="1382" y="2603"/>
                  </a:lnTo>
                  <a:lnTo>
                    <a:pt x="4479" y="1549"/>
                  </a:lnTo>
                  <a:lnTo>
                    <a:pt x="309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4" name="Google Shape;5184;p45"/>
            <p:cNvSpPr/>
            <p:nvPr/>
          </p:nvSpPr>
          <p:spPr>
            <a:xfrm>
              <a:off x="6014478" y="3283493"/>
              <a:ext cx="723873" cy="421079"/>
            </a:xfrm>
            <a:custGeom>
              <a:avLst/>
              <a:gdLst/>
              <a:ahLst/>
              <a:cxnLst/>
              <a:rect l="l" t="t" r="r" b="b"/>
              <a:pathLst>
                <a:path w="3935" h="2289" extrusionOk="0">
                  <a:moveTo>
                    <a:pt x="2718" y="0"/>
                  </a:moveTo>
                  <a:lnTo>
                    <a:pt x="1" y="924"/>
                  </a:lnTo>
                  <a:lnTo>
                    <a:pt x="1214" y="2288"/>
                  </a:lnTo>
                  <a:lnTo>
                    <a:pt x="3934" y="1359"/>
                  </a:lnTo>
                  <a:lnTo>
                    <a:pt x="27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5" name="Google Shape;5185;p45"/>
            <p:cNvSpPr/>
            <p:nvPr/>
          </p:nvSpPr>
          <p:spPr>
            <a:xfrm>
              <a:off x="6088981" y="3331138"/>
              <a:ext cx="577443" cy="325605"/>
            </a:xfrm>
            <a:custGeom>
              <a:avLst/>
              <a:gdLst/>
              <a:ahLst/>
              <a:cxnLst/>
              <a:rect l="l" t="t" r="r" b="b"/>
              <a:pathLst>
                <a:path w="3139" h="1770" extrusionOk="0">
                  <a:moveTo>
                    <a:pt x="1878" y="1"/>
                  </a:moveTo>
                  <a:lnTo>
                    <a:pt x="170" y="581"/>
                  </a:lnTo>
                  <a:cubicBezTo>
                    <a:pt x="209" y="629"/>
                    <a:pt x="218" y="684"/>
                    <a:pt x="179" y="740"/>
                  </a:cubicBezTo>
                  <a:cubicBezTo>
                    <a:pt x="142" y="793"/>
                    <a:pt x="78" y="835"/>
                    <a:pt x="0" y="863"/>
                  </a:cubicBezTo>
                  <a:lnTo>
                    <a:pt x="762" y="1714"/>
                  </a:lnTo>
                  <a:cubicBezTo>
                    <a:pt x="824" y="1694"/>
                    <a:pt x="898" y="1684"/>
                    <a:pt x="972" y="1684"/>
                  </a:cubicBezTo>
                  <a:cubicBezTo>
                    <a:pt x="991" y="1684"/>
                    <a:pt x="1009" y="1685"/>
                    <a:pt x="1027" y="1686"/>
                  </a:cubicBezTo>
                  <a:cubicBezTo>
                    <a:pt x="1119" y="1697"/>
                    <a:pt x="1189" y="1728"/>
                    <a:pt x="1225" y="1770"/>
                  </a:cubicBezTo>
                  <a:lnTo>
                    <a:pt x="2929" y="1192"/>
                  </a:lnTo>
                  <a:cubicBezTo>
                    <a:pt x="2890" y="1150"/>
                    <a:pt x="2885" y="1094"/>
                    <a:pt x="2918" y="1041"/>
                  </a:cubicBezTo>
                  <a:cubicBezTo>
                    <a:pt x="2957" y="983"/>
                    <a:pt x="3041" y="933"/>
                    <a:pt x="3139" y="905"/>
                  </a:cubicBezTo>
                  <a:lnTo>
                    <a:pt x="2380" y="51"/>
                  </a:lnTo>
                  <a:cubicBezTo>
                    <a:pt x="2305" y="78"/>
                    <a:pt x="2220" y="96"/>
                    <a:pt x="2137" y="96"/>
                  </a:cubicBezTo>
                  <a:cubicBezTo>
                    <a:pt x="2117" y="96"/>
                    <a:pt x="2098" y="95"/>
                    <a:pt x="2078" y="93"/>
                  </a:cubicBezTo>
                  <a:cubicBezTo>
                    <a:pt x="1981" y="82"/>
                    <a:pt x="1911" y="46"/>
                    <a:pt x="18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6" name="Google Shape;5186;p45"/>
            <p:cNvSpPr/>
            <p:nvPr/>
          </p:nvSpPr>
          <p:spPr>
            <a:xfrm>
              <a:off x="6476395" y="3311639"/>
              <a:ext cx="28329" cy="16740"/>
            </a:xfrm>
            <a:custGeom>
              <a:avLst/>
              <a:gdLst/>
              <a:ahLst/>
              <a:cxnLst/>
              <a:rect l="l" t="t" r="r" b="b"/>
              <a:pathLst>
                <a:path w="154" h="91" extrusionOk="0">
                  <a:moveTo>
                    <a:pt x="112" y="1"/>
                  </a:moveTo>
                  <a:lnTo>
                    <a:pt x="0" y="34"/>
                  </a:lnTo>
                  <a:lnTo>
                    <a:pt x="42" y="90"/>
                  </a:lnTo>
                  <a:lnTo>
                    <a:pt x="154" y="59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E4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7" name="Google Shape;5187;p45"/>
            <p:cNvSpPr/>
            <p:nvPr/>
          </p:nvSpPr>
          <p:spPr>
            <a:xfrm>
              <a:off x="6245897" y="3659135"/>
              <a:ext cx="27962" cy="17108"/>
            </a:xfrm>
            <a:custGeom>
              <a:avLst/>
              <a:gdLst/>
              <a:ahLst/>
              <a:cxnLst/>
              <a:rect l="l" t="t" r="r" b="b"/>
              <a:pathLst>
                <a:path w="152" h="93" extrusionOk="0">
                  <a:moveTo>
                    <a:pt x="112" y="1"/>
                  </a:moveTo>
                  <a:lnTo>
                    <a:pt x="1" y="31"/>
                  </a:lnTo>
                  <a:lnTo>
                    <a:pt x="40" y="93"/>
                  </a:lnTo>
                  <a:lnTo>
                    <a:pt x="151" y="59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E4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8" name="Google Shape;5188;p45"/>
            <p:cNvSpPr/>
            <p:nvPr/>
          </p:nvSpPr>
          <p:spPr>
            <a:xfrm>
              <a:off x="6661641" y="3519511"/>
              <a:ext cx="27962" cy="16556"/>
            </a:xfrm>
            <a:custGeom>
              <a:avLst/>
              <a:gdLst/>
              <a:ahLst/>
              <a:cxnLst/>
              <a:rect l="l" t="t" r="r" b="b"/>
              <a:pathLst>
                <a:path w="152" h="90" extrusionOk="0">
                  <a:moveTo>
                    <a:pt x="112" y="1"/>
                  </a:moveTo>
                  <a:lnTo>
                    <a:pt x="0" y="34"/>
                  </a:lnTo>
                  <a:lnTo>
                    <a:pt x="40" y="90"/>
                  </a:lnTo>
                  <a:lnTo>
                    <a:pt x="151" y="59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E4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9" name="Google Shape;5189;p45"/>
            <p:cNvSpPr/>
            <p:nvPr/>
          </p:nvSpPr>
          <p:spPr>
            <a:xfrm>
              <a:off x="6061203" y="3453286"/>
              <a:ext cx="28329" cy="16188"/>
            </a:xfrm>
            <a:custGeom>
              <a:avLst/>
              <a:gdLst/>
              <a:ahLst/>
              <a:cxnLst/>
              <a:rect l="l" t="t" r="r" b="b"/>
              <a:pathLst>
                <a:path w="154" h="88" extrusionOk="0">
                  <a:moveTo>
                    <a:pt x="112" y="1"/>
                  </a:moveTo>
                  <a:lnTo>
                    <a:pt x="0" y="32"/>
                  </a:lnTo>
                  <a:lnTo>
                    <a:pt x="42" y="87"/>
                  </a:lnTo>
                  <a:lnTo>
                    <a:pt x="154" y="57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E4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0" name="Google Shape;5190;p45"/>
            <p:cNvSpPr/>
            <p:nvPr/>
          </p:nvSpPr>
          <p:spPr>
            <a:xfrm>
              <a:off x="5714811" y="3428636"/>
              <a:ext cx="1453632" cy="690209"/>
            </a:xfrm>
            <a:custGeom>
              <a:avLst/>
              <a:gdLst/>
              <a:ahLst/>
              <a:cxnLst/>
              <a:rect l="l" t="t" r="r" b="b"/>
              <a:pathLst>
                <a:path w="7902" h="3752" extrusionOk="0">
                  <a:moveTo>
                    <a:pt x="7762" y="1"/>
                  </a:moveTo>
                  <a:cubicBezTo>
                    <a:pt x="6927" y="913"/>
                    <a:pt x="6037" y="1770"/>
                    <a:pt x="5097" y="2565"/>
                  </a:cubicBezTo>
                  <a:cubicBezTo>
                    <a:pt x="4908" y="2727"/>
                    <a:pt x="4709" y="2886"/>
                    <a:pt x="4470" y="2950"/>
                  </a:cubicBezTo>
                  <a:cubicBezTo>
                    <a:pt x="4375" y="2974"/>
                    <a:pt x="4278" y="2983"/>
                    <a:pt x="4179" y="2983"/>
                  </a:cubicBezTo>
                  <a:cubicBezTo>
                    <a:pt x="4077" y="2983"/>
                    <a:pt x="3974" y="2974"/>
                    <a:pt x="3873" y="2964"/>
                  </a:cubicBezTo>
                  <a:cubicBezTo>
                    <a:pt x="2573" y="2833"/>
                    <a:pt x="1275" y="2621"/>
                    <a:pt x="0" y="2325"/>
                  </a:cubicBezTo>
                  <a:lnTo>
                    <a:pt x="0" y="2325"/>
                  </a:lnTo>
                  <a:lnTo>
                    <a:pt x="92" y="2830"/>
                  </a:lnTo>
                  <a:cubicBezTo>
                    <a:pt x="120" y="2994"/>
                    <a:pt x="257" y="3117"/>
                    <a:pt x="424" y="3134"/>
                  </a:cubicBezTo>
                  <a:lnTo>
                    <a:pt x="4338" y="3748"/>
                  </a:lnTo>
                  <a:cubicBezTo>
                    <a:pt x="4371" y="3750"/>
                    <a:pt x="4404" y="3752"/>
                    <a:pt x="4437" y="3752"/>
                  </a:cubicBezTo>
                  <a:cubicBezTo>
                    <a:pt x="4723" y="3752"/>
                    <a:pt x="4998" y="3643"/>
                    <a:pt x="5203" y="3441"/>
                  </a:cubicBezTo>
                  <a:lnTo>
                    <a:pt x="7692" y="779"/>
                  </a:lnTo>
                  <a:cubicBezTo>
                    <a:pt x="7848" y="626"/>
                    <a:pt x="7901" y="400"/>
                    <a:pt x="7831" y="193"/>
                  </a:cubicBezTo>
                  <a:lnTo>
                    <a:pt x="7762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1" name="Google Shape;5191;p45"/>
            <p:cNvSpPr/>
            <p:nvPr/>
          </p:nvSpPr>
          <p:spPr>
            <a:xfrm>
              <a:off x="5907231" y="3196665"/>
              <a:ext cx="602645" cy="854667"/>
            </a:xfrm>
            <a:custGeom>
              <a:avLst/>
              <a:gdLst/>
              <a:ahLst/>
              <a:cxnLst/>
              <a:rect l="l" t="t" r="r" b="b"/>
              <a:pathLst>
                <a:path w="3276" h="4646" extrusionOk="0">
                  <a:moveTo>
                    <a:pt x="3135" y="1"/>
                  </a:moveTo>
                  <a:cubicBezTo>
                    <a:pt x="3105" y="1"/>
                    <a:pt x="3075" y="12"/>
                    <a:pt x="3053" y="34"/>
                  </a:cubicBezTo>
                  <a:lnTo>
                    <a:pt x="42" y="2872"/>
                  </a:lnTo>
                  <a:cubicBezTo>
                    <a:pt x="14" y="2900"/>
                    <a:pt x="0" y="2936"/>
                    <a:pt x="6" y="2975"/>
                  </a:cubicBezTo>
                  <a:lnTo>
                    <a:pt x="168" y="4534"/>
                  </a:lnTo>
                  <a:cubicBezTo>
                    <a:pt x="176" y="4596"/>
                    <a:pt x="229" y="4646"/>
                    <a:pt x="291" y="4646"/>
                  </a:cubicBezTo>
                  <a:cubicBezTo>
                    <a:pt x="296" y="4646"/>
                    <a:pt x="299" y="4645"/>
                    <a:pt x="302" y="4645"/>
                  </a:cubicBezTo>
                  <a:cubicBezTo>
                    <a:pt x="303" y="4645"/>
                    <a:pt x="304" y="4645"/>
                    <a:pt x="305" y="4646"/>
                  </a:cubicBezTo>
                  <a:cubicBezTo>
                    <a:pt x="374" y="4638"/>
                    <a:pt x="425" y="4576"/>
                    <a:pt x="416" y="4509"/>
                  </a:cubicBezTo>
                  <a:lnTo>
                    <a:pt x="254" y="3011"/>
                  </a:lnTo>
                  <a:lnTo>
                    <a:pt x="3220" y="216"/>
                  </a:lnTo>
                  <a:cubicBezTo>
                    <a:pt x="3273" y="171"/>
                    <a:pt x="3276" y="90"/>
                    <a:pt x="3228" y="43"/>
                  </a:cubicBezTo>
                  <a:cubicBezTo>
                    <a:pt x="3203" y="15"/>
                    <a:pt x="3169" y="1"/>
                    <a:pt x="31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2" name="Google Shape;5192;p45"/>
            <p:cNvSpPr/>
            <p:nvPr/>
          </p:nvSpPr>
          <p:spPr>
            <a:xfrm>
              <a:off x="6210577" y="3236216"/>
              <a:ext cx="603197" cy="876190"/>
            </a:xfrm>
            <a:custGeom>
              <a:avLst/>
              <a:gdLst/>
              <a:ahLst/>
              <a:cxnLst/>
              <a:rect l="l" t="t" r="r" b="b"/>
              <a:pathLst>
                <a:path w="3279" h="4763" extrusionOk="0">
                  <a:moveTo>
                    <a:pt x="3138" y="0"/>
                  </a:moveTo>
                  <a:cubicBezTo>
                    <a:pt x="3108" y="0"/>
                    <a:pt x="3078" y="11"/>
                    <a:pt x="3055" y="34"/>
                  </a:cubicBezTo>
                  <a:lnTo>
                    <a:pt x="45" y="2860"/>
                  </a:lnTo>
                  <a:cubicBezTo>
                    <a:pt x="14" y="2885"/>
                    <a:pt x="0" y="2924"/>
                    <a:pt x="6" y="2964"/>
                  </a:cubicBezTo>
                  <a:lnTo>
                    <a:pt x="170" y="4646"/>
                  </a:lnTo>
                  <a:cubicBezTo>
                    <a:pt x="176" y="4710"/>
                    <a:pt x="229" y="4757"/>
                    <a:pt x="290" y="4757"/>
                  </a:cubicBezTo>
                  <a:cubicBezTo>
                    <a:pt x="296" y="4757"/>
                    <a:pt x="299" y="4757"/>
                    <a:pt x="304" y="4763"/>
                  </a:cubicBezTo>
                  <a:cubicBezTo>
                    <a:pt x="374" y="4755"/>
                    <a:pt x="424" y="4696"/>
                    <a:pt x="416" y="4626"/>
                  </a:cubicBezTo>
                  <a:lnTo>
                    <a:pt x="257" y="3003"/>
                  </a:lnTo>
                  <a:lnTo>
                    <a:pt x="3222" y="213"/>
                  </a:lnTo>
                  <a:cubicBezTo>
                    <a:pt x="3273" y="168"/>
                    <a:pt x="3278" y="90"/>
                    <a:pt x="3231" y="40"/>
                  </a:cubicBezTo>
                  <a:cubicBezTo>
                    <a:pt x="3207" y="14"/>
                    <a:pt x="3173" y="0"/>
                    <a:pt x="31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3" name="Google Shape;5193;p45"/>
            <p:cNvSpPr/>
            <p:nvPr/>
          </p:nvSpPr>
          <p:spPr>
            <a:xfrm>
              <a:off x="6024780" y="3335185"/>
              <a:ext cx="1000913" cy="398084"/>
            </a:xfrm>
            <a:custGeom>
              <a:avLst/>
              <a:gdLst/>
              <a:ahLst/>
              <a:cxnLst/>
              <a:rect l="l" t="t" r="r" b="b"/>
              <a:pathLst>
                <a:path w="5441" h="2164" extrusionOk="0">
                  <a:moveTo>
                    <a:pt x="127" y="1"/>
                  </a:moveTo>
                  <a:cubicBezTo>
                    <a:pt x="61" y="1"/>
                    <a:pt x="8" y="49"/>
                    <a:pt x="3" y="116"/>
                  </a:cubicBezTo>
                  <a:cubicBezTo>
                    <a:pt x="0" y="185"/>
                    <a:pt x="51" y="244"/>
                    <a:pt x="120" y="249"/>
                  </a:cubicBezTo>
                  <a:lnTo>
                    <a:pt x="5128" y="551"/>
                  </a:lnTo>
                  <a:lnTo>
                    <a:pt x="5187" y="2043"/>
                  </a:lnTo>
                  <a:cubicBezTo>
                    <a:pt x="5187" y="2110"/>
                    <a:pt x="5242" y="2163"/>
                    <a:pt x="5309" y="2163"/>
                  </a:cubicBezTo>
                  <a:lnTo>
                    <a:pt x="5318" y="2163"/>
                  </a:lnTo>
                  <a:cubicBezTo>
                    <a:pt x="5385" y="2158"/>
                    <a:pt x="5440" y="2102"/>
                    <a:pt x="5438" y="2032"/>
                  </a:cubicBezTo>
                  <a:lnTo>
                    <a:pt x="5374" y="428"/>
                  </a:lnTo>
                  <a:cubicBezTo>
                    <a:pt x="5374" y="367"/>
                    <a:pt x="5320" y="314"/>
                    <a:pt x="5259" y="311"/>
                  </a:cubicBezTo>
                  <a:lnTo>
                    <a:pt x="137" y="1"/>
                  </a:lnTo>
                  <a:cubicBezTo>
                    <a:pt x="134" y="1"/>
                    <a:pt x="130" y="1"/>
                    <a:pt x="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4" name="Google Shape;5194;p45"/>
            <p:cNvSpPr/>
            <p:nvPr/>
          </p:nvSpPr>
          <p:spPr>
            <a:xfrm>
              <a:off x="5808262" y="3502587"/>
              <a:ext cx="1004408" cy="452351"/>
            </a:xfrm>
            <a:custGeom>
              <a:avLst/>
              <a:gdLst/>
              <a:ahLst/>
              <a:cxnLst/>
              <a:rect l="l" t="t" r="r" b="b"/>
              <a:pathLst>
                <a:path w="5460" h="2459" extrusionOk="0">
                  <a:moveTo>
                    <a:pt x="131" y="0"/>
                  </a:moveTo>
                  <a:cubicBezTo>
                    <a:pt x="64" y="0"/>
                    <a:pt x="14" y="46"/>
                    <a:pt x="6" y="112"/>
                  </a:cubicBezTo>
                  <a:cubicBezTo>
                    <a:pt x="0" y="182"/>
                    <a:pt x="47" y="241"/>
                    <a:pt x="117" y="249"/>
                  </a:cubicBezTo>
                  <a:lnTo>
                    <a:pt x="5206" y="670"/>
                  </a:lnTo>
                  <a:lnTo>
                    <a:pt x="5206" y="2338"/>
                  </a:lnTo>
                  <a:cubicBezTo>
                    <a:pt x="5206" y="2403"/>
                    <a:pt x="5259" y="2458"/>
                    <a:pt x="5329" y="2458"/>
                  </a:cubicBezTo>
                  <a:cubicBezTo>
                    <a:pt x="5393" y="2458"/>
                    <a:pt x="5449" y="2403"/>
                    <a:pt x="5460" y="2330"/>
                  </a:cubicBezTo>
                  <a:lnTo>
                    <a:pt x="5460" y="553"/>
                  </a:lnTo>
                  <a:cubicBezTo>
                    <a:pt x="5460" y="489"/>
                    <a:pt x="5407" y="436"/>
                    <a:pt x="5345" y="430"/>
                  </a:cubicBezTo>
                  <a:lnTo>
                    <a:pt x="142" y="1"/>
                  </a:lnTo>
                  <a:cubicBezTo>
                    <a:pt x="138" y="0"/>
                    <a:pt x="135" y="0"/>
                    <a:pt x="1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E98E02BD-07FB-C91F-459A-9702413C10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vựng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99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9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9E1B9AF-BCE3-C4DA-A3F2-1B78D3C46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018" y="2254500"/>
            <a:ext cx="2965309" cy="634500"/>
          </a:xfrm>
        </p:spPr>
        <p:txBody>
          <a:bodyPr/>
          <a:lstStyle/>
          <a:p>
            <a:r>
              <a:rPr lang="en-US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 pagoda</a:t>
            </a:r>
          </a:p>
        </p:txBody>
      </p:sp>
      <p:pic>
        <p:nvPicPr>
          <p:cNvPr id="10242" name="Picture 2" descr="Tour TẾT đi ĐÀ NẴNG đặc sắc và hấp dẫn nhất năm 2023">
            <a:extLst>
              <a:ext uri="{FF2B5EF4-FFF2-40B4-BE49-F238E27FC236}">
                <a16:creationId xmlns:a16="http://schemas.microsoft.com/office/drawing/2014/main" id="{14032C82-2A0F-0F93-98F2-0B78332F2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041" y="753685"/>
            <a:ext cx="4762500" cy="3619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950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9" name="Google Shape;6699;p55"/>
          <p:cNvSpPr txBox="1">
            <a:spLocks noGrp="1"/>
          </p:cNvSpPr>
          <p:nvPr>
            <p:ph type="title" idx="2"/>
          </p:nvPr>
        </p:nvSpPr>
        <p:spPr>
          <a:xfrm>
            <a:off x="2041525" y="34916"/>
            <a:ext cx="5860500" cy="10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Matching</a:t>
            </a:r>
            <a:endParaRPr dirty="0"/>
          </a:p>
        </p:txBody>
      </p:sp>
      <p:grpSp>
        <p:nvGrpSpPr>
          <p:cNvPr id="6702" name="Google Shape;6702;p55"/>
          <p:cNvGrpSpPr/>
          <p:nvPr/>
        </p:nvGrpSpPr>
        <p:grpSpPr>
          <a:xfrm>
            <a:off x="656037" y="-2"/>
            <a:ext cx="858570" cy="3767747"/>
            <a:chOff x="2526900" y="1423675"/>
            <a:chExt cx="730387" cy="3204684"/>
          </a:xfrm>
        </p:grpSpPr>
        <p:sp>
          <p:nvSpPr>
            <p:cNvPr id="6703" name="Google Shape;6703;p55"/>
            <p:cNvSpPr/>
            <p:nvPr/>
          </p:nvSpPr>
          <p:spPr>
            <a:xfrm>
              <a:off x="2877409" y="1423675"/>
              <a:ext cx="30393" cy="3034797"/>
            </a:xfrm>
            <a:custGeom>
              <a:avLst/>
              <a:gdLst/>
              <a:ahLst/>
              <a:cxnLst/>
              <a:rect l="l" t="t" r="r" b="b"/>
              <a:pathLst>
                <a:path w="734" h="73291" extrusionOk="0">
                  <a:moveTo>
                    <a:pt x="0" y="0"/>
                  </a:moveTo>
                  <a:lnTo>
                    <a:pt x="0" y="73291"/>
                  </a:lnTo>
                  <a:lnTo>
                    <a:pt x="734" y="73291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4" name="Google Shape;6704;p55"/>
            <p:cNvSpPr/>
            <p:nvPr/>
          </p:nvSpPr>
          <p:spPr>
            <a:xfrm>
              <a:off x="2526900" y="2643976"/>
              <a:ext cx="730387" cy="1123096"/>
            </a:xfrm>
            <a:custGeom>
              <a:avLst/>
              <a:gdLst/>
              <a:ahLst/>
              <a:cxnLst/>
              <a:rect l="l" t="t" r="r" b="b"/>
              <a:pathLst>
                <a:path w="17639" h="27123" extrusionOk="0">
                  <a:moveTo>
                    <a:pt x="8820" y="0"/>
                  </a:moveTo>
                  <a:cubicBezTo>
                    <a:pt x="3949" y="0"/>
                    <a:pt x="1" y="3948"/>
                    <a:pt x="1" y="8822"/>
                  </a:cubicBezTo>
                  <a:lnTo>
                    <a:pt x="1" y="18301"/>
                  </a:lnTo>
                  <a:cubicBezTo>
                    <a:pt x="1" y="23175"/>
                    <a:pt x="3949" y="27123"/>
                    <a:pt x="8820" y="27123"/>
                  </a:cubicBezTo>
                  <a:cubicBezTo>
                    <a:pt x="13690" y="27123"/>
                    <a:pt x="17638" y="23172"/>
                    <a:pt x="17638" y="18301"/>
                  </a:cubicBezTo>
                  <a:lnTo>
                    <a:pt x="17638" y="8822"/>
                  </a:lnTo>
                  <a:cubicBezTo>
                    <a:pt x="17638" y="3948"/>
                    <a:pt x="13690" y="0"/>
                    <a:pt x="8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5" name="Google Shape;6705;p55"/>
            <p:cNvSpPr/>
            <p:nvPr/>
          </p:nvSpPr>
          <p:spPr>
            <a:xfrm>
              <a:off x="2538245" y="3182844"/>
              <a:ext cx="50848" cy="50890"/>
            </a:xfrm>
            <a:custGeom>
              <a:avLst/>
              <a:gdLst/>
              <a:ahLst/>
              <a:cxnLst/>
              <a:rect l="l" t="t" r="r" b="b"/>
              <a:pathLst>
                <a:path w="1228" h="1229" extrusionOk="0">
                  <a:moveTo>
                    <a:pt x="614" y="1"/>
                  </a:moveTo>
                  <a:cubicBezTo>
                    <a:pt x="277" y="1"/>
                    <a:pt x="0" y="277"/>
                    <a:pt x="0" y="615"/>
                  </a:cubicBezTo>
                  <a:cubicBezTo>
                    <a:pt x="0" y="952"/>
                    <a:pt x="277" y="1228"/>
                    <a:pt x="614" y="1228"/>
                  </a:cubicBezTo>
                  <a:cubicBezTo>
                    <a:pt x="954" y="1228"/>
                    <a:pt x="1228" y="955"/>
                    <a:pt x="1228" y="615"/>
                  </a:cubicBezTo>
                  <a:cubicBezTo>
                    <a:pt x="1228" y="277"/>
                    <a:pt x="954" y="1"/>
                    <a:pt x="6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6" name="Google Shape;6706;p55"/>
            <p:cNvSpPr/>
            <p:nvPr/>
          </p:nvSpPr>
          <p:spPr>
            <a:xfrm>
              <a:off x="3183612" y="3182844"/>
              <a:ext cx="50890" cy="50890"/>
            </a:xfrm>
            <a:custGeom>
              <a:avLst/>
              <a:gdLst/>
              <a:ahLst/>
              <a:cxnLst/>
              <a:rect l="l" t="t" r="r" b="b"/>
              <a:pathLst>
                <a:path w="1229" h="1229" extrusionOk="0">
                  <a:moveTo>
                    <a:pt x="615" y="1"/>
                  </a:moveTo>
                  <a:cubicBezTo>
                    <a:pt x="274" y="1"/>
                    <a:pt x="1" y="277"/>
                    <a:pt x="1" y="615"/>
                  </a:cubicBezTo>
                  <a:cubicBezTo>
                    <a:pt x="1" y="952"/>
                    <a:pt x="274" y="1228"/>
                    <a:pt x="615" y="1228"/>
                  </a:cubicBezTo>
                  <a:cubicBezTo>
                    <a:pt x="952" y="1228"/>
                    <a:pt x="1228" y="955"/>
                    <a:pt x="1228" y="615"/>
                  </a:cubicBezTo>
                  <a:cubicBezTo>
                    <a:pt x="1228" y="277"/>
                    <a:pt x="955" y="1"/>
                    <a:pt x="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7" name="Google Shape;6707;p55"/>
            <p:cNvSpPr/>
            <p:nvPr/>
          </p:nvSpPr>
          <p:spPr>
            <a:xfrm>
              <a:off x="2549674" y="2643976"/>
              <a:ext cx="684963" cy="302109"/>
            </a:xfrm>
            <a:custGeom>
              <a:avLst/>
              <a:gdLst/>
              <a:ahLst/>
              <a:cxnLst/>
              <a:rect l="l" t="t" r="r" b="b"/>
              <a:pathLst>
                <a:path w="16542" h="7296" extrusionOk="0">
                  <a:moveTo>
                    <a:pt x="8270" y="0"/>
                  </a:moveTo>
                  <a:cubicBezTo>
                    <a:pt x="4475" y="0"/>
                    <a:pt x="1245" y="2394"/>
                    <a:pt x="1" y="5753"/>
                  </a:cubicBezTo>
                  <a:cubicBezTo>
                    <a:pt x="1881" y="6735"/>
                    <a:pt x="4015" y="7296"/>
                    <a:pt x="6280" y="7296"/>
                  </a:cubicBezTo>
                  <a:lnTo>
                    <a:pt x="10261" y="7296"/>
                  </a:lnTo>
                  <a:cubicBezTo>
                    <a:pt x="12527" y="7296"/>
                    <a:pt x="14664" y="6738"/>
                    <a:pt x="16541" y="5753"/>
                  </a:cubicBezTo>
                  <a:cubicBezTo>
                    <a:pt x="15291" y="2397"/>
                    <a:pt x="12064" y="0"/>
                    <a:pt x="827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8" name="Google Shape;6708;p55"/>
            <p:cNvSpPr/>
            <p:nvPr/>
          </p:nvSpPr>
          <p:spPr>
            <a:xfrm>
              <a:off x="2563669" y="3505155"/>
              <a:ext cx="656516" cy="261778"/>
            </a:xfrm>
            <a:custGeom>
              <a:avLst/>
              <a:gdLst/>
              <a:ahLst/>
              <a:cxnLst/>
              <a:rect l="l" t="t" r="r" b="b"/>
              <a:pathLst>
                <a:path w="15855" h="6322" extrusionOk="0">
                  <a:moveTo>
                    <a:pt x="5940" y="0"/>
                  </a:moveTo>
                  <a:cubicBezTo>
                    <a:pt x="3808" y="0"/>
                    <a:pt x="1794" y="491"/>
                    <a:pt x="0" y="1367"/>
                  </a:cubicBezTo>
                  <a:cubicBezTo>
                    <a:pt x="1434" y="4299"/>
                    <a:pt x="4444" y="6322"/>
                    <a:pt x="7929" y="6322"/>
                  </a:cubicBezTo>
                  <a:cubicBezTo>
                    <a:pt x="11410" y="6322"/>
                    <a:pt x="14423" y="4299"/>
                    <a:pt x="15855" y="1367"/>
                  </a:cubicBezTo>
                  <a:cubicBezTo>
                    <a:pt x="14058" y="491"/>
                    <a:pt x="12046" y="0"/>
                    <a:pt x="991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9" name="Google Shape;6709;p55"/>
            <p:cNvSpPr/>
            <p:nvPr/>
          </p:nvSpPr>
          <p:spPr>
            <a:xfrm>
              <a:off x="2631925" y="2666990"/>
              <a:ext cx="520451" cy="1077076"/>
            </a:xfrm>
            <a:custGeom>
              <a:avLst/>
              <a:gdLst/>
              <a:ahLst/>
              <a:cxnLst/>
              <a:rect l="l" t="t" r="r" b="b"/>
              <a:pathLst>
                <a:path w="13222" h="27363" extrusionOk="0">
                  <a:moveTo>
                    <a:pt x="7935" y="243"/>
                  </a:moveTo>
                  <a:cubicBezTo>
                    <a:pt x="10713" y="243"/>
                    <a:pt x="12973" y="2503"/>
                    <a:pt x="12973" y="5282"/>
                  </a:cubicBezTo>
                  <a:lnTo>
                    <a:pt x="12973" y="22082"/>
                  </a:lnTo>
                  <a:cubicBezTo>
                    <a:pt x="12973" y="24860"/>
                    <a:pt x="10713" y="27120"/>
                    <a:pt x="7935" y="27120"/>
                  </a:cubicBezTo>
                  <a:lnTo>
                    <a:pt x="5282" y="27120"/>
                  </a:lnTo>
                  <a:cubicBezTo>
                    <a:pt x="2500" y="27120"/>
                    <a:pt x="240" y="24860"/>
                    <a:pt x="240" y="22082"/>
                  </a:cubicBezTo>
                  <a:lnTo>
                    <a:pt x="240" y="5282"/>
                  </a:lnTo>
                  <a:cubicBezTo>
                    <a:pt x="240" y="2503"/>
                    <a:pt x="2500" y="243"/>
                    <a:pt x="5282" y="243"/>
                  </a:cubicBezTo>
                  <a:close/>
                  <a:moveTo>
                    <a:pt x="5284" y="0"/>
                  </a:moveTo>
                  <a:cubicBezTo>
                    <a:pt x="2372" y="0"/>
                    <a:pt x="0" y="2372"/>
                    <a:pt x="0" y="5282"/>
                  </a:cubicBezTo>
                  <a:lnTo>
                    <a:pt x="0" y="22082"/>
                  </a:lnTo>
                  <a:cubicBezTo>
                    <a:pt x="0" y="24991"/>
                    <a:pt x="2372" y="27363"/>
                    <a:pt x="5284" y="27363"/>
                  </a:cubicBezTo>
                  <a:lnTo>
                    <a:pt x="7937" y="27363"/>
                  </a:lnTo>
                  <a:cubicBezTo>
                    <a:pt x="10850" y="27363"/>
                    <a:pt x="13219" y="24997"/>
                    <a:pt x="13221" y="22082"/>
                  </a:cubicBezTo>
                  <a:lnTo>
                    <a:pt x="13221" y="5282"/>
                  </a:lnTo>
                  <a:cubicBezTo>
                    <a:pt x="13221" y="2372"/>
                    <a:pt x="10850" y="0"/>
                    <a:pt x="79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0" name="Google Shape;6710;p55"/>
            <p:cNvSpPr/>
            <p:nvPr/>
          </p:nvSpPr>
          <p:spPr>
            <a:xfrm>
              <a:off x="2750000" y="2638758"/>
              <a:ext cx="284180" cy="1133282"/>
            </a:xfrm>
            <a:custGeom>
              <a:avLst/>
              <a:gdLst/>
              <a:ahLst/>
              <a:cxnLst/>
              <a:rect l="l" t="t" r="r" b="b"/>
              <a:pathLst>
                <a:path w="6863" h="27369" extrusionOk="0">
                  <a:moveTo>
                    <a:pt x="4107" y="249"/>
                  </a:moveTo>
                  <a:cubicBezTo>
                    <a:pt x="5493" y="249"/>
                    <a:pt x="6617" y="1376"/>
                    <a:pt x="6617" y="2760"/>
                  </a:cubicBezTo>
                  <a:lnTo>
                    <a:pt x="6617" y="24615"/>
                  </a:lnTo>
                  <a:cubicBezTo>
                    <a:pt x="6617" y="25999"/>
                    <a:pt x="5493" y="27126"/>
                    <a:pt x="4107" y="27126"/>
                  </a:cubicBezTo>
                  <a:lnTo>
                    <a:pt x="2754" y="27126"/>
                  </a:lnTo>
                  <a:cubicBezTo>
                    <a:pt x="1370" y="27126"/>
                    <a:pt x="243" y="25999"/>
                    <a:pt x="243" y="24615"/>
                  </a:cubicBezTo>
                  <a:lnTo>
                    <a:pt x="243" y="2760"/>
                  </a:lnTo>
                  <a:cubicBezTo>
                    <a:pt x="243" y="1376"/>
                    <a:pt x="1370" y="249"/>
                    <a:pt x="2754" y="249"/>
                  </a:cubicBezTo>
                  <a:close/>
                  <a:moveTo>
                    <a:pt x="2754" y="1"/>
                  </a:moveTo>
                  <a:cubicBezTo>
                    <a:pt x="1233" y="1"/>
                    <a:pt x="0" y="1240"/>
                    <a:pt x="0" y="2757"/>
                  </a:cubicBezTo>
                  <a:lnTo>
                    <a:pt x="0" y="24615"/>
                  </a:lnTo>
                  <a:cubicBezTo>
                    <a:pt x="0" y="26136"/>
                    <a:pt x="1239" y="27369"/>
                    <a:pt x="2754" y="27369"/>
                  </a:cubicBezTo>
                  <a:lnTo>
                    <a:pt x="4107" y="27369"/>
                  </a:lnTo>
                  <a:cubicBezTo>
                    <a:pt x="5627" y="27369"/>
                    <a:pt x="6863" y="26136"/>
                    <a:pt x="6863" y="24612"/>
                  </a:cubicBezTo>
                  <a:lnTo>
                    <a:pt x="6863" y="2757"/>
                  </a:lnTo>
                  <a:cubicBezTo>
                    <a:pt x="6863" y="1237"/>
                    <a:pt x="5624" y="1"/>
                    <a:pt x="4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1" name="Google Shape;6711;p55"/>
            <p:cNvSpPr/>
            <p:nvPr/>
          </p:nvSpPr>
          <p:spPr>
            <a:xfrm>
              <a:off x="2886974" y="2643976"/>
              <a:ext cx="10228" cy="1122971"/>
            </a:xfrm>
            <a:custGeom>
              <a:avLst/>
              <a:gdLst/>
              <a:ahLst/>
              <a:cxnLst/>
              <a:rect l="l" t="t" r="r" b="b"/>
              <a:pathLst>
                <a:path w="247" h="27120" extrusionOk="0">
                  <a:moveTo>
                    <a:pt x="1" y="0"/>
                  </a:moveTo>
                  <a:lnTo>
                    <a:pt x="1" y="27120"/>
                  </a:lnTo>
                  <a:lnTo>
                    <a:pt x="246" y="27120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2" name="Google Shape;6712;p55"/>
            <p:cNvSpPr/>
            <p:nvPr/>
          </p:nvSpPr>
          <p:spPr>
            <a:xfrm>
              <a:off x="2547231" y="2877759"/>
              <a:ext cx="689601" cy="73415"/>
            </a:xfrm>
            <a:custGeom>
              <a:avLst/>
              <a:gdLst/>
              <a:ahLst/>
              <a:cxnLst/>
              <a:rect l="l" t="t" r="r" b="b"/>
              <a:pathLst>
                <a:path w="16654" h="1773" extrusionOk="0">
                  <a:moveTo>
                    <a:pt x="113" y="1"/>
                  </a:moveTo>
                  <a:lnTo>
                    <a:pt x="1" y="219"/>
                  </a:lnTo>
                  <a:cubicBezTo>
                    <a:pt x="1945" y="1237"/>
                    <a:pt x="4135" y="1772"/>
                    <a:pt x="6337" y="1772"/>
                  </a:cubicBezTo>
                  <a:lnTo>
                    <a:pt x="10315" y="1772"/>
                  </a:lnTo>
                  <a:cubicBezTo>
                    <a:pt x="12519" y="1772"/>
                    <a:pt x="14709" y="1237"/>
                    <a:pt x="16653" y="219"/>
                  </a:cubicBezTo>
                  <a:lnTo>
                    <a:pt x="16542" y="1"/>
                  </a:lnTo>
                  <a:cubicBezTo>
                    <a:pt x="14631" y="1002"/>
                    <a:pt x="12477" y="1533"/>
                    <a:pt x="10315" y="1533"/>
                  </a:cubicBezTo>
                  <a:lnTo>
                    <a:pt x="6337" y="1533"/>
                  </a:lnTo>
                  <a:cubicBezTo>
                    <a:pt x="4175" y="1533"/>
                    <a:pt x="2024" y="1002"/>
                    <a:pt x="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3" name="Google Shape;6713;p55"/>
            <p:cNvSpPr/>
            <p:nvPr/>
          </p:nvSpPr>
          <p:spPr>
            <a:xfrm>
              <a:off x="2561350" y="3500186"/>
              <a:ext cx="661029" cy="66211"/>
            </a:xfrm>
            <a:custGeom>
              <a:avLst/>
              <a:gdLst/>
              <a:ahLst/>
              <a:cxnLst/>
              <a:rect l="l" t="t" r="r" b="b"/>
              <a:pathLst>
                <a:path w="15964" h="1599" extrusionOk="0">
                  <a:moveTo>
                    <a:pt x="5993" y="0"/>
                  </a:moveTo>
                  <a:cubicBezTo>
                    <a:pt x="3892" y="0"/>
                    <a:pt x="1878" y="466"/>
                    <a:pt x="0" y="1378"/>
                  </a:cubicBezTo>
                  <a:lnTo>
                    <a:pt x="109" y="1599"/>
                  </a:lnTo>
                  <a:cubicBezTo>
                    <a:pt x="1953" y="701"/>
                    <a:pt x="3934" y="243"/>
                    <a:pt x="5996" y="243"/>
                  </a:cubicBezTo>
                  <a:lnTo>
                    <a:pt x="9974" y="243"/>
                  </a:lnTo>
                  <a:cubicBezTo>
                    <a:pt x="12038" y="243"/>
                    <a:pt x="14016" y="701"/>
                    <a:pt x="15860" y="1599"/>
                  </a:cubicBezTo>
                  <a:lnTo>
                    <a:pt x="15964" y="1378"/>
                  </a:lnTo>
                  <a:cubicBezTo>
                    <a:pt x="14086" y="463"/>
                    <a:pt x="12072" y="0"/>
                    <a:pt x="99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4" name="Google Shape;6714;p55"/>
            <p:cNvSpPr/>
            <p:nvPr/>
          </p:nvSpPr>
          <p:spPr>
            <a:xfrm>
              <a:off x="2635717" y="3004339"/>
              <a:ext cx="512501" cy="442563"/>
            </a:xfrm>
            <a:custGeom>
              <a:avLst/>
              <a:gdLst/>
              <a:ahLst/>
              <a:cxnLst/>
              <a:rect l="l" t="t" r="r" b="b"/>
              <a:pathLst>
                <a:path w="12377" h="10688" extrusionOk="0">
                  <a:moveTo>
                    <a:pt x="6191" y="0"/>
                  </a:moveTo>
                  <a:cubicBezTo>
                    <a:pt x="5339" y="0"/>
                    <a:pt x="4487" y="445"/>
                    <a:pt x="4049" y="1335"/>
                  </a:cubicBezTo>
                  <a:lnTo>
                    <a:pt x="3644" y="2150"/>
                  </a:lnTo>
                  <a:lnTo>
                    <a:pt x="2746" y="2284"/>
                  </a:lnTo>
                  <a:cubicBezTo>
                    <a:pt x="785" y="2568"/>
                    <a:pt x="1" y="4979"/>
                    <a:pt x="1421" y="6359"/>
                  </a:cubicBezTo>
                  <a:lnTo>
                    <a:pt x="2074" y="6996"/>
                  </a:lnTo>
                  <a:lnTo>
                    <a:pt x="1920" y="7891"/>
                  </a:lnTo>
                  <a:cubicBezTo>
                    <a:pt x="1656" y="9436"/>
                    <a:pt x="2880" y="10687"/>
                    <a:pt x="4271" y="10687"/>
                  </a:cubicBezTo>
                  <a:cubicBezTo>
                    <a:pt x="4639" y="10687"/>
                    <a:pt x="5019" y="10600"/>
                    <a:pt x="5385" y="10407"/>
                  </a:cubicBezTo>
                  <a:lnTo>
                    <a:pt x="6192" y="9986"/>
                  </a:lnTo>
                  <a:lnTo>
                    <a:pt x="6998" y="10407"/>
                  </a:lnTo>
                  <a:cubicBezTo>
                    <a:pt x="7363" y="10600"/>
                    <a:pt x="7742" y="10687"/>
                    <a:pt x="8109" y="10687"/>
                  </a:cubicBezTo>
                  <a:cubicBezTo>
                    <a:pt x="9500" y="10687"/>
                    <a:pt x="10727" y="9436"/>
                    <a:pt x="10463" y="7891"/>
                  </a:cubicBezTo>
                  <a:lnTo>
                    <a:pt x="10309" y="6996"/>
                  </a:lnTo>
                  <a:lnTo>
                    <a:pt x="10962" y="6359"/>
                  </a:lnTo>
                  <a:cubicBezTo>
                    <a:pt x="12376" y="4976"/>
                    <a:pt x="11595" y="2568"/>
                    <a:pt x="9637" y="2284"/>
                  </a:cubicBezTo>
                  <a:lnTo>
                    <a:pt x="8736" y="2150"/>
                  </a:lnTo>
                  <a:lnTo>
                    <a:pt x="8331" y="1335"/>
                  </a:lnTo>
                  <a:cubicBezTo>
                    <a:pt x="7895" y="445"/>
                    <a:pt x="7043" y="0"/>
                    <a:pt x="6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5" name="Google Shape;6715;p55"/>
            <p:cNvSpPr/>
            <p:nvPr/>
          </p:nvSpPr>
          <p:spPr>
            <a:xfrm>
              <a:off x="2673853" y="3037133"/>
              <a:ext cx="436601" cy="376725"/>
            </a:xfrm>
            <a:custGeom>
              <a:avLst/>
              <a:gdLst/>
              <a:ahLst/>
              <a:cxnLst/>
              <a:rect l="l" t="t" r="r" b="b"/>
              <a:pathLst>
                <a:path w="10544" h="9098" extrusionOk="0">
                  <a:moveTo>
                    <a:pt x="5271" y="0"/>
                  </a:moveTo>
                  <a:cubicBezTo>
                    <a:pt x="4544" y="0"/>
                    <a:pt x="3818" y="378"/>
                    <a:pt x="3443" y="1134"/>
                  </a:cubicBezTo>
                  <a:lnTo>
                    <a:pt x="3100" y="1829"/>
                  </a:lnTo>
                  <a:lnTo>
                    <a:pt x="2333" y="1941"/>
                  </a:lnTo>
                  <a:cubicBezTo>
                    <a:pt x="667" y="2181"/>
                    <a:pt x="1" y="4231"/>
                    <a:pt x="1209" y="5411"/>
                  </a:cubicBezTo>
                  <a:lnTo>
                    <a:pt x="1761" y="5952"/>
                  </a:lnTo>
                  <a:lnTo>
                    <a:pt x="1630" y="6714"/>
                  </a:lnTo>
                  <a:cubicBezTo>
                    <a:pt x="1402" y="8028"/>
                    <a:pt x="2451" y="9097"/>
                    <a:pt x="3638" y="9097"/>
                  </a:cubicBezTo>
                  <a:cubicBezTo>
                    <a:pt x="3951" y="9097"/>
                    <a:pt x="4273" y="9023"/>
                    <a:pt x="4584" y="8859"/>
                  </a:cubicBezTo>
                  <a:lnTo>
                    <a:pt x="5271" y="8497"/>
                  </a:lnTo>
                  <a:lnTo>
                    <a:pt x="5957" y="8859"/>
                  </a:lnTo>
                  <a:cubicBezTo>
                    <a:pt x="6269" y="9023"/>
                    <a:pt x="6592" y="9098"/>
                    <a:pt x="6905" y="9098"/>
                  </a:cubicBezTo>
                  <a:cubicBezTo>
                    <a:pt x="8091" y="9098"/>
                    <a:pt x="9136" y="8032"/>
                    <a:pt x="8911" y="6714"/>
                  </a:cubicBezTo>
                  <a:lnTo>
                    <a:pt x="8777" y="5952"/>
                  </a:lnTo>
                  <a:lnTo>
                    <a:pt x="9332" y="5411"/>
                  </a:lnTo>
                  <a:cubicBezTo>
                    <a:pt x="10543" y="4237"/>
                    <a:pt x="9876" y="2186"/>
                    <a:pt x="8205" y="1941"/>
                  </a:cubicBezTo>
                  <a:lnTo>
                    <a:pt x="7438" y="1829"/>
                  </a:lnTo>
                  <a:lnTo>
                    <a:pt x="7098" y="1134"/>
                  </a:lnTo>
                  <a:cubicBezTo>
                    <a:pt x="6723" y="378"/>
                    <a:pt x="5997" y="0"/>
                    <a:pt x="5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6" name="Google Shape;6716;p55"/>
            <p:cNvSpPr/>
            <p:nvPr/>
          </p:nvSpPr>
          <p:spPr>
            <a:xfrm>
              <a:off x="2673853" y="3067319"/>
              <a:ext cx="401487" cy="362688"/>
            </a:xfrm>
            <a:custGeom>
              <a:avLst/>
              <a:gdLst/>
              <a:ahLst/>
              <a:cxnLst/>
              <a:rect l="l" t="t" r="r" b="b"/>
              <a:pathLst>
                <a:path w="9696" h="8759" extrusionOk="0">
                  <a:moveTo>
                    <a:pt x="1" y="4124"/>
                  </a:moveTo>
                  <a:lnTo>
                    <a:pt x="1" y="4124"/>
                  </a:lnTo>
                  <a:cubicBezTo>
                    <a:pt x="121" y="4378"/>
                    <a:pt x="280" y="4624"/>
                    <a:pt x="503" y="4838"/>
                  </a:cubicBezTo>
                  <a:lnTo>
                    <a:pt x="1156" y="5475"/>
                  </a:lnTo>
                  <a:lnTo>
                    <a:pt x="1002" y="6370"/>
                  </a:lnTo>
                  <a:cubicBezTo>
                    <a:pt x="991" y="6437"/>
                    <a:pt x="988" y="6498"/>
                    <a:pt x="980" y="6565"/>
                  </a:cubicBezTo>
                  <a:cubicBezTo>
                    <a:pt x="1861" y="6230"/>
                    <a:pt x="2897" y="5574"/>
                    <a:pt x="3868" y="5147"/>
                  </a:cubicBezTo>
                  <a:lnTo>
                    <a:pt x="3868" y="5147"/>
                  </a:lnTo>
                  <a:cubicBezTo>
                    <a:pt x="3867" y="5206"/>
                    <a:pt x="3885" y="5245"/>
                    <a:pt x="3941" y="5245"/>
                  </a:cubicBezTo>
                  <a:cubicBezTo>
                    <a:pt x="3949" y="5245"/>
                    <a:pt x="3956" y="5244"/>
                    <a:pt x="3965" y="5243"/>
                  </a:cubicBezTo>
                  <a:cubicBezTo>
                    <a:pt x="4252" y="5198"/>
                    <a:pt x="4531" y="5067"/>
                    <a:pt x="4710" y="4841"/>
                  </a:cubicBezTo>
                  <a:lnTo>
                    <a:pt x="4710" y="4841"/>
                  </a:lnTo>
                  <a:cubicBezTo>
                    <a:pt x="4439" y="4914"/>
                    <a:pt x="4156" y="5020"/>
                    <a:pt x="3868" y="5147"/>
                  </a:cubicBezTo>
                  <a:lnTo>
                    <a:pt x="3868" y="5147"/>
                  </a:lnTo>
                  <a:cubicBezTo>
                    <a:pt x="3870" y="4977"/>
                    <a:pt x="4037" y="4642"/>
                    <a:pt x="3904" y="4642"/>
                  </a:cubicBezTo>
                  <a:cubicBezTo>
                    <a:pt x="3893" y="4642"/>
                    <a:pt x="3880" y="4644"/>
                    <a:pt x="3864" y="4649"/>
                  </a:cubicBezTo>
                  <a:cubicBezTo>
                    <a:pt x="3100" y="4897"/>
                    <a:pt x="2639" y="5077"/>
                    <a:pt x="2176" y="5077"/>
                  </a:cubicBezTo>
                  <a:cubicBezTo>
                    <a:pt x="1625" y="5077"/>
                    <a:pt x="1071" y="4822"/>
                    <a:pt x="1" y="4124"/>
                  </a:cubicBezTo>
                  <a:close/>
                  <a:moveTo>
                    <a:pt x="7508" y="1"/>
                  </a:moveTo>
                  <a:cubicBezTo>
                    <a:pt x="7304" y="1081"/>
                    <a:pt x="6978" y="2138"/>
                    <a:pt x="6531" y="3142"/>
                  </a:cubicBezTo>
                  <a:cubicBezTo>
                    <a:pt x="6412" y="3418"/>
                    <a:pt x="6250" y="3720"/>
                    <a:pt x="5960" y="3803"/>
                  </a:cubicBezTo>
                  <a:cubicBezTo>
                    <a:pt x="5908" y="3819"/>
                    <a:pt x="5855" y="3826"/>
                    <a:pt x="5802" y="3826"/>
                  </a:cubicBezTo>
                  <a:cubicBezTo>
                    <a:pt x="5627" y="3826"/>
                    <a:pt x="5452" y="3748"/>
                    <a:pt x="5315" y="3636"/>
                  </a:cubicBezTo>
                  <a:cubicBezTo>
                    <a:pt x="5134" y="3488"/>
                    <a:pt x="5008" y="3290"/>
                    <a:pt x="4883" y="3095"/>
                  </a:cubicBezTo>
                  <a:cubicBezTo>
                    <a:pt x="4249" y="2102"/>
                    <a:pt x="3616" y="1109"/>
                    <a:pt x="2983" y="113"/>
                  </a:cubicBezTo>
                  <a:lnTo>
                    <a:pt x="2729" y="629"/>
                  </a:lnTo>
                  <a:lnTo>
                    <a:pt x="2235" y="698"/>
                  </a:lnTo>
                  <a:cubicBezTo>
                    <a:pt x="3265" y="1348"/>
                    <a:pt x="4157" y="2197"/>
                    <a:pt x="4673" y="3282"/>
                  </a:cubicBezTo>
                  <a:cubicBezTo>
                    <a:pt x="4908" y="3778"/>
                    <a:pt x="5045" y="4409"/>
                    <a:pt x="4710" y="4841"/>
                  </a:cubicBezTo>
                  <a:cubicBezTo>
                    <a:pt x="4714" y="4840"/>
                    <a:pt x="4718" y="4840"/>
                    <a:pt x="4721" y="4840"/>
                  </a:cubicBezTo>
                  <a:cubicBezTo>
                    <a:pt x="4845" y="4840"/>
                    <a:pt x="4774" y="5371"/>
                    <a:pt x="4883" y="5461"/>
                  </a:cubicBezTo>
                  <a:cubicBezTo>
                    <a:pt x="4961" y="5522"/>
                    <a:pt x="4989" y="5622"/>
                    <a:pt x="5005" y="5720"/>
                  </a:cubicBezTo>
                  <a:cubicBezTo>
                    <a:pt x="5095" y="6192"/>
                    <a:pt x="5047" y="6680"/>
                    <a:pt x="4983" y="7157"/>
                  </a:cubicBezTo>
                  <a:cubicBezTo>
                    <a:pt x="4913" y="7695"/>
                    <a:pt x="4821" y="8228"/>
                    <a:pt x="4713" y="8758"/>
                  </a:cubicBezTo>
                  <a:lnTo>
                    <a:pt x="5271" y="8465"/>
                  </a:lnTo>
                  <a:lnTo>
                    <a:pt x="5683" y="8683"/>
                  </a:lnTo>
                  <a:cubicBezTo>
                    <a:pt x="5625" y="8236"/>
                    <a:pt x="5583" y="7784"/>
                    <a:pt x="5563" y="7335"/>
                  </a:cubicBezTo>
                  <a:cubicBezTo>
                    <a:pt x="5530" y="6599"/>
                    <a:pt x="5563" y="5815"/>
                    <a:pt x="5976" y="5210"/>
                  </a:cubicBezTo>
                  <a:cubicBezTo>
                    <a:pt x="6004" y="5168"/>
                    <a:pt x="6038" y="5126"/>
                    <a:pt x="6082" y="5098"/>
                  </a:cubicBezTo>
                  <a:cubicBezTo>
                    <a:pt x="6141" y="5062"/>
                    <a:pt x="6211" y="5059"/>
                    <a:pt x="6280" y="5059"/>
                  </a:cubicBezTo>
                  <a:cubicBezTo>
                    <a:pt x="6284" y="5059"/>
                    <a:pt x="6288" y="5059"/>
                    <a:pt x="6291" y="5059"/>
                  </a:cubicBezTo>
                  <a:cubicBezTo>
                    <a:pt x="7364" y="5059"/>
                    <a:pt x="8390" y="5467"/>
                    <a:pt x="9436" y="5731"/>
                  </a:cubicBezTo>
                  <a:lnTo>
                    <a:pt x="9394" y="5475"/>
                  </a:lnTo>
                  <a:lnTo>
                    <a:pt x="9695" y="5170"/>
                  </a:lnTo>
                  <a:cubicBezTo>
                    <a:pt x="9321" y="5154"/>
                    <a:pt x="8950" y="5134"/>
                    <a:pt x="8579" y="5078"/>
                  </a:cubicBezTo>
                  <a:cubicBezTo>
                    <a:pt x="8200" y="5023"/>
                    <a:pt x="7823" y="4939"/>
                    <a:pt x="7458" y="4825"/>
                  </a:cubicBezTo>
                  <a:cubicBezTo>
                    <a:pt x="7215" y="4749"/>
                    <a:pt x="6975" y="4657"/>
                    <a:pt x="6780" y="4501"/>
                  </a:cubicBezTo>
                  <a:cubicBezTo>
                    <a:pt x="6584" y="4345"/>
                    <a:pt x="6434" y="4110"/>
                    <a:pt x="6434" y="3859"/>
                  </a:cubicBezTo>
                  <a:cubicBezTo>
                    <a:pt x="6434" y="3605"/>
                    <a:pt x="6582" y="3374"/>
                    <a:pt x="6721" y="3165"/>
                  </a:cubicBezTo>
                  <a:lnTo>
                    <a:pt x="8342" y="707"/>
                  </a:lnTo>
                  <a:lnTo>
                    <a:pt x="7820" y="629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7" name="Google Shape;6717;p55"/>
            <p:cNvSpPr/>
            <p:nvPr/>
          </p:nvSpPr>
          <p:spPr>
            <a:xfrm>
              <a:off x="2809129" y="3142762"/>
              <a:ext cx="165796" cy="165837"/>
            </a:xfrm>
            <a:custGeom>
              <a:avLst/>
              <a:gdLst/>
              <a:ahLst/>
              <a:cxnLst/>
              <a:rect l="l" t="t" r="r" b="b"/>
              <a:pathLst>
                <a:path w="4004" h="4005" extrusionOk="0">
                  <a:moveTo>
                    <a:pt x="2004" y="1"/>
                  </a:moveTo>
                  <a:cubicBezTo>
                    <a:pt x="896" y="1"/>
                    <a:pt x="0" y="896"/>
                    <a:pt x="0" y="2001"/>
                  </a:cubicBezTo>
                  <a:cubicBezTo>
                    <a:pt x="0" y="3109"/>
                    <a:pt x="896" y="4004"/>
                    <a:pt x="2004" y="4004"/>
                  </a:cubicBezTo>
                  <a:cubicBezTo>
                    <a:pt x="3108" y="4004"/>
                    <a:pt x="4004" y="3109"/>
                    <a:pt x="4004" y="2001"/>
                  </a:cubicBezTo>
                  <a:cubicBezTo>
                    <a:pt x="4004" y="896"/>
                    <a:pt x="3108" y="1"/>
                    <a:pt x="20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8" name="Google Shape;6718;p55"/>
            <p:cNvSpPr/>
            <p:nvPr/>
          </p:nvSpPr>
          <p:spPr>
            <a:xfrm>
              <a:off x="2826230" y="3168973"/>
              <a:ext cx="131593" cy="113374"/>
            </a:xfrm>
            <a:custGeom>
              <a:avLst/>
              <a:gdLst/>
              <a:ahLst/>
              <a:cxnLst/>
              <a:rect l="l" t="t" r="r" b="b"/>
              <a:pathLst>
                <a:path w="3178" h="2738" extrusionOk="0">
                  <a:moveTo>
                    <a:pt x="1589" y="1"/>
                  </a:moveTo>
                  <a:cubicBezTo>
                    <a:pt x="1371" y="1"/>
                    <a:pt x="1151" y="115"/>
                    <a:pt x="1035" y="344"/>
                  </a:cubicBezTo>
                  <a:lnTo>
                    <a:pt x="932" y="553"/>
                  </a:lnTo>
                  <a:lnTo>
                    <a:pt x="701" y="584"/>
                  </a:lnTo>
                  <a:cubicBezTo>
                    <a:pt x="198" y="654"/>
                    <a:pt x="0" y="1270"/>
                    <a:pt x="363" y="1627"/>
                  </a:cubicBezTo>
                  <a:lnTo>
                    <a:pt x="530" y="1792"/>
                  </a:lnTo>
                  <a:lnTo>
                    <a:pt x="491" y="2021"/>
                  </a:lnTo>
                  <a:cubicBezTo>
                    <a:pt x="425" y="2416"/>
                    <a:pt x="739" y="2737"/>
                    <a:pt x="1096" y="2737"/>
                  </a:cubicBezTo>
                  <a:cubicBezTo>
                    <a:pt x="1190" y="2737"/>
                    <a:pt x="1287" y="2715"/>
                    <a:pt x="1381" y="2665"/>
                  </a:cubicBezTo>
                  <a:lnTo>
                    <a:pt x="1588" y="2559"/>
                  </a:lnTo>
                  <a:lnTo>
                    <a:pt x="1791" y="2665"/>
                  </a:lnTo>
                  <a:cubicBezTo>
                    <a:pt x="1886" y="2715"/>
                    <a:pt x="1983" y="2737"/>
                    <a:pt x="2078" y="2737"/>
                  </a:cubicBezTo>
                  <a:cubicBezTo>
                    <a:pt x="2435" y="2737"/>
                    <a:pt x="2747" y="2416"/>
                    <a:pt x="2681" y="2021"/>
                  </a:cubicBezTo>
                  <a:lnTo>
                    <a:pt x="2642" y="1792"/>
                  </a:lnTo>
                  <a:lnTo>
                    <a:pt x="2810" y="1627"/>
                  </a:lnTo>
                  <a:cubicBezTo>
                    <a:pt x="3178" y="1276"/>
                    <a:pt x="2974" y="657"/>
                    <a:pt x="2472" y="584"/>
                  </a:cubicBezTo>
                  <a:lnTo>
                    <a:pt x="2243" y="553"/>
                  </a:lnTo>
                  <a:lnTo>
                    <a:pt x="2137" y="344"/>
                  </a:lnTo>
                  <a:cubicBezTo>
                    <a:pt x="2026" y="115"/>
                    <a:pt x="1808" y="1"/>
                    <a:pt x="158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9" name="Google Shape;6719;p55"/>
            <p:cNvSpPr/>
            <p:nvPr/>
          </p:nvSpPr>
          <p:spPr>
            <a:xfrm>
              <a:off x="2849335" y="3182844"/>
              <a:ext cx="85506" cy="85548"/>
            </a:xfrm>
            <a:custGeom>
              <a:avLst/>
              <a:gdLst/>
              <a:ahLst/>
              <a:cxnLst/>
              <a:rect l="l" t="t" r="r" b="b"/>
              <a:pathLst>
                <a:path w="2065" h="2066" extrusionOk="0">
                  <a:moveTo>
                    <a:pt x="1033" y="1"/>
                  </a:moveTo>
                  <a:cubicBezTo>
                    <a:pt x="461" y="1"/>
                    <a:pt x="0" y="461"/>
                    <a:pt x="0" y="1033"/>
                  </a:cubicBezTo>
                  <a:cubicBezTo>
                    <a:pt x="0" y="1605"/>
                    <a:pt x="461" y="2065"/>
                    <a:pt x="1033" y="2065"/>
                  </a:cubicBezTo>
                  <a:cubicBezTo>
                    <a:pt x="1604" y="2065"/>
                    <a:pt x="2065" y="1605"/>
                    <a:pt x="2065" y="1033"/>
                  </a:cubicBezTo>
                  <a:cubicBezTo>
                    <a:pt x="2065" y="467"/>
                    <a:pt x="1604" y="1"/>
                    <a:pt x="10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0" name="Google Shape;6720;p55"/>
            <p:cNvSpPr/>
            <p:nvPr/>
          </p:nvSpPr>
          <p:spPr>
            <a:xfrm>
              <a:off x="2889541" y="3099119"/>
              <a:ext cx="5093" cy="255774"/>
            </a:xfrm>
            <a:custGeom>
              <a:avLst/>
              <a:gdLst/>
              <a:ahLst/>
              <a:cxnLst/>
              <a:rect l="l" t="t" r="r" b="b"/>
              <a:pathLst>
                <a:path w="123" h="6177" extrusionOk="0">
                  <a:moveTo>
                    <a:pt x="0" y="0"/>
                  </a:moveTo>
                  <a:lnTo>
                    <a:pt x="0" y="6177"/>
                  </a:lnTo>
                  <a:lnTo>
                    <a:pt x="123" y="6177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1" name="Google Shape;6721;p55"/>
            <p:cNvSpPr/>
            <p:nvPr/>
          </p:nvSpPr>
          <p:spPr>
            <a:xfrm>
              <a:off x="2879479" y="3077050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0"/>
                  </a:moveTo>
                  <a:cubicBezTo>
                    <a:pt x="140" y="0"/>
                    <a:pt x="0" y="140"/>
                    <a:pt x="0" y="313"/>
                  </a:cubicBezTo>
                  <a:cubicBezTo>
                    <a:pt x="0" y="489"/>
                    <a:pt x="140" y="628"/>
                    <a:pt x="313" y="628"/>
                  </a:cubicBezTo>
                  <a:cubicBezTo>
                    <a:pt x="489" y="628"/>
                    <a:pt x="628" y="489"/>
                    <a:pt x="628" y="313"/>
                  </a:cubicBezTo>
                  <a:cubicBezTo>
                    <a:pt x="628" y="140"/>
                    <a:pt x="489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2" name="Google Shape;6722;p55"/>
            <p:cNvSpPr/>
            <p:nvPr/>
          </p:nvSpPr>
          <p:spPr>
            <a:xfrm>
              <a:off x="2887222" y="3084875"/>
              <a:ext cx="10559" cy="10352"/>
            </a:xfrm>
            <a:custGeom>
              <a:avLst/>
              <a:gdLst/>
              <a:ahLst/>
              <a:cxnLst/>
              <a:rect l="l" t="t" r="r" b="b"/>
              <a:pathLst>
                <a:path w="255" h="250" extrusionOk="0">
                  <a:moveTo>
                    <a:pt x="135" y="1"/>
                  </a:moveTo>
                  <a:cubicBezTo>
                    <a:pt x="132" y="1"/>
                    <a:pt x="129" y="1"/>
                    <a:pt x="126" y="1"/>
                  </a:cubicBezTo>
                  <a:cubicBezTo>
                    <a:pt x="56" y="1"/>
                    <a:pt x="0" y="57"/>
                    <a:pt x="0" y="127"/>
                  </a:cubicBezTo>
                  <a:cubicBezTo>
                    <a:pt x="0" y="196"/>
                    <a:pt x="56" y="249"/>
                    <a:pt x="126" y="249"/>
                  </a:cubicBezTo>
                  <a:cubicBezTo>
                    <a:pt x="196" y="249"/>
                    <a:pt x="254" y="196"/>
                    <a:pt x="254" y="127"/>
                  </a:cubicBezTo>
                  <a:cubicBezTo>
                    <a:pt x="254" y="55"/>
                    <a:pt x="198" y="1"/>
                    <a:pt x="135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3" name="Google Shape;6723;p55"/>
            <p:cNvSpPr/>
            <p:nvPr/>
          </p:nvSpPr>
          <p:spPr>
            <a:xfrm>
              <a:off x="2879355" y="3350914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1"/>
                  </a:moveTo>
                  <a:cubicBezTo>
                    <a:pt x="140" y="1"/>
                    <a:pt x="1" y="146"/>
                    <a:pt x="1" y="316"/>
                  </a:cubicBezTo>
                  <a:cubicBezTo>
                    <a:pt x="1" y="489"/>
                    <a:pt x="143" y="629"/>
                    <a:pt x="313" y="629"/>
                  </a:cubicBezTo>
                  <a:cubicBezTo>
                    <a:pt x="489" y="629"/>
                    <a:pt x="628" y="486"/>
                    <a:pt x="628" y="316"/>
                  </a:cubicBezTo>
                  <a:cubicBezTo>
                    <a:pt x="628" y="146"/>
                    <a:pt x="489" y="6"/>
                    <a:pt x="313" y="1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4" name="Google Shape;6724;p55"/>
            <p:cNvSpPr/>
            <p:nvPr/>
          </p:nvSpPr>
          <p:spPr>
            <a:xfrm>
              <a:off x="2887222" y="3358782"/>
              <a:ext cx="10559" cy="10435"/>
            </a:xfrm>
            <a:custGeom>
              <a:avLst/>
              <a:gdLst/>
              <a:ahLst/>
              <a:cxnLst/>
              <a:rect l="l" t="t" r="r" b="b"/>
              <a:pathLst>
                <a:path w="255" h="252" extrusionOk="0">
                  <a:moveTo>
                    <a:pt x="126" y="1"/>
                  </a:moveTo>
                  <a:cubicBezTo>
                    <a:pt x="56" y="1"/>
                    <a:pt x="0" y="56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6" y="252"/>
                    <a:pt x="254" y="196"/>
                    <a:pt x="254" y="126"/>
                  </a:cubicBezTo>
                  <a:cubicBezTo>
                    <a:pt x="254" y="56"/>
                    <a:pt x="193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5" name="Google Shape;6725;p55"/>
            <p:cNvSpPr/>
            <p:nvPr/>
          </p:nvSpPr>
          <p:spPr>
            <a:xfrm>
              <a:off x="2764534" y="3224209"/>
              <a:ext cx="255816" cy="5135"/>
            </a:xfrm>
            <a:custGeom>
              <a:avLst/>
              <a:gdLst/>
              <a:ahLst/>
              <a:cxnLst/>
              <a:rect l="l" t="t" r="r" b="b"/>
              <a:pathLst>
                <a:path w="6178" h="124" extrusionOk="0">
                  <a:moveTo>
                    <a:pt x="1" y="1"/>
                  </a:moveTo>
                  <a:lnTo>
                    <a:pt x="1" y="123"/>
                  </a:lnTo>
                  <a:lnTo>
                    <a:pt x="6177" y="123"/>
                  </a:lnTo>
                  <a:lnTo>
                    <a:pt x="6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6" name="Google Shape;6726;p55"/>
            <p:cNvSpPr/>
            <p:nvPr/>
          </p:nvSpPr>
          <p:spPr>
            <a:xfrm>
              <a:off x="3016370" y="3213941"/>
              <a:ext cx="26004" cy="26004"/>
            </a:xfrm>
            <a:custGeom>
              <a:avLst/>
              <a:gdLst/>
              <a:ahLst/>
              <a:cxnLst/>
              <a:rect l="l" t="t" r="r" b="b"/>
              <a:pathLst>
                <a:path w="628" h="628" extrusionOk="0">
                  <a:moveTo>
                    <a:pt x="316" y="0"/>
                  </a:moveTo>
                  <a:cubicBezTo>
                    <a:pt x="140" y="0"/>
                    <a:pt x="0" y="140"/>
                    <a:pt x="0" y="315"/>
                  </a:cubicBezTo>
                  <a:cubicBezTo>
                    <a:pt x="0" y="488"/>
                    <a:pt x="140" y="628"/>
                    <a:pt x="316" y="628"/>
                  </a:cubicBezTo>
                  <a:cubicBezTo>
                    <a:pt x="489" y="628"/>
                    <a:pt x="628" y="488"/>
                    <a:pt x="628" y="315"/>
                  </a:cubicBezTo>
                  <a:cubicBezTo>
                    <a:pt x="628" y="140"/>
                    <a:pt x="489" y="0"/>
                    <a:pt x="316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7" name="Google Shape;6727;p55"/>
            <p:cNvSpPr/>
            <p:nvPr/>
          </p:nvSpPr>
          <p:spPr>
            <a:xfrm>
              <a:off x="3024237" y="3221891"/>
              <a:ext cx="10518" cy="10435"/>
            </a:xfrm>
            <a:custGeom>
              <a:avLst/>
              <a:gdLst/>
              <a:ahLst/>
              <a:cxnLst/>
              <a:rect l="l" t="t" r="r" b="b"/>
              <a:pathLst>
                <a:path w="254" h="252" extrusionOk="0">
                  <a:moveTo>
                    <a:pt x="126" y="1"/>
                  </a:moveTo>
                  <a:cubicBezTo>
                    <a:pt x="56" y="1"/>
                    <a:pt x="0" y="57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5" y="252"/>
                    <a:pt x="254" y="196"/>
                    <a:pt x="251" y="126"/>
                  </a:cubicBezTo>
                  <a:cubicBezTo>
                    <a:pt x="251" y="57"/>
                    <a:pt x="195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8" name="Google Shape;6728;p55"/>
            <p:cNvSpPr/>
            <p:nvPr/>
          </p:nvSpPr>
          <p:spPr>
            <a:xfrm>
              <a:off x="2742464" y="3213941"/>
              <a:ext cx="26045" cy="26004"/>
            </a:xfrm>
            <a:custGeom>
              <a:avLst/>
              <a:gdLst/>
              <a:ahLst/>
              <a:cxnLst/>
              <a:rect l="l" t="t" r="r" b="b"/>
              <a:pathLst>
                <a:path w="629" h="628" extrusionOk="0">
                  <a:moveTo>
                    <a:pt x="313" y="0"/>
                  </a:moveTo>
                  <a:cubicBezTo>
                    <a:pt x="140" y="0"/>
                    <a:pt x="1" y="142"/>
                    <a:pt x="1" y="315"/>
                  </a:cubicBezTo>
                  <a:cubicBezTo>
                    <a:pt x="1" y="488"/>
                    <a:pt x="143" y="628"/>
                    <a:pt x="313" y="628"/>
                  </a:cubicBezTo>
                  <a:cubicBezTo>
                    <a:pt x="486" y="628"/>
                    <a:pt x="626" y="488"/>
                    <a:pt x="628" y="315"/>
                  </a:cubicBezTo>
                  <a:cubicBezTo>
                    <a:pt x="628" y="140"/>
                    <a:pt x="483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9" name="Google Shape;6729;p55"/>
            <p:cNvSpPr/>
            <p:nvPr/>
          </p:nvSpPr>
          <p:spPr>
            <a:xfrm>
              <a:off x="2750207" y="3221891"/>
              <a:ext cx="10435" cy="10435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126" y="1"/>
                  </a:moveTo>
                  <a:cubicBezTo>
                    <a:pt x="56" y="1"/>
                    <a:pt x="1" y="57"/>
                    <a:pt x="1" y="126"/>
                  </a:cubicBezTo>
                  <a:cubicBezTo>
                    <a:pt x="1" y="196"/>
                    <a:pt x="56" y="252"/>
                    <a:pt x="126" y="252"/>
                  </a:cubicBezTo>
                  <a:cubicBezTo>
                    <a:pt x="196" y="252"/>
                    <a:pt x="252" y="196"/>
                    <a:pt x="252" y="126"/>
                  </a:cubicBezTo>
                  <a:cubicBezTo>
                    <a:pt x="252" y="57"/>
                    <a:pt x="196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0" name="Google Shape;6730;p55"/>
            <p:cNvSpPr/>
            <p:nvPr/>
          </p:nvSpPr>
          <p:spPr>
            <a:xfrm>
              <a:off x="2821137" y="3155930"/>
              <a:ext cx="141904" cy="141904"/>
            </a:xfrm>
            <a:custGeom>
              <a:avLst/>
              <a:gdLst/>
              <a:ahLst/>
              <a:cxnLst/>
              <a:rect l="l" t="t" r="r" b="b"/>
              <a:pathLst>
                <a:path w="3427" h="3427" extrusionOk="0">
                  <a:moveTo>
                    <a:pt x="3340" y="1"/>
                  </a:moveTo>
                  <a:lnTo>
                    <a:pt x="1" y="3340"/>
                  </a:lnTo>
                  <a:lnTo>
                    <a:pt x="87" y="3427"/>
                  </a:lnTo>
                  <a:lnTo>
                    <a:pt x="3426" y="87"/>
                  </a:lnTo>
                  <a:lnTo>
                    <a:pt x="33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1" name="Google Shape;6731;p55"/>
            <p:cNvSpPr/>
            <p:nvPr/>
          </p:nvSpPr>
          <p:spPr>
            <a:xfrm>
              <a:off x="2956413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0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0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2" name="Google Shape;6732;p55"/>
            <p:cNvSpPr/>
            <p:nvPr/>
          </p:nvSpPr>
          <p:spPr>
            <a:xfrm>
              <a:off x="2962086" y="3149056"/>
              <a:ext cx="8820" cy="8033"/>
            </a:xfrm>
            <a:custGeom>
              <a:avLst/>
              <a:gdLst/>
              <a:ahLst/>
              <a:cxnLst/>
              <a:rect l="l" t="t" r="r" b="b"/>
              <a:pathLst>
                <a:path w="213" h="194" extrusionOk="0">
                  <a:moveTo>
                    <a:pt x="109" y="1"/>
                  </a:moveTo>
                  <a:cubicBezTo>
                    <a:pt x="84" y="1"/>
                    <a:pt x="59" y="11"/>
                    <a:pt x="39" y="30"/>
                  </a:cubicBezTo>
                  <a:cubicBezTo>
                    <a:pt x="0" y="64"/>
                    <a:pt x="0" y="128"/>
                    <a:pt x="39" y="167"/>
                  </a:cubicBezTo>
                  <a:cubicBezTo>
                    <a:pt x="56" y="185"/>
                    <a:pt x="80" y="194"/>
                    <a:pt x="105" y="194"/>
                  </a:cubicBezTo>
                  <a:cubicBezTo>
                    <a:pt x="131" y="194"/>
                    <a:pt x="156" y="185"/>
                    <a:pt x="176" y="167"/>
                  </a:cubicBezTo>
                  <a:cubicBezTo>
                    <a:pt x="212" y="128"/>
                    <a:pt x="212" y="64"/>
                    <a:pt x="176" y="30"/>
                  </a:cubicBezTo>
                  <a:cubicBezTo>
                    <a:pt x="158" y="11"/>
                    <a:pt x="133" y="1"/>
                    <a:pt x="10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3" name="Google Shape;6733;p55"/>
            <p:cNvSpPr/>
            <p:nvPr/>
          </p:nvSpPr>
          <p:spPr>
            <a:xfrm>
              <a:off x="2808425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3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3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4" name="Google Shape;6734;p55"/>
            <p:cNvSpPr/>
            <p:nvPr/>
          </p:nvSpPr>
          <p:spPr>
            <a:xfrm>
              <a:off x="2814305" y="3297003"/>
              <a:ext cx="8157" cy="8116"/>
            </a:xfrm>
            <a:custGeom>
              <a:avLst/>
              <a:gdLst/>
              <a:ahLst/>
              <a:cxnLst/>
              <a:rect l="l" t="t" r="r" b="b"/>
              <a:pathLst>
                <a:path w="197" h="196" extrusionOk="0">
                  <a:moveTo>
                    <a:pt x="99" y="0"/>
                  </a:moveTo>
                  <a:cubicBezTo>
                    <a:pt x="46" y="0"/>
                    <a:pt x="1" y="42"/>
                    <a:pt x="1" y="98"/>
                  </a:cubicBezTo>
                  <a:cubicBezTo>
                    <a:pt x="1" y="151"/>
                    <a:pt x="46" y="195"/>
                    <a:pt x="99" y="195"/>
                  </a:cubicBezTo>
                  <a:cubicBezTo>
                    <a:pt x="154" y="195"/>
                    <a:pt x="196" y="151"/>
                    <a:pt x="196" y="98"/>
                  </a:cubicBezTo>
                  <a:cubicBezTo>
                    <a:pt x="196" y="42"/>
                    <a:pt x="154" y="0"/>
                    <a:pt x="99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5" name="Google Shape;6735;p55"/>
            <p:cNvSpPr/>
            <p:nvPr/>
          </p:nvSpPr>
          <p:spPr>
            <a:xfrm>
              <a:off x="2821468" y="3156054"/>
              <a:ext cx="141904" cy="141779"/>
            </a:xfrm>
            <a:custGeom>
              <a:avLst/>
              <a:gdLst/>
              <a:ahLst/>
              <a:cxnLst/>
              <a:rect l="l" t="t" r="r" b="b"/>
              <a:pathLst>
                <a:path w="3427" h="3424" extrusionOk="0">
                  <a:moveTo>
                    <a:pt x="87" y="1"/>
                  </a:moveTo>
                  <a:lnTo>
                    <a:pt x="1" y="87"/>
                  </a:lnTo>
                  <a:lnTo>
                    <a:pt x="3340" y="3424"/>
                  </a:lnTo>
                  <a:lnTo>
                    <a:pt x="3427" y="3337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6" name="Google Shape;6736;p55"/>
            <p:cNvSpPr/>
            <p:nvPr/>
          </p:nvSpPr>
          <p:spPr>
            <a:xfrm>
              <a:off x="2956413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3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3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7" name="Google Shape;6737;p55"/>
            <p:cNvSpPr/>
            <p:nvPr/>
          </p:nvSpPr>
          <p:spPr>
            <a:xfrm>
              <a:off x="2962417" y="3297003"/>
              <a:ext cx="7992" cy="8116"/>
            </a:xfrm>
            <a:custGeom>
              <a:avLst/>
              <a:gdLst/>
              <a:ahLst/>
              <a:cxnLst/>
              <a:rect l="l" t="t" r="r" b="b"/>
              <a:pathLst>
                <a:path w="193" h="196" extrusionOk="0">
                  <a:moveTo>
                    <a:pt x="98" y="0"/>
                  </a:moveTo>
                  <a:cubicBezTo>
                    <a:pt x="42" y="0"/>
                    <a:pt x="0" y="42"/>
                    <a:pt x="0" y="98"/>
                  </a:cubicBezTo>
                  <a:cubicBezTo>
                    <a:pt x="0" y="151"/>
                    <a:pt x="42" y="195"/>
                    <a:pt x="98" y="195"/>
                  </a:cubicBezTo>
                  <a:cubicBezTo>
                    <a:pt x="151" y="195"/>
                    <a:pt x="193" y="151"/>
                    <a:pt x="193" y="98"/>
                  </a:cubicBezTo>
                  <a:cubicBezTo>
                    <a:pt x="193" y="42"/>
                    <a:pt x="151" y="0"/>
                    <a:pt x="98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8" name="Google Shape;6738;p55"/>
            <p:cNvSpPr/>
            <p:nvPr/>
          </p:nvSpPr>
          <p:spPr>
            <a:xfrm>
              <a:off x="2808425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0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0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9" name="Google Shape;6739;p55"/>
            <p:cNvSpPr/>
            <p:nvPr/>
          </p:nvSpPr>
          <p:spPr>
            <a:xfrm>
              <a:off x="2813974" y="3149056"/>
              <a:ext cx="8820" cy="7950"/>
            </a:xfrm>
            <a:custGeom>
              <a:avLst/>
              <a:gdLst/>
              <a:ahLst/>
              <a:cxnLst/>
              <a:rect l="l" t="t" r="r" b="b"/>
              <a:pathLst>
                <a:path w="213" h="192" extrusionOk="0">
                  <a:moveTo>
                    <a:pt x="107" y="1"/>
                  </a:moveTo>
                  <a:cubicBezTo>
                    <a:pt x="82" y="1"/>
                    <a:pt x="56" y="11"/>
                    <a:pt x="37" y="30"/>
                  </a:cubicBezTo>
                  <a:cubicBezTo>
                    <a:pt x="1" y="64"/>
                    <a:pt x="1" y="128"/>
                    <a:pt x="37" y="167"/>
                  </a:cubicBezTo>
                  <a:cubicBezTo>
                    <a:pt x="56" y="183"/>
                    <a:pt x="82" y="192"/>
                    <a:pt x="107" y="192"/>
                  </a:cubicBezTo>
                  <a:cubicBezTo>
                    <a:pt x="132" y="192"/>
                    <a:pt x="157" y="183"/>
                    <a:pt x="174" y="167"/>
                  </a:cubicBezTo>
                  <a:cubicBezTo>
                    <a:pt x="213" y="130"/>
                    <a:pt x="213" y="69"/>
                    <a:pt x="174" y="30"/>
                  </a:cubicBezTo>
                  <a:cubicBezTo>
                    <a:pt x="157" y="11"/>
                    <a:pt x="132" y="1"/>
                    <a:pt x="107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0" name="Google Shape;6740;p55"/>
            <p:cNvSpPr/>
            <p:nvPr/>
          </p:nvSpPr>
          <p:spPr>
            <a:xfrm>
              <a:off x="2870908" y="3204583"/>
              <a:ext cx="42236" cy="42194"/>
            </a:xfrm>
            <a:custGeom>
              <a:avLst/>
              <a:gdLst/>
              <a:ahLst/>
              <a:cxnLst/>
              <a:rect l="l" t="t" r="r" b="b"/>
              <a:pathLst>
                <a:path w="1020" h="1019" extrusionOk="0">
                  <a:moveTo>
                    <a:pt x="512" y="0"/>
                  </a:moveTo>
                  <a:cubicBezTo>
                    <a:pt x="233" y="0"/>
                    <a:pt x="1" y="226"/>
                    <a:pt x="1" y="508"/>
                  </a:cubicBezTo>
                  <a:cubicBezTo>
                    <a:pt x="1" y="787"/>
                    <a:pt x="233" y="1019"/>
                    <a:pt x="512" y="1019"/>
                  </a:cubicBezTo>
                  <a:cubicBezTo>
                    <a:pt x="790" y="1019"/>
                    <a:pt x="1019" y="793"/>
                    <a:pt x="1019" y="508"/>
                  </a:cubicBezTo>
                  <a:cubicBezTo>
                    <a:pt x="1019" y="226"/>
                    <a:pt x="793" y="0"/>
                    <a:pt x="5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1" name="Google Shape;6741;p55"/>
            <p:cNvSpPr/>
            <p:nvPr/>
          </p:nvSpPr>
          <p:spPr>
            <a:xfrm>
              <a:off x="2805444" y="2734408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1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3"/>
                  </a:cubicBezTo>
                  <a:cubicBezTo>
                    <a:pt x="1320" y="1098"/>
                    <a:pt x="1151" y="1067"/>
                    <a:pt x="981" y="1067"/>
                  </a:cubicBezTo>
                  <a:cubicBezTo>
                    <a:pt x="891" y="1067"/>
                    <a:pt x="800" y="1076"/>
                    <a:pt x="712" y="1092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3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9"/>
                    <a:pt x="572" y="3471"/>
                    <a:pt x="787" y="3987"/>
                  </a:cubicBezTo>
                  <a:cubicBezTo>
                    <a:pt x="811" y="4001"/>
                    <a:pt x="838" y="4007"/>
                    <a:pt x="866" y="4007"/>
                  </a:cubicBezTo>
                  <a:cubicBezTo>
                    <a:pt x="899" y="4007"/>
                    <a:pt x="934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5"/>
                    <a:pt x="2028" y="3276"/>
                  </a:cubicBezTo>
                  <a:cubicBezTo>
                    <a:pt x="2253" y="3675"/>
                    <a:pt x="2706" y="3912"/>
                    <a:pt x="3161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3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32"/>
                    <a:pt x="4034" y="1876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2" name="Google Shape;6742;p55"/>
            <p:cNvSpPr/>
            <p:nvPr/>
          </p:nvSpPr>
          <p:spPr>
            <a:xfrm>
              <a:off x="2878196" y="2757762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92"/>
                    <a:pt x="165" y="215"/>
                    <a:pt x="90" y="355"/>
                  </a:cubicBezTo>
                  <a:cubicBezTo>
                    <a:pt x="1" y="530"/>
                    <a:pt x="12" y="748"/>
                    <a:pt x="70" y="941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4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3" name="Google Shape;6743;p55"/>
            <p:cNvSpPr/>
            <p:nvPr/>
          </p:nvSpPr>
          <p:spPr>
            <a:xfrm>
              <a:off x="2886187" y="2772668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2"/>
                  </a:cubicBezTo>
                  <a:cubicBezTo>
                    <a:pt x="0" y="276"/>
                    <a:pt x="3" y="385"/>
                    <a:pt x="34" y="483"/>
                  </a:cubicBezTo>
                  <a:cubicBezTo>
                    <a:pt x="64" y="581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5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4" name="Google Shape;6744;p55"/>
            <p:cNvSpPr/>
            <p:nvPr/>
          </p:nvSpPr>
          <p:spPr>
            <a:xfrm>
              <a:off x="2898899" y="2830306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2"/>
                    <a:pt x="106" y="625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8"/>
                    <a:pt x="720" y="1186"/>
                    <a:pt x="871" y="1189"/>
                  </a:cubicBezTo>
                  <a:cubicBezTo>
                    <a:pt x="912" y="1038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5" name="Google Shape;6745;p55"/>
            <p:cNvSpPr/>
            <p:nvPr/>
          </p:nvSpPr>
          <p:spPr>
            <a:xfrm>
              <a:off x="2907677" y="28424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9"/>
                    <a:pt x="25" y="215"/>
                    <a:pt x="56" y="318"/>
                  </a:cubicBezTo>
                  <a:cubicBezTo>
                    <a:pt x="87" y="416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28"/>
                    <a:pt x="486" y="430"/>
                    <a:pt x="463" y="349"/>
                  </a:cubicBezTo>
                  <a:cubicBezTo>
                    <a:pt x="438" y="251"/>
                    <a:pt x="363" y="170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6" name="Google Shape;6746;p55"/>
            <p:cNvSpPr/>
            <p:nvPr/>
          </p:nvSpPr>
          <p:spPr>
            <a:xfrm>
              <a:off x="2848755" y="2829934"/>
              <a:ext cx="38964" cy="49979"/>
            </a:xfrm>
            <a:custGeom>
              <a:avLst/>
              <a:gdLst/>
              <a:ahLst/>
              <a:cxnLst/>
              <a:rect l="l" t="t" r="r" b="b"/>
              <a:pathLst>
                <a:path w="941" h="1207" extrusionOk="0">
                  <a:moveTo>
                    <a:pt x="940" y="1"/>
                  </a:moveTo>
                  <a:cubicBezTo>
                    <a:pt x="748" y="65"/>
                    <a:pt x="564" y="132"/>
                    <a:pt x="394" y="238"/>
                  </a:cubicBezTo>
                  <a:cubicBezTo>
                    <a:pt x="226" y="347"/>
                    <a:pt x="78" y="509"/>
                    <a:pt x="34" y="704"/>
                  </a:cubicBezTo>
                  <a:cubicBezTo>
                    <a:pt x="0" y="860"/>
                    <a:pt x="39" y="1053"/>
                    <a:pt x="84" y="1206"/>
                  </a:cubicBezTo>
                  <a:cubicBezTo>
                    <a:pt x="235" y="1198"/>
                    <a:pt x="391" y="1192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5"/>
                    <a:pt x="935" y="216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7" name="Google Shape;6747;p55"/>
            <p:cNvSpPr/>
            <p:nvPr/>
          </p:nvSpPr>
          <p:spPr>
            <a:xfrm>
              <a:off x="2856954" y="2839788"/>
              <a:ext cx="23602" cy="30062"/>
            </a:xfrm>
            <a:custGeom>
              <a:avLst/>
              <a:gdLst/>
              <a:ahLst/>
              <a:cxnLst/>
              <a:rect l="l" t="t" r="r" b="b"/>
              <a:pathLst>
                <a:path w="570" h="726" extrusionOk="0">
                  <a:moveTo>
                    <a:pt x="570" y="0"/>
                  </a:moveTo>
                  <a:lnTo>
                    <a:pt x="570" y="0"/>
                  </a:lnTo>
                  <a:cubicBezTo>
                    <a:pt x="455" y="39"/>
                    <a:pt x="338" y="78"/>
                    <a:pt x="240" y="145"/>
                  </a:cubicBezTo>
                  <a:cubicBezTo>
                    <a:pt x="140" y="209"/>
                    <a:pt x="53" y="304"/>
                    <a:pt x="26" y="424"/>
                  </a:cubicBezTo>
                  <a:cubicBezTo>
                    <a:pt x="0" y="522"/>
                    <a:pt x="26" y="636"/>
                    <a:pt x="53" y="725"/>
                  </a:cubicBezTo>
                  <a:cubicBezTo>
                    <a:pt x="143" y="723"/>
                    <a:pt x="238" y="720"/>
                    <a:pt x="316" y="675"/>
                  </a:cubicBezTo>
                  <a:cubicBezTo>
                    <a:pt x="419" y="614"/>
                    <a:pt x="475" y="494"/>
                    <a:pt x="511" y="377"/>
                  </a:cubicBezTo>
                  <a:cubicBezTo>
                    <a:pt x="544" y="257"/>
                    <a:pt x="567" y="131"/>
                    <a:pt x="5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8" name="Google Shape;6748;p55"/>
            <p:cNvSpPr/>
            <p:nvPr/>
          </p:nvSpPr>
          <p:spPr>
            <a:xfrm>
              <a:off x="2826230" y="2794158"/>
              <a:ext cx="56852" cy="31594"/>
            </a:xfrm>
            <a:custGeom>
              <a:avLst/>
              <a:gdLst/>
              <a:ahLst/>
              <a:cxnLst/>
              <a:rect l="l" t="t" r="r" b="b"/>
              <a:pathLst>
                <a:path w="1373" h="763" extrusionOk="0">
                  <a:moveTo>
                    <a:pt x="475" y="0"/>
                  </a:moveTo>
                  <a:cubicBezTo>
                    <a:pt x="472" y="0"/>
                    <a:pt x="469" y="0"/>
                    <a:pt x="466" y="0"/>
                  </a:cubicBezTo>
                  <a:cubicBezTo>
                    <a:pt x="313" y="9"/>
                    <a:pt x="137" y="95"/>
                    <a:pt x="0" y="176"/>
                  </a:cubicBezTo>
                  <a:cubicBezTo>
                    <a:pt x="45" y="318"/>
                    <a:pt x="90" y="466"/>
                    <a:pt x="193" y="572"/>
                  </a:cubicBezTo>
                  <a:cubicBezTo>
                    <a:pt x="332" y="717"/>
                    <a:pt x="547" y="759"/>
                    <a:pt x="745" y="762"/>
                  </a:cubicBezTo>
                  <a:cubicBezTo>
                    <a:pt x="768" y="762"/>
                    <a:pt x="792" y="763"/>
                    <a:pt x="815" y="763"/>
                  </a:cubicBezTo>
                  <a:cubicBezTo>
                    <a:pt x="1002" y="763"/>
                    <a:pt x="1192" y="743"/>
                    <a:pt x="1373" y="703"/>
                  </a:cubicBezTo>
                  <a:cubicBezTo>
                    <a:pt x="1264" y="536"/>
                    <a:pt x="1153" y="368"/>
                    <a:pt x="1007" y="232"/>
                  </a:cubicBezTo>
                  <a:cubicBezTo>
                    <a:pt x="864" y="97"/>
                    <a:pt x="675" y="0"/>
                    <a:pt x="47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9" name="Google Shape;6749;p55"/>
            <p:cNvSpPr/>
            <p:nvPr/>
          </p:nvSpPr>
          <p:spPr>
            <a:xfrm>
              <a:off x="2840557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5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5" y="378"/>
                    <a:pt x="412" y="378"/>
                    <a:pt x="430" y="378"/>
                  </a:cubicBezTo>
                  <a:cubicBezTo>
                    <a:pt x="517" y="378"/>
                    <a:pt x="606" y="368"/>
                    <a:pt x="689" y="349"/>
                  </a:cubicBezTo>
                  <a:cubicBezTo>
                    <a:pt x="634" y="265"/>
                    <a:pt x="578" y="182"/>
                    <a:pt x="505" y="117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0" name="Google Shape;6750;p55"/>
            <p:cNvSpPr/>
            <p:nvPr/>
          </p:nvSpPr>
          <p:spPr>
            <a:xfrm>
              <a:off x="2902336" y="2794158"/>
              <a:ext cx="56894" cy="31594"/>
            </a:xfrm>
            <a:custGeom>
              <a:avLst/>
              <a:gdLst/>
              <a:ahLst/>
              <a:cxnLst/>
              <a:rect l="l" t="t" r="r" b="b"/>
              <a:pathLst>
                <a:path w="1374" h="763" extrusionOk="0">
                  <a:moveTo>
                    <a:pt x="899" y="0"/>
                  </a:moveTo>
                  <a:cubicBezTo>
                    <a:pt x="698" y="0"/>
                    <a:pt x="509" y="97"/>
                    <a:pt x="366" y="232"/>
                  </a:cubicBezTo>
                  <a:cubicBezTo>
                    <a:pt x="218" y="368"/>
                    <a:pt x="107" y="536"/>
                    <a:pt x="1" y="703"/>
                  </a:cubicBezTo>
                  <a:cubicBezTo>
                    <a:pt x="182" y="743"/>
                    <a:pt x="372" y="763"/>
                    <a:pt x="559" y="763"/>
                  </a:cubicBezTo>
                  <a:cubicBezTo>
                    <a:pt x="582" y="763"/>
                    <a:pt x="605" y="762"/>
                    <a:pt x="628" y="762"/>
                  </a:cubicBezTo>
                  <a:cubicBezTo>
                    <a:pt x="827" y="759"/>
                    <a:pt x="1041" y="717"/>
                    <a:pt x="1181" y="572"/>
                  </a:cubicBezTo>
                  <a:cubicBezTo>
                    <a:pt x="1284" y="466"/>
                    <a:pt x="1332" y="318"/>
                    <a:pt x="1373" y="176"/>
                  </a:cubicBezTo>
                  <a:cubicBezTo>
                    <a:pt x="1237" y="95"/>
                    <a:pt x="1061" y="9"/>
                    <a:pt x="907" y="0"/>
                  </a:cubicBezTo>
                  <a:cubicBezTo>
                    <a:pt x="905" y="0"/>
                    <a:pt x="902" y="0"/>
                    <a:pt x="899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1" name="Google Shape;6751;p55"/>
            <p:cNvSpPr/>
            <p:nvPr/>
          </p:nvSpPr>
          <p:spPr>
            <a:xfrm>
              <a:off x="2916331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445" y="0"/>
                  </a:moveTo>
                  <a:cubicBezTo>
                    <a:pt x="347" y="0"/>
                    <a:pt x="255" y="52"/>
                    <a:pt x="184" y="117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86" y="368"/>
                    <a:pt x="173" y="378"/>
                    <a:pt x="259" y="378"/>
                  </a:cubicBezTo>
                  <a:cubicBezTo>
                    <a:pt x="277" y="378"/>
                    <a:pt x="295" y="378"/>
                    <a:pt x="313" y="377"/>
                  </a:cubicBezTo>
                  <a:cubicBezTo>
                    <a:pt x="416" y="374"/>
                    <a:pt x="522" y="357"/>
                    <a:pt x="592" y="285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2" name="Google Shape;6752;p55"/>
            <p:cNvSpPr/>
            <p:nvPr/>
          </p:nvSpPr>
          <p:spPr>
            <a:xfrm>
              <a:off x="2805444" y="3527432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0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2"/>
                  </a:cubicBezTo>
                  <a:cubicBezTo>
                    <a:pt x="1321" y="1097"/>
                    <a:pt x="1154" y="1066"/>
                    <a:pt x="986" y="1066"/>
                  </a:cubicBezTo>
                  <a:cubicBezTo>
                    <a:pt x="894" y="1066"/>
                    <a:pt x="802" y="1076"/>
                    <a:pt x="712" y="1091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2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8"/>
                    <a:pt x="572" y="3468"/>
                    <a:pt x="787" y="3985"/>
                  </a:cubicBezTo>
                  <a:cubicBezTo>
                    <a:pt x="812" y="4000"/>
                    <a:pt x="840" y="4006"/>
                    <a:pt x="869" y="4006"/>
                  </a:cubicBezTo>
                  <a:cubicBezTo>
                    <a:pt x="901" y="4006"/>
                    <a:pt x="935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2"/>
                    <a:pt x="2028" y="3273"/>
                  </a:cubicBezTo>
                  <a:cubicBezTo>
                    <a:pt x="2253" y="3674"/>
                    <a:pt x="2706" y="3912"/>
                    <a:pt x="3162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0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27"/>
                    <a:pt x="4034" y="1873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3" name="Google Shape;6753;p55"/>
            <p:cNvSpPr/>
            <p:nvPr/>
          </p:nvSpPr>
          <p:spPr>
            <a:xfrm>
              <a:off x="2878196" y="3550785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87"/>
                    <a:pt x="165" y="215"/>
                    <a:pt x="90" y="352"/>
                  </a:cubicBezTo>
                  <a:cubicBezTo>
                    <a:pt x="1" y="530"/>
                    <a:pt x="12" y="748"/>
                    <a:pt x="70" y="938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3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4" name="Google Shape;6754;p55"/>
            <p:cNvSpPr/>
            <p:nvPr/>
          </p:nvSpPr>
          <p:spPr>
            <a:xfrm>
              <a:off x="2886187" y="3565692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1"/>
                  </a:cubicBezTo>
                  <a:cubicBezTo>
                    <a:pt x="0" y="276"/>
                    <a:pt x="3" y="382"/>
                    <a:pt x="34" y="480"/>
                  </a:cubicBezTo>
                  <a:cubicBezTo>
                    <a:pt x="64" y="580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4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5" name="Google Shape;6755;p55"/>
            <p:cNvSpPr/>
            <p:nvPr/>
          </p:nvSpPr>
          <p:spPr>
            <a:xfrm>
              <a:off x="2898899" y="3623330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1"/>
                    <a:pt x="106" y="622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7"/>
                    <a:pt x="720" y="1186"/>
                    <a:pt x="871" y="1189"/>
                  </a:cubicBezTo>
                  <a:cubicBezTo>
                    <a:pt x="912" y="1035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6" name="Google Shape;6756;p55"/>
            <p:cNvSpPr/>
            <p:nvPr/>
          </p:nvSpPr>
          <p:spPr>
            <a:xfrm>
              <a:off x="2907677" y="36353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6"/>
                    <a:pt x="25" y="215"/>
                    <a:pt x="56" y="316"/>
                  </a:cubicBezTo>
                  <a:cubicBezTo>
                    <a:pt x="87" y="413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30"/>
                    <a:pt x="486" y="433"/>
                    <a:pt x="463" y="349"/>
                  </a:cubicBezTo>
                  <a:cubicBezTo>
                    <a:pt x="438" y="251"/>
                    <a:pt x="363" y="171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7" name="Google Shape;6757;p55"/>
            <p:cNvSpPr/>
            <p:nvPr/>
          </p:nvSpPr>
          <p:spPr>
            <a:xfrm>
              <a:off x="2848755" y="3622957"/>
              <a:ext cx="38964" cy="49855"/>
            </a:xfrm>
            <a:custGeom>
              <a:avLst/>
              <a:gdLst/>
              <a:ahLst/>
              <a:cxnLst/>
              <a:rect l="l" t="t" r="r" b="b"/>
              <a:pathLst>
                <a:path w="941" h="1204" extrusionOk="0">
                  <a:moveTo>
                    <a:pt x="940" y="1"/>
                  </a:moveTo>
                  <a:lnTo>
                    <a:pt x="940" y="1"/>
                  </a:lnTo>
                  <a:cubicBezTo>
                    <a:pt x="748" y="65"/>
                    <a:pt x="564" y="129"/>
                    <a:pt x="394" y="238"/>
                  </a:cubicBezTo>
                  <a:cubicBezTo>
                    <a:pt x="224" y="347"/>
                    <a:pt x="78" y="506"/>
                    <a:pt x="34" y="704"/>
                  </a:cubicBezTo>
                  <a:cubicBezTo>
                    <a:pt x="0" y="860"/>
                    <a:pt x="39" y="1053"/>
                    <a:pt x="84" y="1203"/>
                  </a:cubicBezTo>
                  <a:cubicBezTo>
                    <a:pt x="235" y="1198"/>
                    <a:pt x="391" y="1189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2"/>
                    <a:pt x="935" y="213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8" name="Google Shape;6758;p55"/>
            <p:cNvSpPr/>
            <p:nvPr/>
          </p:nvSpPr>
          <p:spPr>
            <a:xfrm>
              <a:off x="2856954" y="3632771"/>
              <a:ext cx="23602" cy="30103"/>
            </a:xfrm>
            <a:custGeom>
              <a:avLst/>
              <a:gdLst/>
              <a:ahLst/>
              <a:cxnLst/>
              <a:rect l="l" t="t" r="r" b="b"/>
              <a:pathLst>
                <a:path w="570" h="727" extrusionOk="0">
                  <a:moveTo>
                    <a:pt x="570" y="1"/>
                  </a:moveTo>
                  <a:lnTo>
                    <a:pt x="570" y="1"/>
                  </a:lnTo>
                  <a:cubicBezTo>
                    <a:pt x="455" y="40"/>
                    <a:pt x="338" y="79"/>
                    <a:pt x="240" y="146"/>
                  </a:cubicBezTo>
                  <a:cubicBezTo>
                    <a:pt x="140" y="210"/>
                    <a:pt x="53" y="305"/>
                    <a:pt x="26" y="425"/>
                  </a:cubicBezTo>
                  <a:cubicBezTo>
                    <a:pt x="0" y="523"/>
                    <a:pt x="26" y="637"/>
                    <a:pt x="53" y="726"/>
                  </a:cubicBezTo>
                  <a:cubicBezTo>
                    <a:pt x="143" y="724"/>
                    <a:pt x="238" y="721"/>
                    <a:pt x="316" y="676"/>
                  </a:cubicBezTo>
                  <a:cubicBezTo>
                    <a:pt x="419" y="615"/>
                    <a:pt x="475" y="495"/>
                    <a:pt x="511" y="378"/>
                  </a:cubicBezTo>
                  <a:cubicBezTo>
                    <a:pt x="544" y="258"/>
                    <a:pt x="567" y="132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9" name="Google Shape;6759;p55"/>
            <p:cNvSpPr/>
            <p:nvPr/>
          </p:nvSpPr>
          <p:spPr>
            <a:xfrm>
              <a:off x="2826230" y="3587140"/>
              <a:ext cx="56852" cy="31635"/>
            </a:xfrm>
            <a:custGeom>
              <a:avLst/>
              <a:gdLst/>
              <a:ahLst/>
              <a:cxnLst/>
              <a:rect l="l" t="t" r="r" b="b"/>
              <a:pathLst>
                <a:path w="1373" h="764" extrusionOk="0">
                  <a:moveTo>
                    <a:pt x="475" y="1"/>
                  </a:moveTo>
                  <a:cubicBezTo>
                    <a:pt x="472" y="1"/>
                    <a:pt x="469" y="1"/>
                    <a:pt x="466" y="1"/>
                  </a:cubicBezTo>
                  <a:cubicBezTo>
                    <a:pt x="313" y="9"/>
                    <a:pt x="137" y="96"/>
                    <a:pt x="0" y="177"/>
                  </a:cubicBezTo>
                  <a:cubicBezTo>
                    <a:pt x="45" y="319"/>
                    <a:pt x="90" y="467"/>
                    <a:pt x="193" y="573"/>
                  </a:cubicBezTo>
                  <a:cubicBezTo>
                    <a:pt x="332" y="718"/>
                    <a:pt x="547" y="760"/>
                    <a:pt x="745" y="763"/>
                  </a:cubicBezTo>
                  <a:cubicBezTo>
                    <a:pt x="768" y="763"/>
                    <a:pt x="792" y="764"/>
                    <a:pt x="815" y="764"/>
                  </a:cubicBezTo>
                  <a:cubicBezTo>
                    <a:pt x="1002" y="764"/>
                    <a:pt x="1192" y="744"/>
                    <a:pt x="1373" y="704"/>
                  </a:cubicBezTo>
                  <a:cubicBezTo>
                    <a:pt x="1264" y="537"/>
                    <a:pt x="1153" y="369"/>
                    <a:pt x="1007" y="233"/>
                  </a:cubicBezTo>
                  <a:cubicBezTo>
                    <a:pt x="864" y="98"/>
                    <a:pt x="675" y="1"/>
                    <a:pt x="475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0" name="Google Shape;6760;p55"/>
            <p:cNvSpPr/>
            <p:nvPr/>
          </p:nvSpPr>
          <p:spPr>
            <a:xfrm>
              <a:off x="2840557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2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0" y="377"/>
                    <a:pt x="402" y="377"/>
                    <a:pt x="415" y="377"/>
                  </a:cubicBezTo>
                  <a:cubicBezTo>
                    <a:pt x="507" y="377"/>
                    <a:pt x="601" y="368"/>
                    <a:pt x="689" y="349"/>
                  </a:cubicBezTo>
                  <a:cubicBezTo>
                    <a:pt x="634" y="265"/>
                    <a:pt x="578" y="182"/>
                    <a:pt x="505" y="115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1" name="Google Shape;6761;p55"/>
            <p:cNvSpPr/>
            <p:nvPr/>
          </p:nvSpPr>
          <p:spPr>
            <a:xfrm>
              <a:off x="2902336" y="3587140"/>
              <a:ext cx="56894" cy="31635"/>
            </a:xfrm>
            <a:custGeom>
              <a:avLst/>
              <a:gdLst/>
              <a:ahLst/>
              <a:cxnLst/>
              <a:rect l="l" t="t" r="r" b="b"/>
              <a:pathLst>
                <a:path w="1374" h="764" extrusionOk="0">
                  <a:moveTo>
                    <a:pt x="899" y="1"/>
                  </a:moveTo>
                  <a:cubicBezTo>
                    <a:pt x="698" y="1"/>
                    <a:pt x="509" y="98"/>
                    <a:pt x="366" y="233"/>
                  </a:cubicBezTo>
                  <a:cubicBezTo>
                    <a:pt x="218" y="369"/>
                    <a:pt x="107" y="537"/>
                    <a:pt x="1" y="704"/>
                  </a:cubicBezTo>
                  <a:cubicBezTo>
                    <a:pt x="182" y="744"/>
                    <a:pt x="372" y="764"/>
                    <a:pt x="559" y="764"/>
                  </a:cubicBezTo>
                  <a:cubicBezTo>
                    <a:pt x="582" y="764"/>
                    <a:pt x="605" y="763"/>
                    <a:pt x="628" y="763"/>
                  </a:cubicBezTo>
                  <a:cubicBezTo>
                    <a:pt x="827" y="760"/>
                    <a:pt x="1041" y="718"/>
                    <a:pt x="1181" y="573"/>
                  </a:cubicBezTo>
                  <a:cubicBezTo>
                    <a:pt x="1284" y="467"/>
                    <a:pt x="1332" y="319"/>
                    <a:pt x="1373" y="177"/>
                  </a:cubicBezTo>
                  <a:cubicBezTo>
                    <a:pt x="1237" y="96"/>
                    <a:pt x="1061" y="9"/>
                    <a:pt x="907" y="1"/>
                  </a:cubicBezTo>
                  <a:cubicBezTo>
                    <a:pt x="905" y="1"/>
                    <a:pt x="902" y="1"/>
                    <a:pt x="899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2" name="Google Shape;6762;p55"/>
            <p:cNvSpPr/>
            <p:nvPr/>
          </p:nvSpPr>
          <p:spPr>
            <a:xfrm>
              <a:off x="2916331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445" y="0"/>
                  </a:moveTo>
                  <a:cubicBezTo>
                    <a:pt x="347" y="0"/>
                    <a:pt x="255" y="52"/>
                    <a:pt x="184" y="115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91" y="368"/>
                    <a:pt x="184" y="377"/>
                    <a:pt x="275" y="377"/>
                  </a:cubicBezTo>
                  <a:cubicBezTo>
                    <a:pt x="287" y="377"/>
                    <a:pt x="300" y="377"/>
                    <a:pt x="313" y="377"/>
                  </a:cubicBezTo>
                  <a:cubicBezTo>
                    <a:pt x="416" y="374"/>
                    <a:pt x="522" y="357"/>
                    <a:pt x="592" y="282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3" name="Google Shape;6763;p55"/>
            <p:cNvSpPr/>
            <p:nvPr/>
          </p:nvSpPr>
          <p:spPr>
            <a:xfrm>
              <a:off x="2595884" y="2643976"/>
              <a:ext cx="661402" cy="1123096"/>
            </a:xfrm>
            <a:custGeom>
              <a:avLst/>
              <a:gdLst/>
              <a:ahLst/>
              <a:cxnLst/>
              <a:rect l="l" t="t" r="r" b="b"/>
              <a:pathLst>
                <a:path w="15973" h="27123" extrusionOk="0">
                  <a:moveTo>
                    <a:pt x="7154" y="0"/>
                  </a:moveTo>
                  <a:cubicBezTo>
                    <a:pt x="6052" y="0"/>
                    <a:pt x="4994" y="204"/>
                    <a:pt x="4021" y="578"/>
                  </a:cubicBezTo>
                  <a:cubicBezTo>
                    <a:pt x="4760" y="648"/>
                    <a:pt x="5491" y="809"/>
                    <a:pt x="6183" y="1074"/>
                  </a:cubicBezTo>
                  <a:cubicBezTo>
                    <a:pt x="9263" y="2255"/>
                    <a:pt x="11439" y="5223"/>
                    <a:pt x="12231" y="8420"/>
                  </a:cubicBezTo>
                  <a:cubicBezTo>
                    <a:pt x="13020" y="11620"/>
                    <a:pt x="12574" y="15021"/>
                    <a:pt x="11592" y="18170"/>
                  </a:cubicBezTo>
                  <a:cubicBezTo>
                    <a:pt x="10699" y="21021"/>
                    <a:pt x="9045" y="24026"/>
                    <a:pt x="6169" y="24841"/>
                  </a:cubicBezTo>
                  <a:cubicBezTo>
                    <a:pt x="5663" y="24985"/>
                    <a:pt x="5145" y="25051"/>
                    <a:pt x="4625" y="25051"/>
                  </a:cubicBezTo>
                  <a:cubicBezTo>
                    <a:pt x="3244" y="25051"/>
                    <a:pt x="1849" y="24585"/>
                    <a:pt x="645" y="23875"/>
                  </a:cubicBezTo>
                  <a:cubicBezTo>
                    <a:pt x="422" y="23747"/>
                    <a:pt x="210" y="23608"/>
                    <a:pt x="0" y="23463"/>
                  </a:cubicBezTo>
                  <a:lnTo>
                    <a:pt x="0" y="23463"/>
                  </a:lnTo>
                  <a:cubicBezTo>
                    <a:pt x="1602" y="25678"/>
                    <a:pt x="4207" y="27123"/>
                    <a:pt x="7154" y="27123"/>
                  </a:cubicBezTo>
                  <a:cubicBezTo>
                    <a:pt x="12024" y="27123"/>
                    <a:pt x="15972" y="23175"/>
                    <a:pt x="15972" y="18301"/>
                  </a:cubicBezTo>
                  <a:lnTo>
                    <a:pt x="15972" y="8822"/>
                  </a:lnTo>
                  <a:cubicBezTo>
                    <a:pt x="15972" y="3954"/>
                    <a:pt x="12024" y="0"/>
                    <a:pt x="715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4" name="Google Shape;6764;p55"/>
            <p:cNvSpPr/>
            <p:nvPr/>
          </p:nvSpPr>
          <p:spPr>
            <a:xfrm>
              <a:off x="2730704" y="2612092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67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5" name="Google Shape;6765;p55"/>
            <p:cNvSpPr/>
            <p:nvPr/>
          </p:nvSpPr>
          <p:spPr>
            <a:xfrm>
              <a:off x="2731284" y="2616606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7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6" name="Google Shape;6766;p55"/>
            <p:cNvSpPr/>
            <p:nvPr/>
          </p:nvSpPr>
          <p:spPr>
            <a:xfrm>
              <a:off x="2767888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4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4" y="4412"/>
                    <a:pt x="235" y="4412"/>
                  </a:cubicBezTo>
                  <a:cubicBezTo>
                    <a:pt x="363" y="4412"/>
                    <a:pt x="472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7" name="Google Shape;6767;p55"/>
            <p:cNvSpPr/>
            <p:nvPr/>
          </p:nvSpPr>
          <p:spPr>
            <a:xfrm>
              <a:off x="2800226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8" name="Google Shape;6768;p55"/>
            <p:cNvSpPr/>
            <p:nvPr/>
          </p:nvSpPr>
          <p:spPr>
            <a:xfrm>
              <a:off x="2832565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9" name="Google Shape;6769;p55"/>
            <p:cNvSpPr/>
            <p:nvPr/>
          </p:nvSpPr>
          <p:spPr>
            <a:xfrm>
              <a:off x="2864821" y="3764693"/>
              <a:ext cx="19296" cy="182690"/>
            </a:xfrm>
            <a:custGeom>
              <a:avLst/>
              <a:gdLst/>
              <a:ahLst/>
              <a:cxnLst/>
              <a:rect l="l" t="t" r="r" b="b"/>
              <a:pathLst>
                <a:path w="466" h="4412" extrusionOk="0">
                  <a:moveTo>
                    <a:pt x="232" y="1"/>
                  </a:moveTo>
                  <a:cubicBezTo>
                    <a:pt x="103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3" y="4412"/>
                    <a:pt x="232" y="4412"/>
                  </a:cubicBezTo>
                  <a:cubicBezTo>
                    <a:pt x="363" y="4412"/>
                    <a:pt x="466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0" name="Google Shape;6770;p55"/>
            <p:cNvSpPr/>
            <p:nvPr/>
          </p:nvSpPr>
          <p:spPr>
            <a:xfrm>
              <a:off x="2899810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5" y="4412"/>
                  </a:cubicBezTo>
                  <a:cubicBezTo>
                    <a:pt x="369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1" name="Google Shape;6771;p55"/>
            <p:cNvSpPr/>
            <p:nvPr/>
          </p:nvSpPr>
          <p:spPr>
            <a:xfrm>
              <a:off x="2932149" y="3764693"/>
              <a:ext cx="19586" cy="182690"/>
            </a:xfrm>
            <a:custGeom>
              <a:avLst/>
              <a:gdLst/>
              <a:ahLst/>
              <a:cxnLst/>
              <a:rect l="l" t="t" r="r" b="b"/>
              <a:pathLst>
                <a:path w="473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2" name="Google Shape;6772;p55"/>
            <p:cNvSpPr/>
            <p:nvPr/>
          </p:nvSpPr>
          <p:spPr>
            <a:xfrm>
              <a:off x="2964487" y="3764693"/>
              <a:ext cx="19462" cy="182690"/>
            </a:xfrm>
            <a:custGeom>
              <a:avLst/>
              <a:gdLst/>
              <a:ahLst/>
              <a:cxnLst/>
              <a:rect l="l" t="t" r="r" b="b"/>
              <a:pathLst>
                <a:path w="470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3" name="Google Shape;6773;p55"/>
            <p:cNvSpPr/>
            <p:nvPr/>
          </p:nvSpPr>
          <p:spPr>
            <a:xfrm>
              <a:off x="2996743" y="3764693"/>
              <a:ext cx="19420" cy="182690"/>
            </a:xfrm>
            <a:custGeom>
              <a:avLst/>
              <a:gdLst/>
              <a:ahLst/>
              <a:cxnLst/>
              <a:rect l="l" t="t" r="r" b="b"/>
              <a:pathLst>
                <a:path w="469" h="4412" extrusionOk="0">
                  <a:moveTo>
                    <a:pt x="234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4" y="4412"/>
                  </a:cubicBezTo>
                  <a:cubicBezTo>
                    <a:pt x="366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4" name="Google Shape;6774;p55"/>
            <p:cNvSpPr/>
            <p:nvPr/>
          </p:nvSpPr>
          <p:spPr>
            <a:xfrm>
              <a:off x="2730704" y="3729248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70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5" name="Google Shape;6775;p55"/>
            <p:cNvSpPr/>
            <p:nvPr/>
          </p:nvSpPr>
          <p:spPr>
            <a:xfrm>
              <a:off x="2731284" y="3733762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9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6" name="Google Shape;6776;p55"/>
            <p:cNvSpPr/>
            <p:nvPr/>
          </p:nvSpPr>
          <p:spPr>
            <a:xfrm>
              <a:off x="2839522" y="4211762"/>
              <a:ext cx="105962" cy="106086"/>
            </a:xfrm>
            <a:custGeom>
              <a:avLst/>
              <a:gdLst/>
              <a:ahLst/>
              <a:cxnLst/>
              <a:rect l="l" t="t" r="r" b="b"/>
              <a:pathLst>
                <a:path w="2559" h="2562" extrusionOk="0">
                  <a:moveTo>
                    <a:pt x="1281" y="0"/>
                  </a:moveTo>
                  <a:lnTo>
                    <a:pt x="0" y="1281"/>
                  </a:lnTo>
                  <a:lnTo>
                    <a:pt x="1281" y="2561"/>
                  </a:lnTo>
                  <a:lnTo>
                    <a:pt x="2558" y="128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7" name="Google Shape;6777;p55"/>
            <p:cNvSpPr/>
            <p:nvPr/>
          </p:nvSpPr>
          <p:spPr>
            <a:xfrm>
              <a:off x="2861219" y="4348860"/>
              <a:ext cx="62774" cy="62774"/>
            </a:xfrm>
            <a:custGeom>
              <a:avLst/>
              <a:gdLst/>
              <a:ahLst/>
              <a:cxnLst/>
              <a:rect l="l" t="t" r="r" b="b"/>
              <a:pathLst>
                <a:path w="1516" h="1516" extrusionOk="0">
                  <a:moveTo>
                    <a:pt x="759" y="1"/>
                  </a:moveTo>
                  <a:cubicBezTo>
                    <a:pt x="341" y="1"/>
                    <a:pt x="1" y="338"/>
                    <a:pt x="1" y="757"/>
                  </a:cubicBezTo>
                  <a:cubicBezTo>
                    <a:pt x="1" y="1175"/>
                    <a:pt x="341" y="1516"/>
                    <a:pt x="759" y="1516"/>
                  </a:cubicBezTo>
                  <a:cubicBezTo>
                    <a:pt x="1178" y="1516"/>
                    <a:pt x="1515" y="1175"/>
                    <a:pt x="1515" y="757"/>
                  </a:cubicBezTo>
                  <a:cubicBezTo>
                    <a:pt x="1515" y="338"/>
                    <a:pt x="1178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8" name="Google Shape;6778;p55"/>
            <p:cNvSpPr/>
            <p:nvPr/>
          </p:nvSpPr>
          <p:spPr>
            <a:xfrm>
              <a:off x="2869666" y="4449603"/>
              <a:ext cx="41159" cy="178756"/>
            </a:xfrm>
            <a:custGeom>
              <a:avLst/>
              <a:gdLst/>
              <a:ahLst/>
              <a:cxnLst/>
              <a:rect l="l" t="t" r="r" b="b"/>
              <a:pathLst>
                <a:path w="994" h="4317" extrusionOk="0">
                  <a:moveTo>
                    <a:pt x="0" y="1"/>
                  </a:moveTo>
                  <a:lnTo>
                    <a:pt x="0" y="4316"/>
                  </a:lnTo>
                  <a:lnTo>
                    <a:pt x="993" y="431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9" name="Google Shape;6779;p55"/>
            <p:cNvSpPr/>
            <p:nvPr/>
          </p:nvSpPr>
          <p:spPr>
            <a:xfrm>
              <a:off x="2839604" y="4244349"/>
              <a:ext cx="105879" cy="73374"/>
            </a:xfrm>
            <a:custGeom>
              <a:avLst/>
              <a:gdLst/>
              <a:ahLst/>
              <a:cxnLst/>
              <a:rect l="l" t="t" r="r" b="b"/>
              <a:pathLst>
                <a:path w="2557" h="1772" extrusionOk="0">
                  <a:moveTo>
                    <a:pt x="2065" y="0"/>
                  </a:moveTo>
                  <a:lnTo>
                    <a:pt x="1083" y="979"/>
                  </a:lnTo>
                  <a:lnTo>
                    <a:pt x="297" y="195"/>
                  </a:lnTo>
                  <a:lnTo>
                    <a:pt x="1" y="494"/>
                  </a:lnTo>
                  <a:lnTo>
                    <a:pt x="1281" y="1772"/>
                  </a:lnTo>
                  <a:lnTo>
                    <a:pt x="2556" y="494"/>
                  </a:lnTo>
                  <a:lnTo>
                    <a:pt x="206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0" name="Google Shape;6780;p55"/>
            <p:cNvSpPr/>
            <p:nvPr/>
          </p:nvSpPr>
          <p:spPr>
            <a:xfrm>
              <a:off x="2863662" y="4353374"/>
              <a:ext cx="60331" cy="58053"/>
            </a:xfrm>
            <a:custGeom>
              <a:avLst/>
              <a:gdLst/>
              <a:ahLst/>
              <a:cxnLst/>
              <a:rect l="l" t="t" r="r" b="b"/>
              <a:pathLst>
                <a:path w="1457" h="1402" extrusionOk="0">
                  <a:moveTo>
                    <a:pt x="1080" y="1"/>
                  </a:moveTo>
                  <a:lnTo>
                    <a:pt x="1080" y="1"/>
                  </a:lnTo>
                  <a:cubicBezTo>
                    <a:pt x="1116" y="87"/>
                    <a:pt x="1136" y="185"/>
                    <a:pt x="1136" y="282"/>
                  </a:cubicBezTo>
                  <a:cubicBezTo>
                    <a:pt x="1136" y="701"/>
                    <a:pt x="798" y="1038"/>
                    <a:pt x="380" y="1038"/>
                  </a:cubicBezTo>
                  <a:cubicBezTo>
                    <a:pt x="240" y="1038"/>
                    <a:pt x="112" y="1002"/>
                    <a:pt x="0" y="932"/>
                  </a:cubicBezTo>
                  <a:lnTo>
                    <a:pt x="0" y="932"/>
                  </a:lnTo>
                  <a:cubicBezTo>
                    <a:pt x="112" y="1206"/>
                    <a:pt x="382" y="1401"/>
                    <a:pt x="700" y="1401"/>
                  </a:cubicBezTo>
                  <a:cubicBezTo>
                    <a:pt x="1119" y="1401"/>
                    <a:pt x="1456" y="1064"/>
                    <a:pt x="1456" y="645"/>
                  </a:cubicBezTo>
                  <a:cubicBezTo>
                    <a:pt x="1454" y="374"/>
                    <a:pt x="1303" y="132"/>
                    <a:pt x="1080" y="1"/>
                  </a:cubicBezTo>
                  <a:close/>
                </a:path>
              </a:pathLst>
            </a:custGeom>
            <a:solidFill>
              <a:srgbClr val="FAD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1" name="Google Shape;6781;p55"/>
            <p:cNvSpPr/>
            <p:nvPr/>
          </p:nvSpPr>
          <p:spPr>
            <a:xfrm>
              <a:off x="2869666" y="4449727"/>
              <a:ext cx="41159" cy="178632"/>
            </a:xfrm>
            <a:custGeom>
              <a:avLst/>
              <a:gdLst/>
              <a:ahLst/>
              <a:cxnLst/>
              <a:rect l="l" t="t" r="r" b="b"/>
              <a:pathLst>
                <a:path w="994" h="4314" extrusionOk="0">
                  <a:moveTo>
                    <a:pt x="608" y="0"/>
                  </a:moveTo>
                  <a:lnTo>
                    <a:pt x="608" y="3920"/>
                  </a:lnTo>
                  <a:lnTo>
                    <a:pt x="0" y="3920"/>
                  </a:lnTo>
                  <a:lnTo>
                    <a:pt x="0" y="4313"/>
                  </a:lnTo>
                  <a:lnTo>
                    <a:pt x="993" y="4313"/>
                  </a:lnTo>
                  <a:lnTo>
                    <a:pt x="993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82" name="Google Shape;6782;p55"/>
          <p:cNvGrpSpPr/>
          <p:nvPr/>
        </p:nvGrpSpPr>
        <p:grpSpPr>
          <a:xfrm>
            <a:off x="6605762" y="-1018127"/>
            <a:ext cx="858570" cy="3767747"/>
            <a:chOff x="2526900" y="1423675"/>
            <a:chExt cx="730387" cy="3204684"/>
          </a:xfrm>
        </p:grpSpPr>
        <p:sp>
          <p:nvSpPr>
            <p:cNvPr id="6783" name="Google Shape;6783;p55"/>
            <p:cNvSpPr/>
            <p:nvPr/>
          </p:nvSpPr>
          <p:spPr>
            <a:xfrm>
              <a:off x="2877409" y="1423675"/>
              <a:ext cx="30393" cy="3034797"/>
            </a:xfrm>
            <a:custGeom>
              <a:avLst/>
              <a:gdLst/>
              <a:ahLst/>
              <a:cxnLst/>
              <a:rect l="l" t="t" r="r" b="b"/>
              <a:pathLst>
                <a:path w="734" h="73291" extrusionOk="0">
                  <a:moveTo>
                    <a:pt x="0" y="0"/>
                  </a:moveTo>
                  <a:lnTo>
                    <a:pt x="0" y="73291"/>
                  </a:lnTo>
                  <a:lnTo>
                    <a:pt x="734" y="73291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4" name="Google Shape;6784;p55"/>
            <p:cNvSpPr/>
            <p:nvPr/>
          </p:nvSpPr>
          <p:spPr>
            <a:xfrm>
              <a:off x="2526900" y="2643976"/>
              <a:ext cx="730387" cy="1123096"/>
            </a:xfrm>
            <a:custGeom>
              <a:avLst/>
              <a:gdLst/>
              <a:ahLst/>
              <a:cxnLst/>
              <a:rect l="l" t="t" r="r" b="b"/>
              <a:pathLst>
                <a:path w="17639" h="27123" extrusionOk="0">
                  <a:moveTo>
                    <a:pt x="8820" y="0"/>
                  </a:moveTo>
                  <a:cubicBezTo>
                    <a:pt x="3949" y="0"/>
                    <a:pt x="1" y="3948"/>
                    <a:pt x="1" y="8822"/>
                  </a:cubicBezTo>
                  <a:lnTo>
                    <a:pt x="1" y="18301"/>
                  </a:lnTo>
                  <a:cubicBezTo>
                    <a:pt x="1" y="23175"/>
                    <a:pt x="3949" y="27123"/>
                    <a:pt x="8820" y="27123"/>
                  </a:cubicBezTo>
                  <a:cubicBezTo>
                    <a:pt x="13690" y="27123"/>
                    <a:pt x="17638" y="23172"/>
                    <a:pt x="17638" y="18301"/>
                  </a:cubicBezTo>
                  <a:lnTo>
                    <a:pt x="17638" y="8822"/>
                  </a:lnTo>
                  <a:cubicBezTo>
                    <a:pt x="17638" y="3948"/>
                    <a:pt x="13690" y="0"/>
                    <a:pt x="8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5" name="Google Shape;6785;p55"/>
            <p:cNvSpPr/>
            <p:nvPr/>
          </p:nvSpPr>
          <p:spPr>
            <a:xfrm>
              <a:off x="2538245" y="3182844"/>
              <a:ext cx="50848" cy="50890"/>
            </a:xfrm>
            <a:custGeom>
              <a:avLst/>
              <a:gdLst/>
              <a:ahLst/>
              <a:cxnLst/>
              <a:rect l="l" t="t" r="r" b="b"/>
              <a:pathLst>
                <a:path w="1228" h="1229" extrusionOk="0">
                  <a:moveTo>
                    <a:pt x="614" y="1"/>
                  </a:moveTo>
                  <a:cubicBezTo>
                    <a:pt x="277" y="1"/>
                    <a:pt x="0" y="277"/>
                    <a:pt x="0" y="615"/>
                  </a:cubicBezTo>
                  <a:cubicBezTo>
                    <a:pt x="0" y="952"/>
                    <a:pt x="277" y="1228"/>
                    <a:pt x="614" y="1228"/>
                  </a:cubicBezTo>
                  <a:cubicBezTo>
                    <a:pt x="954" y="1228"/>
                    <a:pt x="1228" y="955"/>
                    <a:pt x="1228" y="615"/>
                  </a:cubicBezTo>
                  <a:cubicBezTo>
                    <a:pt x="1228" y="277"/>
                    <a:pt x="954" y="1"/>
                    <a:pt x="6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6" name="Google Shape;6786;p55"/>
            <p:cNvSpPr/>
            <p:nvPr/>
          </p:nvSpPr>
          <p:spPr>
            <a:xfrm>
              <a:off x="3183612" y="3182844"/>
              <a:ext cx="50890" cy="50890"/>
            </a:xfrm>
            <a:custGeom>
              <a:avLst/>
              <a:gdLst/>
              <a:ahLst/>
              <a:cxnLst/>
              <a:rect l="l" t="t" r="r" b="b"/>
              <a:pathLst>
                <a:path w="1229" h="1229" extrusionOk="0">
                  <a:moveTo>
                    <a:pt x="615" y="1"/>
                  </a:moveTo>
                  <a:cubicBezTo>
                    <a:pt x="274" y="1"/>
                    <a:pt x="1" y="277"/>
                    <a:pt x="1" y="615"/>
                  </a:cubicBezTo>
                  <a:cubicBezTo>
                    <a:pt x="1" y="952"/>
                    <a:pt x="274" y="1228"/>
                    <a:pt x="615" y="1228"/>
                  </a:cubicBezTo>
                  <a:cubicBezTo>
                    <a:pt x="952" y="1228"/>
                    <a:pt x="1228" y="955"/>
                    <a:pt x="1228" y="615"/>
                  </a:cubicBezTo>
                  <a:cubicBezTo>
                    <a:pt x="1228" y="277"/>
                    <a:pt x="955" y="1"/>
                    <a:pt x="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7" name="Google Shape;6787;p55"/>
            <p:cNvSpPr/>
            <p:nvPr/>
          </p:nvSpPr>
          <p:spPr>
            <a:xfrm>
              <a:off x="2549674" y="2643976"/>
              <a:ext cx="684963" cy="302109"/>
            </a:xfrm>
            <a:custGeom>
              <a:avLst/>
              <a:gdLst/>
              <a:ahLst/>
              <a:cxnLst/>
              <a:rect l="l" t="t" r="r" b="b"/>
              <a:pathLst>
                <a:path w="16542" h="7296" extrusionOk="0">
                  <a:moveTo>
                    <a:pt x="8270" y="0"/>
                  </a:moveTo>
                  <a:cubicBezTo>
                    <a:pt x="4475" y="0"/>
                    <a:pt x="1245" y="2394"/>
                    <a:pt x="1" y="5753"/>
                  </a:cubicBezTo>
                  <a:cubicBezTo>
                    <a:pt x="1881" y="6735"/>
                    <a:pt x="4015" y="7296"/>
                    <a:pt x="6280" y="7296"/>
                  </a:cubicBezTo>
                  <a:lnTo>
                    <a:pt x="10261" y="7296"/>
                  </a:lnTo>
                  <a:cubicBezTo>
                    <a:pt x="12527" y="7296"/>
                    <a:pt x="14664" y="6738"/>
                    <a:pt x="16541" y="5753"/>
                  </a:cubicBezTo>
                  <a:cubicBezTo>
                    <a:pt x="15291" y="2397"/>
                    <a:pt x="12064" y="0"/>
                    <a:pt x="827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8" name="Google Shape;6788;p55"/>
            <p:cNvSpPr/>
            <p:nvPr/>
          </p:nvSpPr>
          <p:spPr>
            <a:xfrm>
              <a:off x="2563669" y="3505155"/>
              <a:ext cx="656516" cy="261778"/>
            </a:xfrm>
            <a:custGeom>
              <a:avLst/>
              <a:gdLst/>
              <a:ahLst/>
              <a:cxnLst/>
              <a:rect l="l" t="t" r="r" b="b"/>
              <a:pathLst>
                <a:path w="15855" h="6322" extrusionOk="0">
                  <a:moveTo>
                    <a:pt x="5940" y="0"/>
                  </a:moveTo>
                  <a:cubicBezTo>
                    <a:pt x="3808" y="0"/>
                    <a:pt x="1794" y="491"/>
                    <a:pt x="0" y="1367"/>
                  </a:cubicBezTo>
                  <a:cubicBezTo>
                    <a:pt x="1434" y="4299"/>
                    <a:pt x="4444" y="6322"/>
                    <a:pt x="7929" y="6322"/>
                  </a:cubicBezTo>
                  <a:cubicBezTo>
                    <a:pt x="11410" y="6322"/>
                    <a:pt x="14423" y="4299"/>
                    <a:pt x="15855" y="1367"/>
                  </a:cubicBezTo>
                  <a:cubicBezTo>
                    <a:pt x="14058" y="491"/>
                    <a:pt x="12046" y="0"/>
                    <a:pt x="991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9" name="Google Shape;6789;p55"/>
            <p:cNvSpPr/>
            <p:nvPr/>
          </p:nvSpPr>
          <p:spPr>
            <a:xfrm>
              <a:off x="2631925" y="2666990"/>
              <a:ext cx="520451" cy="1077076"/>
            </a:xfrm>
            <a:custGeom>
              <a:avLst/>
              <a:gdLst/>
              <a:ahLst/>
              <a:cxnLst/>
              <a:rect l="l" t="t" r="r" b="b"/>
              <a:pathLst>
                <a:path w="13222" h="27363" extrusionOk="0">
                  <a:moveTo>
                    <a:pt x="7935" y="243"/>
                  </a:moveTo>
                  <a:cubicBezTo>
                    <a:pt x="10713" y="243"/>
                    <a:pt x="12973" y="2503"/>
                    <a:pt x="12973" y="5282"/>
                  </a:cubicBezTo>
                  <a:lnTo>
                    <a:pt x="12973" y="22082"/>
                  </a:lnTo>
                  <a:cubicBezTo>
                    <a:pt x="12973" y="24860"/>
                    <a:pt x="10713" y="27120"/>
                    <a:pt x="7935" y="27120"/>
                  </a:cubicBezTo>
                  <a:lnTo>
                    <a:pt x="5282" y="27120"/>
                  </a:lnTo>
                  <a:cubicBezTo>
                    <a:pt x="2500" y="27120"/>
                    <a:pt x="240" y="24860"/>
                    <a:pt x="240" y="22082"/>
                  </a:cubicBezTo>
                  <a:lnTo>
                    <a:pt x="240" y="5282"/>
                  </a:lnTo>
                  <a:cubicBezTo>
                    <a:pt x="240" y="2503"/>
                    <a:pt x="2500" y="243"/>
                    <a:pt x="5282" y="243"/>
                  </a:cubicBezTo>
                  <a:close/>
                  <a:moveTo>
                    <a:pt x="5284" y="0"/>
                  </a:moveTo>
                  <a:cubicBezTo>
                    <a:pt x="2372" y="0"/>
                    <a:pt x="0" y="2372"/>
                    <a:pt x="0" y="5282"/>
                  </a:cubicBezTo>
                  <a:lnTo>
                    <a:pt x="0" y="22082"/>
                  </a:lnTo>
                  <a:cubicBezTo>
                    <a:pt x="0" y="24991"/>
                    <a:pt x="2372" y="27363"/>
                    <a:pt x="5284" y="27363"/>
                  </a:cubicBezTo>
                  <a:lnTo>
                    <a:pt x="7937" y="27363"/>
                  </a:lnTo>
                  <a:cubicBezTo>
                    <a:pt x="10850" y="27363"/>
                    <a:pt x="13219" y="24997"/>
                    <a:pt x="13221" y="22082"/>
                  </a:cubicBezTo>
                  <a:lnTo>
                    <a:pt x="13221" y="5282"/>
                  </a:lnTo>
                  <a:cubicBezTo>
                    <a:pt x="13221" y="2372"/>
                    <a:pt x="10850" y="0"/>
                    <a:pt x="79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0" name="Google Shape;6790;p55"/>
            <p:cNvSpPr/>
            <p:nvPr/>
          </p:nvSpPr>
          <p:spPr>
            <a:xfrm>
              <a:off x="2750000" y="2638758"/>
              <a:ext cx="284180" cy="1133282"/>
            </a:xfrm>
            <a:custGeom>
              <a:avLst/>
              <a:gdLst/>
              <a:ahLst/>
              <a:cxnLst/>
              <a:rect l="l" t="t" r="r" b="b"/>
              <a:pathLst>
                <a:path w="6863" h="27369" extrusionOk="0">
                  <a:moveTo>
                    <a:pt x="4107" y="249"/>
                  </a:moveTo>
                  <a:cubicBezTo>
                    <a:pt x="5493" y="249"/>
                    <a:pt x="6617" y="1376"/>
                    <a:pt x="6617" y="2760"/>
                  </a:cubicBezTo>
                  <a:lnTo>
                    <a:pt x="6617" y="24615"/>
                  </a:lnTo>
                  <a:cubicBezTo>
                    <a:pt x="6617" y="25999"/>
                    <a:pt x="5493" y="27126"/>
                    <a:pt x="4107" y="27126"/>
                  </a:cubicBezTo>
                  <a:lnTo>
                    <a:pt x="2754" y="27126"/>
                  </a:lnTo>
                  <a:cubicBezTo>
                    <a:pt x="1370" y="27126"/>
                    <a:pt x="243" y="25999"/>
                    <a:pt x="243" y="24615"/>
                  </a:cubicBezTo>
                  <a:lnTo>
                    <a:pt x="243" y="2760"/>
                  </a:lnTo>
                  <a:cubicBezTo>
                    <a:pt x="243" y="1376"/>
                    <a:pt x="1370" y="249"/>
                    <a:pt x="2754" y="249"/>
                  </a:cubicBezTo>
                  <a:close/>
                  <a:moveTo>
                    <a:pt x="2754" y="1"/>
                  </a:moveTo>
                  <a:cubicBezTo>
                    <a:pt x="1233" y="1"/>
                    <a:pt x="0" y="1240"/>
                    <a:pt x="0" y="2757"/>
                  </a:cubicBezTo>
                  <a:lnTo>
                    <a:pt x="0" y="24615"/>
                  </a:lnTo>
                  <a:cubicBezTo>
                    <a:pt x="0" y="26136"/>
                    <a:pt x="1239" y="27369"/>
                    <a:pt x="2754" y="27369"/>
                  </a:cubicBezTo>
                  <a:lnTo>
                    <a:pt x="4107" y="27369"/>
                  </a:lnTo>
                  <a:cubicBezTo>
                    <a:pt x="5627" y="27369"/>
                    <a:pt x="6863" y="26136"/>
                    <a:pt x="6863" y="24612"/>
                  </a:cubicBezTo>
                  <a:lnTo>
                    <a:pt x="6863" y="2757"/>
                  </a:lnTo>
                  <a:cubicBezTo>
                    <a:pt x="6863" y="1237"/>
                    <a:pt x="5624" y="1"/>
                    <a:pt x="4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1" name="Google Shape;6791;p55"/>
            <p:cNvSpPr/>
            <p:nvPr/>
          </p:nvSpPr>
          <p:spPr>
            <a:xfrm>
              <a:off x="2886974" y="2643976"/>
              <a:ext cx="10228" cy="1122971"/>
            </a:xfrm>
            <a:custGeom>
              <a:avLst/>
              <a:gdLst/>
              <a:ahLst/>
              <a:cxnLst/>
              <a:rect l="l" t="t" r="r" b="b"/>
              <a:pathLst>
                <a:path w="247" h="27120" extrusionOk="0">
                  <a:moveTo>
                    <a:pt x="1" y="0"/>
                  </a:moveTo>
                  <a:lnTo>
                    <a:pt x="1" y="27120"/>
                  </a:lnTo>
                  <a:lnTo>
                    <a:pt x="246" y="27120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2" name="Google Shape;6792;p55"/>
            <p:cNvSpPr/>
            <p:nvPr/>
          </p:nvSpPr>
          <p:spPr>
            <a:xfrm>
              <a:off x="2547231" y="2877759"/>
              <a:ext cx="689601" cy="73415"/>
            </a:xfrm>
            <a:custGeom>
              <a:avLst/>
              <a:gdLst/>
              <a:ahLst/>
              <a:cxnLst/>
              <a:rect l="l" t="t" r="r" b="b"/>
              <a:pathLst>
                <a:path w="16654" h="1773" extrusionOk="0">
                  <a:moveTo>
                    <a:pt x="113" y="1"/>
                  </a:moveTo>
                  <a:lnTo>
                    <a:pt x="1" y="219"/>
                  </a:lnTo>
                  <a:cubicBezTo>
                    <a:pt x="1945" y="1237"/>
                    <a:pt x="4135" y="1772"/>
                    <a:pt x="6337" y="1772"/>
                  </a:cubicBezTo>
                  <a:lnTo>
                    <a:pt x="10315" y="1772"/>
                  </a:lnTo>
                  <a:cubicBezTo>
                    <a:pt x="12519" y="1772"/>
                    <a:pt x="14709" y="1237"/>
                    <a:pt x="16653" y="219"/>
                  </a:cubicBezTo>
                  <a:lnTo>
                    <a:pt x="16542" y="1"/>
                  </a:lnTo>
                  <a:cubicBezTo>
                    <a:pt x="14631" y="1002"/>
                    <a:pt x="12477" y="1533"/>
                    <a:pt x="10315" y="1533"/>
                  </a:cubicBezTo>
                  <a:lnTo>
                    <a:pt x="6337" y="1533"/>
                  </a:lnTo>
                  <a:cubicBezTo>
                    <a:pt x="4175" y="1533"/>
                    <a:pt x="2024" y="1002"/>
                    <a:pt x="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3" name="Google Shape;6793;p55"/>
            <p:cNvSpPr/>
            <p:nvPr/>
          </p:nvSpPr>
          <p:spPr>
            <a:xfrm>
              <a:off x="2561350" y="3500186"/>
              <a:ext cx="661029" cy="66211"/>
            </a:xfrm>
            <a:custGeom>
              <a:avLst/>
              <a:gdLst/>
              <a:ahLst/>
              <a:cxnLst/>
              <a:rect l="l" t="t" r="r" b="b"/>
              <a:pathLst>
                <a:path w="15964" h="1599" extrusionOk="0">
                  <a:moveTo>
                    <a:pt x="5993" y="0"/>
                  </a:moveTo>
                  <a:cubicBezTo>
                    <a:pt x="3892" y="0"/>
                    <a:pt x="1878" y="466"/>
                    <a:pt x="0" y="1378"/>
                  </a:cubicBezTo>
                  <a:lnTo>
                    <a:pt x="109" y="1599"/>
                  </a:lnTo>
                  <a:cubicBezTo>
                    <a:pt x="1953" y="701"/>
                    <a:pt x="3934" y="243"/>
                    <a:pt x="5996" y="243"/>
                  </a:cubicBezTo>
                  <a:lnTo>
                    <a:pt x="9974" y="243"/>
                  </a:lnTo>
                  <a:cubicBezTo>
                    <a:pt x="12038" y="243"/>
                    <a:pt x="14016" y="701"/>
                    <a:pt x="15860" y="1599"/>
                  </a:cubicBezTo>
                  <a:lnTo>
                    <a:pt x="15964" y="1378"/>
                  </a:lnTo>
                  <a:cubicBezTo>
                    <a:pt x="14086" y="463"/>
                    <a:pt x="12072" y="0"/>
                    <a:pt x="99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4" name="Google Shape;6794;p55"/>
            <p:cNvSpPr/>
            <p:nvPr/>
          </p:nvSpPr>
          <p:spPr>
            <a:xfrm>
              <a:off x="2635717" y="3004339"/>
              <a:ext cx="512501" cy="442563"/>
            </a:xfrm>
            <a:custGeom>
              <a:avLst/>
              <a:gdLst/>
              <a:ahLst/>
              <a:cxnLst/>
              <a:rect l="l" t="t" r="r" b="b"/>
              <a:pathLst>
                <a:path w="12377" h="10688" extrusionOk="0">
                  <a:moveTo>
                    <a:pt x="6191" y="0"/>
                  </a:moveTo>
                  <a:cubicBezTo>
                    <a:pt x="5339" y="0"/>
                    <a:pt x="4487" y="445"/>
                    <a:pt x="4049" y="1335"/>
                  </a:cubicBezTo>
                  <a:lnTo>
                    <a:pt x="3644" y="2150"/>
                  </a:lnTo>
                  <a:lnTo>
                    <a:pt x="2746" y="2284"/>
                  </a:lnTo>
                  <a:cubicBezTo>
                    <a:pt x="785" y="2568"/>
                    <a:pt x="1" y="4979"/>
                    <a:pt x="1421" y="6359"/>
                  </a:cubicBezTo>
                  <a:lnTo>
                    <a:pt x="2074" y="6996"/>
                  </a:lnTo>
                  <a:lnTo>
                    <a:pt x="1920" y="7891"/>
                  </a:lnTo>
                  <a:cubicBezTo>
                    <a:pt x="1656" y="9436"/>
                    <a:pt x="2880" y="10687"/>
                    <a:pt x="4271" y="10687"/>
                  </a:cubicBezTo>
                  <a:cubicBezTo>
                    <a:pt x="4639" y="10687"/>
                    <a:pt x="5019" y="10600"/>
                    <a:pt x="5385" y="10407"/>
                  </a:cubicBezTo>
                  <a:lnTo>
                    <a:pt x="6192" y="9986"/>
                  </a:lnTo>
                  <a:lnTo>
                    <a:pt x="6998" y="10407"/>
                  </a:lnTo>
                  <a:cubicBezTo>
                    <a:pt x="7363" y="10600"/>
                    <a:pt x="7742" y="10687"/>
                    <a:pt x="8109" y="10687"/>
                  </a:cubicBezTo>
                  <a:cubicBezTo>
                    <a:pt x="9500" y="10687"/>
                    <a:pt x="10727" y="9436"/>
                    <a:pt x="10463" y="7891"/>
                  </a:cubicBezTo>
                  <a:lnTo>
                    <a:pt x="10309" y="6996"/>
                  </a:lnTo>
                  <a:lnTo>
                    <a:pt x="10962" y="6359"/>
                  </a:lnTo>
                  <a:cubicBezTo>
                    <a:pt x="12376" y="4976"/>
                    <a:pt x="11595" y="2568"/>
                    <a:pt x="9637" y="2284"/>
                  </a:cubicBezTo>
                  <a:lnTo>
                    <a:pt x="8736" y="2150"/>
                  </a:lnTo>
                  <a:lnTo>
                    <a:pt x="8331" y="1335"/>
                  </a:lnTo>
                  <a:cubicBezTo>
                    <a:pt x="7895" y="445"/>
                    <a:pt x="7043" y="0"/>
                    <a:pt x="6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5" name="Google Shape;6795;p55"/>
            <p:cNvSpPr/>
            <p:nvPr/>
          </p:nvSpPr>
          <p:spPr>
            <a:xfrm>
              <a:off x="2673853" y="3037133"/>
              <a:ext cx="436601" cy="376725"/>
            </a:xfrm>
            <a:custGeom>
              <a:avLst/>
              <a:gdLst/>
              <a:ahLst/>
              <a:cxnLst/>
              <a:rect l="l" t="t" r="r" b="b"/>
              <a:pathLst>
                <a:path w="10544" h="9098" extrusionOk="0">
                  <a:moveTo>
                    <a:pt x="5271" y="0"/>
                  </a:moveTo>
                  <a:cubicBezTo>
                    <a:pt x="4544" y="0"/>
                    <a:pt x="3818" y="378"/>
                    <a:pt x="3443" y="1134"/>
                  </a:cubicBezTo>
                  <a:lnTo>
                    <a:pt x="3100" y="1829"/>
                  </a:lnTo>
                  <a:lnTo>
                    <a:pt x="2333" y="1941"/>
                  </a:lnTo>
                  <a:cubicBezTo>
                    <a:pt x="667" y="2181"/>
                    <a:pt x="1" y="4231"/>
                    <a:pt x="1209" y="5411"/>
                  </a:cubicBezTo>
                  <a:lnTo>
                    <a:pt x="1761" y="5952"/>
                  </a:lnTo>
                  <a:lnTo>
                    <a:pt x="1630" y="6714"/>
                  </a:lnTo>
                  <a:cubicBezTo>
                    <a:pt x="1402" y="8028"/>
                    <a:pt x="2451" y="9097"/>
                    <a:pt x="3638" y="9097"/>
                  </a:cubicBezTo>
                  <a:cubicBezTo>
                    <a:pt x="3951" y="9097"/>
                    <a:pt x="4273" y="9023"/>
                    <a:pt x="4584" y="8859"/>
                  </a:cubicBezTo>
                  <a:lnTo>
                    <a:pt x="5271" y="8497"/>
                  </a:lnTo>
                  <a:lnTo>
                    <a:pt x="5957" y="8859"/>
                  </a:lnTo>
                  <a:cubicBezTo>
                    <a:pt x="6269" y="9023"/>
                    <a:pt x="6592" y="9098"/>
                    <a:pt x="6905" y="9098"/>
                  </a:cubicBezTo>
                  <a:cubicBezTo>
                    <a:pt x="8091" y="9098"/>
                    <a:pt x="9136" y="8032"/>
                    <a:pt x="8911" y="6714"/>
                  </a:cubicBezTo>
                  <a:lnTo>
                    <a:pt x="8777" y="5952"/>
                  </a:lnTo>
                  <a:lnTo>
                    <a:pt x="9332" y="5411"/>
                  </a:lnTo>
                  <a:cubicBezTo>
                    <a:pt x="10543" y="4237"/>
                    <a:pt x="9876" y="2186"/>
                    <a:pt x="8205" y="1941"/>
                  </a:cubicBezTo>
                  <a:lnTo>
                    <a:pt x="7438" y="1829"/>
                  </a:lnTo>
                  <a:lnTo>
                    <a:pt x="7098" y="1134"/>
                  </a:lnTo>
                  <a:cubicBezTo>
                    <a:pt x="6723" y="378"/>
                    <a:pt x="5997" y="0"/>
                    <a:pt x="5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6" name="Google Shape;6796;p55"/>
            <p:cNvSpPr/>
            <p:nvPr/>
          </p:nvSpPr>
          <p:spPr>
            <a:xfrm>
              <a:off x="2673853" y="3067319"/>
              <a:ext cx="401487" cy="362688"/>
            </a:xfrm>
            <a:custGeom>
              <a:avLst/>
              <a:gdLst/>
              <a:ahLst/>
              <a:cxnLst/>
              <a:rect l="l" t="t" r="r" b="b"/>
              <a:pathLst>
                <a:path w="9696" h="8759" extrusionOk="0">
                  <a:moveTo>
                    <a:pt x="1" y="4124"/>
                  </a:moveTo>
                  <a:lnTo>
                    <a:pt x="1" y="4124"/>
                  </a:lnTo>
                  <a:cubicBezTo>
                    <a:pt x="121" y="4378"/>
                    <a:pt x="280" y="4624"/>
                    <a:pt x="503" y="4838"/>
                  </a:cubicBezTo>
                  <a:lnTo>
                    <a:pt x="1156" y="5475"/>
                  </a:lnTo>
                  <a:lnTo>
                    <a:pt x="1002" y="6370"/>
                  </a:lnTo>
                  <a:cubicBezTo>
                    <a:pt x="991" y="6437"/>
                    <a:pt x="988" y="6498"/>
                    <a:pt x="980" y="6565"/>
                  </a:cubicBezTo>
                  <a:cubicBezTo>
                    <a:pt x="1861" y="6230"/>
                    <a:pt x="2897" y="5574"/>
                    <a:pt x="3868" y="5147"/>
                  </a:cubicBezTo>
                  <a:lnTo>
                    <a:pt x="3868" y="5147"/>
                  </a:lnTo>
                  <a:cubicBezTo>
                    <a:pt x="3867" y="5206"/>
                    <a:pt x="3885" y="5245"/>
                    <a:pt x="3941" y="5245"/>
                  </a:cubicBezTo>
                  <a:cubicBezTo>
                    <a:pt x="3949" y="5245"/>
                    <a:pt x="3956" y="5244"/>
                    <a:pt x="3965" y="5243"/>
                  </a:cubicBezTo>
                  <a:cubicBezTo>
                    <a:pt x="4252" y="5198"/>
                    <a:pt x="4531" y="5067"/>
                    <a:pt x="4710" y="4841"/>
                  </a:cubicBezTo>
                  <a:lnTo>
                    <a:pt x="4710" y="4841"/>
                  </a:lnTo>
                  <a:cubicBezTo>
                    <a:pt x="4439" y="4914"/>
                    <a:pt x="4156" y="5020"/>
                    <a:pt x="3868" y="5147"/>
                  </a:cubicBezTo>
                  <a:lnTo>
                    <a:pt x="3868" y="5147"/>
                  </a:lnTo>
                  <a:cubicBezTo>
                    <a:pt x="3870" y="4977"/>
                    <a:pt x="4037" y="4642"/>
                    <a:pt x="3904" y="4642"/>
                  </a:cubicBezTo>
                  <a:cubicBezTo>
                    <a:pt x="3893" y="4642"/>
                    <a:pt x="3880" y="4644"/>
                    <a:pt x="3864" y="4649"/>
                  </a:cubicBezTo>
                  <a:cubicBezTo>
                    <a:pt x="3100" y="4897"/>
                    <a:pt x="2639" y="5077"/>
                    <a:pt x="2176" y="5077"/>
                  </a:cubicBezTo>
                  <a:cubicBezTo>
                    <a:pt x="1625" y="5077"/>
                    <a:pt x="1071" y="4822"/>
                    <a:pt x="1" y="4124"/>
                  </a:cubicBezTo>
                  <a:close/>
                  <a:moveTo>
                    <a:pt x="7508" y="1"/>
                  </a:moveTo>
                  <a:cubicBezTo>
                    <a:pt x="7304" y="1081"/>
                    <a:pt x="6978" y="2138"/>
                    <a:pt x="6531" y="3142"/>
                  </a:cubicBezTo>
                  <a:cubicBezTo>
                    <a:pt x="6412" y="3418"/>
                    <a:pt x="6250" y="3720"/>
                    <a:pt x="5960" y="3803"/>
                  </a:cubicBezTo>
                  <a:cubicBezTo>
                    <a:pt x="5908" y="3819"/>
                    <a:pt x="5855" y="3826"/>
                    <a:pt x="5802" y="3826"/>
                  </a:cubicBezTo>
                  <a:cubicBezTo>
                    <a:pt x="5627" y="3826"/>
                    <a:pt x="5452" y="3748"/>
                    <a:pt x="5315" y="3636"/>
                  </a:cubicBezTo>
                  <a:cubicBezTo>
                    <a:pt x="5134" y="3488"/>
                    <a:pt x="5008" y="3290"/>
                    <a:pt x="4883" y="3095"/>
                  </a:cubicBezTo>
                  <a:cubicBezTo>
                    <a:pt x="4249" y="2102"/>
                    <a:pt x="3616" y="1109"/>
                    <a:pt x="2983" y="113"/>
                  </a:cubicBezTo>
                  <a:lnTo>
                    <a:pt x="2729" y="629"/>
                  </a:lnTo>
                  <a:lnTo>
                    <a:pt x="2235" y="698"/>
                  </a:lnTo>
                  <a:cubicBezTo>
                    <a:pt x="3265" y="1348"/>
                    <a:pt x="4157" y="2197"/>
                    <a:pt x="4673" y="3282"/>
                  </a:cubicBezTo>
                  <a:cubicBezTo>
                    <a:pt x="4908" y="3778"/>
                    <a:pt x="5045" y="4409"/>
                    <a:pt x="4710" y="4841"/>
                  </a:cubicBezTo>
                  <a:cubicBezTo>
                    <a:pt x="4714" y="4840"/>
                    <a:pt x="4718" y="4840"/>
                    <a:pt x="4721" y="4840"/>
                  </a:cubicBezTo>
                  <a:cubicBezTo>
                    <a:pt x="4845" y="4840"/>
                    <a:pt x="4774" y="5371"/>
                    <a:pt x="4883" y="5461"/>
                  </a:cubicBezTo>
                  <a:cubicBezTo>
                    <a:pt x="4961" y="5522"/>
                    <a:pt x="4989" y="5622"/>
                    <a:pt x="5005" y="5720"/>
                  </a:cubicBezTo>
                  <a:cubicBezTo>
                    <a:pt x="5095" y="6192"/>
                    <a:pt x="5047" y="6680"/>
                    <a:pt x="4983" y="7157"/>
                  </a:cubicBezTo>
                  <a:cubicBezTo>
                    <a:pt x="4913" y="7695"/>
                    <a:pt x="4821" y="8228"/>
                    <a:pt x="4713" y="8758"/>
                  </a:cubicBezTo>
                  <a:lnTo>
                    <a:pt x="5271" y="8465"/>
                  </a:lnTo>
                  <a:lnTo>
                    <a:pt x="5683" y="8683"/>
                  </a:lnTo>
                  <a:cubicBezTo>
                    <a:pt x="5625" y="8236"/>
                    <a:pt x="5583" y="7784"/>
                    <a:pt x="5563" y="7335"/>
                  </a:cubicBezTo>
                  <a:cubicBezTo>
                    <a:pt x="5530" y="6599"/>
                    <a:pt x="5563" y="5815"/>
                    <a:pt x="5976" y="5210"/>
                  </a:cubicBezTo>
                  <a:cubicBezTo>
                    <a:pt x="6004" y="5168"/>
                    <a:pt x="6038" y="5126"/>
                    <a:pt x="6082" y="5098"/>
                  </a:cubicBezTo>
                  <a:cubicBezTo>
                    <a:pt x="6141" y="5062"/>
                    <a:pt x="6211" y="5059"/>
                    <a:pt x="6280" y="5059"/>
                  </a:cubicBezTo>
                  <a:cubicBezTo>
                    <a:pt x="6284" y="5059"/>
                    <a:pt x="6288" y="5059"/>
                    <a:pt x="6291" y="5059"/>
                  </a:cubicBezTo>
                  <a:cubicBezTo>
                    <a:pt x="7364" y="5059"/>
                    <a:pt x="8390" y="5467"/>
                    <a:pt x="9436" y="5731"/>
                  </a:cubicBezTo>
                  <a:lnTo>
                    <a:pt x="9394" y="5475"/>
                  </a:lnTo>
                  <a:lnTo>
                    <a:pt x="9695" y="5170"/>
                  </a:lnTo>
                  <a:cubicBezTo>
                    <a:pt x="9321" y="5154"/>
                    <a:pt x="8950" y="5134"/>
                    <a:pt x="8579" y="5078"/>
                  </a:cubicBezTo>
                  <a:cubicBezTo>
                    <a:pt x="8200" y="5023"/>
                    <a:pt x="7823" y="4939"/>
                    <a:pt x="7458" y="4825"/>
                  </a:cubicBezTo>
                  <a:cubicBezTo>
                    <a:pt x="7215" y="4749"/>
                    <a:pt x="6975" y="4657"/>
                    <a:pt x="6780" y="4501"/>
                  </a:cubicBezTo>
                  <a:cubicBezTo>
                    <a:pt x="6584" y="4345"/>
                    <a:pt x="6434" y="4110"/>
                    <a:pt x="6434" y="3859"/>
                  </a:cubicBezTo>
                  <a:cubicBezTo>
                    <a:pt x="6434" y="3605"/>
                    <a:pt x="6582" y="3374"/>
                    <a:pt x="6721" y="3165"/>
                  </a:cubicBezTo>
                  <a:lnTo>
                    <a:pt x="8342" y="707"/>
                  </a:lnTo>
                  <a:lnTo>
                    <a:pt x="7820" y="629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7" name="Google Shape;6797;p55"/>
            <p:cNvSpPr/>
            <p:nvPr/>
          </p:nvSpPr>
          <p:spPr>
            <a:xfrm>
              <a:off x="2809129" y="3142762"/>
              <a:ext cx="165796" cy="165837"/>
            </a:xfrm>
            <a:custGeom>
              <a:avLst/>
              <a:gdLst/>
              <a:ahLst/>
              <a:cxnLst/>
              <a:rect l="l" t="t" r="r" b="b"/>
              <a:pathLst>
                <a:path w="4004" h="4005" extrusionOk="0">
                  <a:moveTo>
                    <a:pt x="2004" y="1"/>
                  </a:moveTo>
                  <a:cubicBezTo>
                    <a:pt x="896" y="1"/>
                    <a:pt x="0" y="896"/>
                    <a:pt x="0" y="2001"/>
                  </a:cubicBezTo>
                  <a:cubicBezTo>
                    <a:pt x="0" y="3109"/>
                    <a:pt x="896" y="4004"/>
                    <a:pt x="2004" y="4004"/>
                  </a:cubicBezTo>
                  <a:cubicBezTo>
                    <a:pt x="3108" y="4004"/>
                    <a:pt x="4004" y="3109"/>
                    <a:pt x="4004" y="2001"/>
                  </a:cubicBezTo>
                  <a:cubicBezTo>
                    <a:pt x="4004" y="896"/>
                    <a:pt x="3108" y="1"/>
                    <a:pt x="20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8" name="Google Shape;6798;p55"/>
            <p:cNvSpPr/>
            <p:nvPr/>
          </p:nvSpPr>
          <p:spPr>
            <a:xfrm>
              <a:off x="2826230" y="3168973"/>
              <a:ext cx="131593" cy="113374"/>
            </a:xfrm>
            <a:custGeom>
              <a:avLst/>
              <a:gdLst/>
              <a:ahLst/>
              <a:cxnLst/>
              <a:rect l="l" t="t" r="r" b="b"/>
              <a:pathLst>
                <a:path w="3178" h="2738" extrusionOk="0">
                  <a:moveTo>
                    <a:pt x="1589" y="1"/>
                  </a:moveTo>
                  <a:cubicBezTo>
                    <a:pt x="1371" y="1"/>
                    <a:pt x="1151" y="115"/>
                    <a:pt x="1035" y="344"/>
                  </a:cubicBezTo>
                  <a:lnTo>
                    <a:pt x="932" y="553"/>
                  </a:lnTo>
                  <a:lnTo>
                    <a:pt x="701" y="584"/>
                  </a:lnTo>
                  <a:cubicBezTo>
                    <a:pt x="198" y="654"/>
                    <a:pt x="0" y="1270"/>
                    <a:pt x="363" y="1627"/>
                  </a:cubicBezTo>
                  <a:lnTo>
                    <a:pt x="530" y="1792"/>
                  </a:lnTo>
                  <a:lnTo>
                    <a:pt x="491" y="2021"/>
                  </a:lnTo>
                  <a:cubicBezTo>
                    <a:pt x="425" y="2416"/>
                    <a:pt x="739" y="2737"/>
                    <a:pt x="1096" y="2737"/>
                  </a:cubicBezTo>
                  <a:cubicBezTo>
                    <a:pt x="1190" y="2737"/>
                    <a:pt x="1287" y="2715"/>
                    <a:pt x="1381" y="2665"/>
                  </a:cubicBezTo>
                  <a:lnTo>
                    <a:pt x="1588" y="2559"/>
                  </a:lnTo>
                  <a:lnTo>
                    <a:pt x="1791" y="2665"/>
                  </a:lnTo>
                  <a:cubicBezTo>
                    <a:pt x="1886" y="2715"/>
                    <a:pt x="1983" y="2737"/>
                    <a:pt x="2078" y="2737"/>
                  </a:cubicBezTo>
                  <a:cubicBezTo>
                    <a:pt x="2435" y="2737"/>
                    <a:pt x="2747" y="2416"/>
                    <a:pt x="2681" y="2021"/>
                  </a:cubicBezTo>
                  <a:lnTo>
                    <a:pt x="2642" y="1792"/>
                  </a:lnTo>
                  <a:lnTo>
                    <a:pt x="2810" y="1627"/>
                  </a:lnTo>
                  <a:cubicBezTo>
                    <a:pt x="3178" y="1276"/>
                    <a:pt x="2974" y="657"/>
                    <a:pt x="2472" y="584"/>
                  </a:cubicBezTo>
                  <a:lnTo>
                    <a:pt x="2243" y="553"/>
                  </a:lnTo>
                  <a:lnTo>
                    <a:pt x="2137" y="344"/>
                  </a:lnTo>
                  <a:cubicBezTo>
                    <a:pt x="2026" y="115"/>
                    <a:pt x="1808" y="1"/>
                    <a:pt x="158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9" name="Google Shape;6799;p55"/>
            <p:cNvSpPr/>
            <p:nvPr/>
          </p:nvSpPr>
          <p:spPr>
            <a:xfrm>
              <a:off x="2849335" y="3182844"/>
              <a:ext cx="85506" cy="85548"/>
            </a:xfrm>
            <a:custGeom>
              <a:avLst/>
              <a:gdLst/>
              <a:ahLst/>
              <a:cxnLst/>
              <a:rect l="l" t="t" r="r" b="b"/>
              <a:pathLst>
                <a:path w="2065" h="2066" extrusionOk="0">
                  <a:moveTo>
                    <a:pt x="1033" y="1"/>
                  </a:moveTo>
                  <a:cubicBezTo>
                    <a:pt x="461" y="1"/>
                    <a:pt x="0" y="461"/>
                    <a:pt x="0" y="1033"/>
                  </a:cubicBezTo>
                  <a:cubicBezTo>
                    <a:pt x="0" y="1605"/>
                    <a:pt x="461" y="2065"/>
                    <a:pt x="1033" y="2065"/>
                  </a:cubicBezTo>
                  <a:cubicBezTo>
                    <a:pt x="1604" y="2065"/>
                    <a:pt x="2065" y="1605"/>
                    <a:pt x="2065" y="1033"/>
                  </a:cubicBezTo>
                  <a:cubicBezTo>
                    <a:pt x="2065" y="467"/>
                    <a:pt x="1604" y="1"/>
                    <a:pt x="10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0" name="Google Shape;6800;p55"/>
            <p:cNvSpPr/>
            <p:nvPr/>
          </p:nvSpPr>
          <p:spPr>
            <a:xfrm>
              <a:off x="2889541" y="3099119"/>
              <a:ext cx="5093" cy="255774"/>
            </a:xfrm>
            <a:custGeom>
              <a:avLst/>
              <a:gdLst/>
              <a:ahLst/>
              <a:cxnLst/>
              <a:rect l="l" t="t" r="r" b="b"/>
              <a:pathLst>
                <a:path w="123" h="6177" extrusionOk="0">
                  <a:moveTo>
                    <a:pt x="0" y="0"/>
                  </a:moveTo>
                  <a:lnTo>
                    <a:pt x="0" y="6177"/>
                  </a:lnTo>
                  <a:lnTo>
                    <a:pt x="123" y="6177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1" name="Google Shape;6801;p55"/>
            <p:cNvSpPr/>
            <p:nvPr/>
          </p:nvSpPr>
          <p:spPr>
            <a:xfrm>
              <a:off x="2879479" y="3077050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0"/>
                  </a:moveTo>
                  <a:cubicBezTo>
                    <a:pt x="140" y="0"/>
                    <a:pt x="0" y="140"/>
                    <a:pt x="0" y="313"/>
                  </a:cubicBezTo>
                  <a:cubicBezTo>
                    <a:pt x="0" y="489"/>
                    <a:pt x="140" y="628"/>
                    <a:pt x="313" y="628"/>
                  </a:cubicBezTo>
                  <a:cubicBezTo>
                    <a:pt x="489" y="628"/>
                    <a:pt x="628" y="489"/>
                    <a:pt x="628" y="313"/>
                  </a:cubicBezTo>
                  <a:cubicBezTo>
                    <a:pt x="628" y="140"/>
                    <a:pt x="489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2" name="Google Shape;6802;p55"/>
            <p:cNvSpPr/>
            <p:nvPr/>
          </p:nvSpPr>
          <p:spPr>
            <a:xfrm>
              <a:off x="2887222" y="3084875"/>
              <a:ext cx="10559" cy="10352"/>
            </a:xfrm>
            <a:custGeom>
              <a:avLst/>
              <a:gdLst/>
              <a:ahLst/>
              <a:cxnLst/>
              <a:rect l="l" t="t" r="r" b="b"/>
              <a:pathLst>
                <a:path w="255" h="250" extrusionOk="0">
                  <a:moveTo>
                    <a:pt x="135" y="1"/>
                  </a:moveTo>
                  <a:cubicBezTo>
                    <a:pt x="132" y="1"/>
                    <a:pt x="129" y="1"/>
                    <a:pt x="126" y="1"/>
                  </a:cubicBezTo>
                  <a:cubicBezTo>
                    <a:pt x="56" y="1"/>
                    <a:pt x="0" y="57"/>
                    <a:pt x="0" y="127"/>
                  </a:cubicBezTo>
                  <a:cubicBezTo>
                    <a:pt x="0" y="196"/>
                    <a:pt x="56" y="249"/>
                    <a:pt x="126" y="249"/>
                  </a:cubicBezTo>
                  <a:cubicBezTo>
                    <a:pt x="196" y="249"/>
                    <a:pt x="254" y="196"/>
                    <a:pt x="254" y="127"/>
                  </a:cubicBezTo>
                  <a:cubicBezTo>
                    <a:pt x="254" y="55"/>
                    <a:pt x="198" y="1"/>
                    <a:pt x="135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3" name="Google Shape;6803;p55"/>
            <p:cNvSpPr/>
            <p:nvPr/>
          </p:nvSpPr>
          <p:spPr>
            <a:xfrm>
              <a:off x="2879355" y="3350914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1"/>
                  </a:moveTo>
                  <a:cubicBezTo>
                    <a:pt x="140" y="1"/>
                    <a:pt x="1" y="146"/>
                    <a:pt x="1" y="316"/>
                  </a:cubicBezTo>
                  <a:cubicBezTo>
                    <a:pt x="1" y="489"/>
                    <a:pt x="143" y="629"/>
                    <a:pt x="313" y="629"/>
                  </a:cubicBezTo>
                  <a:cubicBezTo>
                    <a:pt x="489" y="629"/>
                    <a:pt x="628" y="486"/>
                    <a:pt x="628" y="316"/>
                  </a:cubicBezTo>
                  <a:cubicBezTo>
                    <a:pt x="628" y="146"/>
                    <a:pt x="489" y="6"/>
                    <a:pt x="313" y="1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4" name="Google Shape;6804;p55"/>
            <p:cNvSpPr/>
            <p:nvPr/>
          </p:nvSpPr>
          <p:spPr>
            <a:xfrm>
              <a:off x="2887222" y="3358782"/>
              <a:ext cx="10559" cy="10435"/>
            </a:xfrm>
            <a:custGeom>
              <a:avLst/>
              <a:gdLst/>
              <a:ahLst/>
              <a:cxnLst/>
              <a:rect l="l" t="t" r="r" b="b"/>
              <a:pathLst>
                <a:path w="255" h="252" extrusionOk="0">
                  <a:moveTo>
                    <a:pt x="126" y="1"/>
                  </a:moveTo>
                  <a:cubicBezTo>
                    <a:pt x="56" y="1"/>
                    <a:pt x="0" y="56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6" y="252"/>
                    <a:pt x="254" y="196"/>
                    <a:pt x="254" y="126"/>
                  </a:cubicBezTo>
                  <a:cubicBezTo>
                    <a:pt x="254" y="56"/>
                    <a:pt x="193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5" name="Google Shape;6805;p55"/>
            <p:cNvSpPr/>
            <p:nvPr/>
          </p:nvSpPr>
          <p:spPr>
            <a:xfrm>
              <a:off x="2764534" y="3224209"/>
              <a:ext cx="255816" cy="5135"/>
            </a:xfrm>
            <a:custGeom>
              <a:avLst/>
              <a:gdLst/>
              <a:ahLst/>
              <a:cxnLst/>
              <a:rect l="l" t="t" r="r" b="b"/>
              <a:pathLst>
                <a:path w="6178" h="124" extrusionOk="0">
                  <a:moveTo>
                    <a:pt x="1" y="1"/>
                  </a:moveTo>
                  <a:lnTo>
                    <a:pt x="1" y="123"/>
                  </a:lnTo>
                  <a:lnTo>
                    <a:pt x="6177" y="123"/>
                  </a:lnTo>
                  <a:lnTo>
                    <a:pt x="6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6" name="Google Shape;6806;p55"/>
            <p:cNvSpPr/>
            <p:nvPr/>
          </p:nvSpPr>
          <p:spPr>
            <a:xfrm>
              <a:off x="3016370" y="3213941"/>
              <a:ext cx="26004" cy="26004"/>
            </a:xfrm>
            <a:custGeom>
              <a:avLst/>
              <a:gdLst/>
              <a:ahLst/>
              <a:cxnLst/>
              <a:rect l="l" t="t" r="r" b="b"/>
              <a:pathLst>
                <a:path w="628" h="628" extrusionOk="0">
                  <a:moveTo>
                    <a:pt x="316" y="0"/>
                  </a:moveTo>
                  <a:cubicBezTo>
                    <a:pt x="140" y="0"/>
                    <a:pt x="0" y="140"/>
                    <a:pt x="0" y="315"/>
                  </a:cubicBezTo>
                  <a:cubicBezTo>
                    <a:pt x="0" y="488"/>
                    <a:pt x="140" y="628"/>
                    <a:pt x="316" y="628"/>
                  </a:cubicBezTo>
                  <a:cubicBezTo>
                    <a:pt x="489" y="628"/>
                    <a:pt x="628" y="488"/>
                    <a:pt x="628" y="315"/>
                  </a:cubicBezTo>
                  <a:cubicBezTo>
                    <a:pt x="628" y="140"/>
                    <a:pt x="489" y="0"/>
                    <a:pt x="316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7" name="Google Shape;6807;p55"/>
            <p:cNvSpPr/>
            <p:nvPr/>
          </p:nvSpPr>
          <p:spPr>
            <a:xfrm>
              <a:off x="3024237" y="3221891"/>
              <a:ext cx="10518" cy="10435"/>
            </a:xfrm>
            <a:custGeom>
              <a:avLst/>
              <a:gdLst/>
              <a:ahLst/>
              <a:cxnLst/>
              <a:rect l="l" t="t" r="r" b="b"/>
              <a:pathLst>
                <a:path w="254" h="252" extrusionOk="0">
                  <a:moveTo>
                    <a:pt x="126" y="1"/>
                  </a:moveTo>
                  <a:cubicBezTo>
                    <a:pt x="56" y="1"/>
                    <a:pt x="0" y="57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5" y="252"/>
                    <a:pt x="254" y="196"/>
                    <a:pt x="251" y="126"/>
                  </a:cubicBezTo>
                  <a:cubicBezTo>
                    <a:pt x="251" y="57"/>
                    <a:pt x="195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8" name="Google Shape;6808;p55"/>
            <p:cNvSpPr/>
            <p:nvPr/>
          </p:nvSpPr>
          <p:spPr>
            <a:xfrm>
              <a:off x="2742464" y="3213941"/>
              <a:ext cx="26045" cy="26004"/>
            </a:xfrm>
            <a:custGeom>
              <a:avLst/>
              <a:gdLst/>
              <a:ahLst/>
              <a:cxnLst/>
              <a:rect l="l" t="t" r="r" b="b"/>
              <a:pathLst>
                <a:path w="629" h="628" extrusionOk="0">
                  <a:moveTo>
                    <a:pt x="313" y="0"/>
                  </a:moveTo>
                  <a:cubicBezTo>
                    <a:pt x="140" y="0"/>
                    <a:pt x="1" y="142"/>
                    <a:pt x="1" y="315"/>
                  </a:cubicBezTo>
                  <a:cubicBezTo>
                    <a:pt x="1" y="488"/>
                    <a:pt x="143" y="628"/>
                    <a:pt x="313" y="628"/>
                  </a:cubicBezTo>
                  <a:cubicBezTo>
                    <a:pt x="486" y="628"/>
                    <a:pt x="626" y="488"/>
                    <a:pt x="628" y="315"/>
                  </a:cubicBezTo>
                  <a:cubicBezTo>
                    <a:pt x="628" y="140"/>
                    <a:pt x="483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9" name="Google Shape;6809;p55"/>
            <p:cNvSpPr/>
            <p:nvPr/>
          </p:nvSpPr>
          <p:spPr>
            <a:xfrm>
              <a:off x="2750207" y="3221891"/>
              <a:ext cx="10435" cy="10435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126" y="1"/>
                  </a:moveTo>
                  <a:cubicBezTo>
                    <a:pt x="56" y="1"/>
                    <a:pt x="1" y="57"/>
                    <a:pt x="1" y="126"/>
                  </a:cubicBezTo>
                  <a:cubicBezTo>
                    <a:pt x="1" y="196"/>
                    <a:pt x="56" y="252"/>
                    <a:pt x="126" y="252"/>
                  </a:cubicBezTo>
                  <a:cubicBezTo>
                    <a:pt x="196" y="252"/>
                    <a:pt x="252" y="196"/>
                    <a:pt x="252" y="126"/>
                  </a:cubicBezTo>
                  <a:cubicBezTo>
                    <a:pt x="252" y="57"/>
                    <a:pt x="196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0" name="Google Shape;6810;p55"/>
            <p:cNvSpPr/>
            <p:nvPr/>
          </p:nvSpPr>
          <p:spPr>
            <a:xfrm>
              <a:off x="2821137" y="3155930"/>
              <a:ext cx="141904" cy="141904"/>
            </a:xfrm>
            <a:custGeom>
              <a:avLst/>
              <a:gdLst/>
              <a:ahLst/>
              <a:cxnLst/>
              <a:rect l="l" t="t" r="r" b="b"/>
              <a:pathLst>
                <a:path w="3427" h="3427" extrusionOk="0">
                  <a:moveTo>
                    <a:pt x="3340" y="1"/>
                  </a:moveTo>
                  <a:lnTo>
                    <a:pt x="1" y="3340"/>
                  </a:lnTo>
                  <a:lnTo>
                    <a:pt x="87" y="3427"/>
                  </a:lnTo>
                  <a:lnTo>
                    <a:pt x="3426" y="87"/>
                  </a:lnTo>
                  <a:lnTo>
                    <a:pt x="33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1" name="Google Shape;6811;p55"/>
            <p:cNvSpPr/>
            <p:nvPr/>
          </p:nvSpPr>
          <p:spPr>
            <a:xfrm>
              <a:off x="2956413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0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0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2" name="Google Shape;6812;p55"/>
            <p:cNvSpPr/>
            <p:nvPr/>
          </p:nvSpPr>
          <p:spPr>
            <a:xfrm>
              <a:off x="2962086" y="3149056"/>
              <a:ext cx="8820" cy="8033"/>
            </a:xfrm>
            <a:custGeom>
              <a:avLst/>
              <a:gdLst/>
              <a:ahLst/>
              <a:cxnLst/>
              <a:rect l="l" t="t" r="r" b="b"/>
              <a:pathLst>
                <a:path w="213" h="194" extrusionOk="0">
                  <a:moveTo>
                    <a:pt x="109" y="1"/>
                  </a:moveTo>
                  <a:cubicBezTo>
                    <a:pt x="84" y="1"/>
                    <a:pt x="59" y="11"/>
                    <a:pt x="39" y="30"/>
                  </a:cubicBezTo>
                  <a:cubicBezTo>
                    <a:pt x="0" y="64"/>
                    <a:pt x="0" y="128"/>
                    <a:pt x="39" y="167"/>
                  </a:cubicBezTo>
                  <a:cubicBezTo>
                    <a:pt x="56" y="185"/>
                    <a:pt x="80" y="194"/>
                    <a:pt x="105" y="194"/>
                  </a:cubicBezTo>
                  <a:cubicBezTo>
                    <a:pt x="131" y="194"/>
                    <a:pt x="156" y="185"/>
                    <a:pt x="176" y="167"/>
                  </a:cubicBezTo>
                  <a:cubicBezTo>
                    <a:pt x="212" y="128"/>
                    <a:pt x="212" y="64"/>
                    <a:pt x="176" y="30"/>
                  </a:cubicBezTo>
                  <a:cubicBezTo>
                    <a:pt x="158" y="11"/>
                    <a:pt x="133" y="1"/>
                    <a:pt x="10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3" name="Google Shape;6813;p55"/>
            <p:cNvSpPr/>
            <p:nvPr/>
          </p:nvSpPr>
          <p:spPr>
            <a:xfrm>
              <a:off x="2808425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3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3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4" name="Google Shape;6814;p55"/>
            <p:cNvSpPr/>
            <p:nvPr/>
          </p:nvSpPr>
          <p:spPr>
            <a:xfrm>
              <a:off x="2814305" y="3297003"/>
              <a:ext cx="8157" cy="8116"/>
            </a:xfrm>
            <a:custGeom>
              <a:avLst/>
              <a:gdLst/>
              <a:ahLst/>
              <a:cxnLst/>
              <a:rect l="l" t="t" r="r" b="b"/>
              <a:pathLst>
                <a:path w="197" h="196" extrusionOk="0">
                  <a:moveTo>
                    <a:pt x="99" y="0"/>
                  </a:moveTo>
                  <a:cubicBezTo>
                    <a:pt x="46" y="0"/>
                    <a:pt x="1" y="42"/>
                    <a:pt x="1" y="98"/>
                  </a:cubicBezTo>
                  <a:cubicBezTo>
                    <a:pt x="1" y="151"/>
                    <a:pt x="46" y="195"/>
                    <a:pt x="99" y="195"/>
                  </a:cubicBezTo>
                  <a:cubicBezTo>
                    <a:pt x="154" y="195"/>
                    <a:pt x="196" y="151"/>
                    <a:pt x="196" y="98"/>
                  </a:cubicBezTo>
                  <a:cubicBezTo>
                    <a:pt x="196" y="42"/>
                    <a:pt x="154" y="0"/>
                    <a:pt x="99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5" name="Google Shape;6815;p55"/>
            <p:cNvSpPr/>
            <p:nvPr/>
          </p:nvSpPr>
          <p:spPr>
            <a:xfrm>
              <a:off x="2821468" y="3156054"/>
              <a:ext cx="141904" cy="141779"/>
            </a:xfrm>
            <a:custGeom>
              <a:avLst/>
              <a:gdLst/>
              <a:ahLst/>
              <a:cxnLst/>
              <a:rect l="l" t="t" r="r" b="b"/>
              <a:pathLst>
                <a:path w="3427" h="3424" extrusionOk="0">
                  <a:moveTo>
                    <a:pt x="87" y="1"/>
                  </a:moveTo>
                  <a:lnTo>
                    <a:pt x="1" y="87"/>
                  </a:lnTo>
                  <a:lnTo>
                    <a:pt x="3340" y="3424"/>
                  </a:lnTo>
                  <a:lnTo>
                    <a:pt x="3427" y="3337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6" name="Google Shape;6816;p55"/>
            <p:cNvSpPr/>
            <p:nvPr/>
          </p:nvSpPr>
          <p:spPr>
            <a:xfrm>
              <a:off x="2956413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3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3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7" name="Google Shape;6817;p55"/>
            <p:cNvSpPr/>
            <p:nvPr/>
          </p:nvSpPr>
          <p:spPr>
            <a:xfrm>
              <a:off x="2962417" y="3297003"/>
              <a:ext cx="7992" cy="8116"/>
            </a:xfrm>
            <a:custGeom>
              <a:avLst/>
              <a:gdLst/>
              <a:ahLst/>
              <a:cxnLst/>
              <a:rect l="l" t="t" r="r" b="b"/>
              <a:pathLst>
                <a:path w="193" h="196" extrusionOk="0">
                  <a:moveTo>
                    <a:pt x="98" y="0"/>
                  </a:moveTo>
                  <a:cubicBezTo>
                    <a:pt x="42" y="0"/>
                    <a:pt x="0" y="42"/>
                    <a:pt x="0" y="98"/>
                  </a:cubicBezTo>
                  <a:cubicBezTo>
                    <a:pt x="0" y="151"/>
                    <a:pt x="42" y="195"/>
                    <a:pt x="98" y="195"/>
                  </a:cubicBezTo>
                  <a:cubicBezTo>
                    <a:pt x="151" y="195"/>
                    <a:pt x="193" y="151"/>
                    <a:pt x="193" y="98"/>
                  </a:cubicBezTo>
                  <a:cubicBezTo>
                    <a:pt x="193" y="42"/>
                    <a:pt x="151" y="0"/>
                    <a:pt x="98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8" name="Google Shape;6818;p55"/>
            <p:cNvSpPr/>
            <p:nvPr/>
          </p:nvSpPr>
          <p:spPr>
            <a:xfrm>
              <a:off x="2808425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0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0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9" name="Google Shape;6819;p55"/>
            <p:cNvSpPr/>
            <p:nvPr/>
          </p:nvSpPr>
          <p:spPr>
            <a:xfrm>
              <a:off x="2813974" y="3149056"/>
              <a:ext cx="8820" cy="7950"/>
            </a:xfrm>
            <a:custGeom>
              <a:avLst/>
              <a:gdLst/>
              <a:ahLst/>
              <a:cxnLst/>
              <a:rect l="l" t="t" r="r" b="b"/>
              <a:pathLst>
                <a:path w="213" h="192" extrusionOk="0">
                  <a:moveTo>
                    <a:pt x="107" y="1"/>
                  </a:moveTo>
                  <a:cubicBezTo>
                    <a:pt x="82" y="1"/>
                    <a:pt x="56" y="11"/>
                    <a:pt x="37" y="30"/>
                  </a:cubicBezTo>
                  <a:cubicBezTo>
                    <a:pt x="1" y="64"/>
                    <a:pt x="1" y="128"/>
                    <a:pt x="37" y="167"/>
                  </a:cubicBezTo>
                  <a:cubicBezTo>
                    <a:pt x="56" y="183"/>
                    <a:pt x="82" y="192"/>
                    <a:pt x="107" y="192"/>
                  </a:cubicBezTo>
                  <a:cubicBezTo>
                    <a:pt x="132" y="192"/>
                    <a:pt x="157" y="183"/>
                    <a:pt x="174" y="167"/>
                  </a:cubicBezTo>
                  <a:cubicBezTo>
                    <a:pt x="213" y="130"/>
                    <a:pt x="213" y="69"/>
                    <a:pt x="174" y="30"/>
                  </a:cubicBezTo>
                  <a:cubicBezTo>
                    <a:pt x="157" y="11"/>
                    <a:pt x="132" y="1"/>
                    <a:pt x="107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0" name="Google Shape;6820;p55"/>
            <p:cNvSpPr/>
            <p:nvPr/>
          </p:nvSpPr>
          <p:spPr>
            <a:xfrm>
              <a:off x="2870908" y="3204583"/>
              <a:ext cx="42236" cy="42194"/>
            </a:xfrm>
            <a:custGeom>
              <a:avLst/>
              <a:gdLst/>
              <a:ahLst/>
              <a:cxnLst/>
              <a:rect l="l" t="t" r="r" b="b"/>
              <a:pathLst>
                <a:path w="1020" h="1019" extrusionOk="0">
                  <a:moveTo>
                    <a:pt x="512" y="0"/>
                  </a:moveTo>
                  <a:cubicBezTo>
                    <a:pt x="233" y="0"/>
                    <a:pt x="1" y="226"/>
                    <a:pt x="1" y="508"/>
                  </a:cubicBezTo>
                  <a:cubicBezTo>
                    <a:pt x="1" y="787"/>
                    <a:pt x="233" y="1019"/>
                    <a:pt x="512" y="1019"/>
                  </a:cubicBezTo>
                  <a:cubicBezTo>
                    <a:pt x="790" y="1019"/>
                    <a:pt x="1019" y="793"/>
                    <a:pt x="1019" y="508"/>
                  </a:cubicBezTo>
                  <a:cubicBezTo>
                    <a:pt x="1019" y="226"/>
                    <a:pt x="793" y="0"/>
                    <a:pt x="5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1" name="Google Shape;6821;p55"/>
            <p:cNvSpPr/>
            <p:nvPr/>
          </p:nvSpPr>
          <p:spPr>
            <a:xfrm>
              <a:off x="2805444" y="2734408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1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3"/>
                  </a:cubicBezTo>
                  <a:cubicBezTo>
                    <a:pt x="1320" y="1098"/>
                    <a:pt x="1151" y="1067"/>
                    <a:pt x="981" y="1067"/>
                  </a:cubicBezTo>
                  <a:cubicBezTo>
                    <a:pt x="891" y="1067"/>
                    <a:pt x="800" y="1076"/>
                    <a:pt x="712" y="1092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3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9"/>
                    <a:pt x="572" y="3471"/>
                    <a:pt x="787" y="3987"/>
                  </a:cubicBezTo>
                  <a:cubicBezTo>
                    <a:pt x="811" y="4001"/>
                    <a:pt x="838" y="4007"/>
                    <a:pt x="866" y="4007"/>
                  </a:cubicBezTo>
                  <a:cubicBezTo>
                    <a:pt x="899" y="4007"/>
                    <a:pt x="934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5"/>
                    <a:pt x="2028" y="3276"/>
                  </a:cubicBezTo>
                  <a:cubicBezTo>
                    <a:pt x="2253" y="3675"/>
                    <a:pt x="2706" y="3912"/>
                    <a:pt x="3161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3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32"/>
                    <a:pt x="4034" y="1876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2" name="Google Shape;6822;p55"/>
            <p:cNvSpPr/>
            <p:nvPr/>
          </p:nvSpPr>
          <p:spPr>
            <a:xfrm>
              <a:off x="2878196" y="2757762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92"/>
                    <a:pt x="165" y="215"/>
                    <a:pt x="90" y="355"/>
                  </a:cubicBezTo>
                  <a:cubicBezTo>
                    <a:pt x="1" y="530"/>
                    <a:pt x="12" y="748"/>
                    <a:pt x="70" y="941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4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3" name="Google Shape;6823;p55"/>
            <p:cNvSpPr/>
            <p:nvPr/>
          </p:nvSpPr>
          <p:spPr>
            <a:xfrm>
              <a:off x="2886187" y="2772668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2"/>
                  </a:cubicBezTo>
                  <a:cubicBezTo>
                    <a:pt x="0" y="276"/>
                    <a:pt x="3" y="385"/>
                    <a:pt x="34" y="483"/>
                  </a:cubicBezTo>
                  <a:cubicBezTo>
                    <a:pt x="64" y="581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5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4" name="Google Shape;6824;p55"/>
            <p:cNvSpPr/>
            <p:nvPr/>
          </p:nvSpPr>
          <p:spPr>
            <a:xfrm>
              <a:off x="2898899" y="2830306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2"/>
                    <a:pt x="106" y="625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8"/>
                    <a:pt x="720" y="1186"/>
                    <a:pt x="871" y="1189"/>
                  </a:cubicBezTo>
                  <a:cubicBezTo>
                    <a:pt x="912" y="1038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5" name="Google Shape;6825;p55"/>
            <p:cNvSpPr/>
            <p:nvPr/>
          </p:nvSpPr>
          <p:spPr>
            <a:xfrm>
              <a:off x="2907677" y="28424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9"/>
                    <a:pt x="25" y="215"/>
                    <a:pt x="56" y="318"/>
                  </a:cubicBezTo>
                  <a:cubicBezTo>
                    <a:pt x="87" y="416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28"/>
                    <a:pt x="486" y="430"/>
                    <a:pt x="463" y="349"/>
                  </a:cubicBezTo>
                  <a:cubicBezTo>
                    <a:pt x="438" y="251"/>
                    <a:pt x="363" y="170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6" name="Google Shape;6826;p55"/>
            <p:cNvSpPr/>
            <p:nvPr/>
          </p:nvSpPr>
          <p:spPr>
            <a:xfrm>
              <a:off x="2848755" y="2829934"/>
              <a:ext cx="38964" cy="49979"/>
            </a:xfrm>
            <a:custGeom>
              <a:avLst/>
              <a:gdLst/>
              <a:ahLst/>
              <a:cxnLst/>
              <a:rect l="l" t="t" r="r" b="b"/>
              <a:pathLst>
                <a:path w="941" h="1207" extrusionOk="0">
                  <a:moveTo>
                    <a:pt x="940" y="1"/>
                  </a:moveTo>
                  <a:cubicBezTo>
                    <a:pt x="748" y="65"/>
                    <a:pt x="564" y="132"/>
                    <a:pt x="394" y="238"/>
                  </a:cubicBezTo>
                  <a:cubicBezTo>
                    <a:pt x="226" y="347"/>
                    <a:pt x="78" y="509"/>
                    <a:pt x="34" y="704"/>
                  </a:cubicBezTo>
                  <a:cubicBezTo>
                    <a:pt x="0" y="860"/>
                    <a:pt x="39" y="1053"/>
                    <a:pt x="84" y="1206"/>
                  </a:cubicBezTo>
                  <a:cubicBezTo>
                    <a:pt x="235" y="1198"/>
                    <a:pt x="391" y="1192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5"/>
                    <a:pt x="935" y="216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7" name="Google Shape;6827;p55"/>
            <p:cNvSpPr/>
            <p:nvPr/>
          </p:nvSpPr>
          <p:spPr>
            <a:xfrm>
              <a:off x="2856954" y="2839788"/>
              <a:ext cx="23602" cy="30062"/>
            </a:xfrm>
            <a:custGeom>
              <a:avLst/>
              <a:gdLst/>
              <a:ahLst/>
              <a:cxnLst/>
              <a:rect l="l" t="t" r="r" b="b"/>
              <a:pathLst>
                <a:path w="570" h="726" extrusionOk="0">
                  <a:moveTo>
                    <a:pt x="570" y="0"/>
                  </a:moveTo>
                  <a:lnTo>
                    <a:pt x="570" y="0"/>
                  </a:lnTo>
                  <a:cubicBezTo>
                    <a:pt x="455" y="39"/>
                    <a:pt x="338" y="78"/>
                    <a:pt x="240" y="145"/>
                  </a:cubicBezTo>
                  <a:cubicBezTo>
                    <a:pt x="140" y="209"/>
                    <a:pt x="53" y="304"/>
                    <a:pt x="26" y="424"/>
                  </a:cubicBezTo>
                  <a:cubicBezTo>
                    <a:pt x="0" y="522"/>
                    <a:pt x="26" y="636"/>
                    <a:pt x="53" y="725"/>
                  </a:cubicBezTo>
                  <a:cubicBezTo>
                    <a:pt x="143" y="723"/>
                    <a:pt x="238" y="720"/>
                    <a:pt x="316" y="675"/>
                  </a:cubicBezTo>
                  <a:cubicBezTo>
                    <a:pt x="419" y="614"/>
                    <a:pt x="475" y="494"/>
                    <a:pt x="511" y="377"/>
                  </a:cubicBezTo>
                  <a:cubicBezTo>
                    <a:pt x="544" y="257"/>
                    <a:pt x="567" y="131"/>
                    <a:pt x="5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8" name="Google Shape;6828;p55"/>
            <p:cNvSpPr/>
            <p:nvPr/>
          </p:nvSpPr>
          <p:spPr>
            <a:xfrm>
              <a:off x="2826230" y="2794158"/>
              <a:ext cx="56852" cy="31594"/>
            </a:xfrm>
            <a:custGeom>
              <a:avLst/>
              <a:gdLst/>
              <a:ahLst/>
              <a:cxnLst/>
              <a:rect l="l" t="t" r="r" b="b"/>
              <a:pathLst>
                <a:path w="1373" h="763" extrusionOk="0">
                  <a:moveTo>
                    <a:pt x="475" y="0"/>
                  </a:moveTo>
                  <a:cubicBezTo>
                    <a:pt x="472" y="0"/>
                    <a:pt x="469" y="0"/>
                    <a:pt x="466" y="0"/>
                  </a:cubicBezTo>
                  <a:cubicBezTo>
                    <a:pt x="313" y="9"/>
                    <a:pt x="137" y="95"/>
                    <a:pt x="0" y="176"/>
                  </a:cubicBezTo>
                  <a:cubicBezTo>
                    <a:pt x="45" y="318"/>
                    <a:pt x="90" y="466"/>
                    <a:pt x="193" y="572"/>
                  </a:cubicBezTo>
                  <a:cubicBezTo>
                    <a:pt x="332" y="717"/>
                    <a:pt x="547" y="759"/>
                    <a:pt x="745" y="762"/>
                  </a:cubicBezTo>
                  <a:cubicBezTo>
                    <a:pt x="768" y="762"/>
                    <a:pt x="792" y="763"/>
                    <a:pt x="815" y="763"/>
                  </a:cubicBezTo>
                  <a:cubicBezTo>
                    <a:pt x="1002" y="763"/>
                    <a:pt x="1192" y="743"/>
                    <a:pt x="1373" y="703"/>
                  </a:cubicBezTo>
                  <a:cubicBezTo>
                    <a:pt x="1264" y="536"/>
                    <a:pt x="1153" y="368"/>
                    <a:pt x="1007" y="232"/>
                  </a:cubicBezTo>
                  <a:cubicBezTo>
                    <a:pt x="864" y="97"/>
                    <a:pt x="675" y="0"/>
                    <a:pt x="47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9" name="Google Shape;6829;p55"/>
            <p:cNvSpPr/>
            <p:nvPr/>
          </p:nvSpPr>
          <p:spPr>
            <a:xfrm>
              <a:off x="2840557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5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5" y="378"/>
                    <a:pt x="412" y="378"/>
                    <a:pt x="430" y="378"/>
                  </a:cubicBezTo>
                  <a:cubicBezTo>
                    <a:pt x="517" y="378"/>
                    <a:pt x="606" y="368"/>
                    <a:pt x="689" y="349"/>
                  </a:cubicBezTo>
                  <a:cubicBezTo>
                    <a:pt x="634" y="265"/>
                    <a:pt x="578" y="182"/>
                    <a:pt x="505" y="117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0" name="Google Shape;6830;p55"/>
            <p:cNvSpPr/>
            <p:nvPr/>
          </p:nvSpPr>
          <p:spPr>
            <a:xfrm>
              <a:off x="2902336" y="2794158"/>
              <a:ext cx="56894" cy="31594"/>
            </a:xfrm>
            <a:custGeom>
              <a:avLst/>
              <a:gdLst/>
              <a:ahLst/>
              <a:cxnLst/>
              <a:rect l="l" t="t" r="r" b="b"/>
              <a:pathLst>
                <a:path w="1374" h="763" extrusionOk="0">
                  <a:moveTo>
                    <a:pt x="899" y="0"/>
                  </a:moveTo>
                  <a:cubicBezTo>
                    <a:pt x="698" y="0"/>
                    <a:pt x="509" y="97"/>
                    <a:pt x="366" y="232"/>
                  </a:cubicBezTo>
                  <a:cubicBezTo>
                    <a:pt x="218" y="368"/>
                    <a:pt x="107" y="536"/>
                    <a:pt x="1" y="703"/>
                  </a:cubicBezTo>
                  <a:cubicBezTo>
                    <a:pt x="182" y="743"/>
                    <a:pt x="372" y="763"/>
                    <a:pt x="559" y="763"/>
                  </a:cubicBezTo>
                  <a:cubicBezTo>
                    <a:pt x="582" y="763"/>
                    <a:pt x="605" y="762"/>
                    <a:pt x="628" y="762"/>
                  </a:cubicBezTo>
                  <a:cubicBezTo>
                    <a:pt x="827" y="759"/>
                    <a:pt x="1041" y="717"/>
                    <a:pt x="1181" y="572"/>
                  </a:cubicBezTo>
                  <a:cubicBezTo>
                    <a:pt x="1284" y="466"/>
                    <a:pt x="1332" y="318"/>
                    <a:pt x="1373" y="176"/>
                  </a:cubicBezTo>
                  <a:cubicBezTo>
                    <a:pt x="1237" y="95"/>
                    <a:pt x="1061" y="9"/>
                    <a:pt x="907" y="0"/>
                  </a:cubicBezTo>
                  <a:cubicBezTo>
                    <a:pt x="905" y="0"/>
                    <a:pt x="902" y="0"/>
                    <a:pt x="899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1" name="Google Shape;6831;p55"/>
            <p:cNvSpPr/>
            <p:nvPr/>
          </p:nvSpPr>
          <p:spPr>
            <a:xfrm>
              <a:off x="2916331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445" y="0"/>
                  </a:moveTo>
                  <a:cubicBezTo>
                    <a:pt x="347" y="0"/>
                    <a:pt x="255" y="52"/>
                    <a:pt x="184" y="117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86" y="368"/>
                    <a:pt x="173" y="378"/>
                    <a:pt x="259" y="378"/>
                  </a:cubicBezTo>
                  <a:cubicBezTo>
                    <a:pt x="277" y="378"/>
                    <a:pt x="295" y="378"/>
                    <a:pt x="313" y="377"/>
                  </a:cubicBezTo>
                  <a:cubicBezTo>
                    <a:pt x="416" y="374"/>
                    <a:pt x="522" y="357"/>
                    <a:pt x="592" y="285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2" name="Google Shape;6832;p55"/>
            <p:cNvSpPr/>
            <p:nvPr/>
          </p:nvSpPr>
          <p:spPr>
            <a:xfrm>
              <a:off x="2805444" y="3527432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0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2"/>
                  </a:cubicBezTo>
                  <a:cubicBezTo>
                    <a:pt x="1321" y="1097"/>
                    <a:pt x="1154" y="1066"/>
                    <a:pt x="986" y="1066"/>
                  </a:cubicBezTo>
                  <a:cubicBezTo>
                    <a:pt x="894" y="1066"/>
                    <a:pt x="802" y="1076"/>
                    <a:pt x="712" y="1091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2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8"/>
                    <a:pt x="572" y="3468"/>
                    <a:pt x="787" y="3985"/>
                  </a:cubicBezTo>
                  <a:cubicBezTo>
                    <a:pt x="812" y="4000"/>
                    <a:pt x="840" y="4006"/>
                    <a:pt x="869" y="4006"/>
                  </a:cubicBezTo>
                  <a:cubicBezTo>
                    <a:pt x="901" y="4006"/>
                    <a:pt x="935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2"/>
                    <a:pt x="2028" y="3273"/>
                  </a:cubicBezTo>
                  <a:cubicBezTo>
                    <a:pt x="2253" y="3674"/>
                    <a:pt x="2706" y="3912"/>
                    <a:pt x="3162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0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27"/>
                    <a:pt x="4034" y="1873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3" name="Google Shape;6833;p55"/>
            <p:cNvSpPr/>
            <p:nvPr/>
          </p:nvSpPr>
          <p:spPr>
            <a:xfrm>
              <a:off x="2878196" y="3550785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87"/>
                    <a:pt x="165" y="215"/>
                    <a:pt x="90" y="352"/>
                  </a:cubicBezTo>
                  <a:cubicBezTo>
                    <a:pt x="1" y="530"/>
                    <a:pt x="12" y="748"/>
                    <a:pt x="70" y="938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3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4" name="Google Shape;6834;p55"/>
            <p:cNvSpPr/>
            <p:nvPr/>
          </p:nvSpPr>
          <p:spPr>
            <a:xfrm>
              <a:off x="2886187" y="3565692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1"/>
                  </a:cubicBezTo>
                  <a:cubicBezTo>
                    <a:pt x="0" y="276"/>
                    <a:pt x="3" y="382"/>
                    <a:pt x="34" y="480"/>
                  </a:cubicBezTo>
                  <a:cubicBezTo>
                    <a:pt x="64" y="580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4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5" name="Google Shape;6835;p55"/>
            <p:cNvSpPr/>
            <p:nvPr/>
          </p:nvSpPr>
          <p:spPr>
            <a:xfrm>
              <a:off x="2898899" y="3623330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1"/>
                    <a:pt x="106" y="622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7"/>
                    <a:pt x="720" y="1186"/>
                    <a:pt x="871" y="1189"/>
                  </a:cubicBezTo>
                  <a:cubicBezTo>
                    <a:pt x="912" y="1035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6" name="Google Shape;6836;p55"/>
            <p:cNvSpPr/>
            <p:nvPr/>
          </p:nvSpPr>
          <p:spPr>
            <a:xfrm>
              <a:off x="2907677" y="36353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6"/>
                    <a:pt x="25" y="215"/>
                    <a:pt x="56" y="316"/>
                  </a:cubicBezTo>
                  <a:cubicBezTo>
                    <a:pt x="87" y="413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30"/>
                    <a:pt x="486" y="433"/>
                    <a:pt x="463" y="349"/>
                  </a:cubicBezTo>
                  <a:cubicBezTo>
                    <a:pt x="438" y="251"/>
                    <a:pt x="363" y="171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7" name="Google Shape;6837;p55"/>
            <p:cNvSpPr/>
            <p:nvPr/>
          </p:nvSpPr>
          <p:spPr>
            <a:xfrm>
              <a:off x="2848755" y="3622957"/>
              <a:ext cx="38964" cy="49855"/>
            </a:xfrm>
            <a:custGeom>
              <a:avLst/>
              <a:gdLst/>
              <a:ahLst/>
              <a:cxnLst/>
              <a:rect l="l" t="t" r="r" b="b"/>
              <a:pathLst>
                <a:path w="941" h="1204" extrusionOk="0">
                  <a:moveTo>
                    <a:pt x="940" y="1"/>
                  </a:moveTo>
                  <a:lnTo>
                    <a:pt x="940" y="1"/>
                  </a:lnTo>
                  <a:cubicBezTo>
                    <a:pt x="748" y="65"/>
                    <a:pt x="564" y="129"/>
                    <a:pt x="394" y="238"/>
                  </a:cubicBezTo>
                  <a:cubicBezTo>
                    <a:pt x="224" y="347"/>
                    <a:pt x="78" y="506"/>
                    <a:pt x="34" y="704"/>
                  </a:cubicBezTo>
                  <a:cubicBezTo>
                    <a:pt x="0" y="860"/>
                    <a:pt x="39" y="1053"/>
                    <a:pt x="84" y="1203"/>
                  </a:cubicBezTo>
                  <a:cubicBezTo>
                    <a:pt x="235" y="1198"/>
                    <a:pt x="391" y="1189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2"/>
                    <a:pt x="935" y="213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8" name="Google Shape;6838;p55"/>
            <p:cNvSpPr/>
            <p:nvPr/>
          </p:nvSpPr>
          <p:spPr>
            <a:xfrm>
              <a:off x="2856954" y="3632771"/>
              <a:ext cx="23602" cy="30103"/>
            </a:xfrm>
            <a:custGeom>
              <a:avLst/>
              <a:gdLst/>
              <a:ahLst/>
              <a:cxnLst/>
              <a:rect l="l" t="t" r="r" b="b"/>
              <a:pathLst>
                <a:path w="570" h="727" extrusionOk="0">
                  <a:moveTo>
                    <a:pt x="570" y="1"/>
                  </a:moveTo>
                  <a:lnTo>
                    <a:pt x="570" y="1"/>
                  </a:lnTo>
                  <a:cubicBezTo>
                    <a:pt x="455" y="40"/>
                    <a:pt x="338" y="79"/>
                    <a:pt x="240" y="146"/>
                  </a:cubicBezTo>
                  <a:cubicBezTo>
                    <a:pt x="140" y="210"/>
                    <a:pt x="53" y="305"/>
                    <a:pt x="26" y="425"/>
                  </a:cubicBezTo>
                  <a:cubicBezTo>
                    <a:pt x="0" y="523"/>
                    <a:pt x="26" y="637"/>
                    <a:pt x="53" y="726"/>
                  </a:cubicBezTo>
                  <a:cubicBezTo>
                    <a:pt x="143" y="724"/>
                    <a:pt x="238" y="721"/>
                    <a:pt x="316" y="676"/>
                  </a:cubicBezTo>
                  <a:cubicBezTo>
                    <a:pt x="419" y="615"/>
                    <a:pt x="475" y="495"/>
                    <a:pt x="511" y="378"/>
                  </a:cubicBezTo>
                  <a:cubicBezTo>
                    <a:pt x="544" y="258"/>
                    <a:pt x="567" y="132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9" name="Google Shape;6839;p55"/>
            <p:cNvSpPr/>
            <p:nvPr/>
          </p:nvSpPr>
          <p:spPr>
            <a:xfrm>
              <a:off x="2826230" y="3587140"/>
              <a:ext cx="56852" cy="31635"/>
            </a:xfrm>
            <a:custGeom>
              <a:avLst/>
              <a:gdLst/>
              <a:ahLst/>
              <a:cxnLst/>
              <a:rect l="l" t="t" r="r" b="b"/>
              <a:pathLst>
                <a:path w="1373" h="764" extrusionOk="0">
                  <a:moveTo>
                    <a:pt x="475" y="1"/>
                  </a:moveTo>
                  <a:cubicBezTo>
                    <a:pt x="472" y="1"/>
                    <a:pt x="469" y="1"/>
                    <a:pt x="466" y="1"/>
                  </a:cubicBezTo>
                  <a:cubicBezTo>
                    <a:pt x="313" y="9"/>
                    <a:pt x="137" y="96"/>
                    <a:pt x="0" y="177"/>
                  </a:cubicBezTo>
                  <a:cubicBezTo>
                    <a:pt x="45" y="319"/>
                    <a:pt x="90" y="467"/>
                    <a:pt x="193" y="573"/>
                  </a:cubicBezTo>
                  <a:cubicBezTo>
                    <a:pt x="332" y="718"/>
                    <a:pt x="547" y="760"/>
                    <a:pt x="745" y="763"/>
                  </a:cubicBezTo>
                  <a:cubicBezTo>
                    <a:pt x="768" y="763"/>
                    <a:pt x="792" y="764"/>
                    <a:pt x="815" y="764"/>
                  </a:cubicBezTo>
                  <a:cubicBezTo>
                    <a:pt x="1002" y="764"/>
                    <a:pt x="1192" y="744"/>
                    <a:pt x="1373" y="704"/>
                  </a:cubicBezTo>
                  <a:cubicBezTo>
                    <a:pt x="1264" y="537"/>
                    <a:pt x="1153" y="369"/>
                    <a:pt x="1007" y="233"/>
                  </a:cubicBezTo>
                  <a:cubicBezTo>
                    <a:pt x="864" y="98"/>
                    <a:pt x="675" y="1"/>
                    <a:pt x="475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0" name="Google Shape;6840;p55"/>
            <p:cNvSpPr/>
            <p:nvPr/>
          </p:nvSpPr>
          <p:spPr>
            <a:xfrm>
              <a:off x="2840557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2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0" y="377"/>
                    <a:pt x="402" y="377"/>
                    <a:pt x="415" y="377"/>
                  </a:cubicBezTo>
                  <a:cubicBezTo>
                    <a:pt x="507" y="377"/>
                    <a:pt x="601" y="368"/>
                    <a:pt x="689" y="349"/>
                  </a:cubicBezTo>
                  <a:cubicBezTo>
                    <a:pt x="634" y="265"/>
                    <a:pt x="578" y="182"/>
                    <a:pt x="505" y="115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1" name="Google Shape;6841;p55"/>
            <p:cNvSpPr/>
            <p:nvPr/>
          </p:nvSpPr>
          <p:spPr>
            <a:xfrm>
              <a:off x="2902336" y="3587140"/>
              <a:ext cx="56894" cy="31635"/>
            </a:xfrm>
            <a:custGeom>
              <a:avLst/>
              <a:gdLst/>
              <a:ahLst/>
              <a:cxnLst/>
              <a:rect l="l" t="t" r="r" b="b"/>
              <a:pathLst>
                <a:path w="1374" h="764" extrusionOk="0">
                  <a:moveTo>
                    <a:pt x="899" y="1"/>
                  </a:moveTo>
                  <a:cubicBezTo>
                    <a:pt x="698" y="1"/>
                    <a:pt x="509" y="98"/>
                    <a:pt x="366" y="233"/>
                  </a:cubicBezTo>
                  <a:cubicBezTo>
                    <a:pt x="218" y="369"/>
                    <a:pt x="107" y="537"/>
                    <a:pt x="1" y="704"/>
                  </a:cubicBezTo>
                  <a:cubicBezTo>
                    <a:pt x="182" y="744"/>
                    <a:pt x="372" y="764"/>
                    <a:pt x="559" y="764"/>
                  </a:cubicBezTo>
                  <a:cubicBezTo>
                    <a:pt x="582" y="764"/>
                    <a:pt x="605" y="763"/>
                    <a:pt x="628" y="763"/>
                  </a:cubicBezTo>
                  <a:cubicBezTo>
                    <a:pt x="827" y="760"/>
                    <a:pt x="1041" y="718"/>
                    <a:pt x="1181" y="573"/>
                  </a:cubicBezTo>
                  <a:cubicBezTo>
                    <a:pt x="1284" y="467"/>
                    <a:pt x="1332" y="319"/>
                    <a:pt x="1373" y="177"/>
                  </a:cubicBezTo>
                  <a:cubicBezTo>
                    <a:pt x="1237" y="96"/>
                    <a:pt x="1061" y="9"/>
                    <a:pt x="907" y="1"/>
                  </a:cubicBezTo>
                  <a:cubicBezTo>
                    <a:pt x="905" y="1"/>
                    <a:pt x="902" y="1"/>
                    <a:pt x="899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2" name="Google Shape;6842;p55"/>
            <p:cNvSpPr/>
            <p:nvPr/>
          </p:nvSpPr>
          <p:spPr>
            <a:xfrm>
              <a:off x="2916331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445" y="0"/>
                  </a:moveTo>
                  <a:cubicBezTo>
                    <a:pt x="347" y="0"/>
                    <a:pt x="255" y="52"/>
                    <a:pt x="184" y="115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91" y="368"/>
                    <a:pt x="184" y="377"/>
                    <a:pt x="275" y="377"/>
                  </a:cubicBezTo>
                  <a:cubicBezTo>
                    <a:pt x="287" y="377"/>
                    <a:pt x="300" y="377"/>
                    <a:pt x="313" y="377"/>
                  </a:cubicBezTo>
                  <a:cubicBezTo>
                    <a:pt x="416" y="374"/>
                    <a:pt x="522" y="357"/>
                    <a:pt x="592" y="282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3" name="Google Shape;6843;p55"/>
            <p:cNvSpPr/>
            <p:nvPr/>
          </p:nvSpPr>
          <p:spPr>
            <a:xfrm>
              <a:off x="2595884" y="2643976"/>
              <a:ext cx="661402" cy="1123096"/>
            </a:xfrm>
            <a:custGeom>
              <a:avLst/>
              <a:gdLst/>
              <a:ahLst/>
              <a:cxnLst/>
              <a:rect l="l" t="t" r="r" b="b"/>
              <a:pathLst>
                <a:path w="15973" h="27123" extrusionOk="0">
                  <a:moveTo>
                    <a:pt x="7154" y="0"/>
                  </a:moveTo>
                  <a:cubicBezTo>
                    <a:pt x="6052" y="0"/>
                    <a:pt x="4994" y="204"/>
                    <a:pt x="4021" y="578"/>
                  </a:cubicBezTo>
                  <a:cubicBezTo>
                    <a:pt x="4760" y="648"/>
                    <a:pt x="5491" y="809"/>
                    <a:pt x="6183" y="1074"/>
                  </a:cubicBezTo>
                  <a:cubicBezTo>
                    <a:pt x="9263" y="2255"/>
                    <a:pt x="11439" y="5223"/>
                    <a:pt x="12231" y="8420"/>
                  </a:cubicBezTo>
                  <a:cubicBezTo>
                    <a:pt x="13020" y="11620"/>
                    <a:pt x="12574" y="15021"/>
                    <a:pt x="11592" y="18170"/>
                  </a:cubicBezTo>
                  <a:cubicBezTo>
                    <a:pt x="10699" y="21021"/>
                    <a:pt x="9045" y="24026"/>
                    <a:pt x="6169" y="24841"/>
                  </a:cubicBezTo>
                  <a:cubicBezTo>
                    <a:pt x="5663" y="24985"/>
                    <a:pt x="5145" y="25051"/>
                    <a:pt x="4625" y="25051"/>
                  </a:cubicBezTo>
                  <a:cubicBezTo>
                    <a:pt x="3244" y="25051"/>
                    <a:pt x="1849" y="24585"/>
                    <a:pt x="645" y="23875"/>
                  </a:cubicBezTo>
                  <a:cubicBezTo>
                    <a:pt x="422" y="23747"/>
                    <a:pt x="210" y="23608"/>
                    <a:pt x="0" y="23463"/>
                  </a:cubicBezTo>
                  <a:lnTo>
                    <a:pt x="0" y="23463"/>
                  </a:lnTo>
                  <a:cubicBezTo>
                    <a:pt x="1602" y="25678"/>
                    <a:pt x="4207" y="27123"/>
                    <a:pt x="7154" y="27123"/>
                  </a:cubicBezTo>
                  <a:cubicBezTo>
                    <a:pt x="12024" y="27123"/>
                    <a:pt x="15972" y="23175"/>
                    <a:pt x="15972" y="18301"/>
                  </a:cubicBezTo>
                  <a:lnTo>
                    <a:pt x="15972" y="8822"/>
                  </a:lnTo>
                  <a:cubicBezTo>
                    <a:pt x="15972" y="3954"/>
                    <a:pt x="12024" y="0"/>
                    <a:pt x="715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4" name="Google Shape;6844;p55"/>
            <p:cNvSpPr/>
            <p:nvPr/>
          </p:nvSpPr>
          <p:spPr>
            <a:xfrm>
              <a:off x="2730704" y="2612092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67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5" name="Google Shape;6845;p55"/>
            <p:cNvSpPr/>
            <p:nvPr/>
          </p:nvSpPr>
          <p:spPr>
            <a:xfrm>
              <a:off x="2731284" y="2616606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7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6" name="Google Shape;6846;p55"/>
            <p:cNvSpPr/>
            <p:nvPr/>
          </p:nvSpPr>
          <p:spPr>
            <a:xfrm>
              <a:off x="2767888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4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4" y="4412"/>
                    <a:pt x="235" y="4412"/>
                  </a:cubicBezTo>
                  <a:cubicBezTo>
                    <a:pt x="363" y="4412"/>
                    <a:pt x="472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7" name="Google Shape;6847;p55"/>
            <p:cNvSpPr/>
            <p:nvPr/>
          </p:nvSpPr>
          <p:spPr>
            <a:xfrm>
              <a:off x="2800226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8" name="Google Shape;6848;p55"/>
            <p:cNvSpPr/>
            <p:nvPr/>
          </p:nvSpPr>
          <p:spPr>
            <a:xfrm>
              <a:off x="2832565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9" name="Google Shape;6849;p55"/>
            <p:cNvSpPr/>
            <p:nvPr/>
          </p:nvSpPr>
          <p:spPr>
            <a:xfrm>
              <a:off x="2864821" y="3764693"/>
              <a:ext cx="19296" cy="182690"/>
            </a:xfrm>
            <a:custGeom>
              <a:avLst/>
              <a:gdLst/>
              <a:ahLst/>
              <a:cxnLst/>
              <a:rect l="l" t="t" r="r" b="b"/>
              <a:pathLst>
                <a:path w="466" h="4412" extrusionOk="0">
                  <a:moveTo>
                    <a:pt x="232" y="1"/>
                  </a:moveTo>
                  <a:cubicBezTo>
                    <a:pt x="103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3" y="4412"/>
                    <a:pt x="232" y="4412"/>
                  </a:cubicBezTo>
                  <a:cubicBezTo>
                    <a:pt x="363" y="4412"/>
                    <a:pt x="466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0" name="Google Shape;6850;p55"/>
            <p:cNvSpPr/>
            <p:nvPr/>
          </p:nvSpPr>
          <p:spPr>
            <a:xfrm>
              <a:off x="2899810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5" y="4412"/>
                  </a:cubicBezTo>
                  <a:cubicBezTo>
                    <a:pt x="369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1" name="Google Shape;6851;p55"/>
            <p:cNvSpPr/>
            <p:nvPr/>
          </p:nvSpPr>
          <p:spPr>
            <a:xfrm>
              <a:off x="2932149" y="3764693"/>
              <a:ext cx="19586" cy="182690"/>
            </a:xfrm>
            <a:custGeom>
              <a:avLst/>
              <a:gdLst/>
              <a:ahLst/>
              <a:cxnLst/>
              <a:rect l="l" t="t" r="r" b="b"/>
              <a:pathLst>
                <a:path w="473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2" name="Google Shape;6852;p55"/>
            <p:cNvSpPr/>
            <p:nvPr/>
          </p:nvSpPr>
          <p:spPr>
            <a:xfrm>
              <a:off x="2964487" y="3764693"/>
              <a:ext cx="19462" cy="182690"/>
            </a:xfrm>
            <a:custGeom>
              <a:avLst/>
              <a:gdLst/>
              <a:ahLst/>
              <a:cxnLst/>
              <a:rect l="l" t="t" r="r" b="b"/>
              <a:pathLst>
                <a:path w="470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3" name="Google Shape;6853;p55"/>
            <p:cNvSpPr/>
            <p:nvPr/>
          </p:nvSpPr>
          <p:spPr>
            <a:xfrm>
              <a:off x="2996743" y="3764693"/>
              <a:ext cx="19420" cy="182690"/>
            </a:xfrm>
            <a:custGeom>
              <a:avLst/>
              <a:gdLst/>
              <a:ahLst/>
              <a:cxnLst/>
              <a:rect l="l" t="t" r="r" b="b"/>
              <a:pathLst>
                <a:path w="469" h="4412" extrusionOk="0">
                  <a:moveTo>
                    <a:pt x="234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4" y="4412"/>
                  </a:cubicBezTo>
                  <a:cubicBezTo>
                    <a:pt x="366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4" name="Google Shape;6854;p55"/>
            <p:cNvSpPr/>
            <p:nvPr/>
          </p:nvSpPr>
          <p:spPr>
            <a:xfrm>
              <a:off x="2730704" y="3729248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70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5" name="Google Shape;6855;p55"/>
            <p:cNvSpPr/>
            <p:nvPr/>
          </p:nvSpPr>
          <p:spPr>
            <a:xfrm>
              <a:off x="2731284" y="3733762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9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6" name="Google Shape;6856;p55"/>
            <p:cNvSpPr/>
            <p:nvPr/>
          </p:nvSpPr>
          <p:spPr>
            <a:xfrm>
              <a:off x="2839522" y="4211762"/>
              <a:ext cx="105962" cy="106086"/>
            </a:xfrm>
            <a:custGeom>
              <a:avLst/>
              <a:gdLst/>
              <a:ahLst/>
              <a:cxnLst/>
              <a:rect l="l" t="t" r="r" b="b"/>
              <a:pathLst>
                <a:path w="2559" h="2562" extrusionOk="0">
                  <a:moveTo>
                    <a:pt x="1281" y="0"/>
                  </a:moveTo>
                  <a:lnTo>
                    <a:pt x="0" y="1281"/>
                  </a:lnTo>
                  <a:lnTo>
                    <a:pt x="1281" y="2561"/>
                  </a:lnTo>
                  <a:lnTo>
                    <a:pt x="2558" y="128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7" name="Google Shape;6857;p55"/>
            <p:cNvSpPr/>
            <p:nvPr/>
          </p:nvSpPr>
          <p:spPr>
            <a:xfrm>
              <a:off x="2861219" y="4348860"/>
              <a:ext cx="62774" cy="62774"/>
            </a:xfrm>
            <a:custGeom>
              <a:avLst/>
              <a:gdLst/>
              <a:ahLst/>
              <a:cxnLst/>
              <a:rect l="l" t="t" r="r" b="b"/>
              <a:pathLst>
                <a:path w="1516" h="1516" extrusionOk="0">
                  <a:moveTo>
                    <a:pt x="759" y="1"/>
                  </a:moveTo>
                  <a:cubicBezTo>
                    <a:pt x="341" y="1"/>
                    <a:pt x="1" y="338"/>
                    <a:pt x="1" y="757"/>
                  </a:cubicBezTo>
                  <a:cubicBezTo>
                    <a:pt x="1" y="1175"/>
                    <a:pt x="341" y="1516"/>
                    <a:pt x="759" y="1516"/>
                  </a:cubicBezTo>
                  <a:cubicBezTo>
                    <a:pt x="1178" y="1516"/>
                    <a:pt x="1515" y="1175"/>
                    <a:pt x="1515" y="757"/>
                  </a:cubicBezTo>
                  <a:cubicBezTo>
                    <a:pt x="1515" y="338"/>
                    <a:pt x="1178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8" name="Google Shape;6858;p55"/>
            <p:cNvSpPr/>
            <p:nvPr/>
          </p:nvSpPr>
          <p:spPr>
            <a:xfrm>
              <a:off x="2869666" y="4449603"/>
              <a:ext cx="41159" cy="178756"/>
            </a:xfrm>
            <a:custGeom>
              <a:avLst/>
              <a:gdLst/>
              <a:ahLst/>
              <a:cxnLst/>
              <a:rect l="l" t="t" r="r" b="b"/>
              <a:pathLst>
                <a:path w="994" h="4317" extrusionOk="0">
                  <a:moveTo>
                    <a:pt x="0" y="1"/>
                  </a:moveTo>
                  <a:lnTo>
                    <a:pt x="0" y="4316"/>
                  </a:lnTo>
                  <a:lnTo>
                    <a:pt x="993" y="431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9" name="Google Shape;6859;p55"/>
            <p:cNvSpPr/>
            <p:nvPr/>
          </p:nvSpPr>
          <p:spPr>
            <a:xfrm>
              <a:off x="2839604" y="4244349"/>
              <a:ext cx="105879" cy="73374"/>
            </a:xfrm>
            <a:custGeom>
              <a:avLst/>
              <a:gdLst/>
              <a:ahLst/>
              <a:cxnLst/>
              <a:rect l="l" t="t" r="r" b="b"/>
              <a:pathLst>
                <a:path w="2557" h="1772" extrusionOk="0">
                  <a:moveTo>
                    <a:pt x="2065" y="0"/>
                  </a:moveTo>
                  <a:lnTo>
                    <a:pt x="1083" y="979"/>
                  </a:lnTo>
                  <a:lnTo>
                    <a:pt x="297" y="195"/>
                  </a:lnTo>
                  <a:lnTo>
                    <a:pt x="1" y="494"/>
                  </a:lnTo>
                  <a:lnTo>
                    <a:pt x="1281" y="1772"/>
                  </a:lnTo>
                  <a:lnTo>
                    <a:pt x="2556" y="494"/>
                  </a:lnTo>
                  <a:lnTo>
                    <a:pt x="206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0" name="Google Shape;6860;p55"/>
            <p:cNvSpPr/>
            <p:nvPr/>
          </p:nvSpPr>
          <p:spPr>
            <a:xfrm>
              <a:off x="2863662" y="4353374"/>
              <a:ext cx="60331" cy="58053"/>
            </a:xfrm>
            <a:custGeom>
              <a:avLst/>
              <a:gdLst/>
              <a:ahLst/>
              <a:cxnLst/>
              <a:rect l="l" t="t" r="r" b="b"/>
              <a:pathLst>
                <a:path w="1457" h="1402" extrusionOk="0">
                  <a:moveTo>
                    <a:pt x="1080" y="1"/>
                  </a:moveTo>
                  <a:lnTo>
                    <a:pt x="1080" y="1"/>
                  </a:lnTo>
                  <a:cubicBezTo>
                    <a:pt x="1116" y="87"/>
                    <a:pt x="1136" y="185"/>
                    <a:pt x="1136" y="282"/>
                  </a:cubicBezTo>
                  <a:cubicBezTo>
                    <a:pt x="1136" y="701"/>
                    <a:pt x="798" y="1038"/>
                    <a:pt x="380" y="1038"/>
                  </a:cubicBezTo>
                  <a:cubicBezTo>
                    <a:pt x="240" y="1038"/>
                    <a:pt x="112" y="1002"/>
                    <a:pt x="0" y="932"/>
                  </a:cubicBezTo>
                  <a:lnTo>
                    <a:pt x="0" y="932"/>
                  </a:lnTo>
                  <a:cubicBezTo>
                    <a:pt x="112" y="1206"/>
                    <a:pt x="382" y="1401"/>
                    <a:pt x="700" y="1401"/>
                  </a:cubicBezTo>
                  <a:cubicBezTo>
                    <a:pt x="1119" y="1401"/>
                    <a:pt x="1456" y="1064"/>
                    <a:pt x="1456" y="645"/>
                  </a:cubicBezTo>
                  <a:cubicBezTo>
                    <a:pt x="1454" y="374"/>
                    <a:pt x="1303" y="132"/>
                    <a:pt x="1080" y="1"/>
                  </a:cubicBezTo>
                  <a:close/>
                </a:path>
              </a:pathLst>
            </a:custGeom>
            <a:solidFill>
              <a:srgbClr val="FAD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1" name="Google Shape;6861;p55"/>
            <p:cNvSpPr/>
            <p:nvPr/>
          </p:nvSpPr>
          <p:spPr>
            <a:xfrm>
              <a:off x="2869666" y="4449727"/>
              <a:ext cx="41159" cy="178632"/>
            </a:xfrm>
            <a:custGeom>
              <a:avLst/>
              <a:gdLst/>
              <a:ahLst/>
              <a:cxnLst/>
              <a:rect l="l" t="t" r="r" b="b"/>
              <a:pathLst>
                <a:path w="994" h="4314" extrusionOk="0">
                  <a:moveTo>
                    <a:pt x="608" y="0"/>
                  </a:moveTo>
                  <a:lnTo>
                    <a:pt x="608" y="3920"/>
                  </a:lnTo>
                  <a:lnTo>
                    <a:pt x="0" y="3920"/>
                  </a:lnTo>
                  <a:lnTo>
                    <a:pt x="0" y="4313"/>
                  </a:lnTo>
                  <a:lnTo>
                    <a:pt x="993" y="4313"/>
                  </a:lnTo>
                  <a:lnTo>
                    <a:pt x="993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62" name="Google Shape;6862;p55"/>
          <p:cNvGrpSpPr/>
          <p:nvPr/>
        </p:nvGrpSpPr>
        <p:grpSpPr>
          <a:xfrm>
            <a:off x="2336032" y="-355276"/>
            <a:ext cx="569775" cy="2500295"/>
            <a:chOff x="2526900" y="1423675"/>
            <a:chExt cx="730387" cy="3204684"/>
          </a:xfrm>
        </p:grpSpPr>
        <p:sp>
          <p:nvSpPr>
            <p:cNvPr id="6863" name="Google Shape;6863;p55"/>
            <p:cNvSpPr/>
            <p:nvPr/>
          </p:nvSpPr>
          <p:spPr>
            <a:xfrm>
              <a:off x="2877409" y="1423675"/>
              <a:ext cx="30393" cy="3034797"/>
            </a:xfrm>
            <a:custGeom>
              <a:avLst/>
              <a:gdLst/>
              <a:ahLst/>
              <a:cxnLst/>
              <a:rect l="l" t="t" r="r" b="b"/>
              <a:pathLst>
                <a:path w="734" h="73291" extrusionOk="0">
                  <a:moveTo>
                    <a:pt x="0" y="0"/>
                  </a:moveTo>
                  <a:lnTo>
                    <a:pt x="0" y="73291"/>
                  </a:lnTo>
                  <a:lnTo>
                    <a:pt x="734" y="73291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4" name="Google Shape;6864;p55"/>
            <p:cNvSpPr/>
            <p:nvPr/>
          </p:nvSpPr>
          <p:spPr>
            <a:xfrm>
              <a:off x="2526900" y="2643976"/>
              <a:ext cx="730387" cy="1123096"/>
            </a:xfrm>
            <a:custGeom>
              <a:avLst/>
              <a:gdLst/>
              <a:ahLst/>
              <a:cxnLst/>
              <a:rect l="l" t="t" r="r" b="b"/>
              <a:pathLst>
                <a:path w="17639" h="27123" extrusionOk="0">
                  <a:moveTo>
                    <a:pt x="8820" y="0"/>
                  </a:moveTo>
                  <a:cubicBezTo>
                    <a:pt x="3949" y="0"/>
                    <a:pt x="1" y="3948"/>
                    <a:pt x="1" y="8822"/>
                  </a:cubicBezTo>
                  <a:lnTo>
                    <a:pt x="1" y="18301"/>
                  </a:lnTo>
                  <a:cubicBezTo>
                    <a:pt x="1" y="23175"/>
                    <a:pt x="3949" y="27123"/>
                    <a:pt x="8820" y="27123"/>
                  </a:cubicBezTo>
                  <a:cubicBezTo>
                    <a:pt x="13690" y="27123"/>
                    <a:pt x="17638" y="23172"/>
                    <a:pt x="17638" y="18301"/>
                  </a:cubicBezTo>
                  <a:lnTo>
                    <a:pt x="17638" y="8822"/>
                  </a:lnTo>
                  <a:cubicBezTo>
                    <a:pt x="17638" y="3948"/>
                    <a:pt x="13690" y="0"/>
                    <a:pt x="8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5" name="Google Shape;6865;p55"/>
            <p:cNvSpPr/>
            <p:nvPr/>
          </p:nvSpPr>
          <p:spPr>
            <a:xfrm>
              <a:off x="2538245" y="3182844"/>
              <a:ext cx="50848" cy="50890"/>
            </a:xfrm>
            <a:custGeom>
              <a:avLst/>
              <a:gdLst/>
              <a:ahLst/>
              <a:cxnLst/>
              <a:rect l="l" t="t" r="r" b="b"/>
              <a:pathLst>
                <a:path w="1228" h="1229" extrusionOk="0">
                  <a:moveTo>
                    <a:pt x="614" y="1"/>
                  </a:moveTo>
                  <a:cubicBezTo>
                    <a:pt x="277" y="1"/>
                    <a:pt x="0" y="277"/>
                    <a:pt x="0" y="615"/>
                  </a:cubicBezTo>
                  <a:cubicBezTo>
                    <a:pt x="0" y="952"/>
                    <a:pt x="277" y="1228"/>
                    <a:pt x="614" y="1228"/>
                  </a:cubicBezTo>
                  <a:cubicBezTo>
                    <a:pt x="954" y="1228"/>
                    <a:pt x="1228" y="955"/>
                    <a:pt x="1228" y="615"/>
                  </a:cubicBezTo>
                  <a:cubicBezTo>
                    <a:pt x="1228" y="277"/>
                    <a:pt x="954" y="1"/>
                    <a:pt x="6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6" name="Google Shape;6866;p55"/>
            <p:cNvSpPr/>
            <p:nvPr/>
          </p:nvSpPr>
          <p:spPr>
            <a:xfrm>
              <a:off x="3183612" y="3182844"/>
              <a:ext cx="50890" cy="50890"/>
            </a:xfrm>
            <a:custGeom>
              <a:avLst/>
              <a:gdLst/>
              <a:ahLst/>
              <a:cxnLst/>
              <a:rect l="l" t="t" r="r" b="b"/>
              <a:pathLst>
                <a:path w="1229" h="1229" extrusionOk="0">
                  <a:moveTo>
                    <a:pt x="615" y="1"/>
                  </a:moveTo>
                  <a:cubicBezTo>
                    <a:pt x="274" y="1"/>
                    <a:pt x="1" y="277"/>
                    <a:pt x="1" y="615"/>
                  </a:cubicBezTo>
                  <a:cubicBezTo>
                    <a:pt x="1" y="952"/>
                    <a:pt x="274" y="1228"/>
                    <a:pt x="615" y="1228"/>
                  </a:cubicBezTo>
                  <a:cubicBezTo>
                    <a:pt x="952" y="1228"/>
                    <a:pt x="1228" y="955"/>
                    <a:pt x="1228" y="615"/>
                  </a:cubicBezTo>
                  <a:cubicBezTo>
                    <a:pt x="1228" y="277"/>
                    <a:pt x="955" y="1"/>
                    <a:pt x="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7" name="Google Shape;6867;p55"/>
            <p:cNvSpPr/>
            <p:nvPr/>
          </p:nvSpPr>
          <p:spPr>
            <a:xfrm>
              <a:off x="2549674" y="2643976"/>
              <a:ext cx="684963" cy="302109"/>
            </a:xfrm>
            <a:custGeom>
              <a:avLst/>
              <a:gdLst/>
              <a:ahLst/>
              <a:cxnLst/>
              <a:rect l="l" t="t" r="r" b="b"/>
              <a:pathLst>
                <a:path w="16542" h="7296" extrusionOk="0">
                  <a:moveTo>
                    <a:pt x="8270" y="0"/>
                  </a:moveTo>
                  <a:cubicBezTo>
                    <a:pt x="4475" y="0"/>
                    <a:pt x="1245" y="2394"/>
                    <a:pt x="1" y="5753"/>
                  </a:cubicBezTo>
                  <a:cubicBezTo>
                    <a:pt x="1881" y="6735"/>
                    <a:pt x="4015" y="7296"/>
                    <a:pt x="6280" y="7296"/>
                  </a:cubicBezTo>
                  <a:lnTo>
                    <a:pt x="10261" y="7296"/>
                  </a:lnTo>
                  <a:cubicBezTo>
                    <a:pt x="12527" y="7296"/>
                    <a:pt x="14664" y="6738"/>
                    <a:pt x="16541" y="5753"/>
                  </a:cubicBezTo>
                  <a:cubicBezTo>
                    <a:pt x="15291" y="2397"/>
                    <a:pt x="12064" y="0"/>
                    <a:pt x="827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8" name="Google Shape;6868;p55"/>
            <p:cNvSpPr/>
            <p:nvPr/>
          </p:nvSpPr>
          <p:spPr>
            <a:xfrm>
              <a:off x="2563669" y="3505155"/>
              <a:ext cx="656516" cy="261778"/>
            </a:xfrm>
            <a:custGeom>
              <a:avLst/>
              <a:gdLst/>
              <a:ahLst/>
              <a:cxnLst/>
              <a:rect l="l" t="t" r="r" b="b"/>
              <a:pathLst>
                <a:path w="15855" h="6322" extrusionOk="0">
                  <a:moveTo>
                    <a:pt x="5940" y="0"/>
                  </a:moveTo>
                  <a:cubicBezTo>
                    <a:pt x="3808" y="0"/>
                    <a:pt x="1794" y="491"/>
                    <a:pt x="0" y="1367"/>
                  </a:cubicBezTo>
                  <a:cubicBezTo>
                    <a:pt x="1434" y="4299"/>
                    <a:pt x="4444" y="6322"/>
                    <a:pt x="7929" y="6322"/>
                  </a:cubicBezTo>
                  <a:cubicBezTo>
                    <a:pt x="11410" y="6322"/>
                    <a:pt x="14423" y="4299"/>
                    <a:pt x="15855" y="1367"/>
                  </a:cubicBezTo>
                  <a:cubicBezTo>
                    <a:pt x="14058" y="491"/>
                    <a:pt x="12046" y="0"/>
                    <a:pt x="991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9" name="Google Shape;6869;p55"/>
            <p:cNvSpPr/>
            <p:nvPr/>
          </p:nvSpPr>
          <p:spPr>
            <a:xfrm>
              <a:off x="2631925" y="2666990"/>
              <a:ext cx="520451" cy="1077076"/>
            </a:xfrm>
            <a:custGeom>
              <a:avLst/>
              <a:gdLst/>
              <a:ahLst/>
              <a:cxnLst/>
              <a:rect l="l" t="t" r="r" b="b"/>
              <a:pathLst>
                <a:path w="13222" h="27363" extrusionOk="0">
                  <a:moveTo>
                    <a:pt x="7935" y="243"/>
                  </a:moveTo>
                  <a:cubicBezTo>
                    <a:pt x="10713" y="243"/>
                    <a:pt x="12973" y="2503"/>
                    <a:pt x="12973" y="5282"/>
                  </a:cubicBezTo>
                  <a:lnTo>
                    <a:pt x="12973" y="22082"/>
                  </a:lnTo>
                  <a:cubicBezTo>
                    <a:pt x="12973" y="24860"/>
                    <a:pt x="10713" y="27120"/>
                    <a:pt x="7935" y="27120"/>
                  </a:cubicBezTo>
                  <a:lnTo>
                    <a:pt x="5282" y="27120"/>
                  </a:lnTo>
                  <a:cubicBezTo>
                    <a:pt x="2500" y="27120"/>
                    <a:pt x="240" y="24860"/>
                    <a:pt x="240" y="22082"/>
                  </a:cubicBezTo>
                  <a:lnTo>
                    <a:pt x="240" y="5282"/>
                  </a:lnTo>
                  <a:cubicBezTo>
                    <a:pt x="240" y="2503"/>
                    <a:pt x="2500" y="243"/>
                    <a:pt x="5282" y="243"/>
                  </a:cubicBezTo>
                  <a:close/>
                  <a:moveTo>
                    <a:pt x="5284" y="0"/>
                  </a:moveTo>
                  <a:cubicBezTo>
                    <a:pt x="2372" y="0"/>
                    <a:pt x="0" y="2372"/>
                    <a:pt x="0" y="5282"/>
                  </a:cubicBezTo>
                  <a:lnTo>
                    <a:pt x="0" y="22082"/>
                  </a:lnTo>
                  <a:cubicBezTo>
                    <a:pt x="0" y="24991"/>
                    <a:pt x="2372" y="27363"/>
                    <a:pt x="5284" y="27363"/>
                  </a:cubicBezTo>
                  <a:lnTo>
                    <a:pt x="7937" y="27363"/>
                  </a:lnTo>
                  <a:cubicBezTo>
                    <a:pt x="10850" y="27363"/>
                    <a:pt x="13219" y="24997"/>
                    <a:pt x="13221" y="22082"/>
                  </a:cubicBezTo>
                  <a:lnTo>
                    <a:pt x="13221" y="5282"/>
                  </a:lnTo>
                  <a:cubicBezTo>
                    <a:pt x="13221" y="2372"/>
                    <a:pt x="10850" y="0"/>
                    <a:pt x="79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0" name="Google Shape;6870;p55"/>
            <p:cNvSpPr/>
            <p:nvPr/>
          </p:nvSpPr>
          <p:spPr>
            <a:xfrm>
              <a:off x="2750000" y="2638758"/>
              <a:ext cx="284180" cy="1133282"/>
            </a:xfrm>
            <a:custGeom>
              <a:avLst/>
              <a:gdLst/>
              <a:ahLst/>
              <a:cxnLst/>
              <a:rect l="l" t="t" r="r" b="b"/>
              <a:pathLst>
                <a:path w="6863" h="27369" extrusionOk="0">
                  <a:moveTo>
                    <a:pt x="4107" y="249"/>
                  </a:moveTo>
                  <a:cubicBezTo>
                    <a:pt x="5493" y="249"/>
                    <a:pt x="6617" y="1376"/>
                    <a:pt x="6617" y="2760"/>
                  </a:cubicBezTo>
                  <a:lnTo>
                    <a:pt x="6617" y="24615"/>
                  </a:lnTo>
                  <a:cubicBezTo>
                    <a:pt x="6617" y="25999"/>
                    <a:pt x="5493" y="27126"/>
                    <a:pt x="4107" y="27126"/>
                  </a:cubicBezTo>
                  <a:lnTo>
                    <a:pt x="2754" y="27126"/>
                  </a:lnTo>
                  <a:cubicBezTo>
                    <a:pt x="1370" y="27126"/>
                    <a:pt x="243" y="25999"/>
                    <a:pt x="243" y="24615"/>
                  </a:cubicBezTo>
                  <a:lnTo>
                    <a:pt x="243" y="2760"/>
                  </a:lnTo>
                  <a:cubicBezTo>
                    <a:pt x="243" y="1376"/>
                    <a:pt x="1370" y="249"/>
                    <a:pt x="2754" y="249"/>
                  </a:cubicBezTo>
                  <a:close/>
                  <a:moveTo>
                    <a:pt x="2754" y="1"/>
                  </a:moveTo>
                  <a:cubicBezTo>
                    <a:pt x="1233" y="1"/>
                    <a:pt x="0" y="1240"/>
                    <a:pt x="0" y="2757"/>
                  </a:cubicBezTo>
                  <a:lnTo>
                    <a:pt x="0" y="24615"/>
                  </a:lnTo>
                  <a:cubicBezTo>
                    <a:pt x="0" y="26136"/>
                    <a:pt x="1239" y="27369"/>
                    <a:pt x="2754" y="27369"/>
                  </a:cubicBezTo>
                  <a:lnTo>
                    <a:pt x="4107" y="27369"/>
                  </a:lnTo>
                  <a:cubicBezTo>
                    <a:pt x="5627" y="27369"/>
                    <a:pt x="6863" y="26136"/>
                    <a:pt x="6863" y="24612"/>
                  </a:cubicBezTo>
                  <a:lnTo>
                    <a:pt x="6863" y="2757"/>
                  </a:lnTo>
                  <a:cubicBezTo>
                    <a:pt x="6863" y="1237"/>
                    <a:pt x="5624" y="1"/>
                    <a:pt x="4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1" name="Google Shape;6871;p55"/>
            <p:cNvSpPr/>
            <p:nvPr/>
          </p:nvSpPr>
          <p:spPr>
            <a:xfrm>
              <a:off x="2886974" y="2643976"/>
              <a:ext cx="10228" cy="1122971"/>
            </a:xfrm>
            <a:custGeom>
              <a:avLst/>
              <a:gdLst/>
              <a:ahLst/>
              <a:cxnLst/>
              <a:rect l="l" t="t" r="r" b="b"/>
              <a:pathLst>
                <a:path w="247" h="27120" extrusionOk="0">
                  <a:moveTo>
                    <a:pt x="1" y="0"/>
                  </a:moveTo>
                  <a:lnTo>
                    <a:pt x="1" y="27120"/>
                  </a:lnTo>
                  <a:lnTo>
                    <a:pt x="246" y="27120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2" name="Google Shape;6872;p55"/>
            <p:cNvSpPr/>
            <p:nvPr/>
          </p:nvSpPr>
          <p:spPr>
            <a:xfrm>
              <a:off x="2547231" y="2877759"/>
              <a:ext cx="689601" cy="73415"/>
            </a:xfrm>
            <a:custGeom>
              <a:avLst/>
              <a:gdLst/>
              <a:ahLst/>
              <a:cxnLst/>
              <a:rect l="l" t="t" r="r" b="b"/>
              <a:pathLst>
                <a:path w="16654" h="1773" extrusionOk="0">
                  <a:moveTo>
                    <a:pt x="113" y="1"/>
                  </a:moveTo>
                  <a:lnTo>
                    <a:pt x="1" y="219"/>
                  </a:lnTo>
                  <a:cubicBezTo>
                    <a:pt x="1945" y="1237"/>
                    <a:pt x="4135" y="1772"/>
                    <a:pt x="6337" y="1772"/>
                  </a:cubicBezTo>
                  <a:lnTo>
                    <a:pt x="10315" y="1772"/>
                  </a:lnTo>
                  <a:cubicBezTo>
                    <a:pt x="12519" y="1772"/>
                    <a:pt x="14709" y="1237"/>
                    <a:pt x="16653" y="219"/>
                  </a:cubicBezTo>
                  <a:lnTo>
                    <a:pt x="16542" y="1"/>
                  </a:lnTo>
                  <a:cubicBezTo>
                    <a:pt x="14631" y="1002"/>
                    <a:pt x="12477" y="1533"/>
                    <a:pt x="10315" y="1533"/>
                  </a:cubicBezTo>
                  <a:lnTo>
                    <a:pt x="6337" y="1533"/>
                  </a:lnTo>
                  <a:cubicBezTo>
                    <a:pt x="4175" y="1533"/>
                    <a:pt x="2024" y="1002"/>
                    <a:pt x="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3" name="Google Shape;6873;p55"/>
            <p:cNvSpPr/>
            <p:nvPr/>
          </p:nvSpPr>
          <p:spPr>
            <a:xfrm>
              <a:off x="2561350" y="3500186"/>
              <a:ext cx="661029" cy="66211"/>
            </a:xfrm>
            <a:custGeom>
              <a:avLst/>
              <a:gdLst/>
              <a:ahLst/>
              <a:cxnLst/>
              <a:rect l="l" t="t" r="r" b="b"/>
              <a:pathLst>
                <a:path w="15964" h="1599" extrusionOk="0">
                  <a:moveTo>
                    <a:pt x="5993" y="0"/>
                  </a:moveTo>
                  <a:cubicBezTo>
                    <a:pt x="3892" y="0"/>
                    <a:pt x="1878" y="466"/>
                    <a:pt x="0" y="1378"/>
                  </a:cubicBezTo>
                  <a:lnTo>
                    <a:pt x="109" y="1599"/>
                  </a:lnTo>
                  <a:cubicBezTo>
                    <a:pt x="1953" y="701"/>
                    <a:pt x="3934" y="243"/>
                    <a:pt x="5996" y="243"/>
                  </a:cubicBezTo>
                  <a:lnTo>
                    <a:pt x="9974" y="243"/>
                  </a:lnTo>
                  <a:cubicBezTo>
                    <a:pt x="12038" y="243"/>
                    <a:pt x="14016" y="701"/>
                    <a:pt x="15860" y="1599"/>
                  </a:cubicBezTo>
                  <a:lnTo>
                    <a:pt x="15964" y="1378"/>
                  </a:lnTo>
                  <a:cubicBezTo>
                    <a:pt x="14086" y="463"/>
                    <a:pt x="12072" y="0"/>
                    <a:pt x="99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4" name="Google Shape;6874;p55"/>
            <p:cNvSpPr/>
            <p:nvPr/>
          </p:nvSpPr>
          <p:spPr>
            <a:xfrm>
              <a:off x="2635717" y="3004339"/>
              <a:ext cx="512501" cy="442563"/>
            </a:xfrm>
            <a:custGeom>
              <a:avLst/>
              <a:gdLst/>
              <a:ahLst/>
              <a:cxnLst/>
              <a:rect l="l" t="t" r="r" b="b"/>
              <a:pathLst>
                <a:path w="12377" h="10688" extrusionOk="0">
                  <a:moveTo>
                    <a:pt x="6191" y="0"/>
                  </a:moveTo>
                  <a:cubicBezTo>
                    <a:pt x="5339" y="0"/>
                    <a:pt x="4487" y="445"/>
                    <a:pt x="4049" y="1335"/>
                  </a:cubicBezTo>
                  <a:lnTo>
                    <a:pt x="3644" y="2150"/>
                  </a:lnTo>
                  <a:lnTo>
                    <a:pt x="2746" y="2284"/>
                  </a:lnTo>
                  <a:cubicBezTo>
                    <a:pt x="785" y="2568"/>
                    <a:pt x="1" y="4979"/>
                    <a:pt x="1421" y="6359"/>
                  </a:cubicBezTo>
                  <a:lnTo>
                    <a:pt x="2074" y="6996"/>
                  </a:lnTo>
                  <a:lnTo>
                    <a:pt x="1920" y="7891"/>
                  </a:lnTo>
                  <a:cubicBezTo>
                    <a:pt x="1656" y="9436"/>
                    <a:pt x="2880" y="10687"/>
                    <a:pt x="4271" y="10687"/>
                  </a:cubicBezTo>
                  <a:cubicBezTo>
                    <a:pt x="4639" y="10687"/>
                    <a:pt x="5019" y="10600"/>
                    <a:pt x="5385" y="10407"/>
                  </a:cubicBezTo>
                  <a:lnTo>
                    <a:pt x="6192" y="9986"/>
                  </a:lnTo>
                  <a:lnTo>
                    <a:pt x="6998" y="10407"/>
                  </a:lnTo>
                  <a:cubicBezTo>
                    <a:pt x="7363" y="10600"/>
                    <a:pt x="7742" y="10687"/>
                    <a:pt x="8109" y="10687"/>
                  </a:cubicBezTo>
                  <a:cubicBezTo>
                    <a:pt x="9500" y="10687"/>
                    <a:pt x="10727" y="9436"/>
                    <a:pt x="10463" y="7891"/>
                  </a:cubicBezTo>
                  <a:lnTo>
                    <a:pt x="10309" y="6996"/>
                  </a:lnTo>
                  <a:lnTo>
                    <a:pt x="10962" y="6359"/>
                  </a:lnTo>
                  <a:cubicBezTo>
                    <a:pt x="12376" y="4976"/>
                    <a:pt x="11595" y="2568"/>
                    <a:pt x="9637" y="2284"/>
                  </a:cubicBezTo>
                  <a:lnTo>
                    <a:pt x="8736" y="2150"/>
                  </a:lnTo>
                  <a:lnTo>
                    <a:pt x="8331" y="1335"/>
                  </a:lnTo>
                  <a:cubicBezTo>
                    <a:pt x="7895" y="445"/>
                    <a:pt x="7043" y="0"/>
                    <a:pt x="6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5" name="Google Shape;6875;p55"/>
            <p:cNvSpPr/>
            <p:nvPr/>
          </p:nvSpPr>
          <p:spPr>
            <a:xfrm>
              <a:off x="2673853" y="3037133"/>
              <a:ext cx="436601" cy="376725"/>
            </a:xfrm>
            <a:custGeom>
              <a:avLst/>
              <a:gdLst/>
              <a:ahLst/>
              <a:cxnLst/>
              <a:rect l="l" t="t" r="r" b="b"/>
              <a:pathLst>
                <a:path w="10544" h="9098" extrusionOk="0">
                  <a:moveTo>
                    <a:pt x="5271" y="0"/>
                  </a:moveTo>
                  <a:cubicBezTo>
                    <a:pt x="4544" y="0"/>
                    <a:pt x="3818" y="378"/>
                    <a:pt x="3443" y="1134"/>
                  </a:cubicBezTo>
                  <a:lnTo>
                    <a:pt x="3100" y="1829"/>
                  </a:lnTo>
                  <a:lnTo>
                    <a:pt x="2333" y="1941"/>
                  </a:lnTo>
                  <a:cubicBezTo>
                    <a:pt x="667" y="2181"/>
                    <a:pt x="1" y="4231"/>
                    <a:pt x="1209" y="5411"/>
                  </a:cubicBezTo>
                  <a:lnTo>
                    <a:pt x="1761" y="5952"/>
                  </a:lnTo>
                  <a:lnTo>
                    <a:pt x="1630" y="6714"/>
                  </a:lnTo>
                  <a:cubicBezTo>
                    <a:pt x="1402" y="8028"/>
                    <a:pt x="2451" y="9097"/>
                    <a:pt x="3638" y="9097"/>
                  </a:cubicBezTo>
                  <a:cubicBezTo>
                    <a:pt x="3951" y="9097"/>
                    <a:pt x="4273" y="9023"/>
                    <a:pt x="4584" y="8859"/>
                  </a:cubicBezTo>
                  <a:lnTo>
                    <a:pt x="5271" y="8497"/>
                  </a:lnTo>
                  <a:lnTo>
                    <a:pt x="5957" y="8859"/>
                  </a:lnTo>
                  <a:cubicBezTo>
                    <a:pt x="6269" y="9023"/>
                    <a:pt x="6592" y="9098"/>
                    <a:pt x="6905" y="9098"/>
                  </a:cubicBezTo>
                  <a:cubicBezTo>
                    <a:pt x="8091" y="9098"/>
                    <a:pt x="9136" y="8032"/>
                    <a:pt x="8911" y="6714"/>
                  </a:cubicBezTo>
                  <a:lnTo>
                    <a:pt x="8777" y="5952"/>
                  </a:lnTo>
                  <a:lnTo>
                    <a:pt x="9332" y="5411"/>
                  </a:lnTo>
                  <a:cubicBezTo>
                    <a:pt x="10543" y="4237"/>
                    <a:pt x="9876" y="2186"/>
                    <a:pt x="8205" y="1941"/>
                  </a:cubicBezTo>
                  <a:lnTo>
                    <a:pt x="7438" y="1829"/>
                  </a:lnTo>
                  <a:lnTo>
                    <a:pt x="7098" y="1134"/>
                  </a:lnTo>
                  <a:cubicBezTo>
                    <a:pt x="6723" y="378"/>
                    <a:pt x="5997" y="0"/>
                    <a:pt x="5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6" name="Google Shape;6876;p55"/>
            <p:cNvSpPr/>
            <p:nvPr/>
          </p:nvSpPr>
          <p:spPr>
            <a:xfrm>
              <a:off x="2673853" y="3067319"/>
              <a:ext cx="401487" cy="362688"/>
            </a:xfrm>
            <a:custGeom>
              <a:avLst/>
              <a:gdLst/>
              <a:ahLst/>
              <a:cxnLst/>
              <a:rect l="l" t="t" r="r" b="b"/>
              <a:pathLst>
                <a:path w="9696" h="8759" extrusionOk="0">
                  <a:moveTo>
                    <a:pt x="1" y="4124"/>
                  </a:moveTo>
                  <a:lnTo>
                    <a:pt x="1" y="4124"/>
                  </a:lnTo>
                  <a:cubicBezTo>
                    <a:pt x="121" y="4378"/>
                    <a:pt x="280" y="4624"/>
                    <a:pt x="503" y="4838"/>
                  </a:cubicBezTo>
                  <a:lnTo>
                    <a:pt x="1156" y="5475"/>
                  </a:lnTo>
                  <a:lnTo>
                    <a:pt x="1002" y="6370"/>
                  </a:lnTo>
                  <a:cubicBezTo>
                    <a:pt x="991" y="6437"/>
                    <a:pt x="988" y="6498"/>
                    <a:pt x="980" y="6565"/>
                  </a:cubicBezTo>
                  <a:cubicBezTo>
                    <a:pt x="1861" y="6230"/>
                    <a:pt x="2897" y="5574"/>
                    <a:pt x="3868" y="5147"/>
                  </a:cubicBezTo>
                  <a:lnTo>
                    <a:pt x="3868" y="5147"/>
                  </a:lnTo>
                  <a:cubicBezTo>
                    <a:pt x="3867" y="5206"/>
                    <a:pt x="3885" y="5245"/>
                    <a:pt x="3941" y="5245"/>
                  </a:cubicBezTo>
                  <a:cubicBezTo>
                    <a:pt x="3949" y="5245"/>
                    <a:pt x="3956" y="5244"/>
                    <a:pt x="3965" y="5243"/>
                  </a:cubicBezTo>
                  <a:cubicBezTo>
                    <a:pt x="4252" y="5198"/>
                    <a:pt x="4531" y="5067"/>
                    <a:pt x="4710" y="4841"/>
                  </a:cubicBezTo>
                  <a:lnTo>
                    <a:pt x="4710" y="4841"/>
                  </a:lnTo>
                  <a:cubicBezTo>
                    <a:pt x="4439" y="4914"/>
                    <a:pt x="4156" y="5020"/>
                    <a:pt x="3868" y="5147"/>
                  </a:cubicBezTo>
                  <a:lnTo>
                    <a:pt x="3868" y="5147"/>
                  </a:lnTo>
                  <a:cubicBezTo>
                    <a:pt x="3870" y="4977"/>
                    <a:pt x="4037" y="4642"/>
                    <a:pt x="3904" y="4642"/>
                  </a:cubicBezTo>
                  <a:cubicBezTo>
                    <a:pt x="3893" y="4642"/>
                    <a:pt x="3880" y="4644"/>
                    <a:pt x="3864" y="4649"/>
                  </a:cubicBezTo>
                  <a:cubicBezTo>
                    <a:pt x="3100" y="4897"/>
                    <a:pt x="2639" y="5077"/>
                    <a:pt x="2176" y="5077"/>
                  </a:cubicBezTo>
                  <a:cubicBezTo>
                    <a:pt x="1625" y="5077"/>
                    <a:pt x="1071" y="4822"/>
                    <a:pt x="1" y="4124"/>
                  </a:cubicBezTo>
                  <a:close/>
                  <a:moveTo>
                    <a:pt x="7508" y="1"/>
                  </a:moveTo>
                  <a:cubicBezTo>
                    <a:pt x="7304" y="1081"/>
                    <a:pt x="6978" y="2138"/>
                    <a:pt x="6531" y="3142"/>
                  </a:cubicBezTo>
                  <a:cubicBezTo>
                    <a:pt x="6412" y="3418"/>
                    <a:pt x="6250" y="3720"/>
                    <a:pt x="5960" y="3803"/>
                  </a:cubicBezTo>
                  <a:cubicBezTo>
                    <a:pt x="5908" y="3819"/>
                    <a:pt x="5855" y="3826"/>
                    <a:pt x="5802" y="3826"/>
                  </a:cubicBezTo>
                  <a:cubicBezTo>
                    <a:pt x="5627" y="3826"/>
                    <a:pt x="5452" y="3748"/>
                    <a:pt x="5315" y="3636"/>
                  </a:cubicBezTo>
                  <a:cubicBezTo>
                    <a:pt x="5134" y="3488"/>
                    <a:pt x="5008" y="3290"/>
                    <a:pt x="4883" y="3095"/>
                  </a:cubicBezTo>
                  <a:cubicBezTo>
                    <a:pt x="4249" y="2102"/>
                    <a:pt x="3616" y="1109"/>
                    <a:pt x="2983" y="113"/>
                  </a:cubicBezTo>
                  <a:lnTo>
                    <a:pt x="2729" y="629"/>
                  </a:lnTo>
                  <a:lnTo>
                    <a:pt x="2235" y="698"/>
                  </a:lnTo>
                  <a:cubicBezTo>
                    <a:pt x="3265" y="1348"/>
                    <a:pt x="4157" y="2197"/>
                    <a:pt x="4673" y="3282"/>
                  </a:cubicBezTo>
                  <a:cubicBezTo>
                    <a:pt x="4908" y="3778"/>
                    <a:pt x="5045" y="4409"/>
                    <a:pt x="4710" y="4841"/>
                  </a:cubicBezTo>
                  <a:cubicBezTo>
                    <a:pt x="4714" y="4840"/>
                    <a:pt x="4718" y="4840"/>
                    <a:pt x="4721" y="4840"/>
                  </a:cubicBezTo>
                  <a:cubicBezTo>
                    <a:pt x="4845" y="4840"/>
                    <a:pt x="4774" y="5371"/>
                    <a:pt x="4883" y="5461"/>
                  </a:cubicBezTo>
                  <a:cubicBezTo>
                    <a:pt x="4961" y="5522"/>
                    <a:pt x="4989" y="5622"/>
                    <a:pt x="5005" y="5720"/>
                  </a:cubicBezTo>
                  <a:cubicBezTo>
                    <a:pt x="5095" y="6192"/>
                    <a:pt x="5047" y="6680"/>
                    <a:pt x="4983" y="7157"/>
                  </a:cubicBezTo>
                  <a:cubicBezTo>
                    <a:pt x="4913" y="7695"/>
                    <a:pt x="4821" y="8228"/>
                    <a:pt x="4713" y="8758"/>
                  </a:cubicBezTo>
                  <a:lnTo>
                    <a:pt x="5271" y="8465"/>
                  </a:lnTo>
                  <a:lnTo>
                    <a:pt x="5683" y="8683"/>
                  </a:lnTo>
                  <a:cubicBezTo>
                    <a:pt x="5625" y="8236"/>
                    <a:pt x="5583" y="7784"/>
                    <a:pt x="5563" y="7335"/>
                  </a:cubicBezTo>
                  <a:cubicBezTo>
                    <a:pt x="5530" y="6599"/>
                    <a:pt x="5563" y="5815"/>
                    <a:pt x="5976" y="5210"/>
                  </a:cubicBezTo>
                  <a:cubicBezTo>
                    <a:pt x="6004" y="5168"/>
                    <a:pt x="6038" y="5126"/>
                    <a:pt x="6082" y="5098"/>
                  </a:cubicBezTo>
                  <a:cubicBezTo>
                    <a:pt x="6141" y="5062"/>
                    <a:pt x="6211" y="5059"/>
                    <a:pt x="6280" y="5059"/>
                  </a:cubicBezTo>
                  <a:cubicBezTo>
                    <a:pt x="6284" y="5059"/>
                    <a:pt x="6288" y="5059"/>
                    <a:pt x="6291" y="5059"/>
                  </a:cubicBezTo>
                  <a:cubicBezTo>
                    <a:pt x="7364" y="5059"/>
                    <a:pt x="8390" y="5467"/>
                    <a:pt x="9436" y="5731"/>
                  </a:cubicBezTo>
                  <a:lnTo>
                    <a:pt x="9394" y="5475"/>
                  </a:lnTo>
                  <a:lnTo>
                    <a:pt x="9695" y="5170"/>
                  </a:lnTo>
                  <a:cubicBezTo>
                    <a:pt x="9321" y="5154"/>
                    <a:pt x="8950" y="5134"/>
                    <a:pt x="8579" y="5078"/>
                  </a:cubicBezTo>
                  <a:cubicBezTo>
                    <a:pt x="8200" y="5023"/>
                    <a:pt x="7823" y="4939"/>
                    <a:pt x="7458" y="4825"/>
                  </a:cubicBezTo>
                  <a:cubicBezTo>
                    <a:pt x="7215" y="4749"/>
                    <a:pt x="6975" y="4657"/>
                    <a:pt x="6780" y="4501"/>
                  </a:cubicBezTo>
                  <a:cubicBezTo>
                    <a:pt x="6584" y="4345"/>
                    <a:pt x="6434" y="4110"/>
                    <a:pt x="6434" y="3859"/>
                  </a:cubicBezTo>
                  <a:cubicBezTo>
                    <a:pt x="6434" y="3605"/>
                    <a:pt x="6582" y="3374"/>
                    <a:pt x="6721" y="3165"/>
                  </a:cubicBezTo>
                  <a:lnTo>
                    <a:pt x="8342" y="707"/>
                  </a:lnTo>
                  <a:lnTo>
                    <a:pt x="7820" y="629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7" name="Google Shape;6877;p55"/>
            <p:cNvSpPr/>
            <p:nvPr/>
          </p:nvSpPr>
          <p:spPr>
            <a:xfrm>
              <a:off x="2809129" y="3142762"/>
              <a:ext cx="165796" cy="165837"/>
            </a:xfrm>
            <a:custGeom>
              <a:avLst/>
              <a:gdLst/>
              <a:ahLst/>
              <a:cxnLst/>
              <a:rect l="l" t="t" r="r" b="b"/>
              <a:pathLst>
                <a:path w="4004" h="4005" extrusionOk="0">
                  <a:moveTo>
                    <a:pt x="2004" y="1"/>
                  </a:moveTo>
                  <a:cubicBezTo>
                    <a:pt x="896" y="1"/>
                    <a:pt x="0" y="896"/>
                    <a:pt x="0" y="2001"/>
                  </a:cubicBezTo>
                  <a:cubicBezTo>
                    <a:pt x="0" y="3109"/>
                    <a:pt x="896" y="4004"/>
                    <a:pt x="2004" y="4004"/>
                  </a:cubicBezTo>
                  <a:cubicBezTo>
                    <a:pt x="3108" y="4004"/>
                    <a:pt x="4004" y="3109"/>
                    <a:pt x="4004" y="2001"/>
                  </a:cubicBezTo>
                  <a:cubicBezTo>
                    <a:pt x="4004" y="896"/>
                    <a:pt x="3108" y="1"/>
                    <a:pt x="20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8" name="Google Shape;6878;p55"/>
            <p:cNvSpPr/>
            <p:nvPr/>
          </p:nvSpPr>
          <p:spPr>
            <a:xfrm>
              <a:off x="2826230" y="3168973"/>
              <a:ext cx="131593" cy="113374"/>
            </a:xfrm>
            <a:custGeom>
              <a:avLst/>
              <a:gdLst/>
              <a:ahLst/>
              <a:cxnLst/>
              <a:rect l="l" t="t" r="r" b="b"/>
              <a:pathLst>
                <a:path w="3178" h="2738" extrusionOk="0">
                  <a:moveTo>
                    <a:pt x="1589" y="1"/>
                  </a:moveTo>
                  <a:cubicBezTo>
                    <a:pt x="1371" y="1"/>
                    <a:pt x="1151" y="115"/>
                    <a:pt x="1035" y="344"/>
                  </a:cubicBezTo>
                  <a:lnTo>
                    <a:pt x="932" y="553"/>
                  </a:lnTo>
                  <a:lnTo>
                    <a:pt x="701" y="584"/>
                  </a:lnTo>
                  <a:cubicBezTo>
                    <a:pt x="198" y="654"/>
                    <a:pt x="0" y="1270"/>
                    <a:pt x="363" y="1627"/>
                  </a:cubicBezTo>
                  <a:lnTo>
                    <a:pt x="530" y="1792"/>
                  </a:lnTo>
                  <a:lnTo>
                    <a:pt x="491" y="2021"/>
                  </a:lnTo>
                  <a:cubicBezTo>
                    <a:pt x="425" y="2416"/>
                    <a:pt x="739" y="2737"/>
                    <a:pt x="1096" y="2737"/>
                  </a:cubicBezTo>
                  <a:cubicBezTo>
                    <a:pt x="1190" y="2737"/>
                    <a:pt x="1287" y="2715"/>
                    <a:pt x="1381" y="2665"/>
                  </a:cubicBezTo>
                  <a:lnTo>
                    <a:pt x="1588" y="2559"/>
                  </a:lnTo>
                  <a:lnTo>
                    <a:pt x="1791" y="2665"/>
                  </a:lnTo>
                  <a:cubicBezTo>
                    <a:pt x="1886" y="2715"/>
                    <a:pt x="1983" y="2737"/>
                    <a:pt x="2078" y="2737"/>
                  </a:cubicBezTo>
                  <a:cubicBezTo>
                    <a:pt x="2435" y="2737"/>
                    <a:pt x="2747" y="2416"/>
                    <a:pt x="2681" y="2021"/>
                  </a:cubicBezTo>
                  <a:lnTo>
                    <a:pt x="2642" y="1792"/>
                  </a:lnTo>
                  <a:lnTo>
                    <a:pt x="2810" y="1627"/>
                  </a:lnTo>
                  <a:cubicBezTo>
                    <a:pt x="3178" y="1276"/>
                    <a:pt x="2974" y="657"/>
                    <a:pt x="2472" y="584"/>
                  </a:cubicBezTo>
                  <a:lnTo>
                    <a:pt x="2243" y="553"/>
                  </a:lnTo>
                  <a:lnTo>
                    <a:pt x="2137" y="344"/>
                  </a:lnTo>
                  <a:cubicBezTo>
                    <a:pt x="2026" y="115"/>
                    <a:pt x="1808" y="1"/>
                    <a:pt x="158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9" name="Google Shape;6879;p55"/>
            <p:cNvSpPr/>
            <p:nvPr/>
          </p:nvSpPr>
          <p:spPr>
            <a:xfrm>
              <a:off x="2849335" y="3182844"/>
              <a:ext cx="85506" cy="85548"/>
            </a:xfrm>
            <a:custGeom>
              <a:avLst/>
              <a:gdLst/>
              <a:ahLst/>
              <a:cxnLst/>
              <a:rect l="l" t="t" r="r" b="b"/>
              <a:pathLst>
                <a:path w="2065" h="2066" extrusionOk="0">
                  <a:moveTo>
                    <a:pt x="1033" y="1"/>
                  </a:moveTo>
                  <a:cubicBezTo>
                    <a:pt x="461" y="1"/>
                    <a:pt x="0" y="461"/>
                    <a:pt x="0" y="1033"/>
                  </a:cubicBezTo>
                  <a:cubicBezTo>
                    <a:pt x="0" y="1605"/>
                    <a:pt x="461" y="2065"/>
                    <a:pt x="1033" y="2065"/>
                  </a:cubicBezTo>
                  <a:cubicBezTo>
                    <a:pt x="1604" y="2065"/>
                    <a:pt x="2065" y="1605"/>
                    <a:pt x="2065" y="1033"/>
                  </a:cubicBezTo>
                  <a:cubicBezTo>
                    <a:pt x="2065" y="467"/>
                    <a:pt x="1604" y="1"/>
                    <a:pt x="10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0" name="Google Shape;6880;p55"/>
            <p:cNvSpPr/>
            <p:nvPr/>
          </p:nvSpPr>
          <p:spPr>
            <a:xfrm>
              <a:off x="2889541" y="3099119"/>
              <a:ext cx="5093" cy="255774"/>
            </a:xfrm>
            <a:custGeom>
              <a:avLst/>
              <a:gdLst/>
              <a:ahLst/>
              <a:cxnLst/>
              <a:rect l="l" t="t" r="r" b="b"/>
              <a:pathLst>
                <a:path w="123" h="6177" extrusionOk="0">
                  <a:moveTo>
                    <a:pt x="0" y="0"/>
                  </a:moveTo>
                  <a:lnTo>
                    <a:pt x="0" y="6177"/>
                  </a:lnTo>
                  <a:lnTo>
                    <a:pt x="123" y="6177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1" name="Google Shape;6881;p55"/>
            <p:cNvSpPr/>
            <p:nvPr/>
          </p:nvSpPr>
          <p:spPr>
            <a:xfrm>
              <a:off x="2879479" y="3077050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0"/>
                  </a:moveTo>
                  <a:cubicBezTo>
                    <a:pt x="140" y="0"/>
                    <a:pt x="0" y="140"/>
                    <a:pt x="0" y="313"/>
                  </a:cubicBezTo>
                  <a:cubicBezTo>
                    <a:pt x="0" y="489"/>
                    <a:pt x="140" y="628"/>
                    <a:pt x="313" y="628"/>
                  </a:cubicBezTo>
                  <a:cubicBezTo>
                    <a:pt x="489" y="628"/>
                    <a:pt x="628" y="489"/>
                    <a:pt x="628" y="313"/>
                  </a:cubicBezTo>
                  <a:cubicBezTo>
                    <a:pt x="628" y="140"/>
                    <a:pt x="489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2" name="Google Shape;6882;p55"/>
            <p:cNvSpPr/>
            <p:nvPr/>
          </p:nvSpPr>
          <p:spPr>
            <a:xfrm>
              <a:off x="2887222" y="3084875"/>
              <a:ext cx="10559" cy="10352"/>
            </a:xfrm>
            <a:custGeom>
              <a:avLst/>
              <a:gdLst/>
              <a:ahLst/>
              <a:cxnLst/>
              <a:rect l="l" t="t" r="r" b="b"/>
              <a:pathLst>
                <a:path w="255" h="250" extrusionOk="0">
                  <a:moveTo>
                    <a:pt x="135" y="1"/>
                  </a:moveTo>
                  <a:cubicBezTo>
                    <a:pt x="132" y="1"/>
                    <a:pt x="129" y="1"/>
                    <a:pt x="126" y="1"/>
                  </a:cubicBezTo>
                  <a:cubicBezTo>
                    <a:pt x="56" y="1"/>
                    <a:pt x="0" y="57"/>
                    <a:pt x="0" y="127"/>
                  </a:cubicBezTo>
                  <a:cubicBezTo>
                    <a:pt x="0" y="196"/>
                    <a:pt x="56" y="249"/>
                    <a:pt x="126" y="249"/>
                  </a:cubicBezTo>
                  <a:cubicBezTo>
                    <a:pt x="196" y="249"/>
                    <a:pt x="254" y="196"/>
                    <a:pt x="254" y="127"/>
                  </a:cubicBezTo>
                  <a:cubicBezTo>
                    <a:pt x="254" y="55"/>
                    <a:pt x="198" y="1"/>
                    <a:pt x="135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3" name="Google Shape;6883;p55"/>
            <p:cNvSpPr/>
            <p:nvPr/>
          </p:nvSpPr>
          <p:spPr>
            <a:xfrm>
              <a:off x="2879355" y="3350914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1"/>
                  </a:moveTo>
                  <a:cubicBezTo>
                    <a:pt x="140" y="1"/>
                    <a:pt x="1" y="146"/>
                    <a:pt x="1" y="316"/>
                  </a:cubicBezTo>
                  <a:cubicBezTo>
                    <a:pt x="1" y="489"/>
                    <a:pt x="143" y="629"/>
                    <a:pt x="313" y="629"/>
                  </a:cubicBezTo>
                  <a:cubicBezTo>
                    <a:pt x="489" y="629"/>
                    <a:pt x="628" y="486"/>
                    <a:pt x="628" y="316"/>
                  </a:cubicBezTo>
                  <a:cubicBezTo>
                    <a:pt x="628" y="146"/>
                    <a:pt x="489" y="6"/>
                    <a:pt x="313" y="1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4" name="Google Shape;6884;p55"/>
            <p:cNvSpPr/>
            <p:nvPr/>
          </p:nvSpPr>
          <p:spPr>
            <a:xfrm>
              <a:off x="2887222" y="3358782"/>
              <a:ext cx="10559" cy="10435"/>
            </a:xfrm>
            <a:custGeom>
              <a:avLst/>
              <a:gdLst/>
              <a:ahLst/>
              <a:cxnLst/>
              <a:rect l="l" t="t" r="r" b="b"/>
              <a:pathLst>
                <a:path w="255" h="252" extrusionOk="0">
                  <a:moveTo>
                    <a:pt x="126" y="1"/>
                  </a:moveTo>
                  <a:cubicBezTo>
                    <a:pt x="56" y="1"/>
                    <a:pt x="0" y="56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6" y="252"/>
                    <a:pt x="254" y="196"/>
                    <a:pt x="254" y="126"/>
                  </a:cubicBezTo>
                  <a:cubicBezTo>
                    <a:pt x="254" y="56"/>
                    <a:pt x="193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5" name="Google Shape;6885;p55"/>
            <p:cNvSpPr/>
            <p:nvPr/>
          </p:nvSpPr>
          <p:spPr>
            <a:xfrm>
              <a:off x="2764534" y="3224209"/>
              <a:ext cx="255816" cy="5135"/>
            </a:xfrm>
            <a:custGeom>
              <a:avLst/>
              <a:gdLst/>
              <a:ahLst/>
              <a:cxnLst/>
              <a:rect l="l" t="t" r="r" b="b"/>
              <a:pathLst>
                <a:path w="6178" h="124" extrusionOk="0">
                  <a:moveTo>
                    <a:pt x="1" y="1"/>
                  </a:moveTo>
                  <a:lnTo>
                    <a:pt x="1" y="123"/>
                  </a:lnTo>
                  <a:lnTo>
                    <a:pt x="6177" y="123"/>
                  </a:lnTo>
                  <a:lnTo>
                    <a:pt x="6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6" name="Google Shape;6886;p55"/>
            <p:cNvSpPr/>
            <p:nvPr/>
          </p:nvSpPr>
          <p:spPr>
            <a:xfrm>
              <a:off x="3016370" y="3213941"/>
              <a:ext cx="26004" cy="26004"/>
            </a:xfrm>
            <a:custGeom>
              <a:avLst/>
              <a:gdLst/>
              <a:ahLst/>
              <a:cxnLst/>
              <a:rect l="l" t="t" r="r" b="b"/>
              <a:pathLst>
                <a:path w="628" h="628" extrusionOk="0">
                  <a:moveTo>
                    <a:pt x="316" y="0"/>
                  </a:moveTo>
                  <a:cubicBezTo>
                    <a:pt x="140" y="0"/>
                    <a:pt x="0" y="140"/>
                    <a:pt x="0" y="315"/>
                  </a:cubicBezTo>
                  <a:cubicBezTo>
                    <a:pt x="0" y="488"/>
                    <a:pt x="140" y="628"/>
                    <a:pt x="316" y="628"/>
                  </a:cubicBezTo>
                  <a:cubicBezTo>
                    <a:pt x="489" y="628"/>
                    <a:pt x="628" y="488"/>
                    <a:pt x="628" y="315"/>
                  </a:cubicBezTo>
                  <a:cubicBezTo>
                    <a:pt x="628" y="140"/>
                    <a:pt x="489" y="0"/>
                    <a:pt x="316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7" name="Google Shape;6887;p55"/>
            <p:cNvSpPr/>
            <p:nvPr/>
          </p:nvSpPr>
          <p:spPr>
            <a:xfrm>
              <a:off x="3024237" y="3221891"/>
              <a:ext cx="10518" cy="10435"/>
            </a:xfrm>
            <a:custGeom>
              <a:avLst/>
              <a:gdLst/>
              <a:ahLst/>
              <a:cxnLst/>
              <a:rect l="l" t="t" r="r" b="b"/>
              <a:pathLst>
                <a:path w="254" h="252" extrusionOk="0">
                  <a:moveTo>
                    <a:pt x="126" y="1"/>
                  </a:moveTo>
                  <a:cubicBezTo>
                    <a:pt x="56" y="1"/>
                    <a:pt x="0" y="57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5" y="252"/>
                    <a:pt x="254" y="196"/>
                    <a:pt x="251" y="126"/>
                  </a:cubicBezTo>
                  <a:cubicBezTo>
                    <a:pt x="251" y="57"/>
                    <a:pt x="195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8" name="Google Shape;6888;p55"/>
            <p:cNvSpPr/>
            <p:nvPr/>
          </p:nvSpPr>
          <p:spPr>
            <a:xfrm>
              <a:off x="2742464" y="3213941"/>
              <a:ext cx="26045" cy="26004"/>
            </a:xfrm>
            <a:custGeom>
              <a:avLst/>
              <a:gdLst/>
              <a:ahLst/>
              <a:cxnLst/>
              <a:rect l="l" t="t" r="r" b="b"/>
              <a:pathLst>
                <a:path w="629" h="628" extrusionOk="0">
                  <a:moveTo>
                    <a:pt x="313" y="0"/>
                  </a:moveTo>
                  <a:cubicBezTo>
                    <a:pt x="140" y="0"/>
                    <a:pt x="1" y="142"/>
                    <a:pt x="1" y="315"/>
                  </a:cubicBezTo>
                  <a:cubicBezTo>
                    <a:pt x="1" y="488"/>
                    <a:pt x="143" y="628"/>
                    <a:pt x="313" y="628"/>
                  </a:cubicBezTo>
                  <a:cubicBezTo>
                    <a:pt x="486" y="628"/>
                    <a:pt x="626" y="488"/>
                    <a:pt x="628" y="315"/>
                  </a:cubicBezTo>
                  <a:cubicBezTo>
                    <a:pt x="628" y="140"/>
                    <a:pt x="483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9" name="Google Shape;6889;p55"/>
            <p:cNvSpPr/>
            <p:nvPr/>
          </p:nvSpPr>
          <p:spPr>
            <a:xfrm>
              <a:off x="2750207" y="3221891"/>
              <a:ext cx="10435" cy="10435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126" y="1"/>
                  </a:moveTo>
                  <a:cubicBezTo>
                    <a:pt x="56" y="1"/>
                    <a:pt x="1" y="57"/>
                    <a:pt x="1" y="126"/>
                  </a:cubicBezTo>
                  <a:cubicBezTo>
                    <a:pt x="1" y="196"/>
                    <a:pt x="56" y="252"/>
                    <a:pt x="126" y="252"/>
                  </a:cubicBezTo>
                  <a:cubicBezTo>
                    <a:pt x="196" y="252"/>
                    <a:pt x="252" y="196"/>
                    <a:pt x="252" y="126"/>
                  </a:cubicBezTo>
                  <a:cubicBezTo>
                    <a:pt x="252" y="57"/>
                    <a:pt x="196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0" name="Google Shape;6890;p55"/>
            <p:cNvSpPr/>
            <p:nvPr/>
          </p:nvSpPr>
          <p:spPr>
            <a:xfrm>
              <a:off x="2821137" y="3155930"/>
              <a:ext cx="141904" cy="141904"/>
            </a:xfrm>
            <a:custGeom>
              <a:avLst/>
              <a:gdLst/>
              <a:ahLst/>
              <a:cxnLst/>
              <a:rect l="l" t="t" r="r" b="b"/>
              <a:pathLst>
                <a:path w="3427" h="3427" extrusionOk="0">
                  <a:moveTo>
                    <a:pt x="3340" y="1"/>
                  </a:moveTo>
                  <a:lnTo>
                    <a:pt x="1" y="3340"/>
                  </a:lnTo>
                  <a:lnTo>
                    <a:pt x="87" y="3427"/>
                  </a:lnTo>
                  <a:lnTo>
                    <a:pt x="3426" y="87"/>
                  </a:lnTo>
                  <a:lnTo>
                    <a:pt x="33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1" name="Google Shape;6891;p55"/>
            <p:cNvSpPr/>
            <p:nvPr/>
          </p:nvSpPr>
          <p:spPr>
            <a:xfrm>
              <a:off x="2956413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0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0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2" name="Google Shape;6892;p55"/>
            <p:cNvSpPr/>
            <p:nvPr/>
          </p:nvSpPr>
          <p:spPr>
            <a:xfrm>
              <a:off x="2962086" y="3149056"/>
              <a:ext cx="8820" cy="8033"/>
            </a:xfrm>
            <a:custGeom>
              <a:avLst/>
              <a:gdLst/>
              <a:ahLst/>
              <a:cxnLst/>
              <a:rect l="l" t="t" r="r" b="b"/>
              <a:pathLst>
                <a:path w="213" h="194" extrusionOk="0">
                  <a:moveTo>
                    <a:pt x="109" y="1"/>
                  </a:moveTo>
                  <a:cubicBezTo>
                    <a:pt x="84" y="1"/>
                    <a:pt x="59" y="11"/>
                    <a:pt x="39" y="30"/>
                  </a:cubicBezTo>
                  <a:cubicBezTo>
                    <a:pt x="0" y="64"/>
                    <a:pt x="0" y="128"/>
                    <a:pt x="39" y="167"/>
                  </a:cubicBezTo>
                  <a:cubicBezTo>
                    <a:pt x="56" y="185"/>
                    <a:pt x="80" y="194"/>
                    <a:pt x="105" y="194"/>
                  </a:cubicBezTo>
                  <a:cubicBezTo>
                    <a:pt x="131" y="194"/>
                    <a:pt x="156" y="185"/>
                    <a:pt x="176" y="167"/>
                  </a:cubicBezTo>
                  <a:cubicBezTo>
                    <a:pt x="212" y="128"/>
                    <a:pt x="212" y="64"/>
                    <a:pt x="176" y="30"/>
                  </a:cubicBezTo>
                  <a:cubicBezTo>
                    <a:pt x="158" y="11"/>
                    <a:pt x="133" y="1"/>
                    <a:pt x="10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3" name="Google Shape;6893;p55"/>
            <p:cNvSpPr/>
            <p:nvPr/>
          </p:nvSpPr>
          <p:spPr>
            <a:xfrm>
              <a:off x="2808425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3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3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4" name="Google Shape;6894;p55"/>
            <p:cNvSpPr/>
            <p:nvPr/>
          </p:nvSpPr>
          <p:spPr>
            <a:xfrm>
              <a:off x="2814305" y="3297003"/>
              <a:ext cx="8157" cy="8116"/>
            </a:xfrm>
            <a:custGeom>
              <a:avLst/>
              <a:gdLst/>
              <a:ahLst/>
              <a:cxnLst/>
              <a:rect l="l" t="t" r="r" b="b"/>
              <a:pathLst>
                <a:path w="197" h="196" extrusionOk="0">
                  <a:moveTo>
                    <a:pt x="99" y="0"/>
                  </a:moveTo>
                  <a:cubicBezTo>
                    <a:pt x="46" y="0"/>
                    <a:pt x="1" y="42"/>
                    <a:pt x="1" y="98"/>
                  </a:cubicBezTo>
                  <a:cubicBezTo>
                    <a:pt x="1" y="151"/>
                    <a:pt x="46" y="195"/>
                    <a:pt x="99" y="195"/>
                  </a:cubicBezTo>
                  <a:cubicBezTo>
                    <a:pt x="154" y="195"/>
                    <a:pt x="196" y="151"/>
                    <a:pt x="196" y="98"/>
                  </a:cubicBezTo>
                  <a:cubicBezTo>
                    <a:pt x="196" y="42"/>
                    <a:pt x="154" y="0"/>
                    <a:pt x="99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5" name="Google Shape;6895;p55"/>
            <p:cNvSpPr/>
            <p:nvPr/>
          </p:nvSpPr>
          <p:spPr>
            <a:xfrm>
              <a:off x="2821468" y="3156054"/>
              <a:ext cx="141904" cy="141779"/>
            </a:xfrm>
            <a:custGeom>
              <a:avLst/>
              <a:gdLst/>
              <a:ahLst/>
              <a:cxnLst/>
              <a:rect l="l" t="t" r="r" b="b"/>
              <a:pathLst>
                <a:path w="3427" h="3424" extrusionOk="0">
                  <a:moveTo>
                    <a:pt x="87" y="1"/>
                  </a:moveTo>
                  <a:lnTo>
                    <a:pt x="1" y="87"/>
                  </a:lnTo>
                  <a:lnTo>
                    <a:pt x="3340" y="3424"/>
                  </a:lnTo>
                  <a:lnTo>
                    <a:pt x="3427" y="3337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6" name="Google Shape;6896;p55"/>
            <p:cNvSpPr/>
            <p:nvPr/>
          </p:nvSpPr>
          <p:spPr>
            <a:xfrm>
              <a:off x="2956413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3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3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7" name="Google Shape;6897;p55"/>
            <p:cNvSpPr/>
            <p:nvPr/>
          </p:nvSpPr>
          <p:spPr>
            <a:xfrm>
              <a:off x="2962417" y="3297003"/>
              <a:ext cx="7992" cy="8116"/>
            </a:xfrm>
            <a:custGeom>
              <a:avLst/>
              <a:gdLst/>
              <a:ahLst/>
              <a:cxnLst/>
              <a:rect l="l" t="t" r="r" b="b"/>
              <a:pathLst>
                <a:path w="193" h="196" extrusionOk="0">
                  <a:moveTo>
                    <a:pt x="98" y="0"/>
                  </a:moveTo>
                  <a:cubicBezTo>
                    <a:pt x="42" y="0"/>
                    <a:pt x="0" y="42"/>
                    <a:pt x="0" y="98"/>
                  </a:cubicBezTo>
                  <a:cubicBezTo>
                    <a:pt x="0" y="151"/>
                    <a:pt x="42" y="195"/>
                    <a:pt x="98" y="195"/>
                  </a:cubicBezTo>
                  <a:cubicBezTo>
                    <a:pt x="151" y="195"/>
                    <a:pt x="193" y="151"/>
                    <a:pt x="193" y="98"/>
                  </a:cubicBezTo>
                  <a:cubicBezTo>
                    <a:pt x="193" y="42"/>
                    <a:pt x="151" y="0"/>
                    <a:pt x="98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8" name="Google Shape;6898;p55"/>
            <p:cNvSpPr/>
            <p:nvPr/>
          </p:nvSpPr>
          <p:spPr>
            <a:xfrm>
              <a:off x="2808425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0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0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9" name="Google Shape;6899;p55"/>
            <p:cNvSpPr/>
            <p:nvPr/>
          </p:nvSpPr>
          <p:spPr>
            <a:xfrm>
              <a:off x="2813974" y="3149056"/>
              <a:ext cx="8820" cy="7950"/>
            </a:xfrm>
            <a:custGeom>
              <a:avLst/>
              <a:gdLst/>
              <a:ahLst/>
              <a:cxnLst/>
              <a:rect l="l" t="t" r="r" b="b"/>
              <a:pathLst>
                <a:path w="213" h="192" extrusionOk="0">
                  <a:moveTo>
                    <a:pt x="107" y="1"/>
                  </a:moveTo>
                  <a:cubicBezTo>
                    <a:pt x="82" y="1"/>
                    <a:pt x="56" y="11"/>
                    <a:pt x="37" y="30"/>
                  </a:cubicBezTo>
                  <a:cubicBezTo>
                    <a:pt x="1" y="64"/>
                    <a:pt x="1" y="128"/>
                    <a:pt x="37" y="167"/>
                  </a:cubicBezTo>
                  <a:cubicBezTo>
                    <a:pt x="56" y="183"/>
                    <a:pt x="82" y="192"/>
                    <a:pt x="107" y="192"/>
                  </a:cubicBezTo>
                  <a:cubicBezTo>
                    <a:pt x="132" y="192"/>
                    <a:pt x="157" y="183"/>
                    <a:pt x="174" y="167"/>
                  </a:cubicBezTo>
                  <a:cubicBezTo>
                    <a:pt x="213" y="130"/>
                    <a:pt x="213" y="69"/>
                    <a:pt x="174" y="30"/>
                  </a:cubicBezTo>
                  <a:cubicBezTo>
                    <a:pt x="157" y="11"/>
                    <a:pt x="132" y="1"/>
                    <a:pt x="107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0" name="Google Shape;6900;p55"/>
            <p:cNvSpPr/>
            <p:nvPr/>
          </p:nvSpPr>
          <p:spPr>
            <a:xfrm>
              <a:off x="2870908" y="3204583"/>
              <a:ext cx="42236" cy="42194"/>
            </a:xfrm>
            <a:custGeom>
              <a:avLst/>
              <a:gdLst/>
              <a:ahLst/>
              <a:cxnLst/>
              <a:rect l="l" t="t" r="r" b="b"/>
              <a:pathLst>
                <a:path w="1020" h="1019" extrusionOk="0">
                  <a:moveTo>
                    <a:pt x="512" y="0"/>
                  </a:moveTo>
                  <a:cubicBezTo>
                    <a:pt x="233" y="0"/>
                    <a:pt x="1" y="226"/>
                    <a:pt x="1" y="508"/>
                  </a:cubicBezTo>
                  <a:cubicBezTo>
                    <a:pt x="1" y="787"/>
                    <a:pt x="233" y="1019"/>
                    <a:pt x="512" y="1019"/>
                  </a:cubicBezTo>
                  <a:cubicBezTo>
                    <a:pt x="790" y="1019"/>
                    <a:pt x="1019" y="793"/>
                    <a:pt x="1019" y="508"/>
                  </a:cubicBezTo>
                  <a:cubicBezTo>
                    <a:pt x="1019" y="226"/>
                    <a:pt x="793" y="0"/>
                    <a:pt x="5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1" name="Google Shape;6901;p55"/>
            <p:cNvSpPr/>
            <p:nvPr/>
          </p:nvSpPr>
          <p:spPr>
            <a:xfrm>
              <a:off x="2805444" y="2734408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1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3"/>
                  </a:cubicBezTo>
                  <a:cubicBezTo>
                    <a:pt x="1320" y="1098"/>
                    <a:pt x="1151" y="1067"/>
                    <a:pt x="981" y="1067"/>
                  </a:cubicBezTo>
                  <a:cubicBezTo>
                    <a:pt x="891" y="1067"/>
                    <a:pt x="800" y="1076"/>
                    <a:pt x="712" y="1092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3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9"/>
                    <a:pt x="572" y="3471"/>
                    <a:pt x="787" y="3987"/>
                  </a:cubicBezTo>
                  <a:cubicBezTo>
                    <a:pt x="811" y="4001"/>
                    <a:pt x="838" y="4007"/>
                    <a:pt x="866" y="4007"/>
                  </a:cubicBezTo>
                  <a:cubicBezTo>
                    <a:pt x="899" y="4007"/>
                    <a:pt x="934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5"/>
                    <a:pt x="2028" y="3276"/>
                  </a:cubicBezTo>
                  <a:cubicBezTo>
                    <a:pt x="2253" y="3675"/>
                    <a:pt x="2706" y="3912"/>
                    <a:pt x="3161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3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32"/>
                    <a:pt x="4034" y="1876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2" name="Google Shape;6902;p55"/>
            <p:cNvSpPr/>
            <p:nvPr/>
          </p:nvSpPr>
          <p:spPr>
            <a:xfrm>
              <a:off x="2878196" y="2757762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92"/>
                    <a:pt x="165" y="215"/>
                    <a:pt x="90" y="355"/>
                  </a:cubicBezTo>
                  <a:cubicBezTo>
                    <a:pt x="1" y="530"/>
                    <a:pt x="12" y="748"/>
                    <a:pt x="70" y="941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4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3" name="Google Shape;6903;p55"/>
            <p:cNvSpPr/>
            <p:nvPr/>
          </p:nvSpPr>
          <p:spPr>
            <a:xfrm>
              <a:off x="2886187" y="2772668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2"/>
                  </a:cubicBezTo>
                  <a:cubicBezTo>
                    <a:pt x="0" y="276"/>
                    <a:pt x="3" y="385"/>
                    <a:pt x="34" y="483"/>
                  </a:cubicBezTo>
                  <a:cubicBezTo>
                    <a:pt x="64" y="581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5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4" name="Google Shape;6904;p55"/>
            <p:cNvSpPr/>
            <p:nvPr/>
          </p:nvSpPr>
          <p:spPr>
            <a:xfrm>
              <a:off x="2898899" y="2830306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2"/>
                    <a:pt x="106" y="625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8"/>
                    <a:pt x="720" y="1186"/>
                    <a:pt x="871" y="1189"/>
                  </a:cubicBezTo>
                  <a:cubicBezTo>
                    <a:pt x="912" y="1038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5" name="Google Shape;6905;p55"/>
            <p:cNvSpPr/>
            <p:nvPr/>
          </p:nvSpPr>
          <p:spPr>
            <a:xfrm>
              <a:off x="2907677" y="28424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9"/>
                    <a:pt x="25" y="215"/>
                    <a:pt x="56" y="318"/>
                  </a:cubicBezTo>
                  <a:cubicBezTo>
                    <a:pt x="87" y="416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28"/>
                    <a:pt x="486" y="430"/>
                    <a:pt x="463" y="349"/>
                  </a:cubicBezTo>
                  <a:cubicBezTo>
                    <a:pt x="438" y="251"/>
                    <a:pt x="363" y="170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6" name="Google Shape;6906;p55"/>
            <p:cNvSpPr/>
            <p:nvPr/>
          </p:nvSpPr>
          <p:spPr>
            <a:xfrm>
              <a:off x="2848755" y="2829934"/>
              <a:ext cx="38964" cy="49979"/>
            </a:xfrm>
            <a:custGeom>
              <a:avLst/>
              <a:gdLst/>
              <a:ahLst/>
              <a:cxnLst/>
              <a:rect l="l" t="t" r="r" b="b"/>
              <a:pathLst>
                <a:path w="941" h="1207" extrusionOk="0">
                  <a:moveTo>
                    <a:pt x="940" y="1"/>
                  </a:moveTo>
                  <a:cubicBezTo>
                    <a:pt x="748" y="65"/>
                    <a:pt x="564" y="132"/>
                    <a:pt x="394" y="238"/>
                  </a:cubicBezTo>
                  <a:cubicBezTo>
                    <a:pt x="226" y="347"/>
                    <a:pt x="78" y="509"/>
                    <a:pt x="34" y="704"/>
                  </a:cubicBezTo>
                  <a:cubicBezTo>
                    <a:pt x="0" y="860"/>
                    <a:pt x="39" y="1053"/>
                    <a:pt x="84" y="1206"/>
                  </a:cubicBezTo>
                  <a:cubicBezTo>
                    <a:pt x="235" y="1198"/>
                    <a:pt x="391" y="1192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5"/>
                    <a:pt x="935" y="216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7" name="Google Shape;6907;p55"/>
            <p:cNvSpPr/>
            <p:nvPr/>
          </p:nvSpPr>
          <p:spPr>
            <a:xfrm>
              <a:off x="2856954" y="2839788"/>
              <a:ext cx="23602" cy="30062"/>
            </a:xfrm>
            <a:custGeom>
              <a:avLst/>
              <a:gdLst/>
              <a:ahLst/>
              <a:cxnLst/>
              <a:rect l="l" t="t" r="r" b="b"/>
              <a:pathLst>
                <a:path w="570" h="726" extrusionOk="0">
                  <a:moveTo>
                    <a:pt x="570" y="0"/>
                  </a:moveTo>
                  <a:lnTo>
                    <a:pt x="570" y="0"/>
                  </a:lnTo>
                  <a:cubicBezTo>
                    <a:pt x="455" y="39"/>
                    <a:pt x="338" y="78"/>
                    <a:pt x="240" y="145"/>
                  </a:cubicBezTo>
                  <a:cubicBezTo>
                    <a:pt x="140" y="209"/>
                    <a:pt x="53" y="304"/>
                    <a:pt x="26" y="424"/>
                  </a:cubicBezTo>
                  <a:cubicBezTo>
                    <a:pt x="0" y="522"/>
                    <a:pt x="26" y="636"/>
                    <a:pt x="53" y="725"/>
                  </a:cubicBezTo>
                  <a:cubicBezTo>
                    <a:pt x="143" y="723"/>
                    <a:pt x="238" y="720"/>
                    <a:pt x="316" y="675"/>
                  </a:cubicBezTo>
                  <a:cubicBezTo>
                    <a:pt x="419" y="614"/>
                    <a:pt x="475" y="494"/>
                    <a:pt x="511" y="377"/>
                  </a:cubicBezTo>
                  <a:cubicBezTo>
                    <a:pt x="544" y="257"/>
                    <a:pt x="567" y="131"/>
                    <a:pt x="5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8" name="Google Shape;6908;p55"/>
            <p:cNvSpPr/>
            <p:nvPr/>
          </p:nvSpPr>
          <p:spPr>
            <a:xfrm>
              <a:off x="2826230" y="2794158"/>
              <a:ext cx="56852" cy="31594"/>
            </a:xfrm>
            <a:custGeom>
              <a:avLst/>
              <a:gdLst/>
              <a:ahLst/>
              <a:cxnLst/>
              <a:rect l="l" t="t" r="r" b="b"/>
              <a:pathLst>
                <a:path w="1373" h="763" extrusionOk="0">
                  <a:moveTo>
                    <a:pt x="475" y="0"/>
                  </a:moveTo>
                  <a:cubicBezTo>
                    <a:pt x="472" y="0"/>
                    <a:pt x="469" y="0"/>
                    <a:pt x="466" y="0"/>
                  </a:cubicBezTo>
                  <a:cubicBezTo>
                    <a:pt x="313" y="9"/>
                    <a:pt x="137" y="95"/>
                    <a:pt x="0" y="176"/>
                  </a:cubicBezTo>
                  <a:cubicBezTo>
                    <a:pt x="45" y="318"/>
                    <a:pt x="90" y="466"/>
                    <a:pt x="193" y="572"/>
                  </a:cubicBezTo>
                  <a:cubicBezTo>
                    <a:pt x="332" y="717"/>
                    <a:pt x="547" y="759"/>
                    <a:pt x="745" y="762"/>
                  </a:cubicBezTo>
                  <a:cubicBezTo>
                    <a:pt x="768" y="762"/>
                    <a:pt x="792" y="763"/>
                    <a:pt x="815" y="763"/>
                  </a:cubicBezTo>
                  <a:cubicBezTo>
                    <a:pt x="1002" y="763"/>
                    <a:pt x="1192" y="743"/>
                    <a:pt x="1373" y="703"/>
                  </a:cubicBezTo>
                  <a:cubicBezTo>
                    <a:pt x="1264" y="536"/>
                    <a:pt x="1153" y="368"/>
                    <a:pt x="1007" y="232"/>
                  </a:cubicBezTo>
                  <a:cubicBezTo>
                    <a:pt x="864" y="97"/>
                    <a:pt x="675" y="0"/>
                    <a:pt x="47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9" name="Google Shape;6909;p55"/>
            <p:cNvSpPr/>
            <p:nvPr/>
          </p:nvSpPr>
          <p:spPr>
            <a:xfrm>
              <a:off x="2840557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5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5" y="378"/>
                    <a:pt x="412" y="378"/>
                    <a:pt x="430" y="378"/>
                  </a:cubicBezTo>
                  <a:cubicBezTo>
                    <a:pt x="517" y="378"/>
                    <a:pt x="606" y="368"/>
                    <a:pt x="689" y="349"/>
                  </a:cubicBezTo>
                  <a:cubicBezTo>
                    <a:pt x="634" y="265"/>
                    <a:pt x="578" y="182"/>
                    <a:pt x="505" y="117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0" name="Google Shape;6910;p55"/>
            <p:cNvSpPr/>
            <p:nvPr/>
          </p:nvSpPr>
          <p:spPr>
            <a:xfrm>
              <a:off x="2902336" y="2794158"/>
              <a:ext cx="56894" cy="31594"/>
            </a:xfrm>
            <a:custGeom>
              <a:avLst/>
              <a:gdLst/>
              <a:ahLst/>
              <a:cxnLst/>
              <a:rect l="l" t="t" r="r" b="b"/>
              <a:pathLst>
                <a:path w="1374" h="763" extrusionOk="0">
                  <a:moveTo>
                    <a:pt x="899" y="0"/>
                  </a:moveTo>
                  <a:cubicBezTo>
                    <a:pt x="698" y="0"/>
                    <a:pt x="509" y="97"/>
                    <a:pt x="366" y="232"/>
                  </a:cubicBezTo>
                  <a:cubicBezTo>
                    <a:pt x="218" y="368"/>
                    <a:pt x="107" y="536"/>
                    <a:pt x="1" y="703"/>
                  </a:cubicBezTo>
                  <a:cubicBezTo>
                    <a:pt x="182" y="743"/>
                    <a:pt x="372" y="763"/>
                    <a:pt x="559" y="763"/>
                  </a:cubicBezTo>
                  <a:cubicBezTo>
                    <a:pt x="582" y="763"/>
                    <a:pt x="605" y="762"/>
                    <a:pt x="628" y="762"/>
                  </a:cubicBezTo>
                  <a:cubicBezTo>
                    <a:pt x="827" y="759"/>
                    <a:pt x="1041" y="717"/>
                    <a:pt x="1181" y="572"/>
                  </a:cubicBezTo>
                  <a:cubicBezTo>
                    <a:pt x="1284" y="466"/>
                    <a:pt x="1332" y="318"/>
                    <a:pt x="1373" y="176"/>
                  </a:cubicBezTo>
                  <a:cubicBezTo>
                    <a:pt x="1237" y="95"/>
                    <a:pt x="1061" y="9"/>
                    <a:pt x="907" y="0"/>
                  </a:cubicBezTo>
                  <a:cubicBezTo>
                    <a:pt x="905" y="0"/>
                    <a:pt x="902" y="0"/>
                    <a:pt x="899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1" name="Google Shape;6911;p55"/>
            <p:cNvSpPr/>
            <p:nvPr/>
          </p:nvSpPr>
          <p:spPr>
            <a:xfrm>
              <a:off x="2916331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445" y="0"/>
                  </a:moveTo>
                  <a:cubicBezTo>
                    <a:pt x="347" y="0"/>
                    <a:pt x="255" y="52"/>
                    <a:pt x="184" y="117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86" y="368"/>
                    <a:pt x="173" y="378"/>
                    <a:pt x="259" y="378"/>
                  </a:cubicBezTo>
                  <a:cubicBezTo>
                    <a:pt x="277" y="378"/>
                    <a:pt x="295" y="378"/>
                    <a:pt x="313" y="377"/>
                  </a:cubicBezTo>
                  <a:cubicBezTo>
                    <a:pt x="416" y="374"/>
                    <a:pt x="522" y="357"/>
                    <a:pt x="592" y="285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2" name="Google Shape;6912;p55"/>
            <p:cNvSpPr/>
            <p:nvPr/>
          </p:nvSpPr>
          <p:spPr>
            <a:xfrm>
              <a:off x="2805444" y="3527432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0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2"/>
                  </a:cubicBezTo>
                  <a:cubicBezTo>
                    <a:pt x="1321" y="1097"/>
                    <a:pt x="1154" y="1066"/>
                    <a:pt x="986" y="1066"/>
                  </a:cubicBezTo>
                  <a:cubicBezTo>
                    <a:pt x="894" y="1066"/>
                    <a:pt x="802" y="1076"/>
                    <a:pt x="712" y="1091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2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8"/>
                    <a:pt x="572" y="3468"/>
                    <a:pt x="787" y="3985"/>
                  </a:cubicBezTo>
                  <a:cubicBezTo>
                    <a:pt x="812" y="4000"/>
                    <a:pt x="840" y="4006"/>
                    <a:pt x="869" y="4006"/>
                  </a:cubicBezTo>
                  <a:cubicBezTo>
                    <a:pt x="901" y="4006"/>
                    <a:pt x="935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2"/>
                    <a:pt x="2028" y="3273"/>
                  </a:cubicBezTo>
                  <a:cubicBezTo>
                    <a:pt x="2253" y="3674"/>
                    <a:pt x="2706" y="3912"/>
                    <a:pt x="3162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0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27"/>
                    <a:pt x="4034" y="1873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3" name="Google Shape;6913;p55"/>
            <p:cNvSpPr/>
            <p:nvPr/>
          </p:nvSpPr>
          <p:spPr>
            <a:xfrm>
              <a:off x="2878196" y="3550785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87"/>
                    <a:pt x="165" y="215"/>
                    <a:pt x="90" y="352"/>
                  </a:cubicBezTo>
                  <a:cubicBezTo>
                    <a:pt x="1" y="530"/>
                    <a:pt x="12" y="748"/>
                    <a:pt x="70" y="938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3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4" name="Google Shape;6914;p55"/>
            <p:cNvSpPr/>
            <p:nvPr/>
          </p:nvSpPr>
          <p:spPr>
            <a:xfrm>
              <a:off x="2886187" y="3565692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1"/>
                  </a:cubicBezTo>
                  <a:cubicBezTo>
                    <a:pt x="0" y="276"/>
                    <a:pt x="3" y="382"/>
                    <a:pt x="34" y="480"/>
                  </a:cubicBezTo>
                  <a:cubicBezTo>
                    <a:pt x="64" y="580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4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5" name="Google Shape;6915;p55"/>
            <p:cNvSpPr/>
            <p:nvPr/>
          </p:nvSpPr>
          <p:spPr>
            <a:xfrm>
              <a:off x="2898899" y="3623330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1"/>
                    <a:pt x="106" y="622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7"/>
                    <a:pt x="720" y="1186"/>
                    <a:pt x="871" y="1189"/>
                  </a:cubicBezTo>
                  <a:cubicBezTo>
                    <a:pt x="912" y="1035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6" name="Google Shape;6916;p55"/>
            <p:cNvSpPr/>
            <p:nvPr/>
          </p:nvSpPr>
          <p:spPr>
            <a:xfrm>
              <a:off x="2907677" y="36353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6"/>
                    <a:pt x="25" y="215"/>
                    <a:pt x="56" y="316"/>
                  </a:cubicBezTo>
                  <a:cubicBezTo>
                    <a:pt x="87" y="413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30"/>
                    <a:pt x="486" y="433"/>
                    <a:pt x="463" y="349"/>
                  </a:cubicBezTo>
                  <a:cubicBezTo>
                    <a:pt x="438" y="251"/>
                    <a:pt x="363" y="171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7" name="Google Shape;6917;p55"/>
            <p:cNvSpPr/>
            <p:nvPr/>
          </p:nvSpPr>
          <p:spPr>
            <a:xfrm>
              <a:off x="2848755" y="3622957"/>
              <a:ext cx="38964" cy="49855"/>
            </a:xfrm>
            <a:custGeom>
              <a:avLst/>
              <a:gdLst/>
              <a:ahLst/>
              <a:cxnLst/>
              <a:rect l="l" t="t" r="r" b="b"/>
              <a:pathLst>
                <a:path w="941" h="1204" extrusionOk="0">
                  <a:moveTo>
                    <a:pt x="940" y="1"/>
                  </a:moveTo>
                  <a:lnTo>
                    <a:pt x="940" y="1"/>
                  </a:lnTo>
                  <a:cubicBezTo>
                    <a:pt x="748" y="65"/>
                    <a:pt x="564" y="129"/>
                    <a:pt x="394" y="238"/>
                  </a:cubicBezTo>
                  <a:cubicBezTo>
                    <a:pt x="224" y="347"/>
                    <a:pt x="78" y="506"/>
                    <a:pt x="34" y="704"/>
                  </a:cubicBezTo>
                  <a:cubicBezTo>
                    <a:pt x="0" y="860"/>
                    <a:pt x="39" y="1053"/>
                    <a:pt x="84" y="1203"/>
                  </a:cubicBezTo>
                  <a:cubicBezTo>
                    <a:pt x="235" y="1198"/>
                    <a:pt x="391" y="1189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2"/>
                    <a:pt x="935" y="213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8" name="Google Shape;6918;p55"/>
            <p:cNvSpPr/>
            <p:nvPr/>
          </p:nvSpPr>
          <p:spPr>
            <a:xfrm>
              <a:off x="2856954" y="3632771"/>
              <a:ext cx="23602" cy="30103"/>
            </a:xfrm>
            <a:custGeom>
              <a:avLst/>
              <a:gdLst/>
              <a:ahLst/>
              <a:cxnLst/>
              <a:rect l="l" t="t" r="r" b="b"/>
              <a:pathLst>
                <a:path w="570" h="727" extrusionOk="0">
                  <a:moveTo>
                    <a:pt x="570" y="1"/>
                  </a:moveTo>
                  <a:lnTo>
                    <a:pt x="570" y="1"/>
                  </a:lnTo>
                  <a:cubicBezTo>
                    <a:pt x="455" y="40"/>
                    <a:pt x="338" y="79"/>
                    <a:pt x="240" y="146"/>
                  </a:cubicBezTo>
                  <a:cubicBezTo>
                    <a:pt x="140" y="210"/>
                    <a:pt x="53" y="305"/>
                    <a:pt x="26" y="425"/>
                  </a:cubicBezTo>
                  <a:cubicBezTo>
                    <a:pt x="0" y="523"/>
                    <a:pt x="26" y="637"/>
                    <a:pt x="53" y="726"/>
                  </a:cubicBezTo>
                  <a:cubicBezTo>
                    <a:pt x="143" y="724"/>
                    <a:pt x="238" y="721"/>
                    <a:pt x="316" y="676"/>
                  </a:cubicBezTo>
                  <a:cubicBezTo>
                    <a:pt x="419" y="615"/>
                    <a:pt x="475" y="495"/>
                    <a:pt x="511" y="378"/>
                  </a:cubicBezTo>
                  <a:cubicBezTo>
                    <a:pt x="544" y="258"/>
                    <a:pt x="567" y="132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9" name="Google Shape;6919;p55"/>
            <p:cNvSpPr/>
            <p:nvPr/>
          </p:nvSpPr>
          <p:spPr>
            <a:xfrm>
              <a:off x="2826230" y="3587140"/>
              <a:ext cx="56852" cy="31635"/>
            </a:xfrm>
            <a:custGeom>
              <a:avLst/>
              <a:gdLst/>
              <a:ahLst/>
              <a:cxnLst/>
              <a:rect l="l" t="t" r="r" b="b"/>
              <a:pathLst>
                <a:path w="1373" h="764" extrusionOk="0">
                  <a:moveTo>
                    <a:pt x="475" y="1"/>
                  </a:moveTo>
                  <a:cubicBezTo>
                    <a:pt x="472" y="1"/>
                    <a:pt x="469" y="1"/>
                    <a:pt x="466" y="1"/>
                  </a:cubicBezTo>
                  <a:cubicBezTo>
                    <a:pt x="313" y="9"/>
                    <a:pt x="137" y="96"/>
                    <a:pt x="0" y="177"/>
                  </a:cubicBezTo>
                  <a:cubicBezTo>
                    <a:pt x="45" y="319"/>
                    <a:pt x="90" y="467"/>
                    <a:pt x="193" y="573"/>
                  </a:cubicBezTo>
                  <a:cubicBezTo>
                    <a:pt x="332" y="718"/>
                    <a:pt x="547" y="760"/>
                    <a:pt x="745" y="763"/>
                  </a:cubicBezTo>
                  <a:cubicBezTo>
                    <a:pt x="768" y="763"/>
                    <a:pt x="792" y="764"/>
                    <a:pt x="815" y="764"/>
                  </a:cubicBezTo>
                  <a:cubicBezTo>
                    <a:pt x="1002" y="764"/>
                    <a:pt x="1192" y="744"/>
                    <a:pt x="1373" y="704"/>
                  </a:cubicBezTo>
                  <a:cubicBezTo>
                    <a:pt x="1264" y="537"/>
                    <a:pt x="1153" y="369"/>
                    <a:pt x="1007" y="233"/>
                  </a:cubicBezTo>
                  <a:cubicBezTo>
                    <a:pt x="864" y="98"/>
                    <a:pt x="675" y="1"/>
                    <a:pt x="475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0" name="Google Shape;6920;p55"/>
            <p:cNvSpPr/>
            <p:nvPr/>
          </p:nvSpPr>
          <p:spPr>
            <a:xfrm>
              <a:off x="2840557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2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0" y="377"/>
                    <a:pt x="402" y="377"/>
                    <a:pt x="415" y="377"/>
                  </a:cubicBezTo>
                  <a:cubicBezTo>
                    <a:pt x="507" y="377"/>
                    <a:pt x="601" y="368"/>
                    <a:pt x="689" y="349"/>
                  </a:cubicBezTo>
                  <a:cubicBezTo>
                    <a:pt x="634" y="265"/>
                    <a:pt x="578" y="182"/>
                    <a:pt x="505" y="115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1" name="Google Shape;6921;p55"/>
            <p:cNvSpPr/>
            <p:nvPr/>
          </p:nvSpPr>
          <p:spPr>
            <a:xfrm>
              <a:off x="2902336" y="3587140"/>
              <a:ext cx="56894" cy="31635"/>
            </a:xfrm>
            <a:custGeom>
              <a:avLst/>
              <a:gdLst/>
              <a:ahLst/>
              <a:cxnLst/>
              <a:rect l="l" t="t" r="r" b="b"/>
              <a:pathLst>
                <a:path w="1374" h="764" extrusionOk="0">
                  <a:moveTo>
                    <a:pt x="899" y="1"/>
                  </a:moveTo>
                  <a:cubicBezTo>
                    <a:pt x="698" y="1"/>
                    <a:pt x="509" y="98"/>
                    <a:pt x="366" y="233"/>
                  </a:cubicBezTo>
                  <a:cubicBezTo>
                    <a:pt x="218" y="369"/>
                    <a:pt x="107" y="537"/>
                    <a:pt x="1" y="704"/>
                  </a:cubicBezTo>
                  <a:cubicBezTo>
                    <a:pt x="182" y="744"/>
                    <a:pt x="372" y="764"/>
                    <a:pt x="559" y="764"/>
                  </a:cubicBezTo>
                  <a:cubicBezTo>
                    <a:pt x="582" y="764"/>
                    <a:pt x="605" y="763"/>
                    <a:pt x="628" y="763"/>
                  </a:cubicBezTo>
                  <a:cubicBezTo>
                    <a:pt x="827" y="760"/>
                    <a:pt x="1041" y="718"/>
                    <a:pt x="1181" y="573"/>
                  </a:cubicBezTo>
                  <a:cubicBezTo>
                    <a:pt x="1284" y="467"/>
                    <a:pt x="1332" y="319"/>
                    <a:pt x="1373" y="177"/>
                  </a:cubicBezTo>
                  <a:cubicBezTo>
                    <a:pt x="1237" y="96"/>
                    <a:pt x="1061" y="9"/>
                    <a:pt x="907" y="1"/>
                  </a:cubicBezTo>
                  <a:cubicBezTo>
                    <a:pt x="905" y="1"/>
                    <a:pt x="902" y="1"/>
                    <a:pt x="899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2" name="Google Shape;6922;p55"/>
            <p:cNvSpPr/>
            <p:nvPr/>
          </p:nvSpPr>
          <p:spPr>
            <a:xfrm>
              <a:off x="2916331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445" y="0"/>
                  </a:moveTo>
                  <a:cubicBezTo>
                    <a:pt x="347" y="0"/>
                    <a:pt x="255" y="52"/>
                    <a:pt x="184" y="115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91" y="368"/>
                    <a:pt x="184" y="377"/>
                    <a:pt x="275" y="377"/>
                  </a:cubicBezTo>
                  <a:cubicBezTo>
                    <a:pt x="287" y="377"/>
                    <a:pt x="300" y="377"/>
                    <a:pt x="313" y="377"/>
                  </a:cubicBezTo>
                  <a:cubicBezTo>
                    <a:pt x="416" y="374"/>
                    <a:pt x="522" y="357"/>
                    <a:pt x="592" y="282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3" name="Google Shape;6923;p55"/>
            <p:cNvSpPr/>
            <p:nvPr/>
          </p:nvSpPr>
          <p:spPr>
            <a:xfrm>
              <a:off x="2595884" y="2643976"/>
              <a:ext cx="661402" cy="1123096"/>
            </a:xfrm>
            <a:custGeom>
              <a:avLst/>
              <a:gdLst/>
              <a:ahLst/>
              <a:cxnLst/>
              <a:rect l="l" t="t" r="r" b="b"/>
              <a:pathLst>
                <a:path w="15973" h="27123" extrusionOk="0">
                  <a:moveTo>
                    <a:pt x="7154" y="0"/>
                  </a:moveTo>
                  <a:cubicBezTo>
                    <a:pt x="6052" y="0"/>
                    <a:pt x="4994" y="204"/>
                    <a:pt x="4021" y="578"/>
                  </a:cubicBezTo>
                  <a:cubicBezTo>
                    <a:pt x="4760" y="648"/>
                    <a:pt x="5491" y="809"/>
                    <a:pt x="6183" y="1074"/>
                  </a:cubicBezTo>
                  <a:cubicBezTo>
                    <a:pt x="9263" y="2255"/>
                    <a:pt x="11439" y="5223"/>
                    <a:pt x="12231" y="8420"/>
                  </a:cubicBezTo>
                  <a:cubicBezTo>
                    <a:pt x="13020" y="11620"/>
                    <a:pt x="12574" y="15021"/>
                    <a:pt x="11592" y="18170"/>
                  </a:cubicBezTo>
                  <a:cubicBezTo>
                    <a:pt x="10699" y="21021"/>
                    <a:pt x="9045" y="24026"/>
                    <a:pt x="6169" y="24841"/>
                  </a:cubicBezTo>
                  <a:cubicBezTo>
                    <a:pt x="5663" y="24985"/>
                    <a:pt x="5145" y="25051"/>
                    <a:pt x="4625" y="25051"/>
                  </a:cubicBezTo>
                  <a:cubicBezTo>
                    <a:pt x="3244" y="25051"/>
                    <a:pt x="1849" y="24585"/>
                    <a:pt x="645" y="23875"/>
                  </a:cubicBezTo>
                  <a:cubicBezTo>
                    <a:pt x="422" y="23747"/>
                    <a:pt x="210" y="23608"/>
                    <a:pt x="0" y="23463"/>
                  </a:cubicBezTo>
                  <a:lnTo>
                    <a:pt x="0" y="23463"/>
                  </a:lnTo>
                  <a:cubicBezTo>
                    <a:pt x="1602" y="25678"/>
                    <a:pt x="4207" y="27123"/>
                    <a:pt x="7154" y="27123"/>
                  </a:cubicBezTo>
                  <a:cubicBezTo>
                    <a:pt x="12024" y="27123"/>
                    <a:pt x="15972" y="23175"/>
                    <a:pt x="15972" y="18301"/>
                  </a:cubicBezTo>
                  <a:lnTo>
                    <a:pt x="15972" y="8822"/>
                  </a:lnTo>
                  <a:cubicBezTo>
                    <a:pt x="15972" y="3954"/>
                    <a:pt x="12024" y="0"/>
                    <a:pt x="715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4" name="Google Shape;6924;p55"/>
            <p:cNvSpPr/>
            <p:nvPr/>
          </p:nvSpPr>
          <p:spPr>
            <a:xfrm>
              <a:off x="2730704" y="2612092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67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5" name="Google Shape;6925;p55"/>
            <p:cNvSpPr/>
            <p:nvPr/>
          </p:nvSpPr>
          <p:spPr>
            <a:xfrm>
              <a:off x="2731284" y="2616606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7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6" name="Google Shape;6926;p55"/>
            <p:cNvSpPr/>
            <p:nvPr/>
          </p:nvSpPr>
          <p:spPr>
            <a:xfrm>
              <a:off x="2767888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4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4" y="4412"/>
                    <a:pt x="235" y="4412"/>
                  </a:cubicBezTo>
                  <a:cubicBezTo>
                    <a:pt x="363" y="4412"/>
                    <a:pt x="472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7" name="Google Shape;6927;p55"/>
            <p:cNvSpPr/>
            <p:nvPr/>
          </p:nvSpPr>
          <p:spPr>
            <a:xfrm>
              <a:off x="2800226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8" name="Google Shape;6928;p55"/>
            <p:cNvSpPr/>
            <p:nvPr/>
          </p:nvSpPr>
          <p:spPr>
            <a:xfrm>
              <a:off x="2832565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9" name="Google Shape;6929;p55"/>
            <p:cNvSpPr/>
            <p:nvPr/>
          </p:nvSpPr>
          <p:spPr>
            <a:xfrm>
              <a:off x="2864821" y="3764693"/>
              <a:ext cx="19296" cy="182690"/>
            </a:xfrm>
            <a:custGeom>
              <a:avLst/>
              <a:gdLst/>
              <a:ahLst/>
              <a:cxnLst/>
              <a:rect l="l" t="t" r="r" b="b"/>
              <a:pathLst>
                <a:path w="466" h="4412" extrusionOk="0">
                  <a:moveTo>
                    <a:pt x="232" y="1"/>
                  </a:moveTo>
                  <a:cubicBezTo>
                    <a:pt x="103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3" y="4412"/>
                    <a:pt x="232" y="4412"/>
                  </a:cubicBezTo>
                  <a:cubicBezTo>
                    <a:pt x="363" y="4412"/>
                    <a:pt x="466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0" name="Google Shape;6930;p55"/>
            <p:cNvSpPr/>
            <p:nvPr/>
          </p:nvSpPr>
          <p:spPr>
            <a:xfrm>
              <a:off x="2899810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5" y="4412"/>
                  </a:cubicBezTo>
                  <a:cubicBezTo>
                    <a:pt x="369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1" name="Google Shape;6931;p55"/>
            <p:cNvSpPr/>
            <p:nvPr/>
          </p:nvSpPr>
          <p:spPr>
            <a:xfrm>
              <a:off x="2932149" y="3764693"/>
              <a:ext cx="19586" cy="182690"/>
            </a:xfrm>
            <a:custGeom>
              <a:avLst/>
              <a:gdLst/>
              <a:ahLst/>
              <a:cxnLst/>
              <a:rect l="l" t="t" r="r" b="b"/>
              <a:pathLst>
                <a:path w="473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2" name="Google Shape;6932;p55"/>
            <p:cNvSpPr/>
            <p:nvPr/>
          </p:nvSpPr>
          <p:spPr>
            <a:xfrm>
              <a:off x="2964487" y="3764693"/>
              <a:ext cx="19462" cy="182690"/>
            </a:xfrm>
            <a:custGeom>
              <a:avLst/>
              <a:gdLst/>
              <a:ahLst/>
              <a:cxnLst/>
              <a:rect l="l" t="t" r="r" b="b"/>
              <a:pathLst>
                <a:path w="470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3" name="Google Shape;6933;p55"/>
            <p:cNvSpPr/>
            <p:nvPr/>
          </p:nvSpPr>
          <p:spPr>
            <a:xfrm>
              <a:off x="2996743" y="3764693"/>
              <a:ext cx="19420" cy="182690"/>
            </a:xfrm>
            <a:custGeom>
              <a:avLst/>
              <a:gdLst/>
              <a:ahLst/>
              <a:cxnLst/>
              <a:rect l="l" t="t" r="r" b="b"/>
              <a:pathLst>
                <a:path w="469" h="4412" extrusionOk="0">
                  <a:moveTo>
                    <a:pt x="234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4" y="4412"/>
                  </a:cubicBezTo>
                  <a:cubicBezTo>
                    <a:pt x="366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4" name="Google Shape;6934;p55"/>
            <p:cNvSpPr/>
            <p:nvPr/>
          </p:nvSpPr>
          <p:spPr>
            <a:xfrm>
              <a:off x="2730704" y="3729248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70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5" name="Google Shape;6935;p55"/>
            <p:cNvSpPr/>
            <p:nvPr/>
          </p:nvSpPr>
          <p:spPr>
            <a:xfrm>
              <a:off x="2731284" y="3733762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9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6" name="Google Shape;6936;p55"/>
            <p:cNvSpPr/>
            <p:nvPr/>
          </p:nvSpPr>
          <p:spPr>
            <a:xfrm>
              <a:off x="2839522" y="4211762"/>
              <a:ext cx="105962" cy="106086"/>
            </a:xfrm>
            <a:custGeom>
              <a:avLst/>
              <a:gdLst/>
              <a:ahLst/>
              <a:cxnLst/>
              <a:rect l="l" t="t" r="r" b="b"/>
              <a:pathLst>
                <a:path w="2559" h="2562" extrusionOk="0">
                  <a:moveTo>
                    <a:pt x="1281" y="0"/>
                  </a:moveTo>
                  <a:lnTo>
                    <a:pt x="0" y="1281"/>
                  </a:lnTo>
                  <a:lnTo>
                    <a:pt x="1281" y="2561"/>
                  </a:lnTo>
                  <a:lnTo>
                    <a:pt x="2558" y="128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7" name="Google Shape;6937;p55"/>
            <p:cNvSpPr/>
            <p:nvPr/>
          </p:nvSpPr>
          <p:spPr>
            <a:xfrm>
              <a:off x="2861219" y="4348860"/>
              <a:ext cx="62774" cy="62774"/>
            </a:xfrm>
            <a:custGeom>
              <a:avLst/>
              <a:gdLst/>
              <a:ahLst/>
              <a:cxnLst/>
              <a:rect l="l" t="t" r="r" b="b"/>
              <a:pathLst>
                <a:path w="1516" h="1516" extrusionOk="0">
                  <a:moveTo>
                    <a:pt x="759" y="1"/>
                  </a:moveTo>
                  <a:cubicBezTo>
                    <a:pt x="341" y="1"/>
                    <a:pt x="1" y="338"/>
                    <a:pt x="1" y="757"/>
                  </a:cubicBezTo>
                  <a:cubicBezTo>
                    <a:pt x="1" y="1175"/>
                    <a:pt x="341" y="1516"/>
                    <a:pt x="759" y="1516"/>
                  </a:cubicBezTo>
                  <a:cubicBezTo>
                    <a:pt x="1178" y="1516"/>
                    <a:pt x="1515" y="1175"/>
                    <a:pt x="1515" y="757"/>
                  </a:cubicBezTo>
                  <a:cubicBezTo>
                    <a:pt x="1515" y="338"/>
                    <a:pt x="1178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8" name="Google Shape;6938;p55"/>
            <p:cNvSpPr/>
            <p:nvPr/>
          </p:nvSpPr>
          <p:spPr>
            <a:xfrm>
              <a:off x="2869666" y="4449603"/>
              <a:ext cx="41159" cy="178756"/>
            </a:xfrm>
            <a:custGeom>
              <a:avLst/>
              <a:gdLst/>
              <a:ahLst/>
              <a:cxnLst/>
              <a:rect l="l" t="t" r="r" b="b"/>
              <a:pathLst>
                <a:path w="994" h="4317" extrusionOk="0">
                  <a:moveTo>
                    <a:pt x="0" y="1"/>
                  </a:moveTo>
                  <a:lnTo>
                    <a:pt x="0" y="4316"/>
                  </a:lnTo>
                  <a:lnTo>
                    <a:pt x="993" y="431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9" name="Google Shape;6939;p55"/>
            <p:cNvSpPr/>
            <p:nvPr/>
          </p:nvSpPr>
          <p:spPr>
            <a:xfrm>
              <a:off x="2839604" y="4244349"/>
              <a:ext cx="105879" cy="73374"/>
            </a:xfrm>
            <a:custGeom>
              <a:avLst/>
              <a:gdLst/>
              <a:ahLst/>
              <a:cxnLst/>
              <a:rect l="l" t="t" r="r" b="b"/>
              <a:pathLst>
                <a:path w="2557" h="1772" extrusionOk="0">
                  <a:moveTo>
                    <a:pt x="2065" y="0"/>
                  </a:moveTo>
                  <a:lnTo>
                    <a:pt x="1083" y="979"/>
                  </a:lnTo>
                  <a:lnTo>
                    <a:pt x="297" y="195"/>
                  </a:lnTo>
                  <a:lnTo>
                    <a:pt x="1" y="494"/>
                  </a:lnTo>
                  <a:lnTo>
                    <a:pt x="1281" y="1772"/>
                  </a:lnTo>
                  <a:lnTo>
                    <a:pt x="2556" y="494"/>
                  </a:lnTo>
                  <a:lnTo>
                    <a:pt x="206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0" name="Google Shape;6940;p55"/>
            <p:cNvSpPr/>
            <p:nvPr/>
          </p:nvSpPr>
          <p:spPr>
            <a:xfrm>
              <a:off x="2863662" y="4353374"/>
              <a:ext cx="60331" cy="58053"/>
            </a:xfrm>
            <a:custGeom>
              <a:avLst/>
              <a:gdLst/>
              <a:ahLst/>
              <a:cxnLst/>
              <a:rect l="l" t="t" r="r" b="b"/>
              <a:pathLst>
                <a:path w="1457" h="1402" extrusionOk="0">
                  <a:moveTo>
                    <a:pt x="1080" y="1"/>
                  </a:moveTo>
                  <a:lnTo>
                    <a:pt x="1080" y="1"/>
                  </a:lnTo>
                  <a:cubicBezTo>
                    <a:pt x="1116" y="87"/>
                    <a:pt x="1136" y="185"/>
                    <a:pt x="1136" y="282"/>
                  </a:cubicBezTo>
                  <a:cubicBezTo>
                    <a:pt x="1136" y="701"/>
                    <a:pt x="798" y="1038"/>
                    <a:pt x="380" y="1038"/>
                  </a:cubicBezTo>
                  <a:cubicBezTo>
                    <a:pt x="240" y="1038"/>
                    <a:pt x="112" y="1002"/>
                    <a:pt x="0" y="932"/>
                  </a:cubicBezTo>
                  <a:lnTo>
                    <a:pt x="0" y="932"/>
                  </a:lnTo>
                  <a:cubicBezTo>
                    <a:pt x="112" y="1206"/>
                    <a:pt x="382" y="1401"/>
                    <a:pt x="700" y="1401"/>
                  </a:cubicBezTo>
                  <a:cubicBezTo>
                    <a:pt x="1119" y="1401"/>
                    <a:pt x="1456" y="1064"/>
                    <a:pt x="1456" y="645"/>
                  </a:cubicBezTo>
                  <a:cubicBezTo>
                    <a:pt x="1454" y="374"/>
                    <a:pt x="1303" y="132"/>
                    <a:pt x="1080" y="1"/>
                  </a:cubicBezTo>
                  <a:close/>
                </a:path>
              </a:pathLst>
            </a:custGeom>
            <a:solidFill>
              <a:srgbClr val="FAD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1" name="Google Shape;6941;p55"/>
            <p:cNvSpPr/>
            <p:nvPr/>
          </p:nvSpPr>
          <p:spPr>
            <a:xfrm>
              <a:off x="2869666" y="4449727"/>
              <a:ext cx="41159" cy="178632"/>
            </a:xfrm>
            <a:custGeom>
              <a:avLst/>
              <a:gdLst/>
              <a:ahLst/>
              <a:cxnLst/>
              <a:rect l="l" t="t" r="r" b="b"/>
              <a:pathLst>
                <a:path w="994" h="4314" extrusionOk="0">
                  <a:moveTo>
                    <a:pt x="608" y="0"/>
                  </a:moveTo>
                  <a:lnTo>
                    <a:pt x="608" y="3920"/>
                  </a:lnTo>
                  <a:lnTo>
                    <a:pt x="0" y="3920"/>
                  </a:lnTo>
                  <a:lnTo>
                    <a:pt x="0" y="4313"/>
                  </a:lnTo>
                  <a:lnTo>
                    <a:pt x="993" y="4313"/>
                  </a:lnTo>
                  <a:lnTo>
                    <a:pt x="993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42" name="Google Shape;6942;p55"/>
          <p:cNvGrpSpPr/>
          <p:nvPr/>
        </p:nvGrpSpPr>
        <p:grpSpPr>
          <a:xfrm>
            <a:off x="7922982" y="-1"/>
            <a:ext cx="569775" cy="2500295"/>
            <a:chOff x="2526900" y="1423675"/>
            <a:chExt cx="730387" cy="3204684"/>
          </a:xfrm>
        </p:grpSpPr>
        <p:sp>
          <p:nvSpPr>
            <p:cNvPr id="6943" name="Google Shape;6943;p55"/>
            <p:cNvSpPr/>
            <p:nvPr/>
          </p:nvSpPr>
          <p:spPr>
            <a:xfrm>
              <a:off x="2877409" y="1423675"/>
              <a:ext cx="30393" cy="3034797"/>
            </a:xfrm>
            <a:custGeom>
              <a:avLst/>
              <a:gdLst/>
              <a:ahLst/>
              <a:cxnLst/>
              <a:rect l="l" t="t" r="r" b="b"/>
              <a:pathLst>
                <a:path w="734" h="73291" extrusionOk="0">
                  <a:moveTo>
                    <a:pt x="0" y="0"/>
                  </a:moveTo>
                  <a:lnTo>
                    <a:pt x="0" y="73291"/>
                  </a:lnTo>
                  <a:lnTo>
                    <a:pt x="734" y="73291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4" name="Google Shape;6944;p55"/>
            <p:cNvSpPr/>
            <p:nvPr/>
          </p:nvSpPr>
          <p:spPr>
            <a:xfrm>
              <a:off x="2526900" y="2643976"/>
              <a:ext cx="730387" cy="1123096"/>
            </a:xfrm>
            <a:custGeom>
              <a:avLst/>
              <a:gdLst/>
              <a:ahLst/>
              <a:cxnLst/>
              <a:rect l="l" t="t" r="r" b="b"/>
              <a:pathLst>
                <a:path w="17639" h="27123" extrusionOk="0">
                  <a:moveTo>
                    <a:pt x="8820" y="0"/>
                  </a:moveTo>
                  <a:cubicBezTo>
                    <a:pt x="3949" y="0"/>
                    <a:pt x="1" y="3948"/>
                    <a:pt x="1" y="8822"/>
                  </a:cubicBezTo>
                  <a:lnTo>
                    <a:pt x="1" y="18301"/>
                  </a:lnTo>
                  <a:cubicBezTo>
                    <a:pt x="1" y="23175"/>
                    <a:pt x="3949" y="27123"/>
                    <a:pt x="8820" y="27123"/>
                  </a:cubicBezTo>
                  <a:cubicBezTo>
                    <a:pt x="13690" y="27123"/>
                    <a:pt x="17638" y="23172"/>
                    <a:pt x="17638" y="18301"/>
                  </a:cubicBezTo>
                  <a:lnTo>
                    <a:pt x="17638" y="8822"/>
                  </a:lnTo>
                  <a:cubicBezTo>
                    <a:pt x="17638" y="3948"/>
                    <a:pt x="13690" y="0"/>
                    <a:pt x="8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5" name="Google Shape;6945;p55"/>
            <p:cNvSpPr/>
            <p:nvPr/>
          </p:nvSpPr>
          <p:spPr>
            <a:xfrm>
              <a:off x="2538245" y="3182844"/>
              <a:ext cx="50848" cy="50890"/>
            </a:xfrm>
            <a:custGeom>
              <a:avLst/>
              <a:gdLst/>
              <a:ahLst/>
              <a:cxnLst/>
              <a:rect l="l" t="t" r="r" b="b"/>
              <a:pathLst>
                <a:path w="1228" h="1229" extrusionOk="0">
                  <a:moveTo>
                    <a:pt x="614" y="1"/>
                  </a:moveTo>
                  <a:cubicBezTo>
                    <a:pt x="277" y="1"/>
                    <a:pt x="0" y="277"/>
                    <a:pt x="0" y="615"/>
                  </a:cubicBezTo>
                  <a:cubicBezTo>
                    <a:pt x="0" y="952"/>
                    <a:pt x="277" y="1228"/>
                    <a:pt x="614" y="1228"/>
                  </a:cubicBezTo>
                  <a:cubicBezTo>
                    <a:pt x="954" y="1228"/>
                    <a:pt x="1228" y="955"/>
                    <a:pt x="1228" y="615"/>
                  </a:cubicBezTo>
                  <a:cubicBezTo>
                    <a:pt x="1228" y="277"/>
                    <a:pt x="954" y="1"/>
                    <a:pt x="6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6" name="Google Shape;6946;p55"/>
            <p:cNvSpPr/>
            <p:nvPr/>
          </p:nvSpPr>
          <p:spPr>
            <a:xfrm>
              <a:off x="3183612" y="3182844"/>
              <a:ext cx="50890" cy="50890"/>
            </a:xfrm>
            <a:custGeom>
              <a:avLst/>
              <a:gdLst/>
              <a:ahLst/>
              <a:cxnLst/>
              <a:rect l="l" t="t" r="r" b="b"/>
              <a:pathLst>
                <a:path w="1229" h="1229" extrusionOk="0">
                  <a:moveTo>
                    <a:pt x="615" y="1"/>
                  </a:moveTo>
                  <a:cubicBezTo>
                    <a:pt x="274" y="1"/>
                    <a:pt x="1" y="277"/>
                    <a:pt x="1" y="615"/>
                  </a:cubicBezTo>
                  <a:cubicBezTo>
                    <a:pt x="1" y="952"/>
                    <a:pt x="274" y="1228"/>
                    <a:pt x="615" y="1228"/>
                  </a:cubicBezTo>
                  <a:cubicBezTo>
                    <a:pt x="952" y="1228"/>
                    <a:pt x="1228" y="955"/>
                    <a:pt x="1228" y="615"/>
                  </a:cubicBezTo>
                  <a:cubicBezTo>
                    <a:pt x="1228" y="277"/>
                    <a:pt x="955" y="1"/>
                    <a:pt x="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7" name="Google Shape;6947;p55"/>
            <p:cNvSpPr/>
            <p:nvPr/>
          </p:nvSpPr>
          <p:spPr>
            <a:xfrm>
              <a:off x="2549674" y="2643976"/>
              <a:ext cx="684963" cy="302109"/>
            </a:xfrm>
            <a:custGeom>
              <a:avLst/>
              <a:gdLst/>
              <a:ahLst/>
              <a:cxnLst/>
              <a:rect l="l" t="t" r="r" b="b"/>
              <a:pathLst>
                <a:path w="16542" h="7296" extrusionOk="0">
                  <a:moveTo>
                    <a:pt x="8270" y="0"/>
                  </a:moveTo>
                  <a:cubicBezTo>
                    <a:pt x="4475" y="0"/>
                    <a:pt x="1245" y="2394"/>
                    <a:pt x="1" y="5753"/>
                  </a:cubicBezTo>
                  <a:cubicBezTo>
                    <a:pt x="1881" y="6735"/>
                    <a:pt x="4015" y="7296"/>
                    <a:pt x="6280" y="7296"/>
                  </a:cubicBezTo>
                  <a:lnTo>
                    <a:pt x="10261" y="7296"/>
                  </a:lnTo>
                  <a:cubicBezTo>
                    <a:pt x="12527" y="7296"/>
                    <a:pt x="14664" y="6738"/>
                    <a:pt x="16541" y="5753"/>
                  </a:cubicBezTo>
                  <a:cubicBezTo>
                    <a:pt x="15291" y="2397"/>
                    <a:pt x="12064" y="0"/>
                    <a:pt x="827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8" name="Google Shape;6948;p55"/>
            <p:cNvSpPr/>
            <p:nvPr/>
          </p:nvSpPr>
          <p:spPr>
            <a:xfrm>
              <a:off x="2563669" y="3505155"/>
              <a:ext cx="656516" cy="261778"/>
            </a:xfrm>
            <a:custGeom>
              <a:avLst/>
              <a:gdLst/>
              <a:ahLst/>
              <a:cxnLst/>
              <a:rect l="l" t="t" r="r" b="b"/>
              <a:pathLst>
                <a:path w="15855" h="6322" extrusionOk="0">
                  <a:moveTo>
                    <a:pt x="5940" y="0"/>
                  </a:moveTo>
                  <a:cubicBezTo>
                    <a:pt x="3808" y="0"/>
                    <a:pt x="1794" y="491"/>
                    <a:pt x="0" y="1367"/>
                  </a:cubicBezTo>
                  <a:cubicBezTo>
                    <a:pt x="1434" y="4299"/>
                    <a:pt x="4444" y="6322"/>
                    <a:pt x="7929" y="6322"/>
                  </a:cubicBezTo>
                  <a:cubicBezTo>
                    <a:pt x="11410" y="6322"/>
                    <a:pt x="14423" y="4299"/>
                    <a:pt x="15855" y="1367"/>
                  </a:cubicBezTo>
                  <a:cubicBezTo>
                    <a:pt x="14058" y="491"/>
                    <a:pt x="12046" y="0"/>
                    <a:pt x="991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9" name="Google Shape;6949;p55"/>
            <p:cNvSpPr/>
            <p:nvPr/>
          </p:nvSpPr>
          <p:spPr>
            <a:xfrm>
              <a:off x="2631925" y="2666990"/>
              <a:ext cx="520451" cy="1077076"/>
            </a:xfrm>
            <a:custGeom>
              <a:avLst/>
              <a:gdLst/>
              <a:ahLst/>
              <a:cxnLst/>
              <a:rect l="l" t="t" r="r" b="b"/>
              <a:pathLst>
                <a:path w="13222" h="27363" extrusionOk="0">
                  <a:moveTo>
                    <a:pt x="7935" y="243"/>
                  </a:moveTo>
                  <a:cubicBezTo>
                    <a:pt x="10713" y="243"/>
                    <a:pt x="12973" y="2503"/>
                    <a:pt x="12973" y="5282"/>
                  </a:cubicBezTo>
                  <a:lnTo>
                    <a:pt x="12973" y="22082"/>
                  </a:lnTo>
                  <a:cubicBezTo>
                    <a:pt x="12973" y="24860"/>
                    <a:pt x="10713" y="27120"/>
                    <a:pt x="7935" y="27120"/>
                  </a:cubicBezTo>
                  <a:lnTo>
                    <a:pt x="5282" y="27120"/>
                  </a:lnTo>
                  <a:cubicBezTo>
                    <a:pt x="2500" y="27120"/>
                    <a:pt x="240" y="24860"/>
                    <a:pt x="240" y="22082"/>
                  </a:cubicBezTo>
                  <a:lnTo>
                    <a:pt x="240" y="5282"/>
                  </a:lnTo>
                  <a:cubicBezTo>
                    <a:pt x="240" y="2503"/>
                    <a:pt x="2500" y="243"/>
                    <a:pt x="5282" y="243"/>
                  </a:cubicBezTo>
                  <a:close/>
                  <a:moveTo>
                    <a:pt x="5284" y="0"/>
                  </a:moveTo>
                  <a:cubicBezTo>
                    <a:pt x="2372" y="0"/>
                    <a:pt x="0" y="2372"/>
                    <a:pt x="0" y="5282"/>
                  </a:cubicBezTo>
                  <a:lnTo>
                    <a:pt x="0" y="22082"/>
                  </a:lnTo>
                  <a:cubicBezTo>
                    <a:pt x="0" y="24991"/>
                    <a:pt x="2372" y="27363"/>
                    <a:pt x="5284" y="27363"/>
                  </a:cubicBezTo>
                  <a:lnTo>
                    <a:pt x="7937" y="27363"/>
                  </a:lnTo>
                  <a:cubicBezTo>
                    <a:pt x="10850" y="27363"/>
                    <a:pt x="13219" y="24997"/>
                    <a:pt x="13221" y="22082"/>
                  </a:cubicBezTo>
                  <a:lnTo>
                    <a:pt x="13221" y="5282"/>
                  </a:lnTo>
                  <a:cubicBezTo>
                    <a:pt x="13221" y="2372"/>
                    <a:pt x="10850" y="0"/>
                    <a:pt x="79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0" name="Google Shape;6950;p55"/>
            <p:cNvSpPr/>
            <p:nvPr/>
          </p:nvSpPr>
          <p:spPr>
            <a:xfrm>
              <a:off x="2750000" y="2638758"/>
              <a:ext cx="284180" cy="1133282"/>
            </a:xfrm>
            <a:custGeom>
              <a:avLst/>
              <a:gdLst/>
              <a:ahLst/>
              <a:cxnLst/>
              <a:rect l="l" t="t" r="r" b="b"/>
              <a:pathLst>
                <a:path w="6863" h="27369" extrusionOk="0">
                  <a:moveTo>
                    <a:pt x="4107" y="249"/>
                  </a:moveTo>
                  <a:cubicBezTo>
                    <a:pt x="5493" y="249"/>
                    <a:pt x="6617" y="1376"/>
                    <a:pt x="6617" y="2760"/>
                  </a:cubicBezTo>
                  <a:lnTo>
                    <a:pt x="6617" y="24615"/>
                  </a:lnTo>
                  <a:cubicBezTo>
                    <a:pt x="6617" y="25999"/>
                    <a:pt x="5493" y="27126"/>
                    <a:pt x="4107" y="27126"/>
                  </a:cubicBezTo>
                  <a:lnTo>
                    <a:pt x="2754" y="27126"/>
                  </a:lnTo>
                  <a:cubicBezTo>
                    <a:pt x="1370" y="27126"/>
                    <a:pt x="243" y="25999"/>
                    <a:pt x="243" y="24615"/>
                  </a:cubicBezTo>
                  <a:lnTo>
                    <a:pt x="243" y="2760"/>
                  </a:lnTo>
                  <a:cubicBezTo>
                    <a:pt x="243" y="1376"/>
                    <a:pt x="1370" y="249"/>
                    <a:pt x="2754" y="249"/>
                  </a:cubicBezTo>
                  <a:close/>
                  <a:moveTo>
                    <a:pt x="2754" y="1"/>
                  </a:moveTo>
                  <a:cubicBezTo>
                    <a:pt x="1233" y="1"/>
                    <a:pt x="0" y="1240"/>
                    <a:pt x="0" y="2757"/>
                  </a:cubicBezTo>
                  <a:lnTo>
                    <a:pt x="0" y="24615"/>
                  </a:lnTo>
                  <a:cubicBezTo>
                    <a:pt x="0" y="26136"/>
                    <a:pt x="1239" y="27369"/>
                    <a:pt x="2754" y="27369"/>
                  </a:cubicBezTo>
                  <a:lnTo>
                    <a:pt x="4107" y="27369"/>
                  </a:lnTo>
                  <a:cubicBezTo>
                    <a:pt x="5627" y="27369"/>
                    <a:pt x="6863" y="26136"/>
                    <a:pt x="6863" y="24612"/>
                  </a:cubicBezTo>
                  <a:lnTo>
                    <a:pt x="6863" y="2757"/>
                  </a:lnTo>
                  <a:cubicBezTo>
                    <a:pt x="6863" y="1237"/>
                    <a:pt x="5624" y="1"/>
                    <a:pt x="4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1" name="Google Shape;6951;p55"/>
            <p:cNvSpPr/>
            <p:nvPr/>
          </p:nvSpPr>
          <p:spPr>
            <a:xfrm>
              <a:off x="2886974" y="2643976"/>
              <a:ext cx="10228" cy="1122971"/>
            </a:xfrm>
            <a:custGeom>
              <a:avLst/>
              <a:gdLst/>
              <a:ahLst/>
              <a:cxnLst/>
              <a:rect l="l" t="t" r="r" b="b"/>
              <a:pathLst>
                <a:path w="247" h="27120" extrusionOk="0">
                  <a:moveTo>
                    <a:pt x="1" y="0"/>
                  </a:moveTo>
                  <a:lnTo>
                    <a:pt x="1" y="27120"/>
                  </a:lnTo>
                  <a:lnTo>
                    <a:pt x="246" y="27120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2" name="Google Shape;6952;p55"/>
            <p:cNvSpPr/>
            <p:nvPr/>
          </p:nvSpPr>
          <p:spPr>
            <a:xfrm>
              <a:off x="2547231" y="2877759"/>
              <a:ext cx="689601" cy="73415"/>
            </a:xfrm>
            <a:custGeom>
              <a:avLst/>
              <a:gdLst/>
              <a:ahLst/>
              <a:cxnLst/>
              <a:rect l="l" t="t" r="r" b="b"/>
              <a:pathLst>
                <a:path w="16654" h="1773" extrusionOk="0">
                  <a:moveTo>
                    <a:pt x="113" y="1"/>
                  </a:moveTo>
                  <a:lnTo>
                    <a:pt x="1" y="219"/>
                  </a:lnTo>
                  <a:cubicBezTo>
                    <a:pt x="1945" y="1237"/>
                    <a:pt x="4135" y="1772"/>
                    <a:pt x="6337" y="1772"/>
                  </a:cubicBezTo>
                  <a:lnTo>
                    <a:pt x="10315" y="1772"/>
                  </a:lnTo>
                  <a:cubicBezTo>
                    <a:pt x="12519" y="1772"/>
                    <a:pt x="14709" y="1237"/>
                    <a:pt x="16653" y="219"/>
                  </a:cubicBezTo>
                  <a:lnTo>
                    <a:pt x="16542" y="1"/>
                  </a:lnTo>
                  <a:cubicBezTo>
                    <a:pt x="14631" y="1002"/>
                    <a:pt x="12477" y="1533"/>
                    <a:pt x="10315" y="1533"/>
                  </a:cubicBezTo>
                  <a:lnTo>
                    <a:pt x="6337" y="1533"/>
                  </a:lnTo>
                  <a:cubicBezTo>
                    <a:pt x="4175" y="1533"/>
                    <a:pt x="2024" y="1002"/>
                    <a:pt x="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3" name="Google Shape;6953;p55"/>
            <p:cNvSpPr/>
            <p:nvPr/>
          </p:nvSpPr>
          <p:spPr>
            <a:xfrm>
              <a:off x="2561350" y="3500186"/>
              <a:ext cx="661029" cy="66211"/>
            </a:xfrm>
            <a:custGeom>
              <a:avLst/>
              <a:gdLst/>
              <a:ahLst/>
              <a:cxnLst/>
              <a:rect l="l" t="t" r="r" b="b"/>
              <a:pathLst>
                <a:path w="15964" h="1599" extrusionOk="0">
                  <a:moveTo>
                    <a:pt x="5993" y="0"/>
                  </a:moveTo>
                  <a:cubicBezTo>
                    <a:pt x="3892" y="0"/>
                    <a:pt x="1878" y="466"/>
                    <a:pt x="0" y="1378"/>
                  </a:cubicBezTo>
                  <a:lnTo>
                    <a:pt x="109" y="1599"/>
                  </a:lnTo>
                  <a:cubicBezTo>
                    <a:pt x="1953" y="701"/>
                    <a:pt x="3934" y="243"/>
                    <a:pt x="5996" y="243"/>
                  </a:cubicBezTo>
                  <a:lnTo>
                    <a:pt x="9974" y="243"/>
                  </a:lnTo>
                  <a:cubicBezTo>
                    <a:pt x="12038" y="243"/>
                    <a:pt x="14016" y="701"/>
                    <a:pt x="15860" y="1599"/>
                  </a:cubicBezTo>
                  <a:lnTo>
                    <a:pt x="15964" y="1378"/>
                  </a:lnTo>
                  <a:cubicBezTo>
                    <a:pt x="14086" y="463"/>
                    <a:pt x="12072" y="0"/>
                    <a:pt x="99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4" name="Google Shape;6954;p55"/>
            <p:cNvSpPr/>
            <p:nvPr/>
          </p:nvSpPr>
          <p:spPr>
            <a:xfrm>
              <a:off x="2635717" y="3004339"/>
              <a:ext cx="512501" cy="442563"/>
            </a:xfrm>
            <a:custGeom>
              <a:avLst/>
              <a:gdLst/>
              <a:ahLst/>
              <a:cxnLst/>
              <a:rect l="l" t="t" r="r" b="b"/>
              <a:pathLst>
                <a:path w="12377" h="10688" extrusionOk="0">
                  <a:moveTo>
                    <a:pt x="6191" y="0"/>
                  </a:moveTo>
                  <a:cubicBezTo>
                    <a:pt x="5339" y="0"/>
                    <a:pt x="4487" y="445"/>
                    <a:pt x="4049" y="1335"/>
                  </a:cubicBezTo>
                  <a:lnTo>
                    <a:pt x="3644" y="2150"/>
                  </a:lnTo>
                  <a:lnTo>
                    <a:pt x="2746" y="2284"/>
                  </a:lnTo>
                  <a:cubicBezTo>
                    <a:pt x="785" y="2568"/>
                    <a:pt x="1" y="4979"/>
                    <a:pt x="1421" y="6359"/>
                  </a:cubicBezTo>
                  <a:lnTo>
                    <a:pt x="2074" y="6996"/>
                  </a:lnTo>
                  <a:lnTo>
                    <a:pt x="1920" y="7891"/>
                  </a:lnTo>
                  <a:cubicBezTo>
                    <a:pt x="1656" y="9436"/>
                    <a:pt x="2880" y="10687"/>
                    <a:pt x="4271" y="10687"/>
                  </a:cubicBezTo>
                  <a:cubicBezTo>
                    <a:pt x="4639" y="10687"/>
                    <a:pt x="5019" y="10600"/>
                    <a:pt x="5385" y="10407"/>
                  </a:cubicBezTo>
                  <a:lnTo>
                    <a:pt x="6192" y="9986"/>
                  </a:lnTo>
                  <a:lnTo>
                    <a:pt x="6998" y="10407"/>
                  </a:lnTo>
                  <a:cubicBezTo>
                    <a:pt x="7363" y="10600"/>
                    <a:pt x="7742" y="10687"/>
                    <a:pt x="8109" y="10687"/>
                  </a:cubicBezTo>
                  <a:cubicBezTo>
                    <a:pt x="9500" y="10687"/>
                    <a:pt x="10727" y="9436"/>
                    <a:pt x="10463" y="7891"/>
                  </a:cubicBezTo>
                  <a:lnTo>
                    <a:pt x="10309" y="6996"/>
                  </a:lnTo>
                  <a:lnTo>
                    <a:pt x="10962" y="6359"/>
                  </a:lnTo>
                  <a:cubicBezTo>
                    <a:pt x="12376" y="4976"/>
                    <a:pt x="11595" y="2568"/>
                    <a:pt x="9637" y="2284"/>
                  </a:cubicBezTo>
                  <a:lnTo>
                    <a:pt x="8736" y="2150"/>
                  </a:lnTo>
                  <a:lnTo>
                    <a:pt x="8331" y="1335"/>
                  </a:lnTo>
                  <a:cubicBezTo>
                    <a:pt x="7895" y="445"/>
                    <a:pt x="7043" y="0"/>
                    <a:pt x="6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5" name="Google Shape;6955;p55"/>
            <p:cNvSpPr/>
            <p:nvPr/>
          </p:nvSpPr>
          <p:spPr>
            <a:xfrm>
              <a:off x="2673853" y="3037133"/>
              <a:ext cx="436601" cy="376725"/>
            </a:xfrm>
            <a:custGeom>
              <a:avLst/>
              <a:gdLst/>
              <a:ahLst/>
              <a:cxnLst/>
              <a:rect l="l" t="t" r="r" b="b"/>
              <a:pathLst>
                <a:path w="10544" h="9098" extrusionOk="0">
                  <a:moveTo>
                    <a:pt x="5271" y="0"/>
                  </a:moveTo>
                  <a:cubicBezTo>
                    <a:pt x="4544" y="0"/>
                    <a:pt x="3818" y="378"/>
                    <a:pt x="3443" y="1134"/>
                  </a:cubicBezTo>
                  <a:lnTo>
                    <a:pt x="3100" y="1829"/>
                  </a:lnTo>
                  <a:lnTo>
                    <a:pt x="2333" y="1941"/>
                  </a:lnTo>
                  <a:cubicBezTo>
                    <a:pt x="667" y="2181"/>
                    <a:pt x="1" y="4231"/>
                    <a:pt x="1209" y="5411"/>
                  </a:cubicBezTo>
                  <a:lnTo>
                    <a:pt x="1761" y="5952"/>
                  </a:lnTo>
                  <a:lnTo>
                    <a:pt x="1630" y="6714"/>
                  </a:lnTo>
                  <a:cubicBezTo>
                    <a:pt x="1402" y="8028"/>
                    <a:pt x="2451" y="9097"/>
                    <a:pt x="3638" y="9097"/>
                  </a:cubicBezTo>
                  <a:cubicBezTo>
                    <a:pt x="3951" y="9097"/>
                    <a:pt x="4273" y="9023"/>
                    <a:pt x="4584" y="8859"/>
                  </a:cubicBezTo>
                  <a:lnTo>
                    <a:pt x="5271" y="8497"/>
                  </a:lnTo>
                  <a:lnTo>
                    <a:pt x="5957" y="8859"/>
                  </a:lnTo>
                  <a:cubicBezTo>
                    <a:pt x="6269" y="9023"/>
                    <a:pt x="6592" y="9098"/>
                    <a:pt x="6905" y="9098"/>
                  </a:cubicBezTo>
                  <a:cubicBezTo>
                    <a:pt x="8091" y="9098"/>
                    <a:pt x="9136" y="8032"/>
                    <a:pt x="8911" y="6714"/>
                  </a:cubicBezTo>
                  <a:lnTo>
                    <a:pt x="8777" y="5952"/>
                  </a:lnTo>
                  <a:lnTo>
                    <a:pt x="9332" y="5411"/>
                  </a:lnTo>
                  <a:cubicBezTo>
                    <a:pt x="10543" y="4237"/>
                    <a:pt x="9876" y="2186"/>
                    <a:pt x="8205" y="1941"/>
                  </a:cubicBezTo>
                  <a:lnTo>
                    <a:pt x="7438" y="1829"/>
                  </a:lnTo>
                  <a:lnTo>
                    <a:pt x="7098" y="1134"/>
                  </a:lnTo>
                  <a:cubicBezTo>
                    <a:pt x="6723" y="378"/>
                    <a:pt x="5997" y="0"/>
                    <a:pt x="5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6" name="Google Shape;6956;p55"/>
            <p:cNvSpPr/>
            <p:nvPr/>
          </p:nvSpPr>
          <p:spPr>
            <a:xfrm>
              <a:off x="2673853" y="3067319"/>
              <a:ext cx="401487" cy="362688"/>
            </a:xfrm>
            <a:custGeom>
              <a:avLst/>
              <a:gdLst/>
              <a:ahLst/>
              <a:cxnLst/>
              <a:rect l="l" t="t" r="r" b="b"/>
              <a:pathLst>
                <a:path w="9696" h="8759" extrusionOk="0">
                  <a:moveTo>
                    <a:pt x="1" y="4124"/>
                  </a:moveTo>
                  <a:lnTo>
                    <a:pt x="1" y="4124"/>
                  </a:lnTo>
                  <a:cubicBezTo>
                    <a:pt x="121" y="4378"/>
                    <a:pt x="280" y="4624"/>
                    <a:pt x="503" y="4838"/>
                  </a:cubicBezTo>
                  <a:lnTo>
                    <a:pt x="1156" y="5475"/>
                  </a:lnTo>
                  <a:lnTo>
                    <a:pt x="1002" y="6370"/>
                  </a:lnTo>
                  <a:cubicBezTo>
                    <a:pt x="991" y="6437"/>
                    <a:pt x="988" y="6498"/>
                    <a:pt x="980" y="6565"/>
                  </a:cubicBezTo>
                  <a:cubicBezTo>
                    <a:pt x="1861" y="6230"/>
                    <a:pt x="2897" y="5574"/>
                    <a:pt x="3868" y="5147"/>
                  </a:cubicBezTo>
                  <a:lnTo>
                    <a:pt x="3868" y="5147"/>
                  </a:lnTo>
                  <a:cubicBezTo>
                    <a:pt x="3867" y="5206"/>
                    <a:pt x="3885" y="5245"/>
                    <a:pt x="3941" y="5245"/>
                  </a:cubicBezTo>
                  <a:cubicBezTo>
                    <a:pt x="3949" y="5245"/>
                    <a:pt x="3956" y="5244"/>
                    <a:pt x="3965" y="5243"/>
                  </a:cubicBezTo>
                  <a:cubicBezTo>
                    <a:pt x="4252" y="5198"/>
                    <a:pt x="4531" y="5067"/>
                    <a:pt x="4710" y="4841"/>
                  </a:cubicBezTo>
                  <a:lnTo>
                    <a:pt x="4710" y="4841"/>
                  </a:lnTo>
                  <a:cubicBezTo>
                    <a:pt x="4439" y="4914"/>
                    <a:pt x="4156" y="5020"/>
                    <a:pt x="3868" y="5147"/>
                  </a:cubicBezTo>
                  <a:lnTo>
                    <a:pt x="3868" y="5147"/>
                  </a:lnTo>
                  <a:cubicBezTo>
                    <a:pt x="3870" y="4977"/>
                    <a:pt x="4037" y="4642"/>
                    <a:pt x="3904" y="4642"/>
                  </a:cubicBezTo>
                  <a:cubicBezTo>
                    <a:pt x="3893" y="4642"/>
                    <a:pt x="3880" y="4644"/>
                    <a:pt x="3864" y="4649"/>
                  </a:cubicBezTo>
                  <a:cubicBezTo>
                    <a:pt x="3100" y="4897"/>
                    <a:pt x="2639" y="5077"/>
                    <a:pt x="2176" y="5077"/>
                  </a:cubicBezTo>
                  <a:cubicBezTo>
                    <a:pt x="1625" y="5077"/>
                    <a:pt x="1071" y="4822"/>
                    <a:pt x="1" y="4124"/>
                  </a:cubicBezTo>
                  <a:close/>
                  <a:moveTo>
                    <a:pt x="7508" y="1"/>
                  </a:moveTo>
                  <a:cubicBezTo>
                    <a:pt x="7304" y="1081"/>
                    <a:pt x="6978" y="2138"/>
                    <a:pt x="6531" y="3142"/>
                  </a:cubicBezTo>
                  <a:cubicBezTo>
                    <a:pt x="6412" y="3418"/>
                    <a:pt x="6250" y="3720"/>
                    <a:pt x="5960" y="3803"/>
                  </a:cubicBezTo>
                  <a:cubicBezTo>
                    <a:pt x="5908" y="3819"/>
                    <a:pt x="5855" y="3826"/>
                    <a:pt x="5802" y="3826"/>
                  </a:cubicBezTo>
                  <a:cubicBezTo>
                    <a:pt x="5627" y="3826"/>
                    <a:pt x="5452" y="3748"/>
                    <a:pt x="5315" y="3636"/>
                  </a:cubicBezTo>
                  <a:cubicBezTo>
                    <a:pt x="5134" y="3488"/>
                    <a:pt x="5008" y="3290"/>
                    <a:pt x="4883" y="3095"/>
                  </a:cubicBezTo>
                  <a:cubicBezTo>
                    <a:pt x="4249" y="2102"/>
                    <a:pt x="3616" y="1109"/>
                    <a:pt x="2983" y="113"/>
                  </a:cubicBezTo>
                  <a:lnTo>
                    <a:pt x="2729" y="629"/>
                  </a:lnTo>
                  <a:lnTo>
                    <a:pt x="2235" y="698"/>
                  </a:lnTo>
                  <a:cubicBezTo>
                    <a:pt x="3265" y="1348"/>
                    <a:pt x="4157" y="2197"/>
                    <a:pt x="4673" y="3282"/>
                  </a:cubicBezTo>
                  <a:cubicBezTo>
                    <a:pt x="4908" y="3778"/>
                    <a:pt x="5045" y="4409"/>
                    <a:pt x="4710" y="4841"/>
                  </a:cubicBezTo>
                  <a:cubicBezTo>
                    <a:pt x="4714" y="4840"/>
                    <a:pt x="4718" y="4840"/>
                    <a:pt x="4721" y="4840"/>
                  </a:cubicBezTo>
                  <a:cubicBezTo>
                    <a:pt x="4845" y="4840"/>
                    <a:pt x="4774" y="5371"/>
                    <a:pt x="4883" y="5461"/>
                  </a:cubicBezTo>
                  <a:cubicBezTo>
                    <a:pt x="4961" y="5522"/>
                    <a:pt x="4989" y="5622"/>
                    <a:pt x="5005" y="5720"/>
                  </a:cubicBezTo>
                  <a:cubicBezTo>
                    <a:pt x="5095" y="6192"/>
                    <a:pt x="5047" y="6680"/>
                    <a:pt x="4983" y="7157"/>
                  </a:cubicBezTo>
                  <a:cubicBezTo>
                    <a:pt x="4913" y="7695"/>
                    <a:pt x="4821" y="8228"/>
                    <a:pt x="4713" y="8758"/>
                  </a:cubicBezTo>
                  <a:lnTo>
                    <a:pt x="5271" y="8465"/>
                  </a:lnTo>
                  <a:lnTo>
                    <a:pt x="5683" y="8683"/>
                  </a:lnTo>
                  <a:cubicBezTo>
                    <a:pt x="5625" y="8236"/>
                    <a:pt x="5583" y="7784"/>
                    <a:pt x="5563" y="7335"/>
                  </a:cubicBezTo>
                  <a:cubicBezTo>
                    <a:pt x="5530" y="6599"/>
                    <a:pt x="5563" y="5815"/>
                    <a:pt x="5976" y="5210"/>
                  </a:cubicBezTo>
                  <a:cubicBezTo>
                    <a:pt x="6004" y="5168"/>
                    <a:pt x="6038" y="5126"/>
                    <a:pt x="6082" y="5098"/>
                  </a:cubicBezTo>
                  <a:cubicBezTo>
                    <a:pt x="6141" y="5062"/>
                    <a:pt x="6211" y="5059"/>
                    <a:pt x="6280" y="5059"/>
                  </a:cubicBezTo>
                  <a:cubicBezTo>
                    <a:pt x="6284" y="5059"/>
                    <a:pt x="6288" y="5059"/>
                    <a:pt x="6291" y="5059"/>
                  </a:cubicBezTo>
                  <a:cubicBezTo>
                    <a:pt x="7364" y="5059"/>
                    <a:pt x="8390" y="5467"/>
                    <a:pt x="9436" y="5731"/>
                  </a:cubicBezTo>
                  <a:lnTo>
                    <a:pt x="9394" y="5475"/>
                  </a:lnTo>
                  <a:lnTo>
                    <a:pt x="9695" y="5170"/>
                  </a:lnTo>
                  <a:cubicBezTo>
                    <a:pt x="9321" y="5154"/>
                    <a:pt x="8950" y="5134"/>
                    <a:pt x="8579" y="5078"/>
                  </a:cubicBezTo>
                  <a:cubicBezTo>
                    <a:pt x="8200" y="5023"/>
                    <a:pt x="7823" y="4939"/>
                    <a:pt x="7458" y="4825"/>
                  </a:cubicBezTo>
                  <a:cubicBezTo>
                    <a:pt x="7215" y="4749"/>
                    <a:pt x="6975" y="4657"/>
                    <a:pt x="6780" y="4501"/>
                  </a:cubicBezTo>
                  <a:cubicBezTo>
                    <a:pt x="6584" y="4345"/>
                    <a:pt x="6434" y="4110"/>
                    <a:pt x="6434" y="3859"/>
                  </a:cubicBezTo>
                  <a:cubicBezTo>
                    <a:pt x="6434" y="3605"/>
                    <a:pt x="6582" y="3374"/>
                    <a:pt x="6721" y="3165"/>
                  </a:cubicBezTo>
                  <a:lnTo>
                    <a:pt x="8342" y="707"/>
                  </a:lnTo>
                  <a:lnTo>
                    <a:pt x="7820" y="629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7" name="Google Shape;6957;p55"/>
            <p:cNvSpPr/>
            <p:nvPr/>
          </p:nvSpPr>
          <p:spPr>
            <a:xfrm>
              <a:off x="2809129" y="3142762"/>
              <a:ext cx="165796" cy="165837"/>
            </a:xfrm>
            <a:custGeom>
              <a:avLst/>
              <a:gdLst/>
              <a:ahLst/>
              <a:cxnLst/>
              <a:rect l="l" t="t" r="r" b="b"/>
              <a:pathLst>
                <a:path w="4004" h="4005" extrusionOk="0">
                  <a:moveTo>
                    <a:pt x="2004" y="1"/>
                  </a:moveTo>
                  <a:cubicBezTo>
                    <a:pt x="896" y="1"/>
                    <a:pt x="0" y="896"/>
                    <a:pt x="0" y="2001"/>
                  </a:cubicBezTo>
                  <a:cubicBezTo>
                    <a:pt x="0" y="3109"/>
                    <a:pt x="896" y="4004"/>
                    <a:pt x="2004" y="4004"/>
                  </a:cubicBezTo>
                  <a:cubicBezTo>
                    <a:pt x="3108" y="4004"/>
                    <a:pt x="4004" y="3109"/>
                    <a:pt x="4004" y="2001"/>
                  </a:cubicBezTo>
                  <a:cubicBezTo>
                    <a:pt x="4004" y="896"/>
                    <a:pt x="3108" y="1"/>
                    <a:pt x="20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8" name="Google Shape;6958;p55"/>
            <p:cNvSpPr/>
            <p:nvPr/>
          </p:nvSpPr>
          <p:spPr>
            <a:xfrm>
              <a:off x="2826230" y="3168973"/>
              <a:ext cx="131593" cy="113374"/>
            </a:xfrm>
            <a:custGeom>
              <a:avLst/>
              <a:gdLst/>
              <a:ahLst/>
              <a:cxnLst/>
              <a:rect l="l" t="t" r="r" b="b"/>
              <a:pathLst>
                <a:path w="3178" h="2738" extrusionOk="0">
                  <a:moveTo>
                    <a:pt x="1589" y="1"/>
                  </a:moveTo>
                  <a:cubicBezTo>
                    <a:pt x="1371" y="1"/>
                    <a:pt x="1151" y="115"/>
                    <a:pt x="1035" y="344"/>
                  </a:cubicBezTo>
                  <a:lnTo>
                    <a:pt x="932" y="553"/>
                  </a:lnTo>
                  <a:lnTo>
                    <a:pt x="701" y="584"/>
                  </a:lnTo>
                  <a:cubicBezTo>
                    <a:pt x="198" y="654"/>
                    <a:pt x="0" y="1270"/>
                    <a:pt x="363" y="1627"/>
                  </a:cubicBezTo>
                  <a:lnTo>
                    <a:pt x="530" y="1792"/>
                  </a:lnTo>
                  <a:lnTo>
                    <a:pt x="491" y="2021"/>
                  </a:lnTo>
                  <a:cubicBezTo>
                    <a:pt x="425" y="2416"/>
                    <a:pt x="739" y="2737"/>
                    <a:pt x="1096" y="2737"/>
                  </a:cubicBezTo>
                  <a:cubicBezTo>
                    <a:pt x="1190" y="2737"/>
                    <a:pt x="1287" y="2715"/>
                    <a:pt x="1381" y="2665"/>
                  </a:cubicBezTo>
                  <a:lnTo>
                    <a:pt x="1588" y="2559"/>
                  </a:lnTo>
                  <a:lnTo>
                    <a:pt x="1791" y="2665"/>
                  </a:lnTo>
                  <a:cubicBezTo>
                    <a:pt x="1886" y="2715"/>
                    <a:pt x="1983" y="2737"/>
                    <a:pt x="2078" y="2737"/>
                  </a:cubicBezTo>
                  <a:cubicBezTo>
                    <a:pt x="2435" y="2737"/>
                    <a:pt x="2747" y="2416"/>
                    <a:pt x="2681" y="2021"/>
                  </a:cubicBezTo>
                  <a:lnTo>
                    <a:pt x="2642" y="1792"/>
                  </a:lnTo>
                  <a:lnTo>
                    <a:pt x="2810" y="1627"/>
                  </a:lnTo>
                  <a:cubicBezTo>
                    <a:pt x="3178" y="1276"/>
                    <a:pt x="2974" y="657"/>
                    <a:pt x="2472" y="584"/>
                  </a:cubicBezTo>
                  <a:lnTo>
                    <a:pt x="2243" y="553"/>
                  </a:lnTo>
                  <a:lnTo>
                    <a:pt x="2137" y="344"/>
                  </a:lnTo>
                  <a:cubicBezTo>
                    <a:pt x="2026" y="115"/>
                    <a:pt x="1808" y="1"/>
                    <a:pt x="158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9" name="Google Shape;6959;p55"/>
            <p:cNvSpPr/>
            <p:nvPr/>
          </p:nvSpPr>
          <p:spPr>
            <a:xfrm>
              <a:off x="2849335" y="3182844"/>
              <a:ext cx="85506" cy="85548"/>
            </a:xfrm>
            <a:custGeom>
              <a:avLst/>
              <a:gdLst/>
              <a:ahLst/>
              <a:cxnLst/>
              <a:rect l="l" t="t" r="r" b="b"/>
              <a:pathLst>
                <a:path w="2065" h="2066" extrusionOk="0">
                  <a:moveTo>
                    <a:pt x="1033" y="1"/>
                  </a:moveTo>
                  <a:cubicBezTo>
                    <a:pt x="461" y="1"/>
                    <a:pt x="0" y="461"/>
                    <a:pt x="0" y="1033"/>
                  </a:cubicBezTo>
                  <a:cubicBezTo>
                    <a:pt x="0" y="1605"/>
                    <a:pt x="461" y="2065"/>
                    <a:pt x="1033" y="2065"/>
                  </a:cubicBezTo>
                  <a:cubicBezTo>
                    <a:pt x="1604" y="2065"/>
                    <a:pt x="2065" y="1605"/>
                    <a:pt x="2065" y="1033"/>
                  </a:cubicBezTo>
                  <a:cubicBezTo>
                    <a:pt x="2065" y="467"/>
                    <a:pt x="1604" y="1"/>
                    <a:pt x="10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0" name="Google Shape;6960;p55"/>
            <p:cNvSpPr/>
            <p:nvPr/>
          </p:nvSpPr>
          <p:spPr>
            <a:xfrm>
              <a:off x="2889541" y="3099119"/>
              <a:ext cx="5093" cy="255774"/>
            </a:xfrm>
            <a:custGeom>
              <a:avLst/>
              <a:gdLst/>
              <a:ahLst/>
              <a:cxnLst/>
              <a:rect l="l" t="t" r="r" b="b"/>
              <a:pathLst>
                <a:path w="123" h="6177" extrusionOk="0">
                  <a:moveTo>
                    <a:pt x="0" y="0"/>
                  </a:moveTo>
                  <a:lnTo>
                    <a:pt x="0" y="6177"/>
                  </a:lnTo>
                  <a:lnTo>
                    <a:pt x="123" y="6177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1" name="Google Shape;6961;p55"/>
            <p:cNvSpPr/>
            <p:nvPr/>
          </p:nvSpPr>
          <p:spPr>
            <a:xfrm>
              <a:off x="2879479" y="3077050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0"/>
                  </a:moveTo>
                  <a:cubicBezTo>
                    <a:pt x="140" y="0"/>
                    <a:pt x="0" y="140"/>
                    <a:pt x="0" y="313"/>
                  </a:cubicBezTo>
                  <a:cubicBezTo>
                    <a:pt x="0" y="489"/>
                    <a:pt x="140" y="628"/>
                    <a:pt x="313" y="628"/>
                  </a:cubicBezTo>
                  <a:cubicBezTo>
                    <a:pt x="489" y="628"/>
                    <a:pt x="628" y="489"/>
                    <a:pt x="628" y="313"/>
                  </a:cubicBezTo>
                  <a:cubicBezTo>
                    <a:pt x="628" y="140"/>
                    <a:pt x="489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2" name="Google Shape;6962;p55"/>
            <p:cNvSpPr/>
            <p:nvPr/>
          </p:nvSpPr>
          <p:spPr>
            <a:xfrm>
              <a:off x="2887222" y="3084875"/>
              <a:ext cx="10559" cy="10352"/>
            </a:xfrm>
            <a:custGeom>
              <a:avLst/>
              <a:gdLst/>
              <a:ahLst/>
              <a:cxnLst/>
              <a:rect l="l" t="t" r="r" b="b"/>
              <a:pathLst>
                <a:path w="255" h="250" extrusionOk="0">
                  <a:moveTo>
                    <a:pt x="135" y="1"/>
                  </a:moveTo>
                  <a:cubicBezTo>
                    <a:pt x="132" y="1"/>
                    <a:pt x="129" y="1"/>
                    <a:pt x="126" y="1"/>
                  </a:cubicBezTo>
                  <a:cubicBezTo>
                    <a:pt x="56" y="1"/>
                    <a:pt x="0" y="57"/>
                    <a:pt x="0" y="127"/>
                  </a:cubicBezTo>
                  <a:cubicBezTo>
                    <a:pt x="0" y="196"/>
                    <a:pt x="56" y="249"/>
                    <a:pt x="126" y="249"/>
                  </a:cubicBezTo>
                  <a:cubicBezTo>
                    <a:pt x="196" y="249"/>
                    <a:pt x="254" y="196"/>
                    <a:pt x="254" y="127"/>
                  </a:cubicBezTo>
                  <a:cubicBezTo>
                    <a:pt x="254" y="55"/>
                    <a:pt x="198" y="1"/>
                    <a:pt x="135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3" name="Google Shape;6963;p55"/>
            <p:cNvSpPr/>
            <p:nvPr/>
          </p:nvSpPr>
          <p:spPr>
            <a:xfrm>
              <a:off x="2879355" y="3350914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1"/>
                  </a:moveTo>
                  <a:cubicBezTo>
                    <a:pt x="140" y="1"/>
                    <a:pt x="1" y="146"/>
                    <a:pt x="1" y="316"/>
                  </a:cubicBezTo>
                  <a:cubicBezTo>
                    <a:pt x="1" y="489"/>
                    <a:pt x="143" y="629"/>
                    <a:pt x="313" y="629"/>
                  </a:cubicBezTo>
                  <a:cubicBezTo>
                    <a:pt x="489" y="629"/>
                    <a:pt x="628" y="486"/>
                    <a:pt x="628" y="316"/>
                  </a:cubicBezTo>
                  <a:cubicBezTo>
                    <a:pt x="628" y="146"/>
                    <a:pt x="489" y="6"/>
                    <a:pt x="313" y="1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4" name="Google Shape;6964;p55"/>
            <p:cNvSpPr/>
            <p:nvPr/>
          </p:nvSpPr>
          <p:spPr>
            <a:xfrm>
              <a:off x="2887222" y="3358782"/>
              <a:ext cx="10559" cy="10435"/>
            </a:xfrm>
            <a:custGeom>
              <a:avLst/>
              <a:gdLst/>
              <a:ahLst/>
              <a:cxnLst/>
              <a:rect l="l" t="t" r="r" b="b"/>
              <a:pathLst>
                <a:path w="255" h="252" extrusionOk="0">
                  <a:moveTo>
                    <a:pt x="126" y="1"/>
                  </a:moveTo>
                  <a:cubicBezTo>
                    <a:pt x="56" y="1"/>
                    <a:pt x="0" y="56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6" y="252"/>
                    <a:pt x="254" y="196"/>
                    <a:pt x="254" y="126"/>
                  </a:cubicBezTo>
                  <a:cubicBezTo>
                    <a:pt x="254" y="56"/>
                    <a:pt x="193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5" name="Google Shape;6965;p55"/>
            <p:cNvSpPr/>
            <p:nvPr/>
          </p:nvSpPr>
          <p:spPr>
            <a:xfrm>
              <a:off x="2764534" y="3224209"/>
              <a:ext cx="255816" cy="5135"/>
            </a:xfrm>
            <a:custGeom>
              <a:avLst/>
              <a:gdLst/>
              <a:ahLst/>
              <a:cxnLst/>
              <a:rect l="l" t="t" r="r" b="b"/>
              <a:pathLst>
                <a:path w="6178" h="124" extrusionOk="0">
                  <a:moveTo>
                    <a:pt x="1" y="1"/>
                  </a:moveTo>
                  <a:lnTo>
                    <a:pt x="1" y="123"/>
                  </a:lnTo>
                  <a:lnTo>
                    <a:pt x="6177" y="123"/>
                  </a:lnTo>
                  <a:lnTo>
                    <a:pt x="6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6" name="Google Shape;6966;p55"/>
            <p:cNvSpPr/>
            <p:nvPr/>
          </p:nvSpPr>
          <p:spPr>
            <a:xfrm>
              <a:off x="3016370" y="3213941"/>
              <a:ext cx="26004" cy="26004"/>
            </a:xfrm>
            <a:custGeom>
              <a:avLst/>
              <a:gdLst/>
              <a:ahLst/>
              <a:cxnLst/>
              <a:rect l="l" t="t" r="r" b="b"/>
              <a:pathLst>
                <a:path w="628" h="628" extrusionOk="0">
                  <a:moveTo>
                    <a:pt x="316" y="0"/>
                  </a:moveTo>
                  <a:cubicBezTo>
                    <a:pt x="140" y="0"/>
                    <a:pt x="0" y="140"/>
                    <a:pt x="0" y="315"/>
                  </a:cubicBezTo>
                  <a:cubicBezTo>
                    <a:pt x="0" y="488"/>
                    <a:pt x="140" y="628"/>
                    <a:pt x="316" y="628"/>
                  </a:cubicBezTo>
                  <a:cubicBezTo>
                    <a:pt x="489" y="628"/>
                    <a:pt x="628" y="488"/>
                    <a:pt x="628" y="315"/>
                  </a:cubicBezTo>
                  <a:cubicBezTo>
                    <a:pt x="628" y="140"/>
                    <a:pt x="489" y="0"/>
                    <a:pt x="316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7" name="Google Shape;6967;p55"/>
            <p:cNvSpPr/>
            <p:nvPr/>
          </p:nvSpPr>
          <p:spPr>
            <a:xfrm>
              <a:off x="3024237" y="3221891"/>
              <a:ext cx="10518" cy="10435"/>
            </a:xfrm>
            <a:custGeom>
              <a:avLst/>
              <a:gdLst/>
              <a:ahLst/>
              <a:cxnLst/>
              <a:rect l="l" t="t" r="r" b="b"/>
              <a:pathLst>
                <a:path w="254" h="252" extrusionOk="0">
                  <a:moveTo>
                    <a:pt x="126" y="1"/>
                  </a:moveTo>
                  <a:cubicBezTo>
                    <a:pt x="56" y="1"/>
                    <a:pt x="0" y="57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5" y="252"/>
                    <a:pt x="254" y="196"/>
                    <a:pt x="251" y="126"/>
                  </a:cubicBezTo>
                  <a:cubicBezTo>
                    <a:pt x="251" y="57"/>
                    <a:pt x="195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8" name="Google Shape;6968;p55"/>
            <p:cNvSpPr/>
            <p:nvPr/>
          </p:nvSpPr>
          <p:spPr>
            <a:xfrm>
              <a:off x="2742464" y="3213941"/>
              <a:ext cx="26045" cy="26004"/>
            </a:xfrm>
            <a:custGeom>
              <a:avLst/>
              <a:gdLst/>
              <a:ahLst/>
              <a:cxnLst/>
              <a:rect l="l" t="t" r="r" b="b"/>
              <a:pathLst>
                <a:path w="629" h="628" extrusionOk="0">
                  <a:moveTo>
                    <a:pt x="313" y="0"/>
                  </a:moveTo>
                  <a:cubicBezTo>
                    <a:pt x="140" y="0"/>
                    <a:pt x="1" y="142"/>
                    <a:pt x="1" y="315"/>
                  </a:cubicBezTo>
                  <a:cubicBezTo>
                    <a:pt x="1" y="488"/>
                    <a:pt x="143" y="628"/>
                    <a:pt x="313" y="628"/>
                  </a:cubicBezTo>
                  <a:cubicBezTo>
                    <a:pt x="486" y="628"/>
                    <a:pt x="626" y="488"/>
                    <a:pt x="628" y="315"/>
                  </a:cubicBezTo>
                  <a:cubicBezTo>
                    <a:pt x="628" y="140"/>
                    <a:pt x="483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9" name="Google Shape;6969;p55"/>
            <p:cNvSpPr/>
            <p:nvPr/>
          </p:nvSpPr>
          <p:spPr>
            <a:xfrm>
              <a:off x="2750207" y="3221891"/>
              <a:ext cx="10435" cy="10435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126" y="1"/>
                  </a:moveTo>
                  <a:cubicBezTo>
                    <a:pt x="56" y="1"/>
                    <a:pt x="1" y="57"/>
                    <a:pt x="1" y="126"/>
                  </a:cubicBezTo>
                  <a:cubicBezTo>
                    <a:pt x="1" y="196"/>
                    <a:pt x="56" y="252"/>
                    <a:pt x="126" y="252"/>
                  </a:cubicBezTo>
                  <a:cubicBezTo>
                    <a:pt x="196" y="252"/>
                    <a:pt x="252" y="196"/>
                    <a:pt x="252" y="126"/>
                  </a:cubicBezTo>
                  <a:cubicBezTo>
                    <a:pt x="252" y="57"/>
                    <a:pt x="196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0" name="Google Shape;6970;p55"/>
            <p:cNvSpPr/>
            <p:nvPr/>
          </p:nvSpPr>
          <p:spPr>
            <a:xfrm>
              <a:off x="2821137" y="3155930"/>
              <a:ext cx="141904" cy="141904"/>
            </a:xfrm>
            <a:custGeom>
              <a:avLst/>
              <a:gdLst/>
              <a:ahLst/>
              <a:cxnLst/>
              <a:rect l="l" t="t" r="r" b="b"/>
              <a:pathLst>
                <a:path w="3427" h="3427" extrusionOk="0">
                  <a:moveTo>
                    <a:pt x="3340" y="1"/>
                  </a:moveTo>
                  <a:lnTo>
                    <a:pt x="1" y="3340"/>
                  </a:lnTo>
                  <a:lnTo>
                    <a:pt x="87" y="3427"/>
                  </a:lnTo>
                  <a:lnTo>
                    <a:pt x="3426" y="87"/>
                  </a:lnTo>
                  <a:lnTo>
                    <a:pt x="33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1" name="Google Shape;6971;p55"/>
            <p:cNvSpPr/>
            <p:nvPr/>
          </p:nvSpPr>
          <p:spPr>
            <a:xfrm>
              <a:off x="2956413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0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0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2" name="Google Shape;6972;p55"/>
            <p:cNvSpPr/>
            <p:nvPr/>
          </p:nvSpPr>
          <p:spPr>
            <a:xfrm>
              <a:off x="2962086" y="3149056"/>
              <a:ext cx="8820" cy="8033"/>
            </a:xfrm>
            <a:custGeom>
              <a:avLst/>
              <a:gdLst/>
              <a:ahLst/>
              <a:cxnLst/>
              <a:rect l="l" t="t" r="r" b="b"/>
              <a:pathLst>
                <a:path w="213" h="194" extrusionOk="0">
                  <a:moveTo>
                    <a:pt x="109" y="1"/>
                  </a:moveTo>
                  <a:cubicBezTo>
                    <a:pt x="84" y="1"/>
                    <a:pt x="59" y="11"/>
                    <a:pt x="39" y="30"/>
                  </a:cubicBezTo>
                  <a:cubicBezTo>
                    <a:pt x="0" y="64"/>
                    <a:pt x="0" y="128"/>
                    <a:pt x="39" y="167"/>
                  </a:cubicBezTo>
                  <a:cubicBezTo>
                    <a:pt x="56" y="185"/>
                    <a:pt x="80" y="194"/>
                    <a:pt x="105" y="194"/>
                  </a:cubicBezTo>
                  <a:cubicBezTo>
                    <a:pt x="131" y="194"/>
                    <a:pt x="156" y="185"/>
                    <a:pt x="176" y="167"/>
                  </a:cubicBezTo>
                  <a:cubicBezTo>
                    <a:pt x="212" y="128"/>
                    <a:pt x="212" y="64"/>
                    <a:pt x="176" y="30"/>
                  </a:cubicBezTo>
                  <a:cubicBezTo>
                    <a:pt x="158" y="11"/>
                    <a:pt x="133" y="1"/>
                    <a:pt x="10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3" name="Google Shape;6973;p55"/>
            <p:cNvSpPr/>
            <p:nvPr/>
          </p:nvSpPr>
          <p:spPr>
            <a:xfrm>
              <a:off x="2808425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3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3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4" name="Google Shape;6974;p55"/>
            <p:cNvSpPr/>
            <p:nvPr/>
          </p:nvSpPr>
          <p:spPr>
            <a:xfrm>
              <a:off x="2814305" y="3297003"/>
              <a:ext cx="8157" cy="8116"/>
            </a:xfrm>
            <a:custGeom>
              <a:avLst/>
              <a:gdLst/>
              <a:ahLst/>
              <a:cxnLst/>
              <a:rect l="l" t="t" r="r" b="b"/>
              <a:pathLst>
                <a:path w="197" h="196" extrusionOk="0">
                  <a:moveTo>
                    <a:pt x="99" y="0"/>
                  </a:moveTo>
                  <a:cubicBezTo>
                    <a:pt x="46" y="0"/>
                    <a:pt x="1" y="42"/>
                    <a:pt x="1" y="98"/>
                  </a:cubicBezTo>
                  <a:cubicBezTo>
                    <a:pt x="1" y="151"/>
                    <a:pt x="46" y="195"/>
                    <a:pt x="99" y="195"/>
                  </a:cubicBezTo>
                  <a:cubicBezTo>
                    <a:pt x="154" y="195"/>
                    <a:pt x="196" y="151"/>
                    <a:pt x="196" y="98"/>
                  </a:cubicBezTo>
                  <a:cubicBezTo>
                    <a:pt x="196" y="42"/>
                    <a:pt x="154" y="0"/>
                    <a:pt x="99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5" name="Google Shape;6975;p55"/>
            <p:cNvSpPr/>
            <p:nvPr/>
          </p:nvSpPr>
          <p:spPr>
            <a:xfrm>
              <a:off x="2821468" y="3156054"/>
              <a:ext cx="141904" cy="141779"/>
            </a:xfrm>
            <a:custGeom>
              <a:avLst/>
              <a:gdLst/>
              <a:ahLst/>
              <a:cxnLst/>
              <a:rect l="l" t="t" r="r" b="b"/>
              <a:pathLst>
                <a:path w="3427" h="3424" extrusionOk="0">
                  <a:moveTo>
                    <a:pt x="87" y="1"/>
                  </a:moveTo>
                  <a:lnTo>
                    <a:pt x="1" y="87"/>
                  </a:lnTo>
                  <a:lnTo>
                    <a:pt x="3340" y="3424"/>
                  </a:lnTo>
                  <a:lnTo>
                    <a:pt x="3427" y="3337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6" name="Google Shape;6976;p55"/>
            <p:cNvSpPr/>
            <p:nvPr/>
          </p:nvSpPr>
          <p:spPr>
            <a:xfrm>
              <a:off x="2956413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3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3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7" name="Google Shape;6977;p55"/>
            <p:cNvSpPr/>
            <p:nvPr/>
          </p:nvSpPr>
          <p:spPr>
            <a:xfrm>
              <a:off x="2962417" y="3297003"/>
              <a:ext cx="7992" cy="8116"/>
            </a:xfrm>
            <a:custGeom>
              <a:avLst/>
              <a:gdLst/>
              <a:ahLst/>
              <a:cxnLst/>
              <a:rect l="l" t="t" r="r" b="b"/>
              <a:pathLst>
                <a:path w="193" h="196" extrusionOk="0">
                  <a:moveTo>
                    <a:pt x="98" y="0"/>
                  </a:moveTo>
                  <a:cubicBezTo>
                    <a:pt x="42" y="0"/>
                    <a:pt x="0" y="42"/>
                    <a:pt x="0" y="98"/>
                  </a:cubicBezTo>
                  <a:cubicBezTo>
                    <a:pt x="0" y="151"/>
                    <a:pt x="42" y="195"/>
                    <a:pt x="98" y="195"/>
                  </a:cubicBezTo>
                  <a:cubicBezTo>
                    <a:pt x="151" y="195"/>
                    <a:pt x="193" y="151"/>
                    <a:pt x="193" y="98"/>
                  </a:cubicBezTo>
                  <a:cubicBezTo>
                    <a:pt x="193" y="42"/>
                    <a:pt x="151" y="0"/>
                    <a:pt x="98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8" name="Google Shape;6978;p55"/>
            <p:cNvSpPr/>
            <p:nvPr/>
          </p:nvSpPr>
          <p:spPr>
            <a:xfrm>
              <a:off x="2808425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0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0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9" name="Google Shape;6979;p55"/>
            <p:cNvSpPr/>
            <p:nvPr/>
          </p:nvSpPr>
          <p:spPr>
            <a:xfrm>
              <a:off x="2813974" y="3149056"/>
              <a:ext cx="8820" cy="7950"/>
            </a:xfrm>
            <a:custGeom>
              <a:avLst/>
              <a:gdLst/>
              <a:ahLst/>
              <a:cxnLst/>
              <a:rect l="l" t="t" r="r" b="b"/>
              <a:pathLst>
                <a:path w="213" h="192" extrusionOk="0">
                  <a:moveTo>
                    <a:pt x="107" y="1"/>
                  </a:moveTo>
                  <a:cubicBezTo>
                    <a:pt x="82" y="1"/>
                    <a:pt x="56" y="11"/>
                    <a:pt x="37" y="30"/>
                  </a:cubicBezTo>
                  <a:cubicBezTo>
                    <a:pt x="1" y="64"/>
                    <a:pt x="1" y="128"/>
                    <a:pt x="37" y="167"/>
                  </a:cubicBezTo>
                  <a:cubicBezTo>
                    <a:pt x="56" y="183"/>
                    <a:pt x="82" y="192"/>
                    <a:pt x="107" y="192"/>
                  </a:cubicBezTo>
                  <a:cubicBezTo>
                    <a:pt x="132" y="192"/>
                    <a:pt x="157" y="183"/>
                    <a:pt x="174" y="167"/>
                  </a:cubicBezTo>
                  <a:cubicBezTo>
                    <a:pt x="213" y="130"/>
                    <a:pt x="213" y="69"/>
                    <a:pt x="174" y="30"/>
                  </a:cubicBezTo>
                  <a:cubicBezTo>
                    <a:pt x="157" y="11"/>
                    <a:pt x="132" y="1"/>
                    <a:pt x="107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0" name="Google Shape;6980;p55"/>
            <p:cNvSpPr/>
            <p:nvPr/>
          </p:nvSpPr>
          <p:spPr>
            <a:xfrm>
              <a:off x="2870908" y="3204583"/>
              <a:ext cx="42236" cy="42194"/>
            </a:xfrm>
            <a:custGeom>
              <a:avLst/>
              <a:gdLst/>
              <a:ahLst/>
              <a:cxnLst/>
              <a:rect l="l" t="t" r="r" b="b"/>
              <a:pathLst>
                <a:path w="1020" h="1019" extrusionOk="0">
                  <a:moveTo>
                    <a:pt x="512" y="0"/>
                  </a:moveTo>
                  <a:cubicBezTo>
                    <a:pt x="233" y="0"/>
                    <a:pt x="1" y="226"/>
                    <a:pt x="1" y="508"/>
                  </a:cubicBezTo>
                  <a:cubicBezTo>
                    <a:pt x="1" y="787"/>
                    <a:pt x="233" y="1019"/>
                    <a:pt x="512" y="1019"/>
                  </a:cubicBezTo>
                  <a:cubicBezTo>
                    <a:pt x="790" y="1019"/>
                    <a:pt x="1019" y="793"/>
                    <a:pt x="1019" y="508"/>
                  </a:cubicBezTo>
                  <a:cubicBezTo>
                    <a:pt x="1019" y="226"/>
                    <a:pt x="793" y="0"/>
                    <a:pt x="5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1" name="Google Shape;6981;p55"/>
            <p:cNvSpPr/>
            <p:nvPr/>
          </p:nvSpPr>
          <p:spPr>
            <a:xfrm>
              <a:off x="2805444" y="2734408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1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3"/>
                  </a:cubicBezTo>
                  <a:cubicBezTo>
                    <a:pt x="1320" y="1098"/>
                    <a:pt x="1151" y="1067"/>
                    <a:pt x="981" y="1067"/>
                  </a:cubicBezTo>
                  <a:cubicBezTo>
                    <a:pt x="891" y="1067"/>
                    <a:pt x="800" y="1076"/>
                    <a:pt x="712" y="1092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3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9"/>
                    <a:pt x="572" y="3471"/>
                    <a:pt x="787" y="3987"/>
                  </a:cubicBezTo>
                  <a:cubicBezTo>
                    <a:pt x="811" y="4001"/>
                    <a:pt x="838" y="4007"/>
                    <a:pt x="866" y="4007"/>
                  </a:cubicBezTo>
                  <a:cubicBezTo>
                    <a:pt x="899" y="4007"/>
                    <a:pt x="934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5"/>
                    <a:pt x="2028" y="3276"/>
                  </a:cubicBezTo>
                  <a:cubicBezTo>
                    <a:pt x="2253" y="3675"/>
                    <a:pt x="2706" y="3912"/>
                    <a:pt x="3161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3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32"/>
                    <a:pt x="4034" y="1876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2" name="Google Shape;6982;p55"/>
            <p:cNvSpPr/>
            <p:nvPr/>
          </p:nvSpPr>
          <p:spPr>
            <a:xfrm>
              <a:off x="2878196" y="2757762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92"/>
                    <a:pt x="165" y="215"/>
                    <a:pt x="90" y="355"/>
                  </a:cubicBezTo>
                  <a:cubicBezTo>
                    <a:pt x="1" y="530"/>
                    <a:pt x="12" y="748"/>
                    <a:pt x="70" y="941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4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3" name="Google Shape;6983;p55"/>
            <p:cNvSpPr/>
            <p:nvPr/>
          </p:nvSpPr>
          <p:spPr>
            <a:xfrm>
              <a:off x="2886187" y="2772668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2"/>
                  </a:cubicBezTo>
                  <a:cubicBezTo>
                    <a:pt x="0" y="276"/>
                    <a:pt x="3" y="385"/>
                    <a:pt x="34" y="483"/>
                  </a:cubicBezTo>
                  <a:cubicBezTo>
                    <a:pt x="64" y="581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5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4" name="Google Shape;6984;p55"/>
            <p:cNvSpPr/>
            <p:nvPr/>
          </p:nvSpPr>
          <p:spPr>
            <a:xfrm>
              <a:off x="2898899" y="2830306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2"/>
                    <a:pt x="106" y="625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8"/>
                    <a:pt x="720" y="1186"/>
                    <a:pt x="871" y="1189"/>
                  </a:cubicBezTo>
                  <a:cubicBezTo>
                    <a:pt x="912" y="1038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5" name="Google Shape;6985;p55"/>
            <p:cNvSpPr/>
            <p:nvPr/>
          </p:nvSpPr>
          <p:spPr>
            <a:xfrm>
              <a:off x="2907677" y="28424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9"/>
                    <a:pt x="25" y="215"/>
                    <a:pt x="56" y="318"/>
                  </a:cubicBezTo>
                  <a:cubicBezTo>
                    <a:pt x="87" y="416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28"/>
                    <a:pt x="486" y="430"/>
                    <a:pt x="463" y="349"/>
                  </a:cubicBezTo>
                  <a:cubicBezTo>
                    <a:pt x="438" y="251"/>
                    <a:pt x="363" y="170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6" name="Google Shape;6986;p55"/>
            <p:cNvSpPr/>
            <p:nvPr/>
          </p:nvSpPr>
          <p:spPr>
            <a:xfrm>
              <a:off x="2848755" y="2829934"/>
              <a:ext cx="38964" cy="49979"/>
            </a:xfrm>
            <a:custGeom>
              <a:avLst/>
              <a:gdLst/>
              <a:ahLst/>
              <a:cxnLst/>
              <a:rect l="l" t="t" r="r" b="b"/>
              <a:pathLst>
                <a:path w="941" h="1207" extrusionOk="0">
                  <a:moveTo>
                    <a:pt x="940" y="1"/>
                  </a:moveTo>
                  <a:cubicBezTo>
                    <a:pt x="748" y="65"/>
                    <a:pt x="564" y="132"/>
                    <a:pt x="394" y="238"/>
                  </a:cubicBezTo>
                  <a:cubicBezTo>
                    <a:pt x="226" y="347"/>
                    <a:pt x="78" y="509"/>
                    <a:pt x="34" y="704"/>
                  </a:cubicBezTo>
                  <a:cubicBezTo>
                    <a:pt x="0" y="860"/>
                    <a:pt x="39" y="1053"/>
                    <a:pt x="84" y="1206"/>
                  </a:cubicBezTo>
                  <a:cubicBezTo>
                    <a:pt x="235" y="1198"/>
                    <a:pt x="391" y="1192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5"/>
                    <a:pt x="935" y="216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7" name="Google Shape;6987;p55"/>
            <p:cNvSpPr/>
            <p:nvPr/>
          </p:nvSpPr>
          <p:spPr>
            <a:xfrm>
              <a:off x="2856954" y="2839788"/>
              <a:ext cx="23602" cy="30062"/>
            </a:xfrm>
            <a:custGeom>
              <a:avLst/>
              <a:gdLst/>
              <a:ahLst/>
              <a:cxnLst/>
              <a:rect l="l" t="t" r="r" b="b"/>
              <a:pathLst>
                <a:path w="570" h="726" extrusionOk="0">
                  <a:moveTo>
                    <a:pt x="570" y="0"/>
                  </a:moveTo>
                  <a:lnTo>
                    <a:pt x="570" y="0"/>
                  </a:lnTo>
                  <a:cubicBezTo>
                    <a:pt x="455" y="39"/>
                    <a:pt x="338" y="78"/>
                    <a:pt x="240" y="145"/>
                  </a:cubicBezTo>
                  <a:cubicBezTo>
                    <a:pt x="140" y="209"/>
                    <a:pt x="53" y="304"/>
                    <a:pt x="26" y="424"/>
                  </a:cubicBezTo>
                  <a:cubicBezTo>
                    <a:pt x="0" y="522"/>
                    <a:pt x="26" y="636"/>
                    <a:pt x="53" y="725"/>
                  </a:cubicBezTo>
                  <a:cubicBezTo>
                    <a:pt x="143" y="723"/>
                    <a:pt x="238" y="720"/>
                    <a:pt x="316" y="675"/>
                  </a:cubicBezTo>
                  <a:cubicBezTo>
                    <a:pt x="419" y="614"/>
                    <a:pt x="475" y="494"/>
                    <a:pt x="511" y="377"/>
                  </a:cubicBezTo>
                  <a:cubicBezTo>
                    <a:pt x="544" y="257"/>
                    <a:pt x="567" y="131"/>
                    <a:pt x="5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8" name="Google Shape;6988;p55"/>
            <p:cNvSpPr/>
            <p:nvPr/>
          </p:nvSpPr>
          <p:spPr>
            <a:xfrm>
              <a:off x="2826230" y="2794158"/>
              <a:ext cx="56852" cy="31594"/>
            </a:xfrm>
            <a:custGeom>
              <a:avLst/>
              <a:gdLst/>
              <a:ahLst/>
              <a:cxnLst/>
              <a:rect l="l" t="t" r="r" b="b"/>
              <a:pathLst>
                <a:path w="1373" h="763" extrusionOk="0">
                  <a:moveTo>
                    <a:pt x="475" y="0"/>
                  </a:moveTo>
                  <a:cubicBezTo>
                    <a:pt x="472" y="0"/>
                    <a:pt x="469" y="0"/>
                    <a:pt x="466" y="0"/>
                  </a:cubicBezTo>
                  <a:cubicBezTo>
                    <a:pt x="313" y="9"/>
                    <a:pt x="137" y="95"/>
                    <a:pt x="0" y="176"/>
                  </a:cubicBezTo>
                  <a:cubicBezTo>
                    <a:pt x="45" y="318"/>
                    <a:pt x="90" y="466"/>
                    <a:pt x="193" y="572"/>
                  </a:cubicBezTo>
                  <a:cubicBezTo>
                    <a:pt x="332" y="717"/>
                    <a:pt x="547" y="759"/>
                    <a:pt x="745" y="762"/>
                  </a:cubicBezTo>
                  <a:cubicBezTo>
                    <a:pt x="768" y="762"/>
                    <a:pt x="792" y="763"/>
                    <a:pt x="815" y="763"/>
                  </a:cubicBezTo>
                  <a:cubicBezTo>
                    <a:pt x="1002" y="763"/>
                    <a:pt x="1192" y="743"/>
                    <a:pt x="1373" y="703"/>
                  </a:cubicBezTo>
                  <a:cubicBezTo>
                    <a:pt x="1264" y="536"/>
                    <a:pt x="1153" y="368"/>
                    <a:pt x="1007" y="232"/>
                  </a:cubicBezTo>
                  <a:cubicBezTo>
                    <a:pt x="864" y="97"/>
                    <a:pt x="675" y="0"/>
                    <a:pt x="47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9" name="Google Shape;6989;p55"/>
            <p:cNvSpPr/>
            <p:nvPr/>
          </p:nvSpPr>
          <p:spPr>
            <a:xfrm>
              <a:off x="2840557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5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5" y="378"/>
                    <a:pt x="412" y="378"/>
                    <a:pt x="430" y="378"/>
                  </a:cubicBezTo>
                  <a:cubicBezTo>
                    <a:pt x="517" y="378"/>
                    <a:pt x="606" y="368"/>
                    <a:pt x="689" y="349"/>
                  </a:cubicBezTo>
                  <a:cubicBezTo>
                    <a:pt x="634" y="265"/>
                    <a:pt x="578" y="182"/>
                    <a:pt x="505" y="117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0" name="Google Shape;6990;p55"/>
            <p:cNvSpPr/>
            <p:nvPr/>
          </p:nvSpPr>
          <p:spPr>
            <a:xfrm>
              <a:off x="2902336" y="2794158"/>
              <a:ext cx="56894" cy="31594"/>
            </a:xfrm>
            <a:custGeom>
              <a:avLst/>
              <a:gdLst/>
              <a:ahLst/>
              <a:cxnLst/>
              <a:rect l="l" t="t" r="r" b="b"/>
              <a:pathLst>
                <a:path w="1374" h="763" extrusionOk="0">
                  <a:moveTo>
                    <a:pt x="899" y="0"/>
                  </a:moveTo>
                  <a:cubicBezTo>
                    <a:pt x="698" y="0"/>
                    <a:pt x="509" y="97"/>
                    <a:pt x="366" y="232"/>
                  </a:cubicBezTo>
                  <a:cubicBezTo>
                    <a:pt x="218" y="368"/>
                    <a:pt x="107" y="536"/>
                    <a:pt x="1" y="703"/>
                  </a:cubicBezTo>
                  <a:cubicBezTo>
                    <a:pt x="182" y="743"/>
                    <a:pt x="372" y="763"/>
                    <a:pt x="559" y="763"/>
                  </a:cubicBezTo>
                  <a:cubicBezTo>
                    <a:pt x="582" y="763"/>
                    <a:pt x="605" y="762"/>
                    <a:pt x="628" y="762"/>
                  </a:cubicBezTo>
                  <a:cubicBezTo>
                    <a:pt x="827" y="759"/>
                    <a:pt x="1041" y="717"/>
                    <a:pt x="1181" y="572"/>
                  </a:cubicBezTo>
                  <a:cubicBezTo>
                    <a:pt x="1284" y="466"/>
                    <a:pt x="1332" y="318"/>
                    <a:pt x="1373" y="176"/>
                  </a:cubicBezTo>
                  <a:cubicBezTo>
                    <a:pt x="1237" y="95"/>
                    <a:pt x="1061" y="9"/>
                    <a:pt x="907" y="0"/>
                  </a:cubicBezTo>
                  <a:cubicBezTo>
                    <a:pt x="905" y="0"/>
                    <a:pt x="902" y="0"/>
                    <a:pt x="899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1" name="Google Shape;6991;p55"/>
            <p:cNvSpPr/>
            <p:nvPr/>
          </p:nvSpPr>
          <p:spPr>
            <a:xfrm>
              <a:off x="2916331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445" y="0"/>
                  </a:moveTo>
                  <a:cubicBezTo>
                    <a:pt x="347" y="0"/>
                    <a:pt x="255" y="52"/>
                    <a:pt x="184" y="117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86" y="368"/>
                    <a:pt x="173" y="378"/>
                    <a:pt x="259" y="378"/>
                  </a:cubicBezTo>
                  <a:cubicBezTo>
                    <a:pt x="277" y="378"/>
                    <a:pt x="295" y="378"/>
                    <a:pt x="313" y="377"/>
                  </a:cubicBezTo>
                  <a:cubicBezTo>
                    <a:pt x="416" y="374"/>
                    <a:pt x="522" y="357"/>
                    <a:pt x="592" y="285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2" name="Google Shape;6992;p55"/>
            <p:cNvSpPr/>
            <p:nvPr/>
          </p:nvSpPr>
          <p:spPr>
            <a:xfrm>
              <a:off x="2805444" y="3527432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0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2"/>
                  </a:cubicBezTo>
                  <a:cubicBezTo>
                    <a:pt x="1321" y="1097"/>
                    <a:pt x="1154" y="1066"/>
                    <a:pt x="986" y="1066"/>
                  </a:cubicBezTo>
                  <a:cubicBezTo>
                    <a:pt x="894" y="1066"/>
                    <a:pt x="802" y="1076"/>
                    <a:pt x="712" y="1091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2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8"/>
                    <a:pt x="572" y="3468"/>
                    <a:pt x="787" y="3985"/>
                  </a:cubicBezTo>
                  <a:cubicBezTo>
                    <a:pt x="812" y="4000"/>
                    <a:pt x="840" y="4006"/>
                    <a:pt x="869" y="4006"/>
                  </a:cubicBezTo>
                  <a:cubicBezTo>
                    <a:pt x="901" y="4006"/>
                    <a:pt x="935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2"/>
                    <a:pt x="2028" y="3273"/>
                  </a:cubicBezTo>
                  <a:cubicBezTo>
                    <a:pt x="2253" y="3674"/>
                    <a:pt x="2706" y="3912"/>
                    <a:pt x="3162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0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27"/>
                    <a:pt x="4034" y="1873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3" name="Google Shape;6993;p55"/>
            <p:cNvSpPr/>
            <p:nvPr/>
          </p:nvSpPr>
          <p:spPr>
            <a:xfrm>
              <a:off x="2878196" y="3550785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87"/>
                    <a:pt x="165" y="215"/>
                    <a:pt x="90" y="352"/>
                  </a:cubicBezTo>
                  <a:cubicBezTo>
                    <a:pt x="1" y="530"/>
                    <a:pt x="12" y="748"/>
                    <a:pt x="70" y="938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3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4" name="Google Shape;6994;p55"/>
            <p:cNvSpPr/>
            <p:nvPr/>
          </p:nvSpPr>
          <p:spPr>
            <a:xfrm>
              <a:off x="2886187" y="3565692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1"/>
                  </a:cubicBezTo>
                  <a:cubicBezTo>
                    <a:pt x="0" y="276"/>
                    <a:pt x="3" y="382"/>
                    <a:pt x="34" y="480"/>
                  </a:cubicBezTo>
                  <a:cubicBezTo>
                    <a:pt x="64" y="580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4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5" name="Google Shape;6995;p55"/>
            <p:cNvSpPr/>
            <p:nvPr/>
          </p:nvSpPr>
          <p:spPr>
            <a:xfrm>
              <a:off x="2898899" y="3623330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1"/>
                    <a:pt x="106" y="622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7"/>
                    <a:pt x="720" y="1186"/>
                    <a:pt x="871" y="1189"/>
                  </a:cubicBezTo>
                  <a:cubicBezTo>
                    <a:pt x="912" y="1035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6" name="Google Shape;6996;p55"/>
            <p:cNvSpPr/>
            <p:nvPr/>
          </p:nvSpPr>
          <p:spPr>
            <a:xfrm>
              <a:off x="2907677" y="36353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6"/>
                    <a:pt x="25" y="215"/>
                    <a:pt x="56" y="316"/>
                  </a:cubicBezTo>
                  <a:cubicBezTo>
                    <a:pt x="87" y="413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30"/>
                    <a:pt x="486" y="433"/>
                    <a:pt x="463" y="349"/>
                  </a:cubicBezTo>
                  <a:cubicBezTo>
                    <a:pt x="438" y="251"/>
                    <a:pt x="363" y="171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7" name="Google Shape;6997;p55"/>
            <p:cNvSpPr/>
            <p:nvPr/>
          </p:nvSpPr>
          <p:spPr>
            <a:xfrm>
              <a:off x="2848755" y="3622957"/>
              <a:ext cx="38964" cy="49855"/>
            </a:xfrm>
            <a:custGeom>
              <a:avLst/>
              <a:gdLst/>
              <a:ahLst/>
              <a:cxnLst/>
              <a:rect l="l" t="t" r="r" b="b"/>
              <a:pathLst>
                <a:path w="941" h="1204" extrusionOk="0">
                  <a:moveTo>
                    <a:pt x="940" y="1"/>
                  </a:moveTo>
                  <a:lnTo>
                    <a:pt x="940" y="1"/>
                  </a:lnTo>
                  <a:cubicBezTo>
                    <a:pt x="748" y="65"/>
                    <a:pt x="564" y="129"/>
                    <a:pt x="394" y="238"/>
                  </a:cubicBezTo>
                  <a:cubicBezTo>
                    <a:pt x="224" y="347"/>
                    <a:pt x="78" y="506"/>
                    <a:pt x="34" y="704"/>
                  </a:cubicBezTo>
                  <a:cubicBezTo>
                    <a:pt x="0" y="860"/>
                    <a:pt x="39" y="1053"/>
                    <a:pt x="84" y="1203"/>
                  </a:cubicBezTo>
                  <a:cubicBezTo>
                    <a:pt x="235" y="1198"/>
                    <a:pt x="391" y="1189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2"/>
                    <a:pt x="935" y="213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8" name="Google Shape;6998;p55"/>
            <p:cNvSpPr/>
            <p:nvPr/>
          </p:nvSpPr>
          <p:spPr>
            <a:xfrm>
              <a:off x="2856954" y="3632771"/>
              <a:ext cx="23602" cy="30103"/>
            </a:xfrm>
            <a:custGeom>
              <a:avLst/>
              <a:gdLst/>
              <a:ahLst/>
              <a:cxnLst/>
              <a:rect l="l" t="t" r="r" b="b"/>
              <a:pathLst>
                <a:path w="570" h="727" extrusionOk="0">
                  <a:moveTo>
                    <a:pt x="570" y="1"/>
                  </a:moveTo>
                  <a:lnTo>
                    <a:pt x="570" y="1"/>
                  </a:lnTo>
                  <a:cubicBezTo>
                    <a:pt x="455" y="40"/>
                    <a:pt x="338" y="79"/>
                    <a:pt x="240" y="146"/>
                  </a:cubicBezTo>
                  <a:cubicBezTo>
                    <a:pt x="140" y="210"/>
                    <a:pt x="53" y="305"/>
                    <a:pt x="26" y="425"/>
                  </a:cubicBezTo>
                  <a:cubicBezTo>
                    <a:pt x="0" y="523"/>
                    <a:pt x="26" y="637"/>
                    <a:pt x="53" y="726"/>
                  </a:cubicBezTo>
                  <a:cubicBezTo>
                    <a:pt x="143" y="724"/>
                    <a:pt x="238" y="721"/>
                    <a:pt x="316" y="676"/>
                  </a:cubicBezTo>
                  <a:cubicBezTo>
                    <a:pt x="419" y="615"/>
                    <a:pt x="475" y="495"/>
                    <a:pt x="511" y="378"/>
                  </a:cubicBezTo>
                  <a:cubicBezTo>
                    <a:pt x="544" y="258"/>
                    <a:pt x="567" y="132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9" name="Google Shape;6999;p55"/>
            <p:cNvSpPr/>
            <p:nvPr/>
          </p:nvSpPr>
          <p:spPr>
            <a:xfrm>
              <a:off x="2826230" y="3587140"/>
              <a:ext cx="56852" cy="31635"/>
            </a:xfrm>
            <a:custGeom>
              <a:avLst/>
              <a:gdLst/>
              <a:ahLst/>
              <a:cxnLst/>
              <a:rect l="l" t="t" r="r" b="b"/>
              <a:pathLst>
                <a:path w="1373" h="764" extrusionOk="0">
                  <a:moveTo>
                    <a:pt x="475" y="1"/>
                  </a:moveTo>
                  <a:cubicBezTo>
                    <a:pt x="472" y="1"/>
                    <a:pt x="469" y="1"/>
                    <a:pt x="466" y="1"/>
                  </a:cubicBezTo>
                  <a:cubicBezTo>
                    <a:pt x="313" y="9"/>
                    <a:pt x="137" y="96"/>
                    <a:pt x="0" y="177"/>
                  </a:cubicBezTo>
                  <a:cubicBezTo>
                    <a:pt x="45" y="319"/>
                    <a:pt x="90" y="467"/>
                    <a:pt x="193" y="573"/>
                  </a:cubicBezTo>
                  <a:cubicBezTo>
                    <a:pt x="332" y="718"/>
                    <a:pt x="547" y="760"/>
                    <a:pt x="745" y="763"/>
                  </a:cubicBezTo>
                  <a:cubicBezTo>
                    <a:pt x="768" y="763"/>
                    <a:pt x="792" y="764"/>
                    <a:pt x="815" y="764"/>
                  </a:cubicBezTo>
                  <a:cubicBezTo>
                    <a:pt x="1002" y="764"/>
                    <a:pt x="1192" y="744"/>
                    <a:pt x="1373" y="704"/>
                  </a:cubicBezTo>
                  <a:cubicBezTo>
                    <a:pt x="1264" y="537"/>
                    <a:pt x="1153" y="369"/>
                    <a:pt x="1007" y="233"/>
                  </a:cubicBezTo>
                  <a:cubicBezTo>
                    <a:pt x="864" y="98"/>
                    <a:pt x="675" y="1"/>
                    <a:pt x="475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0" name="Google Shape;7000;p55"/>
            <p:cNvSpPr/>
            <p:nvPr/>
          </p:nvSpPr>
          <p:spPr>
            <a:xfrm>
              <a:off x="2840557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2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0" y="377"/>
                    <a:pt x="402" y="377"/>
                    <a:pt x="415" y="377"/>
                  </a:cubicBezTo>
                  <a:cubicBezTo>
                    <a:pt x="507" y="377"/>
                    <a:pt x="601" y="368"/>
                    <a:pt x="689" y="349"/>
                  </a:cubicBezTo>
                  <a:cubicBezTo>
                    <a:pt x="634" y="265"/>
                    <a:pt x="578" y="182"/>
                    <a:pt x="505" y="115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1" name="Google Shape;7001;p55"/>
            <p:cNvSpPr/>
            <p:nvPr/>
          </p:nvSpPr>
          <p:spPr>
            <a:xfrm>
              <a:off x="2902336" y="3587140"/>
              <a:ext cx="56894" cy="31635"/>
            </a:xfrm>
            <a:custGeom>
              <a:avLst/>
              <a:gdLst/>
              <a:ahLst/>
              <a:cxnLst/>
              <a:rect l="l" t="t" r="r" b="b"/>
              <a:pathLst>
                <a:path w="1374" h="764" extrusionOk="0">
                  <a:moveTo>
                    <a:pt x="899" y="1"/>
                  </a:moveTo>
                  <a:cubicBezTo>
                    <a:pt x="698" y="1"/>
                    <a:pt x="509" y="98"/>
                    <a:pt x="366" y="233"/>
                  </a:cubicBezTo>
                  <a:cubicBezTo>
                    <a:pt x="218" y="369"/>
                    <a:pt x="107" y="537"/>
                    <a:pt x="1" y="704"/>
                  </a:cubicBezTo>
                  <a:cubicBezTo>
                    <a:pt x="182" y="744"/>
                    <a:pt x="372" y="764"/>
                    <a:pt x="559" y="764"/>
                  </a:cubicBezTo>
                  <a:cubicBezTo>
                    <a:pt x="582" y="764"/>
                    <a:pt x="605" y="763"/>
                    <a:pt x="628" y="763"/>
                  </a:cubicBezTo>
                  <a:cubicBezTo>
                    <a:pt x="827" y="760"/>
                    <a:pt x="1041" y="718"/>
                    <a:pt x="1181" y="573"/>
                  </a:cubicBezTo>
                  <a:cubicBezTo>
                    <a:pt x="1284" y="467"/>
                    <a:pt x="1332" y="319"/>
                    <a:pt x="1373" y="177"/>
                  </a:cubicBezTo>
                  <a:cubicBezTo>
                    <a:pt x="1237" y="96"/>
                    <a:pt x="1061" y="9"/>
                    <a:pt x="907" y="1"/>
                  </a:cubicBezTo>
                  <a:cubicBezTo>
                    <a:pt x="905" y="1"/>
                    <a:pt x="902" y="1"/>
                    <a:pt x="899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2" name="Google Shape;7002;p55"/>
            <p:cNvSpPr/>
            <p:nvPr/>
          </p:nvSpPr>
          <p:spPr>
            <a:xfrm>
              <a:off x="2916331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445" y="0"/>
                  </a:moveTo>
                  <a:cubicBezTo>
                    <a:pt x="347" y="0"/>
                    <a:pt x="255" y="52"/>
                    <a:pt x="184" y="115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91" y="368"/>
                    <a:pt x="184" y="377"/>
                    <a:pt x="275" y="377"/>
                  </a:cubicBezTo>
                  <a:cubicBezTo>
                    <a:pt x="287" y="377"/>
                    <a:pt x="300" y="377"/>
                    <a:pt x="313" y="377"/>
                  </a:cubicBezTo>
                  <a:cubicBezTo>
                    <a:pt x="416" y="374"/>
                    <a:pt x="522" y="357"/>
                    <a:pt x="592" y="282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3" name="Google Shape;7003;p55"/>
            <p:cNvSpPr/>
            <p:nvPr/>
          </p:nvSpPr>
          <p:spPr>
            <a:xfrm>
              <a:off x="2595884" y="2643976"/>
              <a:ext cx="661402" cy="1123096"/>
            </a:xfrm>
            <a:custGeom>
              <a:avLst/>
              <a:gdLst/>
              <a:ahLst/>
              <a:cxnLst/>
              <a:rect l="l" t="t" r="r" b="b"/>
              <a:pathLst>
                <a:path w="15973" h="27123" extrusionOk="0">
                  <a:moveTo>
                    <a:pt x="7154" y="0"/>
                  </a:moveTo>
                  <a:cubicBezTo>
                    <a:pt x="6052" y="0"/>
                    <a:pt x="4994" y="204"/>
                    <a:pt x="4021" y="578"/>
                  </a:cubicBezTo>
                  <a:cubicBezTo>
                    <a:pt x="4760" y="648"/>
                    <a:pt x="5491" y="809"/>
                    <a:pt x="6183" y="1074"/>
                  </a:cubicBezTo>
                  <a:cubicBezTo>
                    <a:pt x="9263" y="2255"/>
                    <a:pt x="11439" y="5223"/>
                    <a:pt x="12231" y="8420"/>
                  </a:cubicBezTo>
                  <a:cubicBezTo>
                    <a:pt x="13020" y="11620"/>
                    <a:pt x="12574" y="15021"/>
                    <a:pt x="11592" y="18170"/>
                  </a:cubicBezTo>
                  <a:cubicBezTo>
                    <a:pt x="10699" y="21021"/>
                    <a:pt x="9045" y="24026"/>
                    <a:pt x="6169" y="24841"/>
                  </a:cubicBezTo>
                  <a:cubicBezTo>
                    <a:pt x="5663" y="24985"/>
                    <a:pt x="5145" y="25051"/>
                    <a:pt x="4625" y="25051"/>
                  </a:cubicBezTo>
                  <a:cubicBezTo>
                    <a:pt x="3244" y="25051"/>
                    <a:pt x="1849" y="24585"/>
                    <a:pt x="645" y="23875"/>
                  </a:cubicBezTo>
                  <a:cubicBezTo>
                    <a:pt x="422" y="23747"/>
                    <a:pt x="210" y="23608"/>
                    <a:pt x="0" y="23463"/>
                  </a:cubicBezTo>
                  <a:lnTo>
                    <a:pt x="0" y="23463"/>
                  </a:lnTo>
                  <a:cubicBezTo>
                    <a:pt x="1602" y="25678"/>
                    <a:pt x="4207" y="27123"/>
                    <a:pt x="7154" y="27123"/>
                  </a:cubicBezTo>
                  <a:cubicBezTo>
                    <a:pt x="12024" y="27123"/>
                    <a:pt x="15972" y="23175"/>
                    <a:pt x="15972" y="18301"/>
                  </a:cubicBezTo>
                  <a:lnTo>
                    <a:pt x="15972" y="8822"/>
                  </a:lnTo>
                  <a:cubicBezTo>
                    <a:pt x="15972" y="3954"/>
                    <a:pt x="12024" y="0"/>
                    <a:pt x="715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4" name="Google Shape;7004;p55"/>
            <p:cNvSpPr/>
            <p:nvPr/>
          </p:nvSpPr>
          <p:spPr>
            <a:xfrm>
              <a:off x="2730704" y="2612092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67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5" name="Google Shape;7005;p55"/>
            <p:cNvSpPr/>
            <p:nvPr/>
          </p:nvSpPr>
          <p:spPr>
            <a:xfrm>
              <a:off x="2731284" y="2616606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7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6" name="Google Shape;7006;p55"/>
            <p:cNvSpPr/>
            <p:nvPr/>
          </p:nvSpPr>
          <p:spPr>
            <a:xfrm>
              <a:off x="2767888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4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4" y="4412"/>
                    <a:pt x="235" y="4412"/>
                  </a:cubicBezTo>
                  <a:cubicBezTo>
                    <a:pt x="363" y="4412"/>
                    <a:pt x="472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7" name="Google Shape;7007;p55"/>
            <p:cNvSpPr/>
            <p:nvPr/>
          </p:nvSpPr>
          <p:spPr>
            <a:xfrm>
              <a:off x="2800226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8" name="Google Shape;7008;p55"/>
            <p:cNvSpPr/>
            <p:nvPr/>
          </p:nvSpPr>
          <p:spPr>
            <a:xfrm>
              <a:off x="2832565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9" name="Google Shape;7009;p55"/>
            <p:cNvSpPr/>
            <p:nvPr/>
          </p:nvSpPr>
          <p:spPr>
            <a:xfrm>
              <a:off x="2864821" y="3764693"/>
              <a:ext cx="19296" cy="182690"/>
            </a:xfrm>
            <a:custGeom>
              <a:avLst/>
              <a:gdLst/>
              <a:ahLst/>
              <a:cxnLst/>
              <a:rect l="l" t="t" r="r" b="b"/>
              <a:pathLst>
                <a:path w="466" h="4412" extrusionOk="0">
                  <a:moveTo>
                    <a:pt x="232" y="1"/>
                  </a:moveTo>
                  <a:cubicBezTo>
                    <a:pt x="103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3" y="4412"/>
                    <a:pt x="232" y="4412"/>
                  </a:cubicBezTo>
                  <a:cubicBezTo>
                    <a:pt x="363" y="4412"/>
                    <a:pt x="466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0" name="Google Shape;7010;p55"/>
            <p:cNvSpPr/>
            <p:nvPr/>
          </p:nvSpPr>
          <p:spPr>
            <a:xfrm>
              <a:off x="2899810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5" y="4412"/>
                  </a:cubicBezTo>
                  <a:cubicBezTo>
                    <a:pt x="369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1" name="Google Shape;7011;p55"/>
            <p:cNvSpPr/>
            <p:nvPr/>
          </p:nvSpPr>
          <p:spPr>
            <a:xfrm>
              <a:off x="2932149" y="3764693"/>
              <a:ext cx="19586" cy="182690"/>
            </a:xfrm>
            <a:custGeom>
              <a:avLst/>
              <a:gdLst/>
              <a:ahLst/>
              <a:cxnLst/>
              <a:rect l="l" t="t" r="r" b="b"/>
              <a:pathLst>
                <a:path w="473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2" name="Google Shape;7012;p55"/>
            <p:cNvSpPr/>
            <p:nvPr/>
          </p:nvSpPr>
          <p:spPr>
            <a:xfrm>
              <a:off x="2964487" y="3764693"/>
              <a:ext cx="19462" cy="182690"/>
            </a:xfrm>
            <a:custGeom>
              <a:avLst/>
              <a:gdLst/>
              <a:ahLst/>
              <a:cxnLst/>
              <a:rect l="l" t="t" r="r" b="b"/>
              <a:pathLst>
                <a:path w="470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3" name="Google Shape;7013;p55"/>
            <p:cNvSpPr/>
            <p:nvPr/>
          </p:nvSpPr>
          <p:spPr>
            <a:xfrm>
              <a:off x="2996743" y="3764693"/>
              <a:ext cx="19420" cy="182690"/>
            </a:xfrm>
            <a:custGeom>
              <a:avLst/>
              <a:gdLst/>
              <a:ahLst/>
              <a:cxnLst/>
              <a:rect l="l" t="t" r="r" b="b"/>
              <a:pathLst>
                <a:path w="469" h="4412" extrusionOk="0">
                  <a:moveTo>
                    <a:pt x="234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4" y="4412"/>
                  </a:cubicBezTo>
                  <a:cubicBezTo>
                    <a:pt x="366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4" name="Google Shape;7014;p55"/>
            <p:cNvSpPr/>
            <p:nvPr/>
          </p:nvSpPr>
          <p:spPr>
            <a:xfrm>
              <a:off x="2730704" y="3729248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70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5" name="Google Shape;7015;p55"/>
            <p:cNvSpPr/>
            <p:nvPr/>
          </p:nvSpPr>
          <p:spPr>
            <a:xfrm>
              <a:off x="2731284" y="3733762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9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6" name="Google Shape;7016;p55"/>
            <p:cNvSpPr/>
            <p:nvPr/>
          </p:nvSpPr>
          <p:spPr>
            <a:xfrm>
              <a:off x="2839522" y="4211762"/>
              <a:ext cx="105962" cy="106086"/>
            </a:xfrm>
            <a:custGeom>
              <a:avLst/>
              <a:gdLst/>
              <a:ahLst/>
              <a:cxnLst/>
              <a:rect l="l" t="t" r="r" b="b"/>
              <a:pathLst>
                <a:path w="2559" h="2562" extrusionOk="0">
                  <a:moveTo>
                    <a:pt x="1281" y="0"/>
                  </a:moveTo>
                  <a:lnTo>
                    <a:pt x="0" y="1281"/>
                  </a:lnTo>
                  <a:lnTo>
                    <a:pt x="1281" y="2561"/>
                  </a:lnTo>
                  <a:lnTo>
                    <a:pt x="2558" y="128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7" name="Google Shape;7017;p55"/>
            <p:cNvSpPr/>
            <p:nvPr/>
          </p:nvSpPr>
          <p:spPr>
            <a:xfrm>
              <a:off x="2861219" y="4348860"/>
              <a:ext cx="62774" cy="62774"/>
            </a:xfrm>
            <a:custGeom>
              <a:avLst/>
              <a:gdLst/>
              <a:ahLst/>
              <a:cxnLst/>
              <a:rect l="l" t="t" r="r" b="b"/>
              <a:pathLst>
                <a:path w="1516" h="1516" extrusionOk="0">
                  <a:moveTo>
                    <a:pt x="759" y="1"/>
                  </a:moveTo>
                  <a:cubicBezTo>
                    <a:pt x="341" y="1"/>
                    <a:pt x="1" y="338"/>
                    <a:pt x="1" y="757"/>
                  </a:cubicBezTo>
                  <a:cubicBezTo>
                    <a:pt x="1" y="1175"/>
                    <a:pt x="341" y="1516"/>
                    <a:pt x="759" y="1516"/>
                  </a:cubicBezTo>
                  <a:cubicBezTo>
                    <a:pt x="1178" y="1516"/>
                    <a:pt x="1515" y="1175"/>
                    <a:pt x="1515" y="757"/>
                  </a:cubicBezTo>
                  <a:cubicBezTo>
                    <a:pt x="1515" y="338"/>
                    <a:pt x="1178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8" name="Google Shape;7018;p55"/>
            <p:cNvSpPr/>
            <p:nvPr/>
          </p:nvSpPr>
          <p:spPr>
            <a:xfrm>
              <a:off x="2869666" y="4449603"/>
              <a:ext cx="41159" cy="178756"/>
            </a:xfrm>
            <a:custGeom>
              <a:avLst/>
              <a:gdLst/>
              <a:ahLst/>
              <a:cxnLst/>
              <a:rect l="l" t="t" r="r" b="b"/>
              <a:pathLst>
                <a:path w="994" h="4317" extrusionOk="0">
                  <a:moveTo>
                    <a:pt x="0" y="1"/>
                  </a:moveTo>
                  <a:lnTo>
                    <a:pt x="0" y="4316"/>
                  </a:lnTo>
                  <a:lnTo>
                    <a:pt x="993" y="431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9" name="Google Shape;7019;p55"/>
            <p:cNvSpPr/>
            <p:nvPr/>
          </p:nvSpPr>
          <p:spPr>
            <a:xfrm>
              <a:off x="2839604" y="4244349"/>
              <a:ext cx="105879" cy="73374"/>
            </a:xfrm>
            <a:custGeom>
              <a:avLst/>
              <a:gdLst/>
              <a:ahLst/>
              <a:cxnLst/>
              <a:rect l="l" t="t" r="r" b="b"/>
              <a:pathLst>
                <a:path w="2557" h="1772" extrusionOk="0">
                  <a:moveTo>
                    <a:pt x="2065" y="0"/>
                  </a:moveTo>
                  <a:lnTo>
                    <a:pt x="1083" y="979"/>
                  </a:lnTo>
                  <a:lnTo>
                    <a:pt x="297" y="195"/>
                  </a:lnTo>
                  <a:lnTo>
                    <a:pt x="1" y="494"/>
                  </a:lnTo>
                  <a:lnTo>
                    <a:pt x="1281" y="1772"/>
                  </a:lnTo>
                  <a:lnTo>
                    <a:pt x="2556" y="494"/>
                  </a:lnTo>
                  <a:lnTo>
                    <a:pt x="206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0" name="Google Shape;7020;p55"/>
            <p:cNvSpPr/>
            <p:nvPr/>
          </p:nvSpPr>
          <p:spPr>
            <a:xfrm>
              <a:off x="2863662" y="4353374"/>
              <a:ext cx="60331" cy="58053"/>
            </a:xfrm>
            <a:custGeom>
              <a:avLst/>
              <a:gdLst/>
              <a:ahLst/>
              <a:cxnLst/>
              <a:rect l="l" t="t" r="r" b="b"/>
              <a:pathLst>
                <a:path w="1457" h="1402" extrusionOk="0">
                  <a:moveTo>
                    <a:pt x="1080" y="1"/>
                  </a:moveTo>
                  <a:lnTo>
                    <a:pt x="1080" y="1"/>
                  </a:lnTo>
                  <a:cubicBezTo>
                    <a:pt x="1116" y="87"/>
                    <a:pt x="1136" y="185"/>
                    <a:pt x="1136" y="282"/>
                  </a:cubicBezTo>
                  <a:cubicBezTo>
                    <a:pt x="1136" y="701"/>
                    <a:pt x="798" y="1038"/>
                    <a:pt x="380" y="1038"/>
                  </a:cubicBezTo>
                  <a:cubicBezTo>
                    <a:pt x="240" y="1038"/>
                    <a:pt x="112" y="1002"/>
                    <a:pt x="0" y="932"/>
                  </a:cubicBezTo>
                  <a:lnTo>
                    <a:pt x="0" y="932"/>
                  </a:lnTo>
                  <a:cubicBezTo>
                    <a:pt x="112" y="1206"/>
                    <a:pt x="382" y="1401"/>
                    <a:pt x="700" y="1401"/>
                  </a:cubicBezTo>
                  <a:cubicBezTo>
                    <a:pt x="1119" y="1401"/>
                    <a:pt x="1456" y="1064"/>
                    <a:pt x="1456" y="645"/>
                  </a:cubicBezTo>
                  <a:cubicBezTo>
                    <a:pt x="1454" y="374"/>
                    <a:pt x="1303" y="132"/>
                    <a:pt x="1080" y="1"/>
                  </a:cubicBezTo>
                  <a:close/>
                </a:path>
              </a:pathLst>
            </a:custGeom>
            <a:solidFill>
              <a:srgbClr val="FAD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1" name="Google Shape;7021;p55"/>
            <p:cNvSpPr/>
            <p:nvPr/>
          </p:nvSpPr>
          <p:spPr>
            <a:xfrm>
              <a:off x="2869666" y="4449727"/>
              <a:ext cx="41159" cy="178632"/>
            </a:xfrm>
            <a:custGeom>
              <a:avLst/>
              <a:gdLst/>
              <a:ahLst/>
              <a:cxnLst/>
              <a:rect l="l" t="t" r="r" b="b"/>
              <a:pathLst>
                <a:path w="994" h="4314" extrusionOk="0">
                  <a:moveTo>
                    <a:pt x="608" y="0"/>
                  </a:moveTo>
                  <a:lnTo>
                    <a:pt x="608" y="3920"/>
                  </a:lnTo>
                  <a:lnTo>
                    <a:pt x="0" y="3920"/>
                  </a:lnTo>
                  <a:lnTo>
                    <a:pt x="0" y="4313"/>
                  </a:lnTo>
                  <a:lnTo>
                    <a:pt x="993" y="4313"/>
                  </a:lnTo>
                  <a:lnTo>
                    <a:pt x="993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Title 5">
            <a:extLst>
              <a:ext uri="{FF2B5EF4-FFF2-40B4-BE49-F238E27FC236}">
                <a16:creationId xmlns:a16="http://schemas.microsoft.com/office/drawing/2014/main" id="{AB569D66-B1DF-F180-9848-BE8035615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8182" y="3568363"/>
            <a:ext cx="2380055" cy="640857"/>
          </a:xfrm>
        </p:spPr>
        <p:txBody>
          <a:bodyPr/>
          <a:lstStyle/>
          <a:p>
            <a:r>
              <a:rPr lang="en-US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tell</a:t>
            </a:r>
          </a:p>
        </p:txBody>
      </p:sp>
      <p:pic>
        <p:nvPicPr>
          <p:cNvPr id="8" name="Picture 2" descr="Trọn bộ từ vựng tiếng Anh về Tết nguyên đán - Hack Não Từ Vựng">
            <a:extLst>
              <a:ext uri="{FF2B5EF4-FFF2-40B4-BE49-F238E27FC236}">
                <a16:creationId xmlns:a16="http://schemas.microsoft.com/office/drawing/2014/main" id="{0F74FBDC-86A0-A4D9-1EE9-0DBACD1CB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22" y="2400907"/>
            <a:ext cx="2595359" cy="2595359"/>
          </a:xfrm>
          <a:prstGeom prst="ellipse">
            <a:avLst/>
          </a:prstGeom>
          <a:ln w="63500" cap="rnd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Tour TẾT đi ĐÀ NẴNG đặc sắc và hấp dẫn nhất năm 2023">
            <a:extLst>
              <a:ext uri="{FF2B5EF4-FFF2-40B4-BE49-F238E27FC236}">
                <a16:creationId xmlns:a16="http://schemas.microsoft.com/office/drawing/2014/main" id="{9EE54E2F-2AB3-670E-17CB-B8208FAE4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68" y="89987"/>
            <a:ext cx="2751593" cy="20912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Title 5">
            <a:extLst>
              <a:ext uri="{FF2B5EF4-FFF2-40B4-BE49-F238E27FC236}">
                <a16:creationId xmlns:a16="http://schemas.microsoft.com/office/drawing/2014/main" id="{C5990E15-0BEC-7F59-4F69-E472B74ADEA8}"/>
              </a:ext>
            </a:extLst>
          </p:cNvPr>
          <p:cNvSpPr txBox="1">
            <a:spLocks/>
          </p:cNvSpPr>
          <p:nvPr/>
        </p:nvSpPr>
        <p:spPr>
          <a:xfrm>
            <a:off x="2527552" y="1352966"/>
            <a:ext cx="2965309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7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r>
              <a:rPr lang="en-US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</a:t>
            </a:r>
          </a:p>
        </p:txBody>
      </p:sp>
      <p:sp>
        <p:nvSpPr>
          <p:cNvPr id="12" name="Title 5">
            <a:extLst>
              <a:ext uri="{FF2B5EF4-FFF2-40B4-BE49-F238E27FC236}">
                <a16:creationId xmlns:a16="http://schemas.microsoft.com/office/drawing/2014/main" id="{B0B6D679-F5A7-F25B-95CF-C4F3B2BF2CBC}"/>
              </a:ext>
            </a:extLst>
          </p:cNvPr>
          <p:cNvSpPr txBox="1">
            <a:spLocks/>
          </p:cNvSpPr>
          <p:nvPr/>
        </p:nvSpPr>
        <p:spPr>
          <a:xfrm>
            <a:off x="4979070" y="1387671"/>
            <a:ext cx="2380055" cy="64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7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r>
              <a:rPr lang="en-US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wish </a:t>
            </a:r>
          </a:p>
        </p:txBody>
      </p:sp>
      <p:sp>
        <p:nvSpPr>
          <p:cNvPr id="13" name="Title 5">
            <a:extLst>
              <a:ext uri="{FF2B5EF4-FFF2-40B4-BE49-F238E27FC236}">
                <a16:creationId xmlns:a16="http://schemas.microsoft.com/office/drawing/2014/main" id="{68EDFA53-200D-F83B-CD77-D4B200D38B36}"/>
              </a:ext>
            </a:extLst>
          </p:cNvPr>
          <p:cNvSpPr txBox="1">
            <a:spLocks/>
          </p:cNvSpPr>
          <p:nvPr/>
        </p:nvSpPr>
        <p:spPr>
          <a:xfrm>
            <a:off x="4811003" y="3558046"/>
            <a:ext cx="2965309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7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r>
              <a:rPr lang="en-US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pagoda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93827E-6 L -0.13489 -0.4308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53" y="-215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23457E-6 L -0.11666 0.4256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33" y="212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9" name="Google Shape;6699;p55"/>
          <p:cNvSpPr txBox="1">
            <a:spLocks noGrp="1"/>
          </p:cNvSpPr>
          <p:nvPr>
            <p:ph type="title" idx="2"/>
          </p:nvPr>
        </p:nvSpPr>
        <p:spPr>
          <a:xfrm>
            <a:off x="1735517" y="1399"/>
            <a:ext cx="5860500" cy="10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Matching</a:t>
            </a:r>
            <a:endParaRPr dirty="0"/>
          </a:p>
        </p:txBody>
      </p:sp>
      <p:grpSp>
        <p:nvGrpSpPr>
          <p:cNvPr id="6702" name="Google Shape;6702;p55"/>
          <p:cNvGrpSpPr/>
          <p:nvPr/>
        </p:nvGrpSpPr>
        <p:grpSpPr>
          <a:xfrm>
            <a:off x="656037" y="-2"/>
            <a:ext cx="858570" cy="3767747"/>
            <a:chOff x="2526900" y="1423675"/>
            <a:chExt cx="730387" cy="3204684"/>
          </a:xfrm>
        </p:grpSpPr>
        <p:sp>
          <p:nvSpPr>
            <p:cNvPr id="6703" name="Google Shape;6703;p55"/>
            <p:cNvSpPr/>
            <p:nvPr/>
          </p:nvSpPr>
          <p:spPr>
            <a:xfrm>
              <a:off x="2877409" y="1423675"/>
              <a:ext cx="30393" cy="3034797"/>
            </a:xfrm>
            <a:custGeom>
              <a:avLst/>
              <a:gdLst/>
              <a:ahLst/>
              <a:cxnLst/>
              <a:rect l="l" t="t" r="r" b="b"/>
              <a:pathLst>
                <a:path w="734" h="73291" extrusionOk="0">
                  <a:moveTo>
                    <a:pt x="0" y="0"/>
                  </a:moveTo>
                  <a:lnTo>
                    <a:pt x="0" y="73291"/>
                  </a:lnTo>
                  <a:lnTo>
                    <a:pt x="734" y="73291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4" name="Google Shape;6704;p55"/>
            <p:cNvSpPr/>
            <p:nvPr/>
          </p:nvSpPr>
          <p:spPr>
            <a:xfrm>
              <a:off x="2526900" y="2643976"/>
              <a:ext cx="730387" cy="1123096"/>
            </a:xfrm>
            <a:custGeom>
              <a:avLst/>
              <a:gdLst/>
              <a:ahLst/>
              <a:cxnLst/>
              <a:rect l="l" t="t" r="r" b="b"/>
              <a:pathLst>
                <a:path w="17639" h="27123" extrusionOk="0">
                  <a:moveTo>
                    <a:pt x="8820" y="0"/>
                  </a:moveTo>
                  <a:cubicBezTo>
                    <a:pt x="3949" y="0"/>
                    <a:pt x="1" y="3948"/>
                    <a:pt x="1" y="8822"/>
                  </a:cubicBezTo>
                  <a:lnTo>
                    <a:pt x="1" y="18301"/>
                  </a:lnTo>
                  <a:cubicBezTo>
                    <a:pt x="1" y="23175"/>
                    <a:pt x="3949" y="27123"/>
                    <a:pt x="8820" y="27123"/>
                  </a:cubicBezTo>
                  <a:cubicBezTo>
                    <a:pt x="13690" y="27123"/>
                    <a:pt x="17638" y="23172"/>
                    <a:pt x="17638" y="18301"/>
                  </a:cubicBezTo>
                  <a:lnTo>
                    <a:pt x="17638" y="8822"/>
                  </a:lnTo>
                  <a:cubicBezTo>
                    <a:pt x="17638" y="3948"/>
                    <a:pt x="13690" y="0"/>
                    <a:pt x="8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5" name="Google Shape;6705;p55"/>
            <p:cNvSpPr/>
            <p:nvPr/>
          </p:nvSpPr>
          <p:spPr>
            <a:xfrm>
              <a:off x="2538245" y="3182844"/>
              <a:ext cx="50848" cy="50890"/>
            </a:xfrm>
            <a:custGeom>
              <a:avLst/>
              <a:gdLst/>
              <a:ahLst/>
              <a:cxnLst/>
              <a:rect l="l" t="t" r="r" b="b"/>
              <a:pathLst>
                <a:path w="1228" h="1229" extrusionOk="0">
                  <a:moveTo>
                    <a:pt x="614" y="1"/>
                  </a:moveTo>
                  <a:cubicBezTo>
                    <a:pt x="277" y="1"/>
                    <a:pt x="0" y="277"/>
                    <a:pt x="0" y="615"/>
                  </a:cubicBezTo>
                  <a:cubicBezTo>
                    <a:pt x="0" y="952"/>
                    <a:pt x="277" y="1228"/>
                    <a:pt x="614" y="1228"/>
                  </a:cubicBezTo>
                  <a:cubicBezTo>
                    <a:pt x="954" y="1228"/>
                    <a:pt x="1228" y="955"/>
                    <a:pt x="1228" y="615"/>
                  </a:cubicBezTo>
                  <a:cubicBezTo>
                    <a:pt x="1228" y="277"/>
                    <a:pt x="954" y="1"/>
                    <a:pt x="6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6" name="Google Shape;6706;p55"/>
            <p:cNvSpPr/>
            <p:nvPr/>
          </p:nvSpPr>
          <p:spPr>
            <a:xfrm>
              <a:off x="3183612" y="3182844"/>
              <a:ext cx="50890" cy="50890"/>
            </a:xfrm>
            <a:custGeom>
              <a:avLst/>
              <a:gdLst/>
              <a:ahLst/>
              <a:cxnLst/>
              <a:rect l="l" t="t" r="r" b="b"/>
              <a:pathLst>
                <a:path w="1229" h="1229" extrusionOk="0">
                  <a:moveTo>
                    <a:pt x="615" y="1"/>
                  </a:moveTo>
                  <a:cubicBezTo>
                    <a:pt x="274" y="1"/>
                    <a:pt x="1" y="277"/>
                    <a:pt x="1" y="615"/>
                  </a:cubicBezTo>
                  <a:cubicBezTo>
                    <a:pt x="1" y="952"/>
                    <a:pt x="274" y="1228"/>
                    <a:pt x="615" y="1228"/>
                  </a:cubicBezTo>
                  <a:cubicBezTo>
                    <a:pt x="952" y="1228"/>
                    <a:pt x="1228" y="955"/>
                    <a:pt x="1228" y="615"/>
                  </a:cubicBezTo>
                  <a:cubicBezTo>
                    <a:pt x="1228" y="277"/>
                    <a:pt x="955" y="1"/>
                    <a:pt x="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7" name="Google Shape;6707;p55"/>
            <p:cNvSpPr/>
            <p:nvPr/>
          </p:nvSpPr>
          <p:spPr>
            <a:xfrm>
              <a:off x="2549674" y="2643976"/>
              <a:ext cx="684963" cy="302109"/>
            </a:xfrm>
            <a:custGeom>
              <a:avLst/>
              <a:gdLst/>
              <a:ahLst/>
              <a:cxnLst/>
              <a:rect l="l" t="t" r="r" b="b"/>
              <a:pathLst>
                <a:path w="16542" h="7296" extrusionOk="0">
                  <a:moveTo>
                    <a:pt x="8270" y="0"/>
                  </a:moveTo>
                  <a:cubicBezTo>
                    <a:pt x="4475" y="0"/>
                    <a:pt x="1245" y="2394"/>
                    <a:pt x="1" y="5753"/>
                  </a:cubicBezTo>
                  <a:cubicBezTo>
                    <a:pt x="1881" y="6735"/>
                    <a:pt x="4015" y="7296"/>
                    <a:pt x="6280" y="7296"/>
                  </a:cubicBezTo>
                  <a:lnTo>
                    <a:pt x="10261" y="7296"/>
                  </a:lnTo>
                  <a:cubicBezTo>
                    <a:pt x="12527" y="7296"/>
                    <a:pt x="14664" y="6738"/>
                    <a:pt x="16541" y="5753"/>
                  </a:cubicBezTo>
                  <a:cubicBezTo>
                    <a:pt x="15291" y="2397"/>
                    <a:pt x="12064" y="0"/>
                    <a:pt x="827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8" name="Google Shape;6708;p55"/>
            <p:cNvSpPr/>
            <p:nvPr/>
          </p:nvSpPr>
          <p:spPr>
            <a:xfrm>
              <a:off x="2563669" y="3505155"/>
              <a:ext cx="656516" cy="261778"/>
            </a:xfrm>
            <a:custGeom>
              <a:avLst/>
              <a:gdLst/>
              <a:ahLst/>
              <a:cxnLst/>
              <a:rect l="l" t="t" r="r" b="b"/>
              <a:pathLst>
                <a:path w="15855" h="6322" extrusionOk="0">
                  <a:moveTo>
                    <a:pt x="5940" y="0"/>
                  </a:moveTo>
                  <a:cubicBezTo>
                    <a:pt x="3808" y="0"/>
                    <a:pt x="1794" y="491"/>
                    <a:pt x="0" y="1367"/>
                  </a:cubicBezTo>
                  <a:cubicBezTo>
                    <a:pt x="1434" y="4299"/>
                    <a:pt x="4444" y="6322"/>
                    <a:pt x="7929" y="6322"/>
                  </a:cubicBezTo>
                  <a:cubicBezTo>
                    <a:pt x="11410" y="6322"/>
                    <a:pt x="14423" y="4299"/>
                    <a:pt x="15855" y="1367"/>
                  </a:cubicBezTo>
                  <a:cubicBezTo>
                    <a:pt x="14058" y="491"/>
                    <a:pt x="12046" y="0"/>
                    <a:pt x="991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9" name="Google Shape;6709;p55"/>
            <p:cNvSpPr/>
            <p:nvPr/>
          </p:nvSpPr>
          <p:spPr>
            <a:xfrm>
              <a:off x="2631925" y="2666990"/>
              <a:ext cx="520451" cy="1077076"/>
            </a:xfrm>
            <a:custGeom>
              <a:avLst/>
              <a:gdLst/>
              <a:ahLst/>
              <a:cxnLst/>
              <a:rect l="l" t="t" r="r" b="b"/>
              <a:pathLst>
                <a:path w="13222" h="27363" extrusionOk="0">
                  <a:moveTo>
                    <a:pt x="7935" y="243"/>
                  </a:moveTo>
                  <a:cubicBezTo>
                    <a:pt x="10713" y="243"/>
                    <a:pt x="12973" y="2503"/>
                    <a:pt x="12973" y="5282"/>
                  </a:cubicBezTo>
                  <a:lnTo>
                    <a:pt x="12973" y="22082"/>
                  </a:lnTo>
                  <a:cubicBezTo>
                    <a:pt x="12973" y="24860"/>
                    <a:pt x="10713" y="27120"/>
                    <a:pt x="7935" y="27120"/>
                  </a:cubicBezTo>
                  <a:lnTo>
                    <a:pt x="5282" y="27120"/>
                  </a:lnTo>
                  <a:cubicBezTo>
                    <a:pt x="2500" y="27120"/>
                    <a:pt x="240" y="24860"/>
                    <a:pt x="240" y="22082"/>
                  </a:cubicBezTo>
                  <a:lnTo>
                    <a:pt x="240" y="5282"/>
                  </a:lnTo>
                  <a:cubicBezTo>
                    <a:pt x="240" y="2503"/>
                    <a:pt x="2500" y="243"/>
                    <a:pt x="5282" y="243"/>
                  </a:cubicBezTo>
                  <a:close/>
                  <a:moveTo>
                    <a:pt x="5284" y="0"/>
                  </a:moveTo>
                  <a:cubicBezTo>
                    <a:pt x="2372" y="0"/>
                    <a:pt x="0" y="2372"/>
                    <a:pt x="0" y="5282"/>
                  </a:cubicBezTo>
                  <a:lnTo>
                    <a:pt x="0" y="22082"/>
                  </a:lnTo>
                  <a:cubicBezTo>
                    <a:pt x="0" y="24991"/>
                    <a:pt x="2372" y="27363"/>
                    <a:pt x="5284" y="27363"/>
                  </a:cubicBezTo>
                  <a:lnTo>
                    <a:pt x="7937" y="27363"/>
                  </a:lnTo>
                  <a:cubicBezTo>
                    <a:pt x="10850" y="27363"/>
                    <a:pt x="13219" y="24997"/>
                    <a:pt x="13221" y="22082"/>
                  </a:cubicBezTo>
                  <a:lnTo>
                    <a:pt x="13221" y="5282"/>
                  </a:lnTo>
                  <a:cubicBezTo>
                    <a:pt x="13221" y="2372"/>
                    <a:pt x="10850" y="0"/>
                    <a:pt x="79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0" name="Google Shape;6710;p55"/>
            <p:cNvSpPr/>
            <p:nvPr/>
          </p:nvSpPr>
          <p:spPr>
            <a:xfrm>
              <a:off x="2750000" y="2638758"/>
              <a:ext cx="284180" cy="1133282"/>
            </a:xfrm>
            <a:custGeom>
              <a:avLst/>
              <a:gdLst/>
              <a:ahLst/>
              <a:cxnLst/>
              <a:rect l="l" t="t" r="r" b="b"/>
              <a:pathLst>
                <a:path w="6863" h="27369" extrusionOk="0">
                  <a:moveTo>
                    <a:pt x="4107" y="249"/>
                  </a:moveTo>
                  <a:cubicBezTo>
                    <a:pt x="5493" y="249"/>
                    <a:pt x="6617" y="1376"/>
                    <a:pt x="6617" y="2760"/>
                  </a:cubicBezTo>
                  <a:lnTo>
                    <a:pt x="6617" y="24615"/>
                  </a:lnTo>
                  <a:cubicBezTo>
                    <a:pt x="6617" y="25999"/>
                    <a:pt x="5493" y="27126"/>
                    <a:pt x="4107" y="27126"/>
                  </a:cubicBezTo>
                  <a:lnTo>
                    <a:pt x="2754" y="27126"/>
                  </a:lnTo>
                  <a:cubicBezTo>
                    <a:pt x="1370" y="27126"/>
                    <a:pt x="243" y="25999"/>
                    <a:pt x="243" y="24615"/>
                  </a:cubicBezTo>
                  <a:lnTo>
                    <a:pt x="243" y="2760"/>
                  </a:lnTo>
                  <a:cubicBezTo>
                    <a:pt x="243" y="1376"/>
                    <a:pt x="1370" y="249"/>
                    <a:pt x="2754" y="249"/>
                  </a:cubicBezTo>
                  <a:close/>
                  <a:moveTo>
                    <a:pt x="2754" y="1"/>
                  </a:moveTo>
                  <a:cubicBezTo>
                    <a:pt x="1233" y="1"/>
                    <a:pt x="0" y="1240"/>
                    <a:pt x="0" y="2757"/>
                  </a:cubicBezTo>
                  <a:lnTo>
                    <a:pt x="0" y="24615"/>
                  </a:lnTo>
                  <a:cubicBezTo>
                    <a:pt x="0" y="26136"/>
                    <a:pt x="1239" y="27369"/>
                    <a:pt x="2754" y="27369"/>
                  </a:cubicBezTo>
                  <a:lnTo>
                    <a:pt x="4107" y="27369"/>
                  </a:lnTo>
                  <a:cubicBezTo>
                    <a:pt x="5627" y="27369"/>
                    <a:pt x="6863" y="26136"/>
                    <a:pt x="6863" y="24612"/>
                  </a:cubicBezTo>
                  <a:lnTo>
                    <a:pt x="6863" y="2757"/>
                  </a:lnTo>
                  <a:cubicBezTo>
                    <a:pt x="6863" y="1237"/>
                    <a:pt x="5624" y="1"/>
                    <a:pt x="4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1" name="Google Shape;6711;p55"/>
            <p:cNvSpPr/>
            <p:nvPr/>
          </p:nvSpPr>
          <p:spPr>
            <a:xfrm>
              <a:off x="2886974" y="2643976"/>
              <a:ext cx="10228" cy="1122971"/>
            </a:xfrm>
            <a:custGeom>
              <a:avLst/>
              <a:gdLst/>
              <a:ahLst/>
              <a:cxnLst/>
              <a:rect l="l" t="t" r="r" b="b"/>
              <a:pathLst>
                <a:path w="247" h="27120" extrusionOk="0">
                  <a:moveTo>
                    <a:pt x="1" y="0"/>
                  </a:moveTo>
                  <a:lnTo>
                    <a:pt x="1" y="27120"/>
                  </a:lnTo>
                  <a:lnTo>
                    <a:pt x="246" y="27120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2" name="Google Shape;6712;p55"/>
            <p:cNvSpPr/>
            <p:nvPr/>
          </p:nvSpPr>
          <p:spPr>
            <a:xfrm>
              <a:off x="2547231" y="2877759"/>
              <a:ext cx="689601" cy="73415"/>
            </a:xfrm>
            <a:custGeom>
              <a:avLst/>
              <a:gdLst/>
              <a:ahLst/>
              <a:cxnLst/>
              <a:rect l="l" t="t" r="r" b="b"/>
              <a:pathLst>
                <a:path w="16654" h="1773" extrusionOk="0">
                  <a:moveTo>
                    <a:pt x="113" y="1"/>
                  </a:moveTo>
                  <a:lnTo>
                    <a:pt x="1" y="219"/>
                  </a:lnTo>
                  <a:cubicBezTo>
                    <a:pt x="1945" y="1237"/>
                    <a:pt x="4135" y="1772"/>
                    <a:pt x="6337" y="1772"/>
                  </a:cubicBezTo>
                  <a:lnTo>
                    <a:pt x="10315" y="1772"/>
                  </a:lnTo>
                  <a:cubicBezTo>
                    <a:pt x="12519" y="1772"/>
                    <a:pt x="14709" y="1237"/>
                    <a:pt x="16653" y="219"/>
                  </a:cubicBezTo>
                  <a:lnTo>
                    <a:pt x="16542" y="1"/>
                  </a:lnTo>
                  <a:cubicBezTo>
                    <a:pt x="14631" y="1002"/>
                    <a:pt x="12477" y="1533"/>
                    <a:pt x="10315" y="1533"/>
                  </a:cubicBezTo>
                  <a:lnTo>
                    <a:pt x="6337" y="1533"/>
                  </a:lnTo>
                  <a:cubicBezTo>
                    <a:pt x="4175" y="1533"/>
                    <a:pt x="2024" y="1002"/>
                    <a:pt x="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3" name="Google Shape;6713;p55"/>
            <p:cNvSpPr/>
            <p:nvPr/>
          </p:nvSpPr>
          <p:spPr>
            <a:xfrm>
              <a:off x="2561350" y="3500186"/>
              <a:ext cx="661029" cy="66211"/>
            </a:xfrm>
            <a:custGeom>
              <a:avLst/>
              <a:gdLst/>
              <a:ahLst/>
              <a:cxnLst/>
              <a:rect l="l" t="t" r="r" b="b"/>
              <a:pathLst>
                <a:path w="15964" h="1599" extrusionOk="0">
                  <a:moveTo>
                    <a:pt x="5993" y="0"/>
                  </a:moveTo>
                  <a:cubicBezTo>
                    <a:pt x="3892" y="0"/>
                    <a:pt x="1878" y="466"/>
                    <a:pt x="0" y="1378"/>
                  </a:cubicBezTo>
                  <a:lnTo>
                    <a:pt x="109" y="1599"/>
                  </a:lnTo>
                  <a:cubicBezTo>
                    <a:pt x="1953" y="701"/>
                    <a:pt x="3934" y="243"/>
                    <a:pt x="5996" y="243"/>
                  </a:cubicBezTo>
                  <a:lnTo>
                    <a:pt x="9974" y="243"/>
                  </a:lnTo>
                  <a:cubicBezTo>
                    <a:pt x="12038" y="243"/>
                    <a:pt x="14016" y="701"/>
                    <a:pt x="15860" y="1599"/>
                  </a:cubicBezTo>
                  <a:lnTo>
                    <a:pt x="15964" y="1378"/>
                  </a:lnTo>
                  <a:cubicBezTo>
                    <a:pt x="14086" y="463"/>
                    <a:pt x="12072" y="0"/>
                    <a:pt x="99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4" name="Google Shape;6714;p55"/>
            <p:cNvSpPr/>
            <p:nvPr/>
          </p:nvSpPr>
          <p:spPr>
            <a:xfrm>
              <a:off x="2635717" y="3004339"/>
              <a:ext cx="512501" cy="442563"/>
            </a:xfrm>
            <a:custGeom>
              <a:avLst/>
              <a:gdLst/>
              <a:ahLst/>
              <a:cxnLst/>
              <a:rect l="l" t="t" r="r" b="b"/>
              <a:pathLst>
                <a:path w="12377" h="10688" extrusionOk="0">
                  <a:moveTo>
                    <a:pt x="6191" y="0"/>
                  </a:moveTo>
                  <a:cubicBezTo>
                    <a:pt x="5339" y="0"/>
                    <a:pt x="4487" y="445"/>
                    <a:pt x="4049" y="1335"/>
                  </a:cubicBezTo>
                  <a:lnTo>
                    <a:pt x="3644" y="2150"/>
                  </a:lnTo>
                  <a:lnTo>
                    <a:pt x="2746" y="2284"/>
                  </a:lnTo>
                  <a:cubicBezTo>
                    <a:pt x="785" y="2568"/>
                    <a:pt x="1" y="4979"/>
                    <a:pt x="1421" y="6359"/>
                  </a:cubicBezTo>
                  <a:lnTo>
                    <a:pt x="2074" y="6996"/>
                  </a:lnTo>
                  <a:lnTo>
                    <a:pt x="1920" y="7891"/>
                  </a:lnTo>
                  <a:cubicBezTo>
                    <a:pt x="1656" y="9436"/>
                    <a:pt x="2880" y="10687"/>
                    <a:pt x="4271" y="10687"/>
                  </a:cubicBezTo>
                  <a:cubicBezTo>
                    <a:pt x="4639" y="10687"/>
                    <a:pt x="5019" y="10600"/>
                    <a:pt x="5385" y="10407"/>
                  </a:cubicBezTo>
                  <a:lnTo>
                    <a:pt x="6192" y="9986"/>
                  </a:lnTo>
                  <a:lnTo>
                    <a:pt x="6998" y="10407"/>
                  </a:lnTo>
                  <a:cubicBezTo>
                    <a:pt x="7363" y="10600"/>
                    <a:pt x="7742" y="10687"/>
                    <a:pt x="8109" y="10687"/>
                  </a:cubicBezTo>
                  <a:cubicBezTo>
                    <a:pt x="9500" y="10687"/>
                    <a:pt x="10727" y="9436"/>
                    <a:pt x="10463" y="7891"/>
                  </a:cubicBezTo>
                  <a:lnTo>
                    <a:pt x="10309" y="6996"/>
                  </a:lnTo>
                  <a:lnTo>
                    <a:pt x="10962" y="6359"/>
                  </a:lnTo>
                  <a:cubicBezTo>
                    <a:pt x="12376" y="4976"/>
                    <a:pt x="11595" y="2568"/>
                    <a:pt x="9637" y="2284"/>
                  </a:cubicBezTo>
                  <a:lnTo>
                    <a:pt x="8736" y="2150"/>
                  </a:lnTo>
                  <a:lnTo>
                    <a:pt x="8331" y="1335"/>
                  </a:lnTo>
                  <a:cubicBezTo>
                    <a:pt x="7895" y="445"/>
                    <a:pt x="7043" y="0"/>
                    <a:pt x="6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5" name="Google Shape;6715;p55"/>
            <p:cNvSpPr/>
            <p:nvPr/>
          </p:nvSpPr>
          <p:spPr>
            <a:xfrm>
              <a:off x="2673853" y="3037133"/>
              <a:ext cx="436601" cy="376725"/>
            </a:xfrm>
            <a:custGeom>
              <a:avLst/>
              <a:gdLst/>
              <a:ahLst/>
              <a:cxnLst/>
              <a:rect l="l" t="t" r="r" b="b"/>
              <a:pathLst>
                <a:path w="10544" h="9098" extrusionOk="0">
                  <a:moveTo>
                    <a:pt x="5271" y="0"/>
                  </a:moveTo>
                  <a:cubicBezTo>
                    <a:pt x="4544" y="0"/>
                    <a:pt x="3818" y="378"/>
                    <a:pt x="3443" y="1134"/>
                  </a:cubicBezTo>
                  <a:lnTo>
                    <a:pt x="3100" y="1829"/>
                  </a:lnTo>
                  <a:lnTo>
                    <a:pt x="2333" y="1941"/>
                  </a:lnTo>
                  <a:cubicBezTo>
                    <a:pt x="667" y="2181"/>
                    <a:pt x="1" y="4231"/>
                    <a:pt x="1209" y="5411"/>
                  </a:cubicBezTo>
                  <a:lnTo>
                    <a:pt x="1761" y="5952"/>
                  </a:lnTo>
                  <a:lnTo>
                    <a:pt x="1630" y="6714"/>
                  </a:lnTo>
                  <a:cubicBezTo>
                    <a:pt x="1402" y="8028"/>
                    <a:pt x="2451" y="9097"/>
                    <a:pt x="3638" y="9097"/>
                  </a:cubicBezTo>
                  <a:cubicBezTo>
                    <a:pt x="3951" y="9097"/>
                    <a:pt x="4273" y="9023"/>
                    <a:pt x="4584" y="8859"/>
                  </a:cubicBezTo>
                  <a:lnTo>
                    <a:pt x="5271" y="8497"/>
                  </a:lnTo>
                  <a:lnTo>
                    <a:pt x="5957" y="8859"/>
                  </a:lnTo>
                  <a:cubicBezTo>
                    <a:pt x="6269" y="9023"/>
                    <a:pt x="6592" y="9098"/>
                    <a:pt x="6905" y="9098"/>
                  </a:cubicBezTo>
                  <a:cubicBezTo>
                    <a:pt x="8091" y="9098"/>
                    <a:pt x="9136" y="8032"/>
                    <a:pt x="8911" y="6714"/>
                  </a:cubicBezTo>
                  <a:lnTo>
                    <a:pt x="8777" y="5952"/>
                  </a:lnTo>
                  <a:lnTo>
                    <a:pt x="9332" y="5411"/>
                  </a:lnTo>
                  <a:cubicBezTo>
                    <a:pt x="10543" y="4237"/>
                    <a:pt x="9876" y="2186"/>
                    <a:pt x="8205" y="1941"/>
                  </a:cubicBezTo>
                  <a:lnTo>
                    <a:pt x="7438" y="1829"/>
                  </a:lnTo>
                  <a:lnTo>
                    <a:pt x="7098" y="1134"/>
                  </a:lnTo>
                  <a:cubicBezTo>
                    <a:pt x="6723" y="378"/>
                    <a:pt x="5997" y="0"/>
                    <a:pt x="5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6" name="Google Shape;6716;p55"/>
            <p:cNvSpPr/>
            <p:nvPr/>
          </p:nvSpPr>
          <p:spPr>
            <a:xfrm>
              <a:off x="2673853" y="3067319"/>
              <a:ext cx="401487" cy="362688"/>
            </a:xfrm>
            <a:custGeom>
              <a:avLst/>
              <a:gdLst/>
              <a:ahLst/>
              <a:cxnLst/>
              <a:rect l="l" t="t" r="r" b="b"/>
              <a:pathLst>
                <a:path w="9696" h="8759" extrusionOk="0">
                  <a:moveTo>
                    <a:pt x="1" y="4124"/>
                  </a:moveTo>
                  <a:lnTo>
                    <a:pt x="1" y="4124"/>
                  </a:lnTo>
                  <a:cubicBezTo>
                    <a:pt x="121" y="4378"/>
                    <a:pt x="280" y="4624"/>
                    <a:pt x="503" y="4838"/>
                  </a:cubicBezTo>
                  <a:lnTo>
                    <a:pt x="1156" y="5475"/>
                  </a:lnTo>
                  <a:lnTo>
                    <a:pt x="1002" y="6370"/>
                  </a:lnTo>
                  <a:cubicBezTo>
                    <a:pt x="991" y="6437"/>
                    <a:pt x="988" y="6498"/>
                    <a:pt x="980" y="6565"/>
                  </a:cubicBezTo>
                  <a:cubicBezTo>
                    <a:pt x="1861" y="6230"/>
                    <a:pt x="2897" y="5574"/>
                    <a:pt x="3868" y="5147"/>
                  </a:cubicBezTo>
                  <a:lnTo>
                    <a:pt x="3868" y="5147"/>
                  </a:lnTo>
                  <a:cubicBezTo>
                    <a:pt x="3867" y="5206"/>
                    <a:pt x="3885" y="5245"/>
                    <a:pt x="3941" y="5245"/>
                  </a:cubicBezTo>
                  <a:cubicBezTo>
                    <a:pt x="3949" y="5245"/>
                    <a:pt x="3956" y="5244"/>
                    <a:pt x="3965" y="5243"/>
                  </a:cubicBezTo>
                  <a:cubicBezTo>
                    <a:pt x="4252" y="5198"/>
                    <a:pt x="4531" y="5067"/>
                    <a:pt x="4710" y="4841"/>
                  </a:cubicBezTo>
                  <a:lnTo>
                    <a:pt x="4710" y="4841"/>
                  </a:lnTo>
                  <a:cubicBezTo>
                    <a:pt x="4439" y="4914"/>
                    <a:pt x="4156" y="5020"/>
                    <a:pt x="3868" y="5147"/>
                  </a:cubicBezTo>
                  <a:lnTo>
                    <a:pt x="3868" y="5147"/>
                  </a:lnTo>
                  <a:cubicBezTo>
                    <a:pt x="3870" y="4977"/>
                    <a:pt x="4037" y="4642"/>
                    <a:pt x="3904" y="4642"/>
                  </a:cubicBezTo>
                  <a:cubicBezTo>
                    <a:pt x="3893" y="4642"/>
                    <a:pt x="3880" y="4644"/>
                    <a:pt x="3864" y="4649"/>
                  </a:cubicBezTo>
                  <a:cubicBezTo>
                    <a:pt x="3100" y="4897"/>
                    <a:pt x="2639" y="5077"/>
                    <a:pt x="2176" y="5077"/>
                  </a:cubicBezTo>
                  <a:cubicBezTo>
                    <a:pt x="1625" y="5077"/>
                    <a:pt x="1071" y="4822"/>
                    <a:pt x="1" y="4124"/>
                  </a:cubicBezTo>
                  <a:close/>
                  <a:moveTo>
                    <a:pt x="7508" y="1"/>
                  </a:moveTo>
                  <a:cubicBezTo>
                    <a:pt x="7304" y="1081"/>
                    <a:pt x="6978" y="2138"/>
                    <a:pt x="6531" y="3142"/>
                  </a:cubicBezTo>
                  <a:cubicBezTo>
                    <a:pt x="6412" y="3418"/>
                    <a:pt x="6250" y="3720"/>
                    <a:pt x="5960" y="3803"/>
                  </a:cubicBezTo>
                  <a:cubicBezTo>
                    <a:pt x="5908" y="3819"/>
                    <a:pt x="5855" y="3826"/>
                    <a:pt x="5802" y="3826"/>
                  </a:cubicBezTo>
                  <a:cubicBezTo>
                    <a:pt x="5627" y="3826"/>
                    <a:pt x="5452" y="3748"/>
                    <a:pt x="5315" y="3636"/>
                  </a:cubicBezTo>
                  <a:cubicBezTo>
                    <a:pt x="5134" y="3488"/>
                    <a:pt x="5008" y="3290"/>
                    <a:pt x="4883" y="3095"/>
                  </a:cubicBezTo>
                  <a:cubicBezTo>
                    <a:pt x="4249" y="2102"/>
                    <a:pt x="3616" y="1109"/>
                    <a:pt x="2983" y="113"/>
                  </a:cubicBezTo>
                  <a:lnTo>
                    <a:pt x="2729" y="629"/>
                  </a:lnTo>
                  <a:lnTo>
                    <a:pt x="2235" y="698"/>
                  </a:lnTo>
                  <a:cubicBezTo>
                    <a:pt x="3265" y="1348"/>
                    <a:pt x="4157" y="2197"/>
                    <a:pt x="4673" y="3282"/>
                  </a:cubicBezTo>
                  <a:cubicBezTo>
                    <a:pt x="4908" y="3778"/>
                    <a:pt x="5045" y="4409"/>
                    <a:pt x="4710" y="4841"/>
                  </a:cubicBezTo>
                  <a:cubicBezTo>
                    <a:pt x="4714" y="4840"/>
                    <a:pt x="4718" y="4840"/>
                    <a:pt x="4721" y="4840"/>
                  </a:cubicBezTo>
                  <a:cubicBezTo>
                    <a:pt x="4845" y="4840"/>
                    <a:pt x="4774" y="5371"/>
                    <a:pt x="4883" y="5461"/>
                  </a:cubicBezTo>
                  <a:cubicBezTo>
                    <a:pt x="4961" y="5522"/>
                    <a:pt x="4989" y="5622"/>
                    <a:pt x="5005" y="5720"/>
                  </a:cubicBezTo>
                  <a:cubicBezTo>
                    <a:pt x="5095" y="6192"/>
                    <a:pt x="5047" y="6680"/>
                    <a:pt x="4983" y="7157"/>
                  </a:cubicBezTo>
                  <a:cubicBezTo>
                    <a:pt x="4913" y="7695"/>
                    <a:pt x="4821" y="8228"/>
                    <a:pt x="4713" y="8758"/>
                  </a:cubicBezTo>
                  <a:lnTo>
                    <a:pt x="5271" y="8465"/>
                  </a:lnTo>
                  <a:lnTo>
                    <a:pt x="5683" y="8683"/>
                  </a:lnTo>
                  <a:cubicBezTo>
                    <a:pt x="5625" y="8236"/>
                    <a:pt x="5583" y="7784"/>
                    <a:pt x="5563" y="7335"/>
                  </a:cubicBezTo>
                  <a:cubicBezTo>
                    <a:pt x="5530" y="6599"/>
                    <a:pt x="5563" y="5815"/>
                    <a:pt x="5976" y="5210"/>
                  </a:cubicBezTo>
                  <a:cubicBezTo>
                    <a:pt x="6004" y="5168"/>
                    <a:pt x="6038" y="5126"/>
                    <a:pt x="6082" y="5098"/>
                  </a:cubicBezTo>
                  <a:cubicBezTo>
                    <a:pt x="6141" y="5062"/>
                    <a:pt x="6211" y="5059"/>
                    <a:pt x="6280" y="5059"/>
                  </a:cubicBezTo>
                  <a:cubicBezTo>
                    <a:pt x="6284" y="5059"/>
                    <a:pt x="6288" y="5059"/>
                    <a:pt x="6291" y="5059"/>
                  </a:cubicBezTo>
                  <a:cubicBezTo>
                    <a:pt x="7364" y="5059"/>
                    <a:pt x="8390" y="5467"/>
                    <a:pt x="9436" y="5731"/>
                  </a:cubicBezTo>
                  <a:lnTo>
                    <a:pt x="9394" y="5475"/>
                  </a:lnTo>
                  <a:lnTo>
                    <a:pt x="9695" y="5170"/>
                  </a:lnTo>
                  <a:cubicBezTo>
                    <a:pt x="9321" y="5154"/>
                    <a:pt x="8950" y="5134"/>
                    <a:pt x="8579" y="5078"/>
                  </a:cubicBezTo>
                  <a:cubicBezTo>
                    <a:pt x="8200" y="5023"/>
                    <a:pt x="7823" y="4939"/>
                    <a:pt x="7458" y="4825"/>
                  </a:cubicBezTo>
                  <a:cubicBezTo>
                    <a:pt x="7215" y="4749"/>
                    <a:pt x="6975" y="4657"/>
                    <a:pt x="6780" y="4501"/>
                  </a:cubicBezTo>
                  <a:cubicBezTo>
                    <a:pt x="6584" y="4345"/>
                    <a:pt x="6434" y="4110"/>
                    <a:pt x="6434" y="3859"/>
                  </a:cubicBezTo>
                  <a:cubicBezTo>
                    <a:pt x="6434" y="3605"/>
                    <a:pt x="6582" y="3374"/>
                    <a:pt x="6721" y="3165"/>
                  </a:cubicBezTo>
                  <a:lnTo>
                    <a:pt x="8342" y="707"/>
                  </a:lnTo>
                  <a:lnTo>
                    <a:pt x="7820" y="629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7" name="Google Shape;6717;p55"/>
            <p:cNvSpPr/>
            <p:nvPr/>
          </p:nvSpPr>
          <p:spPr>
            <a:xfrm>
              <a:off x="2809129" y="3142762"/>
              <a:ext cx="165796" cy="165837"/>
            </a:xfrm>
            <a:custGeom>
              <a:avLst/>
              <a:gdLst/>
              <a:ahLst/>
              <a:cxnLst/>
              <a:rect l="l" t="t" r="r" b="b"/>
              <a:pathLst>
                <a:path w="4004" h="4005" extrusionOk="0">
                  <a:moveTo>
                    <a:pt x="2004" y="1"/>
                  </a:moveTo>
                  <a:cubicBezTo>
                    <a:pt x="896" y="1"/>
                    <a:pt x="0" y="896"/>
                    <a:pt x="0" y="2001"/>
                  </a:cubicBezTo>
                  <a:cubicBezTo>
                    <a:pt x="0" y="3109"/>
                    <a:pt x="896" y="4004"/>
                    <a:pt x="2004" y="4004"/>
                  </a:cubicBezTo>
                  <a:cubicBezTo>
                    <a:pt x="3108" y="4004"/>
                    <a:pt x="4004" y="3109"/>
                    <a:pt x="4004" y="2001"/>
                  </a:cubicBezTo>
                  <a:cubicBezTo>
                    <a:pt x="4004" y="896"/>
                    <a:pt x="3108" y="1"/>
                    <a:pt x="20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8" name="Google Shape;6718;p55"/>
            <p:cNvSpPr/>
            <p:nvPr/>
          </p:nvSpPr>
          <p:spPr>
            <a:xfrm>
              <a:off x="2826230" y="3168973"/>
              <a:ext cx="131593" cy="113374"/>
            </a:xfrm>
            <a:custGeom>
              <a:avLst/>
              <a:gdLst/>
              <a:ahLst/>
              <a:cxnLst/>
              <a:rect l="l" t="t" r="r" b="b"/>
              <a:pathLst>
                <a:path w="3178" h="2738" extrusionOk="0">
                  <a:moveTo>
                    <a:pt x="1589" y="1"/>
                  </a:moveTo>
                  <a:cubicBezTo>
                    <a:pt x="1371" y="1"/>
                    <a:pt x="1151" y="115"/>
                    <a:pt x="1035" y="344"/>
                  </a:cubicBezTo>
                  <a:lnTo>
                    <a:pt x="932" y="553"/>
                  </a:lnTo>
                  <a:lnTo>
                    <a:pt x="701" y="584"/>
                  </a:lnTo>
                  <a:cubicBezTo>
                    <a:pt x="198" y="654"/>
                    <a:pt x="0" y="1270"/>
                    <a:pt x="363" y="1627"/>
                  </a:cubicBezTo>
                  <a:lnTo>
                    <a:pt x="530" y="1792"/>
                  </a:lnTo>
                  <a:lnTo>
                    <a:pt x="491" y="2021"/>
                  </a:lnTo>
                  <a:cubicBezTo>
                    <a:pt x="425" y="2416"/>
                    <a:pt x="739" y="2737"/>
                    <a:pt x="1096" y="2737"/>
                  </a:cubicBezTo>
                  <a:cubicBezTo>
                    <a:pt x="1190" y="2737"/>
                    <a:pt x="1287" y="2715"/>
                    <a:pt x="1381" y="2665"/>
                  </a:cubicBezTo>
                  <a:lnTo>
                    <a:pt x="1588" y="2559"/>
                  </a:lnTo>
                  <a:lnTo>
                    <a:pt x="1791" y="2665"/>
                  </a:lnTo>
                  <a:cubicBezTo>
                    <a:pt x="1886" y="2715"/>
                    <a:pt x="1983" y="2737"/>
                    <a:pt x="2078" y="2737"/>
                  </a:cubicBezTo>
                  <a:cubicBezTo>
                    <a:pt x="2435" y="2737"/>
                    <a:pt x="2747" y="2416"/>
                    <a:pt x="2681" y="2021"/>
                  </a:cubicBezTo>
                  <a:lnTo>
                    <a:pt x="2642" y="1792"/>
                  </a:lnTo>
                  <a:lnTo>
                    <a:pt x="2810" y="1627"/>
                  </a:lnTo>
                  <a:cubicBezTo>
                    <a:pt x="3178" y="1276"/>
                    <a:pt x="2974" y="657"/>
                    <a:pt x="2472" y="584"/>
                  </a:cubicBezTo>
                  <a:lnTo>
                    <a:pt x="2243" y="553"/>
                  </a:lnTo>
                  <a:lnTo>
                    <a:pt x="2137" y="344"/>
                  </a:lnTo>
                  <a:cubicBezTo>
                    <a:pt x="2026" y="115"/>
                    <a:pt x="1808" y="1"/>
                    <a:pt x="158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9" name="Google Shape;6719;p55"/>
            <p:cNvSpPr/>
            <p:nvPr/>
          </p:nvSpPr>
          <p:spPr>
            <a:xfrm>
              <a:off x="2849335" y="3182844"/>
              <a:ext cx="85506" cy="85548"/>
            </a:xfrm>
            <a:custGeom>
              <a:avLst/>
              <a:gdLst/>
              <a:ahLst/>
              <a:cxnLst/>
              <a:rect l="l" t="t" r="r" b="b"/>
              <a:pathLst>
                <a:path w="2065" h="2066" extrusionOk="0">
                  <a:moveTo>
                    <a:pt x="1033" y="1"/>
                  </a:moveTo>
                  <a:cubicBezTo>
                    <a:pt x="461" y="1"/>
                    <a:pt x="0" y="461"/>
                    <a:pt x="0" y="1033"/>
                  </a:cubicBezTo>
                  <a:cubicBezTo>
                    <a:pt x="0" y="1605"/>
                    <a:pt x="461" y="2065"/>
                    <a:pt x="1033" y="2065"/>
                  </a:cubicBezTo>
                  <a:cubicBezTo>
                    <a:pt x="1604" y="2065"/>
                    <a:pt x="2065" y="1605"/>
                    <a:pt x="2065" y="1033"/>
                  </a:cubicBezTo>
                  <a:cubicBezTo>
                    <a:pt x="2065" y="467"/>
                    <a:pt x="1604" y="1"/>
                    <a:pt x="10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0" name="Google Shape;6720;p55"/>
            <p:cNvSpPr/>
            <p:nvPr/>
          </p:nvSpPr>
          <p:spPr>
            <a:xfrm>
              <a:off x="2889541" y="3099119"/>
              <a:ext cx="5093" cy="255774"/>
            </a:xfrm>
            <a:custGeom>
              <a:avLst/>
              <a:gdLst/>
              <a:ahLst/>
              <a:cxnLst/>
              <a:rect l="l" t="t" r="r" b="b"/>
              <a:pathLst>
                <a:path w="123" h="6177" extrusionOk="0">
                  <a:moveTo>
                    <a:pt x="0" y="0"/>
                  </a:moveTo>
                  <a:lnTo>
                    <a:pt x="0" y="6177"/>
                  </a:lnTo>
                  <a:lnTo>
                    <a:pt x="123" y="6177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1" name="Google Shape;6721;p55"/>
            <p:cNvSpPr/>
            <p:nvPr/>
          </p:nvSpPr>
          <p:spPr>
            <a:xfrm>
              <a:off x="2879479" y="3077050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0"/>
                  </a:moveTo>
                  <a:cubicBezTo>
                    <a:pt x="140" y="0"/>
                    <a:pt x="0" y="140"/>
                    <a:pt x="0" y="313"/>
                  </a:cubicBezTo>
                  <a:cubicBezTo>
                    <a:pt x="0" y="489"/>
                    <a:pt x="140" y="628"/>
                    <a:pt x="313" y="628"/>
                  </a:cubicBezTo>
                  <a:cubicBezTo>
                    <a:pt x="489" y="628"/>
                    <a:pt x="628" y="489"/>
                    <a:pt x="628" y="313"/>
                  </a:cubicBezTo>
                  <a:cubicBezTo>
                    <a:pt x="628" y="140"/>
                    <a:pt x="489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2" name="Google Shape;6722;p55"/>
            <p:cNvSpPr/>
            <p:nvPr/>
          </p:nvSpPr>
          <p:spPr>
            <a:xfrm>
              <a:off x="2887222" y="3084875"/>
              <a:ext cx="10559" cy="10352"/>
            </a:xfrm>
            <a:custGeom>
              <a:avLst/>
              <a:gdLst/>
              <a:ahLst/>
              <a:cxnLst/>
              <a:rect l="l" t="t" r="r" b="b"/>
              <a:pathLst>
                <a:path w="255" h="250" extrusionOk="0">
                  <a:moveTo>
                    <a:pt x="135" y="1"/>
                  </a:moveTo>
                  <a:cubicBezTo>
                    <a:pt x="132" y="1"/>
                    <a:pt x="129" y="1"/>
                    <a:pt x="126" y="1"/>
                  </a:cubicBezTo>
                  <a:cubicBezTo>
                    <a:pt x="56" y="1"/>
                    <a:pt x="0" y="57"/>
                    <a:pt x="0" y="127"/>
                  </a:cubicBezTo>
                  <a:cubicBezTo>
                    <a:pt x="0" y="196"/>
                    <a:pt x="56" y="249"/>
                    <a:pt x="126" y="249"/>
                  </a:cubicBezTo>
                  <a:cubicBezTo>
                    <a:pt x="196" y="249"/>
                    <a:pt x="254" y="196"/>
                    <a:pt x="254" y="127"/>
                  </a:cubicBezTo>
                  <a:cubicBezTo>
                    <a:pt x="254" y="55"/>
                    <a:pt x="198" y="1"/>
                    <a:pt x="135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3" name="Google Shape;6723;p55"/>
            <p:cNvSpPr/>
            <p:nvPr/>
          </p:nvSpPr>
          <p:spPr>
            <a:xfrm>
              <a:off x="2879355" y="3350914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1"/>
                  </a:moveTo>
                  <a:cubicBezTo>
                    <a:pt x="140" y="1"/>
                    <a:pt x="1" y="146"/>
                    <a:pt x="1" y="316"/>
                  </a:cubicBezTo>
                  <a:cubicBezTo>
                    <a:pt x="1" y="489"/>
                    <a:pt x="143" y="629"/>
                    <a:pt x="313" y="629"/>
                  </a:cubicBezTo>
                  <a:cubicBezTo>
                    <a:pt x="489" y="629"/>
                    <a:pt x="628" y="486"/>
                    <a:pt x="628" y="316"/>
                  </a:cubicBezTo>
                  <a:cubicBezTo>
                    <a:pt x="628" y="146"/>
                    <a:pt x="489" y="6"/>
                    <a:pt x="313" y="1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4" name="Google Shape;6724;p55"/>
            <p:cNvSpPr/>
            <p:nvPr/>
          </p:nvSpPr>
          <p:spPr>
            <a:xfrm>
              <a:off x="2887222" y="3358782"/>
              <a:ext cx="10559" cy="10435"/>
            </a:xfrm>
            <a:custGeom>
              <a:avLst/>
              <a:gdLst/>
              <a:ahLst/>
              <a:cxnLst/>
              <a:rect l="l" t="t" r="r" b="b"/>
              <a:pathLst>
                <a:path w="255" h="252" extrusionOk="0">
                  <a:moveTo>
                    <a:pt x="126" y="1"/>
                  </a:moveTo>
                  <a:cubicBezTo>
                    <a:pt x="56" y="1"/>
                    <a:pt x="0" y="56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6" y="252"/>
                    <a:pt x="254" y="196"/>
                    <a:pt x="254" y="126"/>
                  </a:cubicBezTo>
                  <a:cubicBezTo>
                    <a:pt x="254" y="56"/>
                    <a:pt x="193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5" name="Google Shape;6725;p55"/>
            <p:cNvSpPr/>
            <p:nvPr/>
          </p:nvSpPr>
          <p:spPr>
            <a:xfrm>
              <a:off x="2764534" y="3224209"/>
              <a:ext cx="255816" cy="5135"/>
            </a:xfrm>
            <a:custGeom>
              <a:avLst/>
              <a:gdLst/>
              <a:ahLst/>
              <a:cxnLst/>
              <a:rect l="l" t="t" r="r" b="b"/>
              <a:pathLst>
                <a:path w="6178" h="124" extrusionOk="0">
                  <a:moveTo>
                    <a:pt x="1" y="1"/>
                  </a:moveTo>
                  <a:lnTo>
                    <a:pt x="1" y="123"/>
                  </a:lnTo>
                  <a:lnTo>
                    <a:pt x="6177" y="123"/>
                  </a:lnTo>
                  <a:lnTo>
                    <a:pt x="6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6" name="Google Shape;6726;p55"/>
            <p:cNvSpPr/>
            <p:nvPr/>
          </p:nvSpPr>
          <p:spPr>
            <a:xfrm>
              <a:off x="3016370" y="3213941"/>
              <a:ext cx="26004" cy="26004"/>
            </a:xfrm>
            <a:custGeom>
              <a:avLst/>
              <a:gdLst/>
              <a:ahLst/>
              <a:cxnLst/>
              <a:rect l="l" t="t" r="r" b="b"/>
              <a:pathLst>
                <a:path w="628" h="628" extrusionOk="0">
                  <a:moveTo>
                    <a:pt x="316" y="0"/>
                  </a:moveTo>
                  <a:cubicBezTo>
                    <a:pt x="140" y="0"/>
                    <a:pt x="0" y="140"/>
                    <a:pt x="0" y="315"/>
                  </a:cubicBezTo>
                  <a:cubicBezTo>
                    <a:pt x="0" y="488"/>
                    <a:pt x="140" y="628"/>
                    <a:pt x="316" y="628"/>
                  </a:cubicBezTo>
                  <a:cubicBezTo>
                    <a:pt x="489" y="628"/>
                    <a:pt x="628" y="488"/>
                    <a:pt x="628" y="315"/>
                  </a:cubicBezTo>
                  <a:cubicBezTo>
                    <a:pt x="628" y="140"/>
                    <a:pt x="489" y="0"/>
                    <a:pt x="316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7" name="Google Shape;6727;p55"/>
            <p:cNvSpPr/>
            <p:nvPr/>
          </p:nvSpPr>
          <p:spPr>
            <a:xfrm>
              <a:off x="3024237" y="3221891"/>
              <a:ext cx="10518" cy="10435"/>
            </a:xfrm>
            <a:custGeom>
              <a:avLst/>
              <a:gdLst/>
              <a:ahLst/>
              <a:cxnLst/>
              <a:rect l="l" t="t" r="r" b="b"/>
              <a:pathLst>
                <a:path w="254" h="252" extrusionOk="0">
                  <a:moveTo>
                    <a:pt x="126" y="1"/>
                  </a:moveTo>
                  <a:cubicBezTo>
                    <a:pt x="56" y="1"/>
                    <a:pt x="0" y="57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5" y="252"/>
                    <a:pt x="254" y="196"/>
                    <a:pt x="251" y="126"/>
                  </a:cubicBezTo>
                  <a:cubicBezTo>
                    <a:pt x="251" y="57"/>
                    <a:pt x="195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8" name="Google Shape;6728;p55"/>
            <p:cNvSpPr/>
            <p:nvPr/>
          </p:nvSpPr>
          <p:spPr>
            <a:xfrm>
              <a:off x="2742464" y="3213941"/>
              <a:ext cx="26045" cy="26004"/>
            </a:xfrm>
            <a:custGeom>
              <a:avLst/>
              <a:gdLst/>
              <a:ahLst/>
              <a:cxnLst/>
              <a:rect l="l" t="t" r="r" b="b"/>
              <a:pathLst>
                <a:path w="629" h="628" extrusionOk="0">
                  <a:moveTo>
                    <a:pt x="313" y="0"/>
                  </a:moveTo>
                  <a:cubicBezTo>
                    <a:pt x="140" y="0"/>
                    <a:pt x="1" y="142"/>
                    <a:pt x="1" y="315"/>
                  </a:cubicBezTo>
                  <a:cubicBezTo>
                    <a:pt x="1" y="488"/>
                    <a:pt x="143" y="628"/>
                    <a:pt x="313" y="628"/>
                  </a:cubicBezTo>
                  <a:cubicBezTo>
                    <a:pt x="486" y="628"/>
                    <a:pt x="626" y="488"/>
                    <a:pt x="628" y="315"/>
                  </a:cubicBezTo>
                  <a:cubicBezTo>
                    <a:pt x="628" y="140"/>
                    <a:pt x="483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9" name="Google Shape;6729;p55"/>
            <p:cNvSpPr/>
            <p:nvPr/>
          </p:nvSpPr>
          <p:spPr>
            <a:xfrm>
              <a:off x="2750207" y="3221891"/>
              <a:ext cx="10435" cy="10435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126" y="1"/>
                  </a:moveTo>
                  <a:cubicBezTo>
                    <a:pt x="56" y="1"/>
                    <a:pt x="1" y="57"/>
                    <a:pt x="1" y="126"/>
                  </a:cubicBezTo>
                  <a:cubicBezTo>
                    <a:pt x="1" y="196"/>
                    <a:pt x="56" y="252"/>
                    <a:pt x="126" y="252"/>
                  </a:cubicBezTo>
                  <a:cubicBezTo>
                    <a:pt x="196" y="252"/>
                    <a:pt x="252" y="196"/>
                    <a:pt x="252" y="126"/>
                  </a:cubicBezTo>
                  <a:cubicBezTo>
                    <a:pt x="252" y="57"/>
                    <a:pt x="196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0" name="Google Shape;6730;p55"/>
            <p:cNvSpPr/>
            <p:nvPr/>
          </p:nvSpPr>
          <p:spPr>
            <a:xfrm>
              <a:off x="2821137" y="3155930"/>
              <a:ext cx="141904" cy="141904"/>
            </a:xfrm>
            <a:custGeom>
              <a:avLst/>
              <a:gdLst/>
              <a:ahLst/>
              <a:cxnLst/>
              <a:rect l="l" t="t" r="r" b="b"/>
              <a:pathLst>
                <a:path w="3427" h="3427" extrusionOk="0">
                  <a:moveTo>
                    <a:pt x="3340" y="1"/>
                  </a:moveTo>
                  <a:lnTo>
                    <a:pt x="1" y="3340"/>
                  </a:lnTo>
                  <a:lnTo>
                    <a:pt x="87" y="3427"/>
                  </a:lnTo>
                  <a:lnTo>
                    <a:pt x="3426" y="87"/>
                  </a:lnTo>
                  <a:lnTo>
                    <a:pt x="33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1" name="Google Shape;6731;p55"/>
            <p:cNvSpPr/>
            <p:nvPr/>
          </p:nvSpPr>
          <p:spPr>
            <a:xfrm>
              <a:off x="2956413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0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0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2" name="Google Shape;6732;p55"/>
            <p:cNvSpPr/>
            <p:nvPr/>
          </p:nvSpPr>
          <p:spPr>
            <a:xfrm>
              <a:off x="2962086" y="3149056"/>
              <a:ext cx="8820" cy="8033"/>
            </a:xfrm>
            <a:custGeom>
              <a:avLst/>
              <a:gdLst/>
              <a:ahLst/>
              <a:cxnLst/>
              <a:rect l="l" t="t" r="r" b="b"/>
              <a:pathLst>
                <a:path w="213" h="194" extrusionOk="0">
                  <a:moveTo>
                    <a:pt x="109" y="1"/>
                  </a:moveTo>
                  <a:cubicBezTo>
                    <a:pt x="84" y="1"/>
                    <a:pt x="59" y="11"/>
                    <a:pt x="39" y="30"/>
                  </a:cubicBezTo>
                  <a:cubicBezTo>
                    <a:pt x="0" y="64"/>
                    <a:pt x="0" y="128"/>
                    <a:pt x="39" y="167"/>
                  </a:cubicBezTo>
                  <a:cubicBezTo>
                    <a:pt x="56" y="185"/>
                    <a:pt x="80" y="194"/>
                    <a:pt x="105" y="194"/>
                  </a:cubicBezTo>
                  <a:cubicBezTo>
                    <a:pt x="131" y="194"/>
                    <a:pt x="156" y="185"/>
                    <a:pt x="176" y="167"/>
                  </a:cubicBezTo>
                  <a:cubicBezTo>
                    <a:pt x="212" y="128"/>
                    <a:pt x="212" y="64"/>
                    <a:pt x="176" y="30"/>
                  </a:cubicBezTo>
                  <a:cubicBezTo>
                    <a:pt x="158" y="11"/>
                    <a:pt x="133" y="1"/>
                    <a:pt x="10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3" name="Google Shape;6733;p55"/>
            <p:cNvSpPr/>
            <p:nvPr/>
          </p:nvSpPr>
          <p:spPr>
            <a:xfrm>
              <a:off x="2808425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3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3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4" name="Google Shape;6734;p55"/>
            <p:cNvSpPr/>
            <p:nvPr/>
          </p:nvSpPr>
          <p:spPr>
            <a:xfrm>
              <a:off x="2814305" y="3297003"/>
              <a:ext cx="8157" cy="8116"/>
            </a:xfrm>
            <a:custGeom>
              <a:avLst/>
              <a:gdLst/>
              <a:ahLst/>
              <a:cxnLst/>
              <a:rect l="l" t="t" r="r" b="b"/>
              <a:pathLst>
                <a:path w="197" h="196" extrusionOk="0">
                  <a:moveTo>
                    <a:pt x="99" y="0"/>
                  </a:moveTo>
                  <a:cubicBezTo>
                    <a:pt x="46" y="0"/>
                    <a:pt x="1" y="42"/>
                    <a:pt x="1" y="98"/>
                  </a:cubicBezTo>
                  <a:cubicBezTo>
                    <a:pt x="1" y="151"/>
                    <a:pt x="46" y="195"/>
                    <a:pt x="99" y="195"/>
                  </a:cubicBezTo>
                  <a:cubicBezTo>
                    <a:pt x="154" y="195"/>
                    <a:pt x="196" y="151"/>
                    <a:pt x="196" y="98"/>
                  </a:cubicBezTo>
                  <a:cubicBezTo>
                    <a:pt x="196" y="42"/>
                    <a:pt x="154" y="0"/>
                    <a:pt x="99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5" name="Google Shape;6735;p55"/>
            <p:cNvSpPr/>
            <p:nvPr/>
          </p:nvSpPr>
          <p:spPr>
            <a:xfrm>
              <a:off x="2821468" y="3156054"/>
              <a:ext cx="141904" cy="141779"/>
            </a:xfrm>
            <a:custGeom>
              <a:avLst/>
              <a:gdLst/>
              <a:ahLst/>
              <a:cxnLst/>
              <a:rect l="l" t="t" r="r" b="b"/>
              <a:pathLst>
                <a:path w="3427" h="3424" extrusionOk="0">
                  <a:moveTo>
                    <a:pt x="87" y="1"/>
                  </a:moveTo>
                  <a:lnTo>
                    <a:pt x="1" y="87"/>
                  </a:lnTo>
                  <a:lnTo>
                    <a:pt x="3340" y="3424"/>
                  </a:lnTo>
                  <a:lnTo>
                    <a:pt x="3427" y="3337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6" name="Google Shape;6736;p55"/>
            <p:cNvSpPr/>
            <p:nvPr/>
          </p:nvSpPr>
          <p:spPr>
            <a:xfrm>
              <a:off x="2956413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3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3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7" name="Google Shape;6737;p55"/>
            <p:cNvSpPr/>
            <p:nvPr/>
          </p:nvSpPr>
          <p:spPr>
            <a:xfrm>
              <a:off x="2962417" y="3297003"/>
              <a:ext cx="7992" cy="8116"/>
            </a:xfrm>
            <a:custGeom>
              <a:avLst/>
              <a:gdLst/>
              <a:ahLst/>
              <a:cxnLst/>
              <a:rect l="l" t="t" r="r" b="b"/>
              <a:pathLst>
                <a:path w="193" h="196" extrusionOk="0">
                  <a:moveTo>
                    <a:pt x="98" y="0"/>
                  </a:moveTo>
                  <a:cubicBezTo>
                    <a:pt x="42" y="0"/>
                    <a:pt x="0" y="42"/>
                    <a:pt x="0" y="98"/>
                  </a:cubicBezTo>
                  <a:cubicBezTo>
                    <a:pt x="0" y="151"/>
                    <a:pt x="42" y="195"/>
                    <a:pt x="98" y="195"/>
                  </a:cubicBezTo>
                  <a:cubicBezTo>
                    <a:pt x="151" y="195"/>
                    <a:pt x="193" y="151"/>
                    <a:pt x="193" y="98"/>
                  </a:cubicBezTo>
                  <a:cubicBezTo>
                    <a:pt x="193" y="42"/>
                    <a:pt x="151" y="0"/>
                    <a:pt x="98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8" name="Google Shape;6738;p55"/>
            <p:cNvSpPr/>
            <p:nvPr/>
          </p:nvSpPr>
          <p:spPr>
            <a:xfrm>
              <a:off x="2808425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0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0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9" name="Google Shape;6739;p55"/>
            <p:cNvSpPr/>
            <p:nvPr/>
          </p:nvSpPr>
          <p:spPr>
            <a:xfrm>
              <a:off x="2813974" y="3149056"/>
              <a:ext cx="8820" cy="7950"/>
            </a:xfrm>
            <a:custGeom>
              <a:avLst/>
              <a:gdLst/>
              <a:ahLst/>
              <a:cxnLst/>
              <a:rect l="l" t="t" r="r" b="b"/>
              <a:pathLst>
                <a:path w="213" h="192" extrusionOk="0">
                  <a:moveTo>
                    <a:pt x="107" y="1"/>
                  </a:moveTo>
                  <a:cubicBezTo>
                    <a:pt x="82" y="1"/>
                    <a:pt x="56" y="11"/>
                    <a:pt x="37" y="30"/>
                  </a:cubicBezTo>
                  <a:cubicBezTo>
                    <a:pt x="1" y="64"/>
                    <a:pt x="1" y="128"/>
                    <a:pt x="37" y="167"/>
                  </a:cubicBezTo>
                  <a:cubicBezTo>
                    <a:pt x="56" y="183"/>
                    <a:pt x="82" y="192"/>
                    <a:pt x="107" y="192"/>
                  </a:cubicBezTo>
                  <a:cubicBezTo>
                    <a:pt x="132" y="192"/>
                    <a:pt x="157" y="183"/>
                    <a:pt x="174" y="167"/>
                  </a:cubicBezTo>
                  <a:cubicBezTo>
                    <a:pt x="213" y="130"/>
                    <a:pt x="213" y="69"/>
                    <a:pt x="174" y="30"/>
                  </a:cubicBezTo>
                  <a:cubicBezTo>
                    <a:pt x="157" y="11"/>
                    <a:pt x="132" y="1"/>
                    <a:pt x="107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0" name="Google Shape;6740;p55"/>
            <p:cNvSpPr/>
            <p:nvPr/>
          </p:nvSpPr>
          <p:spPr>
            <a:xfrm>
              <a:off x="2870908" y="3204583"/>
              <a:ext cx="42236" cy="42194"/>
            </a:xfrm>
            <a:custGeom>
              <a:avLst/>
              <a:gdLst/>
              <a:ahLst/>
              <a:cxnLst/>
              <a:rect l="l" t="t" r="r" b="b"/>
              <a:pathLst>
                <a:path w="1020" h="1019" extrusionOk="0">
                  <a:moveTo>
                    <a:pt x="512" y="0"/>
                  </a:moveTo>
                  <a:cubicBezTo>
                    <a:pt x="233" y="0"/>
                    <a:pt x="1" y="226"/>
                    <a:pt x="1" y="508"/>
                  </a:cubicBezTo>
                  <a:cubicBezTo>
                    <a:pt x="1" y="787"/>
                    <a:pt x="233" y="1019"/>
                    <a:pt x="512" y="1019"/>
                  </a:cubicBezTo>
                  <a:cubicBezTo>
                    <a:pt x="790" y="1019"/>
                    <a:pt x="1019" y="793"/>
                    <a:pt x="1019" y="508"/>
                  </a:cubicBezTo>
                  <a:cubicBezTo>
                    <a:pt x="1019" y="226"/>
                    <a:pt x="793" y="0"/>
                    <a:pt x="5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1" name="Google Shape;6741;p55"/>
            <p:cNvSpPr/>
            <p:nvPr/>
          </p:nvSpPr>
          <p:spPr>
            <a:xfrm>
              <a:off x="2805444" y="2734408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1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3"/>
                  </a:cubicBezTo>
                  <a:cubicBezTo>
                    <a:pt x="1320" y="1098"/>
                    <a:pt x="1151" y="1067"/>
                    <a:pt x="981" y="1067"/>
                  </a:cubicBezTo>
                  <a:cubicBezTo>
                    <a:pt x="891" y="1067"/>
                    <a:pt x="800" y="1076"/>
                    <a:pt x="712" y="1092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3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9"/>
                    <a:pt x="572" y="3471"/>
                    <a:pt x="787" y="3987"/>
                  </a:cubicBezTo>
                  <a:cubicBezTo>
                    <a:pt x="811" y="4001"/>
                    <a:pt x="838" y="4007"/>
                    <a:pt x="866" y="4007"/>
                  </a:cubicBezTo>
                  <a:cubicBezTo>
                    <a:pt x="899" y="4007"/>
                    <a:pt x="934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5"/>
                    <a:pt x="2028" y="3276"/>
                  </a:cubicBezTo>
                  <a:cubicBezTo>
                    <a:pt x="2253" y="3675"/>
                    <a:pt x="2706" y="3912"/>
                    <a:pt x="3161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3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32"/>
                    <a:pt x="4034" y="1876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2" name="Google Shape;6742;p55"/>
            <p:cNvSpPr/>
            <p:nvPr/>
          </p:nvSpPr>
          <p:spPr>
            <a:xfrm>
              <a:off x="2878196" y="2757762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92"/>
                    <a:pt x="165" y="215"/>
                    <a:pt x="90" y="355"/>
                  </a:cubicBezTo>
                  <a:cubicBezTo>
                    <a:pt x="1" y="530"/>
                    <a:pt x="12" y="748"/>
                    <a:pt x="70" y="941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4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3" name="Google Shape;6743;p55"/>
            <p:cNvSpPr/>
            <p:nvPr/>
          </p:nvSpPr>
          <p:spPr>
            <a:xfrm>
              <a:off x="2886187" y="2772668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2"/>
                  </a:cubicBezTo>
                  <a:cubicBezTo>
                    <a:pt x="0" y="276"/>
                    <a:pt x="3" y="385"/>
                    <a:pt x="34" y="483"/>
                  </a:cubicBezTo>
                  <a:cubicBezTo>
                    <a:pt x="64" y="581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5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4" name="Google Shape;6744;p55"/>
            <p:cNvSpPr/>
            <p:nvPr/>
          </p:nvSpPr>
          <p:spPr>
            <a:xfrm>
              <a:off x="2898899" y="2830306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2"/>
                    <a:pt x="106" y="625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8"/>
                    <a:pt x="720" y="1186"/>
                    <a:pt x="871" y="1189"/>
                  </a:cubicBezTo>
                  <a:cubicBezTo>
                    <a:pt x="912" y="1038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5" name="Google Shape;6745;p55"/>
            <p:cNvSpPr/>
            <p:nvPr/>
          </p:nvSpPr>
          <p:spPr>
            <a:xfrm>
              <a:off x="2907677" y="28424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9"/>
                    <a:pt x="25" y="215"/>
                    <a:pt x="56" y="318"/>
                  </a:cubicBezTo>
                  <a:cubicBezTo>
                    <a:pt x="87" y="416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28"/>
                    <a:pt x="486" y="430"/>
                    <a:pt x="463" y="349"/>
                  </a:cubicBezTo>
                  <a:cubicBezTo>
                    <a:pt x="438" y="251"/>
                    <a:pt x="363" y="170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6" name="Google Shape;6746;p55"/>
            <p:cNvSpPr/>
            <p:nvPr/>
          </p:nvSpPr>
          <p:spPr>
            <a:xfrm>
              <a:off x="2848755" y="2829934"/>
              <a:ext cx="38964" cy="49979"/>
            </a:xfrm>
            <a:custGeom>
              <a:avLst/>
              <a:gdLst/>
              <a:ahLst/>
              <a:cxnLst/>
              <a:rect l="l" t="t" r="r" b="b"/>
              <a:pathLst>
                <a:path w="941" h="1207" extrusionOk="0">
                  <a:moveTo>
                    <a:pt x="940" y="1"/>
                  </a:moveTo>
                  <a:cubicBezTo>
                    <a:pt x="748" y="65"/>
                    <a:pt x="564" y="132"/>
                    <a:pt x="394" y="238"/>
                  </a:cubicBezTo>
                  <a:cubicBezTo>
                    <a:pt x="226" y="347"/>
                    <a:pt x="78" y="509"/>
                    <a:pt x="34" y="704"/>
                  </a:cubicBezTo>
                  <a:cubicBezTo>
                    <a:pt x="0" y="860"/>
                    <a:pt x="39" y="1053"/>
                    <a:pt x="84" y="1206"/>
                  </a:cubicBezTo>
                  <a:cubicBezTo>
                    <a:pt x="235" y="1198"/>
                    <a:pt x="391" y="1192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5"/>
                    <a:pt x="935" y="216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7" name="Google Shape;6747;p55"/>
            <p:cNvSpPr/>
            <p:nvPr/>
          </p:nvSpPr>
          <p:spPr>
            <a:xfrm>
              <a:off x="2856954" y="2839788"/>
              <a:ext cx="23602" cy="30062"/>
            </a:xfrm>
            <a:custGeom>
              <a:avLst/>
              <a:gdLst/>
              <a:ahLst/>
              <a:cxnLst/>
              <a:rect l="l" t="t" r="r" b="b"/>
              <a:pathLst>
                <a:path w="570" h="726" extrusionOk="0">
                  <a:moveTo>
                    <a:pt x="570" y="0"/>
                  </a:moveTo>
                  <a:lnTo>
                    <a:pt x="570" y="0"/>
                  </a:lnTo>
                  <a:cubicBezTo>
                    <a:pt x="455" y="39"/>
                    <a:pt x="338" y="78"/>
                    <a:pt x="240" y="145"/>
                  </a:cubicBezTo>
                  <a:cubicBezTo>
                    <a:pt x="140" y="209"/>
                    <a:pt x="53" y="304"/>
                    <a:pt x="26" y="424"/>
                  </a:cubicBezTo>
                  <a:cubicBezTo>
                    <a:pt x="0" y="522"/>
                    <a:pt x="26" y="636"/>
                    <a:pt x="53" y="725"/>
                  </a:cubicBezTo>
                  <a:cubicBezTo>
                    <a:pt x="143" y="723"/>
                    <a:pt x="238" y="720"/>
                    <a:pt x="316" y="675"/>
                  </a:cubicBezTo>
                  <a:cubicBezTo>
                    <a:pt x="419" y="614"/>
                    <a:pt x="475" y="494"/>
                    <a:pt x="511" y="377"/>
                  </a:cubicBezTo>
                  <a:cubicBezTo>
                    <a:pt x="544" y="257"/>
                    <a:pt x="567" y="131"/>
                    <a:pt x="5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8" name="Google Shape;6748;p55"/>
            <p:cNvSpPr/>
            <p:nvPr/>
          </p:nvSpPr>
          <p:spPr>
            <a:xfrm>
              <a:off x="2826230" y="2794158"/>
              <a:ext cx="56852" cy="31594"/>
            </a:xfrm>
            <a:custGeom>
              <a:avLst/>
              <a:gdLst/>
              <a:ahLst/>
              <a:cxnLst/>
              <a:rect l="l" t="t" r="r" b="b"/>
              <a:pathLst>
                <a:path w="1373" h="763" extrusionOk="0">
                  <a:moveTo>
                    <a:pt x="475" y="0"/>
                  </a:moveTo>
                  <a:cubicBezTo>
                    <a:pt x="472" y="0"/>
                    <a:pt x="469" y="0"/>
                    <a:pt x="466" y="0"/>
                  </a:cubicBezTo>
                  <a:cubicBezTo>
                    <a:pt x="313" y="9"/>
                    <a:pt x="137" y="95"/>
                    <a:pt x="0" y="176"/>
                  </a:cubicBezTo>
                  <a:cubicBezTo>
                    <a:pt x="45" y="318"/>
                    <a:pt x="90" y="466"/>
                    <a:pt x="193" y="572"/>
                  </a:cubicBezTo>
                  <a:cubicBezTo>
                    <a:pt x="332" y="717"/>
                    <a:pt x="547" y="759"/>
                    <a:pt x="745" y="762"/>
                  </a:cubicBezTo>
                  <a:cubicBezTo>
                    <a:pt x="768" y="762"/>
                    <a:pt x="792" y="763"/>
                    <a:pt x="815" y="763"/>
                  </a:cubicBezTo>
                  <a:cubicBezTo>
                    <a:pt x="1002" y="763"/>
                    <a:pt x="1192" y="743"/>
                    <a:pt x="1373" y="703"/>
                  </a:cubicBezTo>
                  <a:cubicBezTo>
                    <a:pt x="1264" y="536"/>
                    <a:pt x="1153" y="368"/>
                    <a:pt x="1007" y="232"/>
                  </a:cubicBezTo>
                  <a:cubicBezTo>
                    <a:pt x="864" y="97"/>
                    <a:pt x="675" y="0"/>
                    <a:pt x="47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9" name="Google Shape;6749;p55"/>
            <p:cNvSpPr/>
            <p:nvPr/>
          </p:nvSpPr>
          <p:spPr>
            <a:xfrm>
              <a:off x="2840557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5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5" y="378"/>
                    <a:pt x="412" y="378"/>
                    <a:pt x="430" y="378"/>
                  </a:cubicBezTo>
                  <a:cubicBezTo>
                    <a:pt x="517" y="378"/>
                    <a:pt x="606" y="368"/>
                    <a:pt x="689" y="349"/>
                  </a:cubicBezTo>
                  <a:cubicBezTo>
                    <a:pt x="634" y="265"/>
                    <a:pt x="578" y="182"/>
                    <a:pt x="505" y="117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0" name="Google Shape;6750;p55"/>
            <p:cNvSpPr/>
            <p:nvPr/>
          </p:nvSpPr>
          <p:spPr>
            <a:xfrm>
              <a:off x="2902336" y="2794158"/>
              <a:ext cx="56894" cy="31594"/>
            </a:xfrm>
            <a:custGeom>
              <a:avLst/>
              <a:gdLst/>
              <a:ahLst/>
              <a:cxnLst/>
              <a:rect l="l" t="t" r="r" b="b"/>
              <a:pathLst>
                <a:path w="1374" h="763" extrusionOk="0">
                  <a:moveTo>
                    <a:pt x="899" y="0"/>
                  </a:moveTo>
                  <a:cubicBezTo>
                    <a:pt x="698" y="0"/>
                    <a:pt x="509" y="97"/>
                    <a:pt x="366" y="232"/>
                  </a:cubicBezTo>
                  <a:cubicBezTo>
                    <a:pt x="218" y="368"/>
                    <a:pt x="107" y="536"/>
                    <a:pt x="1" y="703"/>
                  </a:cubicBezTo>
                  <a:cubicBezTo>
                    <a:pt x="182" y="743"/>
                    <a:pt x="372" y="763"/>
                    <a:pt x="559" y="763"/>
                  </a:cubicBezTo>
                  <a:cubicBezTo>
                    <a:pt x="582" y="763"/>
                    <a:pt x="605" y="762"/>
                    <a:pt x="628" y="762"/>
                  </a:cubicBezTo>
                  <a:cubicBezTo>
                    <a:pt x="827" y="759"/>
                    <a:pt x="1041" y="717"/>
                    <a:pt x="1181" y="572"/>
                  </a:cubicBezTo>
                  <a:cubicBezTo>
                    <a:pt x="1284" y="466"/>
                    <a:pt x="1332" y="318"/>
                    <a:pt x="1373" y="176"/>
                  </a:cubicBezTo>
                  <a:cubicBezTo>
                    <a:pt x="1237" y="95"/>
                    <a:pt x="1061" y="9"/>
                    <a:pt x="907" y="0"/>
                  </a:cubicBezTo>
                  <a:cubicBezTo>
                    <a:pt x="905" y="0"/>
                    <a:pt x="902" y="0"/>
                    <a:pt x="899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1" name="Google Shape;6751;p55"/>
            <p:cNvSpPr/>
            <p:nvPr/>
          </p:nvSpPr>
          <p:spPr>
            <a:xfrm>
              <a:off x="2916331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445" y="0"/>
                  </a:moveTo>
                  <a:cubicBezTo>
                    <a:pt x="347" y="0"/>
                    <a:pt x="255" y="52"/>
                    <a:pt x="184" y="117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86" y="368"/>
                    <a:pt x="173" y="378"/>
                    <a:pt x="259" y="378"/>
                  </a:cubicBezTo>
                  <a:cubicBezTo>
                    <a:pt x="277" y="378"/>
                    <a:pt x="295" y="378"/>
                    <a:pt x="313" y="377"/>
                  </a:cubicBezTo>
                  <a:cubicBezTo>
                    <a:pt x="416" y="374"/>
                    <a:pt x="522" y="357"/>
                    <a:pt x="592" y="285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2" name="Google Shape;6752;p55"/>
            <p:cNvSpPr/>
            <p:nvPr/>
          </p:nvSpPr>
          <p:spPr>
            <a:xfrm>
              <a:off x="2805444" y="3527432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0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2"/>
                  </a:cubicBezTo>
                  <a:cubicBezTo>
                    <a:pt x="1321" y="1097"/>
                    <a:pt x="1154" y="1066"/>
                    <a:pt x="986" y="1066"/>
                  </a:cubicBezTo>
                  <a:cubicBezTo>
                    <a:pt x="894" y="1066"/>
                    <a:pt x="802" y="1076"/>
                    <a:pt x="712" y="1091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2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8"/>
                    <a:pt x="572" y="3468"/>
                    <a:pt x="787" y="3985"/>
                  </a:cubicBezTo>
                  <a:cubicBezTo>
                    <a:pt x="812" y="4000"/>
                    <a:pt x="840" y="4006"/>
                    <a:pt x="869" y="4006"/>
                  </a:cubicBezTo>
                  <a:cubicBezTo>
                    <a:pt x="901" y="4006"/>
                    <a:pt x="935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2"/>
                    <a:pt x="2028" y="3273"/>
                  </a:cubicBezTo>
                  <a:cubicBezTo>
                    <a:pt x="2253" y="3674"/>
                    <a:pt x="2706" y="3912"/>
                    <a:pt x="3162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0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27"/>
                    <a:pt x="4034" y="1873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3" name="Google Shape;6753;p55"/>
            <p:cNvSpPr/>
            <p:nvPr/>
          </p:nvSpPr>
          <p:spPr>
            <a:xfrm>
              <a:off x="2878196" y="3550785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87"/>
                    <a:pt x="165" y="215"/>
                    <a:pt x="90" y="352"/>
                  </a:cubicBezTo>
                  <a:cubicBezTo>
                    <a:pt x="1" y="530"/>
                    <a:pt x="12" y="748"/>
                    <a:pt x="70" y="938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3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4" name="Google Shape;6754;p55"/>
            <p:cNvSpPr/>
            <p:nvPr/>
          </p:nvSpPr>
          <p:spPr>
            <a:xfrm>
              <a:off x="2886187" y="3565692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1"/>
                  </a:cubicBezTo>
                  <a:cubicBezTo>
                    <a:pt x="0" y="276"/>
                    <a:pt x="3" y="382"/>
                    <a:pt x="34" y="480"/>
                  </a:cubicBezTo>
                  <a:cubicBezTo>
                    <a:pt x="64" y="580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4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5" name="Google Shape;6755;p55"/>
            <p:cNvSpPr/>
            <p:nvPr/>
          </p:nvSpPr>
          <p:spPr>
            <a:xfrm>
              <a:off x="2898899" y="3623330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1"/>
                    <a:pt x="106" y="622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7"/>
                    <a:pt x="720" y="1186"/>
                    <a:pt x="871" y="1189"/>
                  </a:cubicBezTo>
                  <a:cubicBezTo>
                    <a:pt x="912" y="1035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6" name="Google Shape;6756;p55"/>
            <p:cNvSpPr/>
            <p:nvPr/>
          </p:nvSpPr>
          <p:spPr>
            <a:xfrm>
              <a:off x="2907677" y="36353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6"/>
                    <a:pt x="25" y="215"/>
                    <a:pt x="56" y="316"/>
                  </a:cubicBezTo>
                  <a:cubicBezTo>
                    <a:pt x="87" y="413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30"/>
                    <a:pt x="486" y="433"/>
                    <a:pt x="463" y="349"/>
                  </a:cubicBezTo>
                  <a:cubicBezTo>
                    <a:pt x="438" y="251"/>
                    <a:pt x="363" y="171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7" name="Google Shape;6757;p55"/>
            <p:cNvSpPr/>
            <p:nvPr/>
          </p:nvSpPr>
          <p:spPr>
            <a:xfrm>
              <a:off x="2848755" y="3622957"/>
              <a:ext cx="38964" cy="49855"/>
            </a:xfrm>
            <a:custGeom>
              <a:avLst/>
              <a:gdLst/>
              <a:ahLst/>
              <a:cxnLst/>
              <a:rect l="l" t="t" r="r" b="b"/>
              <a:pathLst>
                <a:path w="941" h="1204" extrusionOk="0">
                  <a:moveTo>
                    <a:pt x="940" y="1"/>
                  </a:moveTo>
                  <a:lnTo>
                    <a:pt x="940" y="1"/>
                  </a:lnTo>
                  <a:cubicBezTo>
                    <a:pt x="748" y="65"/>
                    <a:pt x="564" y="129"/>
                    <a:pt x="394" y="238"/>
                  </a:cubicBezTo>
                  <a:cubicBezTo>
                    <a:pt x="224" y="347"/>
                    <a:pt x="78" y="506"/>
                    <a:pt x="34" y="704"/>
                  </a:cubicBezTo>
                  <a:cubicBezTo>
                    <a:pt x="0" y="860"/>
                    <a:pt x="39" y="1053"/>
                    <a:pt x="84" y="1203"/>
                  </a:cubicBezTo>
                  <a:cubicBezTo>
                    <a:pt x="235" y="1198"/>
                    <a:pt x="391" y="1189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2"/>
                    <a:pt x="935" y="213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8" name="Google Shape;6758;p55"/>
            <p:cNvSpPr/>
            <p:nvPr/>
          </p:nvSpPr>
          <p:spPr>
            <a:xfrm>
              <a:off x="2856954" y="3632771"/>
              <a:ext cx="23602" cy="30103"/>
            </a:xfrm>
            <a:custGeom>
              <a:avLst/>
              <a:gdLst/>
              <a:ahLst/>
              <a:cxnLst/>
              <a:rect l="l" t="t" r="r" b="b"/>
              <a:pathLst>
                <a:path w="570" h="727" extrusionOk="0">
                  <a:moveTo>
                    <a:pt x="570" y="1"/>
                  </a:moveTo>
                  <a:lnTo>
                    <a:pt x="570" y="1"/>
                  </a:lnTo>
                  <a:cubicBezTo>
                    <a:pt x="455" y="40"/>
                    <a:pt x="338" y="79"/>
                    <a:pt x="240" y="146"/>
                  </a:cubicBezTo>
                  <a:cubicBezTo>
                    <a:pt x="140" y="210"/>
                    <a:pt x="53" y="305"/>
                    <a:pt x="26" y="425"/>
                  </a:cubicBezTo>
                  <a:cubicBezTo>
                    <a:pt x="0" y="523"/>
                    <a:pt x="26" y="637"/>
                    <a:pt x="53" y="726"/>
                  </a:cubicBezTo>
                  <a:cubicBezTo>
                    <a:pt x="143" y="724"/>
                    <a:pt x="238" y="721"/>
                    <a:pt x="316" y="676"/>
                  </a:cubicBezTo>
                  <a:cubicBezTo>
                    <a:pt x="419" y="615"/>
                    <a:pt x="475" y="495"/>
                    <a:pt x="511" y="378"/>
                  </a:cubicBezTo>
                  <a:cubicBezTo>
                    <a:pt x="544" y="258"/>
                    <a:pt x="567" y="132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9" name="Google Shape;6759;p55"/>
            <p:cNvSpPr/>
            <p:nvPr/>
          </p:nvSpPr>
          <p:spPr>
            <a:xfrm>
              <a:off x="2826230" y="3587140"/>
              <a:ext cx="56852" cy="31635"/>
            </a:xfrm>
            <a:custGeom>
              <a:avLst/>
              <a:gdLst/>
              <a:ahLst/>
              <a:cxnLst/>
              <a:rect l="l" t="t" r="r" b="b"/>
              <a:pathLst>
                <a:path w="1373" h="764" extrusionOk="0">
                  <a:moveTo>
                    <a:pt x="475" y="1"/>
                  </a:moveTo>
                  <a:cubicBezTo>
                    <a:pt x="472" y="1"/>
                    <a:pt x="469" y="1"/>
                    <a:pt x="466" y="1"/>
                  </a:cubicBezTo>
                  <a:cubicBezTo>
                    <a:pt x="313" y="9"/>
                    <a:pt x="137" y="96"/>
                    <a:pt x="0" y="177"/>
                  </a:cubicBezTo>
                  <a:cubicBezTo>
                    <a:pt x="45" y="319"/>
                    <a:pt x="90" y="467"/>
                    <a:pt x="193" y="573"/>
                  </a:cubicBezTo>
                  <a:cubicBezTo>
                    <a:pt x="332" y="718"/>
                    <a:pt x="547" y="760"/>
                    <a:pt x="745" y="763"/>
                  </a:cubicBezTo>
                  <a:cubicBezTo>
                    <a:pt x="768" y="763"/>
                    <a:pt x="792" y="764"/>
                    <a:pt x="815" y="764"/>
                  </a:cubicBezTo>
                  <a:cubicBezTo>
                    <a:pt x="1002" y="764"/>
                    <a:pt x="1192" y="744"/>
                    <a:pt x="1373" y="704"/>
                  </a:cubicBezTo>
                  <a:cubicBezTo>
                    <a:pt x="1264" y="537"/>
                    <a:pt x="1153" y="369"/>
                    <a:pt x="1007" y="233"/>
                  </a:cubicBezTo>
                  <a:cubicBezTo>
                    <a:pt x="864" y="98"/>
                    <a:pt x="675" y="1"/>
                    <a:pt x="475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0" name="Google Shape;6760;p55"/>
            <p:cNvSpPr/>
            <p:nvPr/>
          </p:nvSpPr>
          <p:spPr>
            <a:xfrm>
              <a:off x="2840557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2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0" y="377"/>
                    <a:pt x="402" y="377"/>
                    <a:pt x="415" y="377"/>
                  </a:cubicBezTo>
                  <a:cubicBezTo>
                    <a:pt x="507" y="377"/>
                    <a:pt x="601" y="368"/>
                    <a:pt x="689" y="349"/>
                  </a:cubicBezTo>
                  <a:cubicBezTo>
                    <a:pt x="634" y="265"/>
                    <a:pt x="578" y="182"/>
                    <a:pt x="505" y="115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1" name="Google Shape;6761;p55"/>
            <p:cNvSpPr/>
            <p:nvPr/>
          </p:nvSpPr>
          <p:spPr>
            <a:xfrm>
              <a:off x="2902336" y="3587140"/>
              <a:ext cx="56894" cy="31635"/>
            </a:xfrm>
            <a:custGeom>
              <a:avLst/>
              <a:gdLst/>
              <a:ahLst/>
              <a:cxnLst/>
              <a:rect l="l" t="t" r="r" b="b"/>
              <a:pathLst>
                <a:path w="1374" h="764" extrusionOk="0">
                  <a:moveTo>
                    <a:pt x="899" y="1"/>
                  </a:moveTo>
                  <a:cubicBezTo>
                    <a:pt x="698" y="1"/>
                    <a:pt x="509" y="98"/>
                    <a:pt x="366" y="233"/>
                  </a:cubicBezTo>
                  <a:cubicBezTo>
                    <a:pt x="218" y="369"/>
                    <a:pt x="107" y="537"/>
                    <a:pt x="1" y="704"/>
                  </a:cubicBezTo>
                  <a:cubicBezTo>
                    <a:pt x="182" y="744"/>
                    <a:pt x="372" y="764"/>
                    <a:pt x="559" y="764"/>
                  </a:cubicBezTo>
                  <a:cubicBezTo>
                    <a:pt x="582" y="764"/>
                    <a:pt x="605" y="763"/>
                    <a:pt x="628" y="763"/>
                  </a:cubicBezTo>
                  <a:cubicBezTo>
                    <a:pt x="827" y="760"/>
                    <a:pt x="1041" y="718"/>
                    <a:pt x="1181" y="573"/>
                  </a:cubicBezTo>
                  <a:cubicBezTo>
                    <a:pt x="1284" y="467"/>
                    <a:pt x="1332" y="319"/>
                    <a:pt x="1373" y="177"/>
                  </a:cubicBezTo>
                  <a:cubicBezTo>
                    <a:pt x="1237" y="96"/>
                    <a:pt x="1061" y="9"/>
                    <a:pt x="907" y="1"/>
                  </a:cubicBezTo>
                  <a:cubicBezTo>
                    <a:pt x="905" y="1"/>
                    <a:pt x="902" y="1"/>
                    <a:pt x="899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2" name="Google Shape;6762;p55"/>
            <p:cNvSpPr/>
            <p:nvPr/>
          </p:nvSpPr>
          <p:spPr>
            <a:xfrm>
              <a:off x="2916331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445" y="0"/>
                  </a:moveTo>
                  <a:cubicBezTo>
                    <a:pt x="347" y="0"/>
                    <a:pt x="255" y="52"/>
                    <a:pt x="184" y="115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91" y="368"/>
                    <a:pt x="184" y="377"/>
                    <a:pt x="275" y="377"/>
                  </a:cubicBezTo>
                  <a:cubicBezTo>
                    <a:pt x="287" y="377"/>
                    <a:pt x="300" y="377"/>
                    <a:pt x="313" y="377"/>
                  </a:cubicBezTo>
                  <a:cubicBezTo>
                    <a:pt x="416" y="374"/>
                    <a:pt x="522" y="357"/>
                    <a:pt x="592" y="282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3" name="Google Shape;6763;p55"/>
            <p:cNvSpPr/>
            <p:nvPr/>
          </p:nvSpPr>
          <p:spPr>
            <a:xfrm>
              <a:off x="2595884" y="2643976"/>
              <a:ext cx="661402" cy="1123096"/>
            </a:xfrm>
            <a:custGeom>
              <a:avLst/>
              <a:gdLst/>
              <a:ahLst/>
              <a:cxnLst/>
              <a:rect l="l" t="t" r="r" b="b"/>
              <a:pathLst>
                <a:path w="15973" h="27123" extrusionOk="0">
                  <a:moveTo>
                    <a:pt x="7154" y="0"/>
                  </a:moveTo>
                  <a:cubicBezTo>
                    <a:pt x="6052" y="0"/>
                    <a:pt x="4994" y="204"/>
                    <a:pt x="4021" y="578"/>
                  </a:cubicBezTo>
                  <a:cubicBezTo>
                    <a:pt x="4760" y="648"/>
                    <a:pt x="5491" y="809"/>
                    <a:pt x="6183" y="1074"/>
                  </a:cubicBezTo>
                  <a:cubicBezTo>
                    <a:pt x="9263" y="2255"/>
                    <a:pt x="11439" y="5223"/>
                    <a:pt x="12231" y="8420"/>
                  </a:cubicBezTo>
                  <a:cubicBezTo>
                    <a:pt x="13020" y="11620"/>
                    <a:pt x="12574" y="15021"/>
                    <a:pt x="11592" y="18170"/>
                  </a:cubicBezTo>
                  <a:cubicBezTo>
                    <a:pt x="10699" y="21021"/>
                    <a:pt x="9045" y="24026"/>
                    <a:pt x="6169" y="24841"/>
                  </a:cubicBezTo>
                  <a:cubicBezTo>
                    <a:pt x="5663" y="24985"/>
                    <a:pt x="5145" y="25051"/>
                    <a:pt x="4625" y="25051"/>
                  </a:cubicBezTo>
                  <a:cubicBezTo>
                    <a:pt x="3244" y="25051"/>
                    <a:pt x="1849" y="24585"/>
                    <a:pt x="645" y="23875"/>
                  </a:cubicBezTo>
                  <a:cubicBezTo>
                    <a:pt x="422" y="23747"/>
                    <a:pt x="210" y="23608"/>
                    <a:pt x="0" y="23463"/>
                  </a:cubicBezTo>
                  <a:lnTo>
                    <a:pt x="0" y="23463"/>
                  </a:lnTo>
                  <a:cubicBezTo>
                    <a:pt x="1602" y="25678"/>
                    <a:pt x="4207" y="27123"/>
                    <a:pt x="7154" y="27123"/>
                  </a:cubicBezTo>
                  <a:cubicBezTo>
                    <a:pt x="12024" y="27123"/>
                    <a:pt x="15972" y="23175"/>
                    <a:pt x="15972" y="18301"/>
                  </a:cubicBezTo>
                  <a:lnTo>
                    <a:pt x="15972" y="8822"/>
                  </a:lnTo>
                  <a:cubicBezTo>
                    <a:pt x="15972" y="3954"/>
                    <a:pt x="12024" y="0"/>
                    <a:pt x="715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4" name="Google Shape;6764;p55"/>
            <p:cNvSpPr/>
            <p:nvPr/>
          </p:nvSpPr>
          <p:spPr>
            <a:xfrm>
              <a:off x="2730704" y="2612092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67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5" name="Google Shape;6765;p55"/>
            <p:cNvSpPr/>
            <p:nvPr/>
          </p:nvSpPr>
          <p:spPr>
            <a:xfrm>
              <a:off x="2731284" y="2616606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7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6" name="Google Shape;6766;p55"/>
            <p:cNvSpPr/>
            <p:nvPr/>
          </p:nvSpPr>
          <p:spPr>
            <a:xfrm>
              <a:off x="2767888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4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4" y="4412"/>
                    <a:pt x="235" y="4412"/>
                  </a:cubicBezTo>
                  <a:cubicBezTo>
                    <a:pt x="363" y="4412"/>
                    <a:pt x="472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7" name="Google Shape;6767;p55"/>
            <p:cNvSpPr/>
            <p:nvPr/>
          </p:nvSpPr>
          <p:spPr>
            <a:xfrm>
              <a:off x="2800226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8" name="Google Shape;6768;p55"/>
            <p:cNvSpPr/>
            <p:nvPr/>
          </p:nvSpPr>
          <p:spPr>
            <a:xfrm>
              <a:off x="2832565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9" name="Google Shape;6769;p55"/>
            <p:cNvSpPr/>
            <p:nvPr/>
          </p:nvSpPr>
          <p:spPr>
            <a:xfrm>
              <a:off x="2864821" y="3764693"/>
              <a:ext cx="19296" cy="182690"/>
            </a:xfrm>
            <a:custGeom>
              <a:avLst/>
              <a:gdLst/>
              <a:ahLst/>
              <a:cxnLst/>
              <a:rect l="l" t="t" r="r" b="b"/>
              <a:pathLst>
                <a:path w="466" h="4412" extrusionOk="0">
                  <a:moveTo>
                    <a:pt x="232" y="1"/>
                  </a:moveTo>
                  <a:cubicBezTo>
                    <a:pt x="103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3" y="4412"/>
                    <a:pt x="232" y="4412"/>
                  </a:cubicBezTo>
                  <a:cubicBezTo>
                    <a:pt x="363" y="4412"/>
                    <a:pt x="466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0" name="Google Shape;6770;p55"/>
            <p:cNvSpPr/>
            <p:nvPr/>
          </p:nvSpPr>
          <p:spPr>
            <a:xfrm>
              <a:off x="2899810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5" y="4412"/>
                  </a:cubicBezTo>
                  <a:cubicBezTo>
                    <a:pt x="369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1" name="Google Shape;6771;p55"/>
            <p:cNvSpPr/>
            <p:nvPr/>
          </p:nvSpPr>
          <p:spPr>
            <a:xfrm>
              <a:off x="2932149" y="3764693"/>
              <a:ext cx="19586" cy="182690"/>
            </a:xfrm>
            <a:custGeom>
              <a:avLst/>
              <a:gdLst/>
              <a:ahLst/>
              <a:cxnLst/>
              <a:rect l="l" t="t" r="r" b="b"/>
              <a:pathLst>
                <a:path w="473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2" name="Google Shape;6772;p55"/>
            <p:cNvSpPr/>
            <p:nvPr/>
          </p:nvSpPr>
          <p:spPr>
            <a:xfrm>
              <a:off x="2964487" y="3764693"/>
              <a:ext cx="19462" cy="182690"/>
            </a:xfrm>
            <a:custGeom>
              <a:avLst/>
              <a:gdLst/>
              <a:ahLst/>
              <a:cxnLst/>
              <a:rect l="l" t="t" r="r" b="b"/>
              <a:pathLst>
                <a:path w="470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3" name="Google Shape;6773;p55"/>
            <p:cNvSpPr/>
            <p:nvPr/>
          </p:nvSpPr>
          <p:spPr>
            <a:xfrm>
              <a:off x="2996743" y="3764693"/>
              <a:ext cx="19420" cy="182690"/>
            </a:xfrm>
            <a:custGeom>
              <a:avLst/>
              <a:gdLst/>
              <a:ahLst/>
              <a:cxnLst/>
              <a:rect l="l" t="t" r="r" b="b"/>
              <a:pathLst>
                <a:path w="469" h="4412" extrusionOk="0">
                  <a:moveTo>
                    <a:pt x="234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4" y="4412"/>
                  </a:cubicBezTo>
                  <a:cubicBezTo>
                    <a:pt x="366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4" name="Google Shape;6774;p55"/>
            <p:cNvSpPr/>
            <p:nvPr/>
          </p:nvSpPr>
          <p:spPr>
            <a:xfrm>
              <a:off x="2730704" y="3729248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70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5" name="Google Shape;6775;p55"/>
            <p:cNvSpPr/>
            <p:nvPr/>
          </p:nvSpPr>
          <p:spPr>
            <a:xfrm>
              <a:off x="2731284" y="3733762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9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6" name="Google Shape;6776;p55"/>
            <p:cNvSpPr/>
            <p:nvPr/>
          </p:nvSpPr>
          <p:spPr>
            <a:xfrm>
              <a:off x="2839522" y="4211762"/>
              <a:ext cx="105962" cy="106086"/>
            </a:xfrm>
            <a:custGeom>
              <a:avLst/>
              <a:gdLst/>
              <a:ahLst/>
              <a:cxnLst/>
              <a:rect l="l" t="t" r="r" b="b"/>
              <a:pathLst>
                <a:path w="2559" h="2562" extrusionOk="0">
                  <a:moveTo>
                    <a:pt x="1281" y="0"/>
                  </a:moveTo>
                  <a:lnTo>
                    <a:pt x="0" y="1281"/>
                  </a:lnTo>
                  <a:lnTo>
                    <a:pt x="1281" y="2561"/>
                  </a:lnTo>
                  <a:lnTo>
                    <a:pt x="2558" y="128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7" name="Google Shape;6777;p55"/>
            <p:cNvSpPr/>
            <p:nvPr/>
          </p:nvSpPr>
          <p:spPr>
            <a:xfrm>
              <a:off x="2861219" y="4348860"/>
              <a:ext cx="62774" cy="62774"/>
            </a:xfrm>
            <a:custGeom>
              <a:avLst/>
              <a:gdLst/>
              <a:ahLst/>
              <a:cxnLst/>
              <a:rect l="l" t="t" r="r" b="b"/>
              <a:pathLst>
                <a:path w="1516" h="1516" extrusionOk="0">
                  <a:moveTo>
                    <a:pt x="759" y="1"/>
                  </a:moveTo>
                  <a:cubicBezTo>
                    <a:pt x="341" y="1"/>
                    <a:pt x="1" y="338"/>
                    <a:pt x="1" y="757"/>
                  </a:cubicBezTo>
                  <a:cubicBezTo>
                    <a:pt x="1" y="1175"/>
                    <a:pt x="341" y="1516"/>
                    <a:pt x="759" y="1516"/>
                  </a:cubicBezTo>
                  <a:cubicBezTo>
                    <a:pt x="1178" y="1516"/>
                    <a:pt x="1515" y="1175"/>
                    <a:pt x="1515" y="757"/>
                  </a:cubicBezTo>
                  <a:cubicBezTo>
                    <a:pt x="1515" y="338"/>
                    <a:pt x="1178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8" name="Google Shape;6778;p55"/>
            <p:cNvSpPr/>
            <p:nvPr/>
          </p:nvSpPr>
          <p:spPr>
            <a:xfrm>
              <a:off x="2869666" y="4449603"/>
              <a:ext cx="41159" cy="178756"/>
            </a:xfrm>
            <a:custGeom>
              <a:avLst/>
              <a:gdLst/>
              <a:ahLst/>
              <a:cxnLst/>
              <a:rect l="l" t="t" r="r" b="b"/>
              <a:pathLst>
                <a:path w="994" h="4317" extrusionOk="0">
                  <a:moveTo>
                    <a:pt x="0" y="1"/>
                  </a:moveTo>
                  <a:lnTo>
                    <a:pt x="0" y="4316"/>
                  </a:lnTo>
                  <a:lnTo>
                    <a:pt x="993" y="431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9" name="Google Shape;6779;p55"/>
            <p:cNvSpPr/>
            <p:nvPr/>
          </p:nvSpPr>
          <p:spPr>
            <a:xfrm>
              <a:off x="2839604" y="4244349"/>
              <a:ext cx="105879" cy="73374"/>
            </a:xfrm>
            <a:custGeom>
              <a:avLst/>
              <a:gdLst/>
              <a:ahLst/>
              <a:cxnLst/>
              <a:rect l="l" t="t" r="r" b="b"/>
              <a:pathLst>
                <a:path w="2557" h="1772" extrusionOk="0">
                  <a:moveTo>
                    <a:pt x="2065" y="0"/>
                  </a:moveTo>
                  <a:lnTo>
                    <a:pt x="1083" y="979"/>
                  </a:lnTo>
                  <a:lnTo>
                    <a:pt x="297" y="195"/>
                  </a:lnTo>
                  <a:lnTo>
                    <a:pt x="1" y="494"/>
                  </a:lnTo>
                  <a:lnTo>
                    <a:pt x="1281" y="1772"/>
                  </a:lnTo>
                  <a:lnTo>
                    <a:pt x="2556" y="494"/>
                  </a:lnTo>
                  <a:lnTo>
                    <a:pt x="206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0" name="Google Shape;6780;p55"/>
            <p:cNvSpPr/>
            <p:nvPr/>
          </p:nvSpPr>
          <p:spPr>
            <a:xfrm>
              <a:off x="2863662" y="4353374"/>
              <a:ext cx="60331" cy="58053"/>
            </a:xfrm>
            <a:custGeom>
              <a:avLst/>
              <a:gdLst/>
              <a:ahLst/>
              <a:cxnLst/>
              <a:rect l="l" t="t" r="r" b="b"/>
              <a:pathLst>
                <a:path w="1457" h="1402" extrusionOk="0">
                  <a:moveTo>
                    <a:pt x="1080" y="1"/>
                  </a:moveTo>
                  <a:lnTo>
                    <a:pt x="1080" y="1"/>
                  </a:lnTo>
                  <a:cubicBezTo>
                    <a:pt x="1116" y="87"/>
                    <a:pt x="1136" y="185"/>
                    <a:pt x="1136" y="282"/>
                  </a:cubicBezTo>
                  <a:cubicBezTo>
                    <a:pt x="1136" y="701"/>
                    <a:pt x="798" y="1038"/>
                    <a:pt x="380" y="1038"/>
                  </a:cubicBezTo>
                  <a:cubicBezTo>
                    <a:pt x="240" y="1038"/>
                    <a:pt x="112" y="1002"/>
                    <a:pt x="0" y="932"/>
                  </a:cubicBezTo>
                  <a:lnTo>
                    <a:pt x="0" y="932"/>
                  </a:lnTo>
                  <a:cubicBezTo>
                    <a:pt x="112" y="1206"/>
                    <a:pt x="382" y="1401"/>
                    <a:pt x="700" y="1401"/>
                  </a:cubicBezTo>
                  <a:cubicBezTo>
                    <a:pt x="1119" y="1401"/>
                    <a:pt x="1456" y="1064"/>
                    <a:pt x="1456" y="645"/>
                  </a:cubicBezTo>
                  <a:cubicBezTo>
                    <a:pt x="1454" y="374"/>
                    <a:pt x="1303" y="132"/>
                    <a:pt x="1080" y="1"/>
                  </a:cubicBezTo>
                  <a:close/>
                </a:path>
              </a:pathLst>
            </a:custGeom>
            <a:solidFill>
              <a:srgbClr val="FAD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1" name="Google Shape;6781;p55"/>
            <p:cNvSpPr/>
            <p:nvPr/>
          </p:nvSpPr>
          <p:spPr>
            <a:xfrm>
              <a:off x="2869666" y="4449727"/>
              <a:ext cx="41159" cy="178632"/>
            </a:xfrm>
            <a:custGeom>
              <a:avLst/>
              <a:gdLst/>
              <a:ahLst/>
              <a:cxnLst/>
              <a:rect l="l" t="t" r="r" b="b"/>
              <a:pathLst>
                <a:path w="994" h="4314" extrusionOk="0">
                  <a:moveTo>
                    <a:pt x="608" y="0"/>
                  </a:moveTo>
                  <a:lnTo>
                    <a:pt x="608" y="3920"/>
                  </a:lnTo>
                  <a:lnTo>
                    <a:pt x="0" y="3920"/>
                  </a:lnTo>
                  <a:lnTo>
                    <a:pt x="0" y="4313"/>
                  </a:lnTo>
                  <a:lnTo>
                    <a:pt x="993" y="4313"/>
                  </a:lnTo>
                  <a:lnTo>
                    <a:pt x="993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82" name="Google Shape;6782;p55"/>
          <p:cNvGrpSpPr/>
          <p:nvPr/>
        </p:nvGrpSpPr>
        <p:grpSpPr>
          <a:xfrm>
            <a:off x="6605762" y="-1018127"/>
            <a:ext cx="858570" cy="3767747"/>
            <a:chOff x="2526900" y="1423675"/>
            <a:chExt cx="730387" cy="3204684"/>
          </a:xfrm>
        </p:grpSpPr>
        <p:sp>
          <p:nvSpPr>
            <p:cNvPr id="6783" name="Google Shape;6783;p55"/>
            <p:cNvSpPr/>
            <p:nvPr/>
          </p:nvSpPr>
          <p:spPr>
            <a:xfrm>
              <a:off x="2877409" y="1423675"/>
              <a:ext cx="30393" cy="3034797"/>
            </a:xfrm>
            <a:custGeom>
              <a:avLst/>
              <a:gdLst/>
              <a:ahLst/>
              <a:cxnLst/>
              <a:rect l="l" t="t" r="r" b="b"/>
              <a:pathLst>
                <a:path w="734" h="73291" extrusionOk="0">
                  <a:moveTo>
                    <a:pt x="0" y="0"/>
                  </a:moveTo>
                  <a:lnTo>
                    <a:pt x="0" y="73291"/>
                  </a:lnTo>
                  <a:lnTo>
                    <a:pt x="734" y="73291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4" name="Google Shape;6784;p55"/>
            <p:cNvSpPr/>
            <p:nvPr/>
          </p:nvSpPr>
          <p:spPr>
            <a:xfrm>
              <a:off x="2526900" y="2643976"/>
              <a:ext cx="730387" cy="1123096"/>
            </a:xfrm>
            <a:custGeom>
              <a:avLst/>
              <a:gdLst/>
              <a:ahLst/>
              <a:cxnLst/>
              <a:rect l="l" t="t" r="r" b="b"/>
              <a:pathLst>
                <a:path w="17639" h="27123" extrusionOk="0">
                  <a:moveTo>
                    <a:pt x="8820" y="0"/>
                  </a:moveTo>
                  <a:cubicBezTo>
                    <a:pt x="3949" y="0"/>
                    <a:pt x="1" y="3948"/>
                    <a:pt x="1" y="8822"/>
                  </a:cubicBezTo>
                  <a:lnTo>
                    <a:pt x="1" y="18301"/>
                  </a:lnTo>
                  <a:cubicBezTo>
                    <a:pt x="1" y="23175"/>
                    <a:pt x="3949" y="27123"/>
                    <a:pt x="8820" y="27123"/>
                  </a:cubicBezTo>
                  <a:cubicBezTo>
                    <a:pt x="13690" y="27123"/>
                    <a:pt x="17638" y="23172"/>
                    <a:pt x="17638" y="18301"/>
                  </a:cubicBezTo>
                  <a:lnTo>
                    <a:pt x="17638" y="8822"/>
                  </a:lnTo>
                  <a:cubicBezTo>
                    <a:pt x="17638" y="3948"/>
                    <a:pt x="13690" y="0"/>
                    <a:pt x="8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5" name="Google Shape;6785;p55"/>
            <p:cNvSpPr/>
            <p:nvPr/>
          </p:nvSpPr>
          <p:spPr>
            <a:xfrm>
              <a:off x="2538245" y="3182844"/>
              <a:ext cx="50848" cy="50890"/>
            </a:xfrm>
            <a:custGeom>
              <a:avLst/>
              <a:gdLst/>
              <a:ahLst/>
              <a:cxnLst/>
              <a:rect l="l" t="t" r="r" b="b"/>
              <a:pathLst>
                <a:path w="1228" h="1229" extrusionOk="0">
                  <a:moveTo>
                    <a:pt x="614" y="1"/>
                  </a:moveTo>
                  <a:cubicBezTo>
                    <a:pt x="277" y="1"/>
                    <a:pt x="0" y="277"/>
                    <a:pt x="0" y="615"/>
                  </a:cubicBezTo>
                  <a:cubicBezTo>
                    <a:pt x="0" y="952"/>
                    <a:pt x="277" y="1228"/>
                    <a:pt x="614" y="1228"/>
                  </a:cubicBezTo>
                  <a:cubicBezTo>
                    <a:pt x="954" y="1228"/>
                    <a:pt x="1228" y="955"/>
                    <a:pt x="1228" y="615"/>
                  </a:cubicBezTo>
                  <a:cubicBezTo>
                    <a:pt x="1228" y="277"/>
                    <a:pt x="954" y="1"/>
                    <a:pt x="6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6" name="Google Shape;6786;p55"/>
            <p:cNvSpPr/>
            <p:nvPr/>
          </p:nvSpPr>
          <p:spPr>
            <a:xfrm>
              <a:off x="3183612" y="3182844"/>
              <a:ext cx="50890" cy="50890"/>
            </a:xfrm>
            <a:custGeom>
              <a:avLst/>
              <a:gdLst/>
              <a:ahLst/>
              <a:cxnLst/>
              <a:rect l="l" t="t" r="r" b="b"/>
              <a:pathLst>
                <a:path w="1229" h="1229" extrusionOk="0">
                  <a:moveTo>
                    <a:pt x="615" y="1"/>
                  </a:moveTo>
                  <a:cubicBezTo>
                    <a:pt x="274" y="1"/>
                    <a:pt x="1" y="277"/>
                    <a:pt x="1" y="615"/>
                  </a:cubicBezTo>
                  <a:cubicBezTo>
                    <a:pt x="1" y="952"/>
                    <a:pt x="274" y="1228"/>
                    <a:pt x="615" y="1228"/>
                  </a:cubicBezTo>
                  <a:cubicBezTo>
                    <a:pt x="952" y="1228"/>
                    <a:pt x="1228" y="955"/>
                    <a:pt x="1228" y="615"/>
                  </a:cubicBezTo>
                  <a:cubicBezTo>
                    <a:pt x="1228" y="277"/>
                    <a:pt x="955" y="1"/>
                    <a:pt x="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7" name="Google Shape;6787;p55"/>
            <p:cNvSpPr/>
            <p:nvPr/>
          </p:nvSpPr>
          <p:spPr>
            <a:xfrm>
              <a:off x="2549674" y="2643976"/>
              <a:ext cx="684963" cy="302109"/>
            </a:xfrm>
            <a:custGeom>
              <a:avLst/>
              <a:gdLst/>
              <a:ahLst/>
              <a:cxnLst/>
              <a:rect l="l" t="t" r="r" b="b"/>
              <a:pathLst>
                <a:path w="16542" h="7296" extrusionOk="0">
                  <a:moveTo>
                    <a:pt x="8270" y="0"/>
                  </a:moveTo>
                  <a:cubicBezTo>
                    <a:pt x="4475" y="0"/>
                    <a:pt x="1245" y="2394"/>
                    <a:pt x="1" y="5753"/>
                  </a:cubicBezTo>
                  <a:cubicBezTo>
                    <a:pt x="1881" y="6735"/>
                    <a:pt x="4015" y="7296"/>
                    <a:pt x="6280" y="7296"/>
                  </a:cubicBezTo>
                  <a:lnTo>
                    <a:pt x="10261" y="7296"/>
                  </a:lnTo>
                  <a:cubicBezTo>
                    <a:pt x="12527" y="7296"/>
                    <a:pt x="14664" y="6738"/>
                    <a:pt x="16541" y="5753"/>
                  </a:cubicBezTo>
                  <a:cubicBezTo>
                    <a:pt x="15291" y="2397"/>
                    <a:pt x="12064" y="0"/>
                    <a:pt x="827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8" name="Google Shape;6788;p55"/>
            <p:cNvSpPr/>
            <p:nvPr/>
          </p:nvSpPr>
          <p:spPr>
            <a:xfrm>
              <a:off x="2563669" y="3505155"/>
              <a:ext cx="656516" cy="261778"/>
            </a:xfrm>
            <a:custGeom>
              <a:avLst/>
              <a:gdLst/>
              <a:ahLst/>
              <a:cxnLst/>
              <a:rect l="l" t="t" r="r" b="b"/>
              <a:pathLst>
                <a:path w="15855" h="6322" extrusionOk="0">
                  <a:moveTo>
                    <a:pt x="5940" y="0"/>
                  </a:moveTo>
                  <a:cubicBezTo>
                    <a:pt x="3808" y="0"/>
                    <a:pt x="1794" y="491"/>
                    <a:pt x="0" y="1367"/>
                  </a:cubicBezTo>
                  <a:cubicBezTo>
                    <a:pt x="1434" y="4299"/>
                    <a:pt x="4444" y="6322"/>
                    <a:pt x="7929" y="6322"/>
                  </a:cubicBezTo>
                  <a:cubicBezTo>
                    <a:pt x="11410" y="6322"/>
                    <a:pt x="14423" y="4299"/>
                    <a:pt x="15855" y="1367"/>
                  </a:cubicBezTo>
                  <a:cubicBezTo>
                    <a:pt x="14058" y="491"/>
                    <a:pt x="12046" y="0"/>
                    <a:pt x="991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9" name="Google Shape;6789;p55"/>
            <p:cNvSpPr/>
            <p:nvPr/>
          </p:nvSpPr>
          <p:spPr>
            <a:xfrm>
              <a:off x="2631925" y="2666990"/>
              <a:ext cx="520451" cy="1077076"/>
            </a:xfrm>
            <a:custGeom>
              <a:avLst/>
              <a:gdLst/>
              <a:ahLst/>
              <a:cxnLst/>
              <a:rect l="l" t="t" r="r" b="b"/>
              <a:pathLst>
                <a:path w="13222" h="27363" extrusionOk="0">
                  <a:moveTo>
                    <a:pt x="7935" y="243"/>
                  </a:moveTo>
                  <a:cubicBezTo>
                    <a:pt x="10713" y="243"/>
                    <a:pt x="12973" y="2503"/>
                    <a:pt x="12973" y="5282"/>
                  </a:cubicBezTo>
                  <a:lnTo>
                    <a:pt x="12973" y="22082"/>
                  </a:lnTo>
                  <a:cubicBezTo>
                    <a:pt x="12973" y="24860"/>
                    <a:pt x="10713" y="27120"/>
                    <a:pt x="7935" y="27120"/>
                  </a:cubicBezTo>
                  <a:lnTo>
                    <a:pt x="5282" y="27120"/>
                  </a:lnTo>
                  <a:cubicBezTo>
                    <a:pt x="2500" y="27120"/>
                    <a:pt x="240" y="24860"/>
                    <a:pt x="240" y="22082"/>
                  </a:cubicBezTo>
                  <a:lnTo>
                    <a:pt x="240" y="5282"/>
                  </a:lnTo>
                  <a:cubicBezTo>
                    <a:pt x="240" y="2503"/>
                    <a:pt x="2500" y="243"/>
                    <a:pt x="5282" y="243"/>
                  </a:cubicBezTo>
                  <a:close/>
                  <a:moveTo>
                    <a:pt x="5284" y="0"/>
                  </a:moveTo>
                  <a:cubicBezTo>
                    <a:pt x="2372" y="0"/>
                    <a:pt x="0" y="2372"/>
                    <a:pt x="0" y="5282"/>
                  </a:cubicBezTo>
                  <a:lnTo>
                    <a:pt x="0" y="22082"/>
                  </a:lnTo>
                  <a:cubicBezTo>
                    <a:pt x="0" y="24991"/>
                    <a:pt x="2372" y="27363"/>
                    <a:pt x="5284" y="27363"/>
                  </a:cubicBezTo>
                  <a:lnTo>
                    <a:pt x="7937" y="27363"/>
                  </a:lnTo>
                  <a:cubicBezTo>
                    <a:pt x="10850" y="27363"/>
                    <a:pt x="13219" y="24997"/>
                    <a:pt x="13221" y="22082"/>
                  </a:cubicBezTo>
                  <a:lnTo>
                    <a:pt x="13221" y="5282"/>
                  </a:lnTo>
                  <a:cubicBezTo>
                    <a:pt x="13221" y="2372"/>
                    <a:pt x="10850" y="0"/>
                    <a:pt x="79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0" name="Google Shape;6790;p55"/>
            <p:cNvSpPr/>
            <p:nvPr/>
          </p:nvSpPr>
          <p:spPr>
            <a:xfrm>
              <a:off x="2750000" y="2638758"/>
              <a:ext cx="284180" cy="1133282"/>
            </a:xfrm>
            <a:custGeom>
              <a:avLst/>
              <a:gdLst/>
              <a:ahLst/>
              <a:cxnLst/>
              <a:rect l="l" t="t" r="r" b="b"/>
              <a:pathLst>
                <a:path w="6863" h="27369" extrusionOk="0">
                  <a:moveTo>
                    <a:pt x="4107" y="249"/>
                  </a:moveTo>
                  <a:cubicBezTo>
                    <a:pt x="5493" y="249"/>
                    <a:pt x="6617" y="1376"/>
                    <a:pt x="6617" y="2760"/>
                  </a:cubicBezTo>
                  <a:lnTo>
                    <a:pt x="6617" y="24615"/>
                  </a:lnTo>
                  <a:cubicBezTo>
                    <a:pt x="6617" y="25999"/>
                    <a:pt x="5493" y="27126"/>
                    <a:pt x="4107" y="27126"/>
                  </a:cubicBezTo>
                  <a:lnTo>
                    <a:pt x="2754" y="27126"/>
                  </a:lnTo>
                  <a:cubicBezTo>
                    <a:pt x="1370" y="27126"/>
                    <a:pt x="243" y="25999"/>
                    <a:pt x="243" y="24615"/>
                  </a:cubicBezTo>
                  <a:lnTo>
                    <a:pt x="243" y="2760"/>
                  </a:lnTo>
                  <a:cubicBezTo>
                    <a:pt x="243" y="1376"/>
                    <a:pt x="1370" y="249"/>
                    <a:pt x="2754" y="249"/>
                  </a:cubicBezTo>
                  <a:close/>
                  <a:moveTo>
                    <a:pt x="2754" y="1"/>
                  </a:moveTo>
                  <a:cubicBezTo>
                    <a:pt x="1233" y="1"/>
                    <a:pt x="0" y="1240"/>
                    <a:pt x="0" y="2757"/>
                  </a:cubicBezTo>
                  <a:lnTo>
                    <a:pt x="0" y="24615"/>
                  </a:lnTo>
                  <a:cubicBezTo>
                    <a:pt x="0" y="26136"/>
                    <a:pt x="1239" y="27369"/>
                    <a:pt x="2754" y="27369"/>
                  </a:cubicBezTo>
                  <a:lnTo>
                    <a:pt x="4107" y="27369"/>
                  </a:lnTo>
                  <a:cubicBezTo>
                    <a:pt x="5627" y="27369"/>
                    <a:pt x="6863" y="26136"/>
                    <a:pt x="6863" y="24612"/>
                  </a:cubicBezTo>
                  <a:lnTo>
                    <a:pt x="6863" y="2757"/>
                  </a:lnTo>
                  <a:cubicBezTo>
                    <a:pt x="6863" y="1237"/>
                    <a:pt x="5624" y="1"/>
                    <a:pt x="4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1" name="Google Shape;6791;p55"/>
            <p:cNvSpPr/>
            <p:nvPr/>
          </p:nvSpPr>
          <p:spPr>
            <a:xfrm>
              <a:off x="2886974" y="2643976"/>
              <a:ext cx="10228" cy="1122971"/>
            </a:xfrm>
            <a:custGeom>
              <a:avLst/>
              <a:gdLst/>
              <a:ahLst/>
              <a:cxnLst/>
              <a:rect l="l" t="t" r="r" b="b"/>
              <a:pathLst>
                <a:path w="247" h="27120" extrusionOk="0">
                  <a:moveTo>
                    <a:pt x="1" y="0"/>
                  </a:moveTo>
                  <a:lnTo>
                    <a:pt x="1" y="27120"/>
                  </a:lnTo>
                  <a:lnTo>
                    <a:pt x="246" y="27120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2" name="Google Shape;6792;p55"/>
            <p:cNvSpPr/>
            <p:nvPr/>
          </p:nvSpPr>
          <p:spPr>
            <a:xfrm>
              <a:off x="2547231" y="2877759"/>
              <a:ext cx="689601" cy="73415"/>
            </a:xfrm>
            <a:custGeom>
              <a:avLst/>
              <a:gdLst/>
              <a:ahLst/>
              <a:cxnLst/>
              <a:rect l="l" t="t" r="r" b="b"/>
              <a:pathLst>
                <a:path w="16654" h="1773" extrusionOk="0">
                  <a:moveTo>
                    <a:pt x="113" y="1"/>
                  </a:moveTo>
                  <a:lnTo>
                    <a:pt x="1" y="219"/>
                  </a:lnTo>
                  <a:cubicBezTo>
                    <a:pt x="1945" y="1237"/>
                    <a:pt x="4135" y="1772"/>
                    <a:pt x="6337" y="1772"/>
                  </a:cubicBezTo>
                  <a:lnTo>
                    <a:pt x="10315" y="1772"/>
                  </a:lnTo>
                  <a:cubicBezTo>
                    <a:pt x="12519" y="1772"/>
                    <a:pt x="14709" y="1237"/>
                    <a:pt x="16653" y="219"/>
                  </a:cubicBezTo>
                  <a:lnTo>
                    <a:pt x="16542" y="1"/>
                  </a:lnTo>
                  <a:cubicBezTo>
                    <a:pt x="14631" y="1002"/>
                    <a:pt x="12477" y="1533"/>
                    <a:pt x="10315" y="1533"/>
                  </a:cubicBezTo>
                  <a:lnTo>
                    <a:pt x="6337" y="1533"/>
                  </a:lnTo>
                  <a:cubicBezTo>
                    <a:pt x="4175" y="1533"/>
                    <a:pt x="2024" y="1002"/>
                    <a:pt x="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3" name="Google Shape;6793;p55"/>
            <p:cNvSpPr/>
            <p:nvPr/>
          </p:nvSpPr>
          <p:spPr>
            <a:xfrm>
              <a:off x="2561350" y="3500186"/>
              <a:ext cx="661029" cy="66211"/>
            </a:xfrm>
            <a:custGeom>
              <a:avLst/>
              <a:gdLst/>
              <a:ahLst/>
              <a:cxnLst/>
              <a:rect l="l" t="t" r="r" b="b"/>
              <a:pathLst>
                <a:path w="15964" h="1599" extrusionOk="0">
                  <a:moveTo>
                    <a:pt x="5993" y="0"/>
                  </a:moveTo>
                  <a:cubicBezTo>
                    <a:pt x="3892" y="0"/>
                    <a:pt x="1878" y="466"/>
                    <a:pt x="0" y="1378"/>
                  </a:cubicBezTo>
                  <a:lnTo>
                    <a:pt x="109" y="1599"/>
                  </a:lnTo>
                  <a:cubicBezTo>
                    <a:pt x="1953" y="701"/>
                    <a:pt x="3934" y="243"/>
                    <a:pt x="5996" y="243"/>
                  </a:cubicBezTo>
                  <a:lnTo>
                    <a:pt x="9974" y="243"/>
                  </a:lnTo>
                  <a:cubicBezTo>
                    <a:pt x="12038" y="243"/>
                    <a:pt x="14016" y="701"/>
                    <a:pt x="15860" y="1599"/>
                  </a:cubicBezTo>
                  <a:lnTo>
                    <a:pt x="15964" y="1378"/>
                  </a:lnTo>
                  <a:cubicBezTo>
                    <a:pt x="14086" y="463"/>
                    <a:pt x="12072" y="0"/>
                    <a:pt x="99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4" name="Google Shape;6794;p55"/>
            <p:cNvSpPr/>
            <p:nvPr/>
          </p:nvSpPr>
          <p:spPr>
            <a:xfrm>
              <a:off x="2635717" y="3004339"/>
              <a:ext cx="512501" cy="442563"/>
            </a:xfrm>
            <a:custGeom>
              <a:avLst/>
              <a:gdLst/>
              <a:ahLst/>
              <a:cxnLst/>
              <a:rect l="l" t="t" r="r" b="b"/>
              <a:pathLst>
                <a:path w="12377" h="10688" extrusionOk="0">
                  <a:moveTo>
                    <a:pt x="6191" y="0"/>
                  </a:moveTo>
                  <a:cubicBezTo>
                    <a:pt x="5339" y="0"/>
                    <a:pt x="4487" y="445"/>
                    <a:pt x="4049" y="1335"/>
                  </a:cubicBezTo>
                  <a:lnTo>
                    <a:pt x="3644" y="2150"/>
                  </a:lnTo>
                  <a:lnTo>
                    <a:pt x="2746" y="2284"/>
                  </a:lnTo>
                  <a:cubicBezTo>
                    <a:pt x="785" y="2568"/>
                    <a:pt x="1" y="4979"/>
                    <a:pt x="1421" y="6359"/>
                  </a:cubicBezTo>
                  <a:lnTo>
                    <a:pt x="2074" y="6996"/>
                  </a:lnTo>
                  <a:lnTo>
                    <a:pt x="1920" y="7891"/>
                  </a:lnTo>
                  <a:cubicBezTo>
                    <a:pt x="1656" y="9436"/>
                    <a:pt x="2880" y="10687"/>
                    <a:pt x="4271" y="10687"/>
                  </a:cubicBezTo>
                  <a:cubicBezTo>
                    <a:pt x="4639" y="10687"/>
                    <a:pt x="5019" y="10600"/>
                    <a:pt x="5385" y="10407"/>
                  </a:cubicBezTo>
                  <a:lnTo>
                    <a:pt x="6192" y="9986"/>
                  </a:lnTo>
                  <a:lnTo>
                    <a:pt x="6998" y="10407"/>
                  </a:lnTo>
                  <a:cubicBezTo>
                    <a:pt x="7363" y="10600"/>
                    <a:pt x="7742" y="10687"/>
                    <a:pt x="8109" y="10687"/>
                  </a:cubicBezTo>
                  <a:cubicBezTo>
                    <a:pt x="9500" y="10687"/>
                    <a:pt x="10727" y="9436"/>
                    <a:pt x="10463" y="7891"/>
                  </a:cubicBezTo>
                  <a:lnTo>
                    <a:pt x="10309" y="6996"/>
                  </a:lnTo>
                  <a:lnTo>
                    <a:pt x="10962" y="6359"/>
                  </a:lnTo>
                  <a:cubicBezTo>
                    <a:pt x="12376" y="4976"/>
                    <a:pt x="11595" y="2568"/>
                    <a:pt x="9637" y="2284"/>
                  </a:cubicBezTo>
                  <a:lnTo>
                    <a:pt x="8736" y="2150"/>
                  </a:lnTo>
                  <a:lnTo>
                    <a:pt x="8331" y="1335"/>
                  </a:lnTo>
                  <a:cubicBezTo>
                    <a:pt x="7895" y="445"/>
                    <a:pt x="7043" y="0"/>
                    <a:pt x="6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5" name="Google Shape;6795;p55"/>
            <p:cNvSpPr/>
            <p:nvPr/>
          </p:nvSpPr>
          <p:spPr>
            <a:xfrm>
              <a:off x="2673853" y="3037133"/>
              <a:ext cx="436601" cy="376725"/>
            </a:xfrm>
            <a:custGeom>
              <a:avLst/>
              <a:gdLst/>
              <a:ahLst/>
              <a:cxnLst/>
              <a:rect l="l" t="t" r="r" b="b"/>
              <a:pathLst>
                <a:path w="10544" h="9098" extrusionOk="0">
                  <a:moveTo>
                    <a:pt x="5271" y="0"/>
                  </a:moveTo>
                  <a:cubicBezTo>
                    <a:pt x="4544" y="0"/>
                    <a:pt x="3818" y="378"/>
                    <a:pt x="3443" y="1134"/>
                  </a:cubicBezTo>
                  <a:lnTo>
                    <a:pt x="3100" y="1829"/>
                  </a:lnTo>
                  <a:lnTo>
                    <a:pt x="2333" y="1941"/>
                  </a:lnTo>
                  <a:cubicBezTo>
                    <a:pt x="667" y="2181"/>
                    <a:pt x="1" y="4231"/>
                    <a:pt x="1209" y="5411"/>
                  </a:cubicBezTo>
                  <a:lnTo>
                    <a:pt x="1761" y="5952"/>
                  </a:lnTo>
                  <a:lnTo>
                    <a:pt x="1630" y="6714"/>
                  </a:lnTo>
                  <a:cubicBezTo>
                    <a:pt x="1402" y="8028"/>
                    <a:pt x="2451" y="9097"/>
                    <a:pt x="3638" y="9097"/>
                  </a:cubicBezTo>
                  <a:cubicBezTo>
                    <a:pt x="3951" y="9097"/>
                    <a:pt x="4273" y="9023"/>
                    <a:pt x="4584" y="8859"/>
                  </a:cubicBezTo>
                  <a:lnTo>
                    <a:pt x="5271" y="8497"/>
                  </a:lnTo>
                  <a:lnTo>
                    <a:pt x="5957" y="8859"/>
                  </a:lnTo>
                  <a:cubicBezTo>
                    <a:pt x="6269" y="9023"/>
                    <a:pt x="6592" y="9098"/>
                    <a:pt x="6905" y="9098"/>
                  </a:cubicBezTo>
                  <a:cubicBezTo>
                    <a:pt x="8091" y="9098"/>
                    <a:pt x="9136" y="8032"/>
                    <a:pt x="8911" y="6714"/>
                  </a:cubicBezTo>
                  <a:lnTo>
                    <a:pt x="8777" y="5952"/>
                  </a:lnTo>
                  <a:lnTo>
                    <a:pt x="9332" y="5411"/>
                  </a:lnTo>
                  <a:cubicBezTo>
                    <a:pt x="10543" y="4237"/>
                    <a:pt x="9876" y="2186"/>
                    <a:pt x="8205" y="1941"/>
                  </a:cubicBezTo>
                  <a:lnTo>
                    <a:pt x="7438" y="1829"/>
                  </a:lnTo>
                  <a:lnTo>
                    <a:pt x="7098" y="1134"/>
                  </a:lnTo>
                  <a:cubicBezTo>
                    <a:pt x="6723" y="378"/>
                    <a:pt x="5997" y="0"/>
                    <a:pt x="5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6" name="Google Shape;6796;p55"/>
            <p:cNvSpPr/>
            <p:nvPr/>
          </p:nvSpPr>
          <p:spPr>
            <a:xfrm>
              <a:off x="2673853" y="3067319"/>
              <a:ext cx="401487" cy="362688"/>
            </a:xfrm>
            <a:custGeom>
              <a:avLst/>
              <a:gdLst/>
              <a:ahLst/>
              <a:cxnLst/>
              <a:rect l="l" t="t" r="r" b="b"/>
              <a:pathLst>
                <a:path w="9696" h="8759" extrusionOk="0">
                  <a:moveTo>
                    <a:pt x="1" y="4124"/>
                  </a:moveTo>
                  <a:lnTo>
                    <a:pt x="1" y="4124"/>
                  </a:lnTo>
                  <a:cubicBezTo>
                    <a:pt x="121" y="4378"/>
                    <a:pt x="280" y="4624"/>
                    <a:pt x="503" y="4838"/>
                  </a:cubicBezTo>
                  <a:lnTo>
                    <a:pt x="1156" y="5475"/>
                  </a:lnTo>
                  <a:lnTo>
                    <a:pt x="1002" y="6370"/>
                  </a:lnTo>
                  <a:cubicBezTo>
                    <a:pt x="991" y="6437"/>
                    <a:pt x="988" y="6498"/>
                    <a:pt x="980" y="6565"/>
                  </a:cubicBezTo>
                  <a:cubicBezTo>
                    <a:pt x="1861" y="6230"/>
                    <a:pt x="2897" y="5574"/>
                    <a:pt x="3868" y="5147"/>
                  </a:cubicBezTo>
                  <a:lnTo>
                    <a:pt x="3868" y="5147"/>
                  </a:lnTo>
                  <a:cubicBezTo>
                    <a:pt x="3867" y="5206"/>
                    <a:pt x="3885" y="5245"/>
                    <a:pt x="3941" y="5245"/>
                  </a:cubicBezTo>
                  <a:cubicBezTo>
                    <a:pt x="3949" y="5245"/>
                    <a:pt x="3956" y="5244"/>
                    <a:pt x="3965" y="5243"/>
                  </a:cubicBezTo>
                  <a:cubicBezTo>
                    <a:pt x="4252" y="5198"/>
                    <a:pt x="4531" y="5067"/>
                    <a:pt x="4710" y="4841"/>
                  </a:cubicBezTo>
                  <a:lnTo>
                    <a:pt x="4710" y="4841"/>
                  </a:lnTo>
                  <a:cubicBezTo>
                    <a:pt x="4439" y="4914"/>
                    <a:pt x="4156" y="5020"/>
                    <a:pt x="3868" y="5147"/>
                  </a:cubicBezTo>
                  <a:lnTo>
                    <a:pt x="3868" y="5147"/>
                  </a:lnTo>
                  <a:cubicBezTo>
                    <a:pt x="3870" y="4977"/>
                    <a:pt x="4037" y="4642"/>
                    <a:pt x="3904" y="4642"/>
                  </a:cubicBezTo>
                  <a:cubicBezTo>
                    <a:pt x="3893" y="4642"/>
                    <a:pt x="3880" y="4644"/>
                    <a:pt x="3864" y="4649"/>
                  </a:cubicBezTo>
                  <a:cubicBezTo>
                    <a:pt x="3100" y="4897"/>
                    <a:pt x="2639" y="5077"/>
                    <a:pt x="2176" y="5077"/>
                  </a:cubicBezTo>
                  <a:cubicBezTo>
                    <a:pt x="1625" y="5077"/>
                    <a:pt x="1071" y="4822"/>
                    <a:pt x="1" y="4124"/>
                  </a:cubicBezTo>
                  <a:close/>
                  <a:moveTo>
                    <a:pt x="7508" y="1"/>
                  </a:moveTo>
                  <a:cubicBezTo>
                    <a:pt x="7304" y="1081"/>
                    <a:pt x="6978" y="2138"/>
                    <a:pt x="6531" y="3142"/>
                  </a:cubicBezTo>
                  <a:cubicBezTo>
                    <a:pt x="6412" y="3418"/>
                    <a:pt x="6250" y="3720"/>
                    <a:pt x="5960" y="3803"/>
                  </a:cubicBezTo>
                  <a:cubicBezTo>
                    <a:pt x="5908" y="3819"/>
                    <a:pt x="5855" y="3826"/>
                    <a:pt x="5802" y="3826"/>
                  </a:cubicBezTo>
                  <a:cubicBezTo>
                    <a:pt x="5627" y="3826"/>
                    <a:pt x="5452" y="3748"/>
                    <a:pt x="5315" y="3636"/>
                  </a:cubicBezTo>
                  <a:cubicBezTo>
                    <a:pt x="5134" y="3488"/>
                    <a:pt x="5008" y="3290"/>
                    <a:pt x="4883" y="3095"/>
                  </a:cubicBezTo>
                  <a:cubicBezTo>
                    <a:pt x="4249" y="2102"/>
                    <a:pt x="3616" y="1109"/>
                    <a:pt x="2983" y="113"/>
                  </a:cubicBezTo>
                  <a:lnTo>
                    <a:pt x="2729" y="629"/>
                  </a:lnTo>
                  <a:lnTo>
                    <a:pt x="2235" y="698"/>
                  </a:lnTo>
                  <a:cubicBezTo>
                    <a:pt x="3265" y="1348"/>
                    <a:pt x="4157" y="2197"/>
                    <a:pt x="4673" y="3282"/>
                  </a:cubicBezTo>
                  <a:cubicBezTo>
                    <a:pt x="4908" y="3778"/>
                    <a:pt x="5045" y="4409"/>
                    <a:pt x="4710" y="4841"/>
                  </a:cubicBezTo>
                  <a:cubicBezTo>
                    <a:pt x="4714" y="4840"/>
                    <a:pt x="4718" y="4840"/>
                    <a:pt x="4721" y="4840"/>
                  </a:cubicBezTo>
                  <a:cubicBezTo>
                    <a:pt x="4845" y="4840"/>
                    <a:pt x="4774" y="5371"/>
                    <a:pt x="4883" y="5461"/>
                  </a:cubicBezTo>
                  <a:cubicBezTo>
                    <a:pt x="4961" y="5522"/>
                    <a:pt x="4989" y="5622"/>
                    <a:pt x="5005" y="5720"/>
                  </a:cubicBezTo>
                  <a:cubicBezTo>
                    <a:pt x="5095" y="6192"/>
                    <a:pt x="5047" y="6680"/>
                    <a:pt x="4983" y="7157"/>
                  </a:cubicBezTo>
                  <a:cubicBezTo>
                    <a:pt x="4913" y="7695"/>
                    <a:pt x="4821" y="8228"/>
                    <a:pt x="4713" y="8758"/>
                  </a:cubicBezTo>
                  <a:lnTo>
                    <a:pt x="5271" y="8465"/>
                  </a:lnTo>
                  <a:lnTo>
                    <a:pt x="5683" y="8683"/>
                  </a:lnTo>
                  <a:cubicBezTo>
                    <a:pt x="5625" y="8236"/>
                    <a:pt x="5583" y="7784"/>
                    <a:pt x="5563" y="7335"/>
                  </a:cubicBezTo>
                  <a:cubicBezTo>
                    <a:pt x="5530" y="6599"/>
                    <a:pt x="5563" y="5815"/>
                    <a:pt x="5976" y="5210"/>
                  </a:cubicBezTo>
                  <a:cubicBezTo>
                    <a:pt x="6004" y="5168"/>
                    <a:pt x="6038" y="5126"/>
                    <a:pt x="6082" y="5098"/>
                  </a:cubicBezTo>
                  <a:cubicBezTo>
                    <a:pt x="6141" y="5062"/>
                    <a:pt x="6211" y="5059"/>
                    <a:pt x="6280" y="5059"/>
                  </a:cubicBezTo>
                  <a:cubicBezTo>
                    <a:pt x="6284" y="5059"/>
                    <a:pt x="6288" y="5059"/>
                    <a:pt x="6291" y="5059"/>
                  </a:cubicBezTo>
                  <a:cubicBezTo>
                    <a:pt x="7364" y="5059"/>
                    <a:pt x="8390" y="5467"/>
                    <a:pt x="9436" y="5731"/>
                  </a:cubicBezTo>
                  <a:lnTo>
                    <a:pt x="9394" y="5475"/>
                  </a:lnTo>
                  <a:lnTo>
                    <a:pt x="9695" y="5170"/>
                  </a:lnTo>
                  <a:cubicBezTo>
                    <a:pt x="9321" y="5154"/>
                    <a:pt x="8950" y="5134"/>
                    <a:pt x="8579" y="5078"/>
                  </a:cubicBezTo>
                  <a:cubicBezTo>
                    <a:pt x="8200" y="5023"/>
                    <a:pt x="7823" y="4939"/>
                    <a:pt x="7458" y="4825"/>
                  </a:cubicBezTo>
                  <a:cubicBezTo>
                    <a:pt x="7215" y="4749"/>
                    <a:pt x="6975" y="4657"/>
                    <a:pt x="6780" y="4501"/>
                  </a:cubicBezTo>
                  <a:cubicBezTo>
                    <a:pt x="6584" y="4345"/>
                    <a:pt x="6434" y="4110"/>
                    <a:pt x="6434" y="3859"/>
                  </a:cubicBezTo>
                  <a:cubicBezTo>
                    <a:pt x="6434" y="3605"/>
                    <a:pt x="6582" y="3374"/>
                    <a:pt x="6721" y="3165"/>
                  </a:cubicBezTo>
                  <a:lnTo>
                    <a:pt x="8342" y="707"/>
                  </a:lnTo>
                  <a:lnTo>
                    <a:pt x="7820" y="629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7" name="Google Shape;6797;p55"/>
            <p:cNvSpPr/>
            <p:nvPr/>
          </p:nvSpPr>
          <p:spPr>
            <a:xfrm>
              <a:off x="2809129" y="3142762"/>
              <a:ext cx="165796" cy="165837"/>
            </a:xfrm>
            <a:custGeom>
              <a:avLst/>
              <a:gdLst/>
              <a:ahLst/>
              <a:cxnLst/>
              <a:rect l="l" t="t" r="r" b="b"/>
              <a:pathLst>
                <a:path w="4004" h="4005" extrusionOk="0">
                  <a:moveTo>
                    <a:pt x="2004" y="1"/>
                  </a:moveTo>
                  <a:cubicBezTo>
                    <a:pt x="896" y="1"/>
                    <a:pt x="0" y="896"/>
                    <a:pt x="0" y="2001"/>
                  </a:cubicBezTo>
                  <a:cubicBezTo>
                    <a:pt x="0" y="3109"/>
                    <a:pt x="896" y="4004"/>
                    <a:pt x="2004" y="4004"/>
                  </a:cubicBezTo>
                  <a:cubicBezTo>
                    <a:pt x="3108" y="4004"/>
                    <a:pt x="4004" y="3109"/>
                    <a:pt x="4004" y="2001"/>
                  </a:cubicBezTo>
                  <a:cubicBezTo>
                    <a:pt x="4004" y="896"/>
                    <a:pt x="3108" y="1"/>
                    <a:pt x="20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8" name="Google Shape;6798;p55"/>
            <p:cNvSpPr/>
            <p:nvPr/>
          </p:nvSpPr>
          <p:spPr>
            <a:xfrm>
              <a:off x="2826230" y="3168973"/>
              <a:ext cx="131593" cy="113374"/>
            </a:xfrm>
            <a:custGeom>
              <a:avLst/>
              <a:gdLst/>
              <a:ahLst/>
              <a:cxnLst/>
              <a:rect l="l" t="t" r="r" b="b"/>
              <a:pathLst>
                <a:path w="3178" h="2738" extrusionOk="0">
                  <a:moveTo>
                    <a:pt x="1589" y="1"/>
                  </a:moveTo>
                  <a:cubicBezTo>
                    <a:pt x="1371" y="1"/>
                    <a:pt x="1151" y="115"/>
                    <a:pt x="1035" y="344"/>
                  </a:cubicBezTo>
                  <a:lnTo>
                    <a:pt x="932" y="553"/>
                  </a:lnTo>
                  <a:lnTo>
                    <a:pt x="701" y="584"/>
                  </a:lnTo>
                  <a:cubicBezTo>
                    <a:pt x="198" y="654"/>
                    <a:pt x="0" y="1270"/>
                    <a:pt x="363" y="1627"/>
                  </a:cubicBezTo>
                  <a:lnTo>
                    <a:pt x="530" y="1792"/>
                  </a:lnTo>
                  <a:lnTo>
                    <a:pt x="491" y="2021"/>
                  </a:lnTo>
                  <a:cubicBezTo>
                    <a:pt x="425" y="2416"/>
                    <a:pt x="739" y="2737"/>
                    <a:pt x="1096" y="2737"/>
                  </a:cubicBezTo>
                  <a:cubicBezTo>
                    <a:pt x="1190" y="2737"/>
                    <a:pt x="1287" y="2715"/>
                    <a:pt x="1381" y="2665"/>
                  </a:cubicBezTo>
                  <a:lnTo>
                    <a:pt x="1588" y="2559"/>
                  </a:lnTo>
                  <a:lnTo>
                    <a:pt x="1791" y="2665"/>
                  </a:lnTo>
                  <a:cubicBezTo>
                    <a:pt x="1886" y="2715"/>
                    <a:pt x="1983" y="2737"/>
                    <a:pt x="2078" y="2737"/>
                  </a:cubicBezTo>
                  <a:cubicBezTo>
                    <a:pt x="2435" y="2737"/>
                    <a:pt x="2747" y="2416"/>
                    <a:pt x="2681" y="2021"/>
                  </a:cubicBezTo>
                  <a:lnTo>
                    <a:pt x="2642" y="1792"/>
                  </a:lnTo>
                  <a:lnTo>
                    <a:pt x="2810" y="1627"/>
                  </a:lnTo>
                  <a:cubicBezTo>
                    <a:pt x="3178" y="1276"/>
                    <a:pt x="2974" y="657"/>
                    <a:pt x="2472" y="584"/>
                  </a:cubicBezTo>
                  <a:lnTo>
                    <a:pt x="2243" y="553"/>
                  </a:lnTo>
                  <a:lnTo>
                    <a:pt x="2137" y="344"/>
                  </a:lnTo>
                  <a:cubicBezTo>
                    <a:pt x="2026" y="115"/>
                    <a:pt x="1808" y="1"/>
                    <a:pt x="158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9" name="Google Shape;6799;p55"/>
            <p:cNvSpPr/>
            <p:nvPr/>
          </p:nvSpPr>
          <p:spPr>
            <a:xfrm>
              <a:off x="2849335" y="3182844"/>
              <a:ext cx="85506" cy="85548"/>
            </a:xfrm>
            <a:custGeom>
              <a:avLst/>
              <a:gdLst/>
              <a:ahLst/>
              <a:cxnLst/>
              <a:rect l="l" t="t" r="r" b="b"/>
              <a:pathLst>
                <a:path w="2065" h="2066" extrusionOk="0">
                  <a:moveTo>
                    <a:pt x="1033" y="1"/>
                  </a:moveTo>
                  <a:cubicBezTo>
                    <a:pt x="461" y="1"/>
                    <a:pt x="0" y="461"/>
                    <a:pt x="0" y="1033"/>
                  </a:cubicBezTo>
                  <a:cubicBezTo>
                    <a:pt x="0" y="1605"/>
                    <a:pt x="461" y="2065"/>
                    <a:pt x="1033" y="2065"/>
                  </a:cubicBezTo>
                  <a:cubicBezTo>
                    <a:pt x="1604" y="2065"/>
                    <a:pt x="2065" y="1605"/>
                    <a:pt x="2065" y="1033"/>
                  </a:cubicBezTo>
                  <a:cubicBezTo>
                    <a:pt x="2065" y="467"/>
                    <a:pt x="1604" y="1"/>
                    <a:pt x="10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0" name="Google Shape;6800;p55"/>
            <p:cNvSpPr/>
            <p:nvPr/>
          </p:nvSpPr>
          <p:spPr>
            <a:xfrm>
              <a:off x="2889541" y="3099119"/>
              <a:ext cx="5093" cy="255774"/>
            </a:xfrm>
            <a:custGeom>
              <a:avLst/>
              <a:gdLst/>
              <a:ahLst/>
              <a:cxnLst/>
              <a:rect l="l" t="t" r="r" b="b"/>
              <a:pathLst>
                <a:path w="123" h="6177" extrusionOk="0">
                  <a:moveTo>
                    <a:pt x="0" y="0"/>
                  </a:moveTo>
                  <a:lnTo>
                    <a:pt x="0" y="6177"/>
                  </a:lnTo>
                  <a:lnTo>
                    <a:pt x="123" y="6177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1" name="Google Shape;6801;p55"/>
            <p:cNvSpPr/>
            <p:nvPr/>
          </p:nvSpPr>
          <p:spPr>
            <a:xfrm>
              <a:off x="2879479" y="3077050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0"/>
                  </a:moveTo>
                  <a:cubicBezTo>
                    <a:pt x="140" y="0"/>
                    <a:pt x="0" y="140"/>
                    <a:pt x="0" y="313"/>
                  </a:cubicBezTo>
                  <a:cubicBezTo>
                    <a:pt x="0" y="489"/>
                    <a:pt x="140" y="628"/>
                    <a:pt x="313" y="628"/>
                  </a:cubicBezTo>
                  <a:cubicBezTo>
                    <a:pt x="489" y="628"/>
                    <a:pt x="628" y="489"/>
                    <a:pt x="628" y="313"/>
                  </a:cubicBezTo>
                  <a:cubicBezTo>
                    <a:pt x="628" y="140"/>
                    <a:pt x="489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2" name="Google Shape;6802;p55"/>
            <p:cNvSpPr/>
            <p:nvPr/>
          </p:nvSpPr>
          <p:spPr>
            <a:xfrm>
              <a:off x="2887222" y="3084875"/>
              <a:ext cx="10559" cy="10352"/>
            </a:xfrm>
            <a:custGeom>
              <a:avLst/>
              <a:gdLst/>
              <a:ahLst/>
              <a:cxnLst/>
              <a:rect l="l" t="t" r="r" b="b"/>
              <a:pathLst>
                <a:path w="255" h="250" extrusionOk="0">
                  <a:moveTo>
                    <a:pt x="135" y="1"/>
                  </a:moveTo>
                  <a:cubicBezTo>
                    <a:pt x="132" y="1"/>
                    <a:pt x="129" y="1"/>
                    <a:pt x="126" y="1"/>
                  </a:cubicBezTo>
                  <a:cubicBezTo>
                    <a:pt x="56" y="1"/>
                    <a:pt x="0" y="57"/>
                    <a:pt x="0" y="127"/>
                  </a:cubicBezTo>
                  <a:cubicBezTo>
                    <a:pt x="0" y="196"/>
                    <a:pt x="56" y="249"/>
                    <a:pt x="126" y="249"/>
                  </a:cubicBezTo>
                  <a:cubicBezTo>
                    <a:pt x="196" y="249"/>
                    <a:pt x="254" y="196"/>
                    <a:pt x="254" y="127"/>
                  </a:cubicBezTo>
                  <a:cubicBezTo>
                    <a:pt x="254" y="55"/>
                    <a:pt x="198" y="1"/>
                    <a:pt x="135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3" name="Google Shape;6803;p55"/>
            <p:cNvSpPr/>
            <p:nvPr/>
          </p:nvSpPr>
          <p:spPr>
            <a:xfrm>
              <a:off x="2879355" y="3350914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1"/>
                  </a:moveTo>
                  <a:cubicBezTo>
                    <a:pt x="140" y="1"/>
                    <a:pt x="1" y="146"/>
                    <a:pt x="1" y="316"/>
                  </a:cubicBezTo>
                  <a:cubicBezTo>
                    <a:pt x="1" y="489"/>
                    <a:pt x="143" y="629"/>
                    <a:pt x="313" y="629"/>
                  </a:cubicBezTo>
                  <a:cubicBezTo>
                    <a:pt x="489" y="629"/>
                    <a:pt x="628" y="486"/>
                    <a:pt x="628" y="316"/>
                  </a:cubicBezTo>
                  <a:cubicBezTo>
                    <a:pt x="628" y="146"/>
                    <a:pt x="489" y="6"/>
                    <a:pt x="313" y="1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4" name="Google Shape;6804;p55"/>
            <p:cNvSpPr/>
            <p:nvPr/>
          </p:nvSpPr>
          <p:spPr>
            <a:xfrm>
              <a:off x="2887222" y="3358782"/>
              <a:ext cx="10559" cy="10435"/>
            </a:xfrm>
            <a:custGeom>
              <a:avLst/>
              <a:gdLst/>
              <a:ahLst/>
              <a:cxnLst/>
              <a:rect l="l" t="t" r="r" b="b"/>
              <a:pathLst>
                <a:path w="255" h="252" extrusionOk="0">
                  <a:moveTo>
                    <a:pt x="126" y="1"/>
                  </a:moveTo>
                  <a:cubicBezTo>
                    <a:pt x="56" y="1"/>
                    <a:pt x="0" y="56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6" y="252"/>
                    <a:pt x="254" y="196"/>
                    <a:pt x="254" y="126"/>
                  </a:cubicBezTo>
                  <a:cubicBezTo>
                    <a:pt x="254" y="56"/>
                    <a:pt x="193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5" name="Google Shape;6805;p55"/>
            <p:cNvSpPr/>
            <p:nvPr/>
          </p:nvSpPr>
          <p:spPr>
            <a:xfrm>
              <a:off x="2764534" y="3224209"/>
              <a:ext cx="255816" cy="5135"/>
            </a:xfrm>
            <a:custGeom>
              <a:avLst/>
              <a:gdLst/>
              <a:ahLst/>
              <a:cxnLst/>
              <a:rect l="l" t="t" r="r" b="b"/>
              <a:pathLst>
                <a:path w="6178" h="124" extrusionOk="0">
                  <a:moveTo>
                    <a:pt x="1" y="1"/>
                  </a:moveTo>
                  <a:lnTo>
                    <a:pt x="1" y="123"/>
                  </a:lnTo>
                  <a:lnTo>
                    <a:pt x="6177" y="123"/>
                  </a:lnTo>
                  <a:lnTo>
                    <a:pt x="6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6" name="Google Shape;6806;p55"/>
            <p:cNvSpPr/>
            <p:nvPr/>
          </p:nvSpPr>
          <p:spPr>
            <a:xfrm>
              <a:off x="3016370" y="3213941"/>
              <a:ext cx="26004" cy="26004"/>
            </a:xfrm>
            <a:custGeom>
              <a:avLst/>
              <a:gdLst/>
              <a:ahLst/>
              <a:cxnLst/>
              <a:rect l="l" t="t" r="r" b="b"/>
              <a:pathLst>
                <a:path w="628" h="628" extrusionOk="0">
                  <a:moveTo>
                    <a:pt x="316" y="0"/>
                  </a:moveTo>
                  <a:cubicBezTo>
                    <a:pt x="140" y="0"/>
                    <a:pt x="0" y="140"/>
                    <a:pt x="0" y="315"/>
                  </a:cubicBezTo>
                  <a:cubicBezTo>
                    <a:pt x="0" y="488"/>
                    <a:pt x="140" y="628"/>
                    <a:pt x="316" y="628"/>
                  </a:cubicBezTo>
                  <a:cubicBezTo>
                    <a:pt x="489" y="628"/>
                    <a:pt x="628" y="488"/>
                    <a:pt x="628" y="315"/>
                  </a:cubicBezTo>
                  <a:cubicBezTo>
                    <a:pt x="628" y="140"/>
                    <a:pt x="489" y="0"/>
                    <a:pt x="316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7" name="Google Shape;6807;p55"/>
            <p:cNvSpPr/>
            <p:nvPr/>
          </p:nvSpPr>
          <p:spPr>
            <a:xfrm>
              <a:off x="3024237" y="3221891"/>
              <a:ext cx="10518" cy="10435"/>
            </a:xfrm>
            <a:custGeom>
              <a:avLst/>
              <a:gdLst/>
              <a:ahLst/>
              <a:cxnLst/>
              <a:rect l="l" t="t" r="r" b="b"/>
              <a:pathLst>
                <a:path w="254" h="252" extrusionOk="0">
                  <a:moveTo>
                    <a:pt x="126" y="1"/>
                  </a:moveTo>
                  <a:cubicBezTo>
                    <a:pt x="56" y="1"/>
                    <a:pt x="0" y="57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5" y="252"/>
                    <a:pt x="254" y="196"/>
                    <a:pt x="251" y="126"/>
                  </a:cubicBezTo>
                  <a:cubicBezTo>
                    <a:pt x="251" y="57"/>
                    <a:pt x="195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8" name="Google Shape;6808;p55"/>
            <p:cNvSpPr/>
            <p:nvPr/>
          </p:nvSpPr>
          <p:spPr>
            <a:xfrm>
              <a:off x="2742464" y="3213941"/>
              <a:ext cx="26045" cy="26004"/>
            </a:xfrm>
            <a:custGeom>
              <a:avLst/>
              <a:gdLst/>
              <a:ahLst/>
              <a:cxnLst/>
              <a:rect l="l" t="t" r="r" b="b"/>
              <a:pathLst>
                <a:path w="629" h="628" extrusionOk="0">
                  <a:moveTo>
                    <a:pt x="313" y="0"/>
                  </a:moveTo>
                  <a:cubicBezTo>
                    <a:pt x="140" y="0"/>
                    <a:pt x="1" y="142"/>
                    <a:pt x="1" y="315"/>
                  </a:cubicBezTo>
                  <a:cubicBezTo>
                    <a:pt x="1" y="488"/>
                    <a:pt x="143" y="628"/>
                    <a:pt x="313" y="628"/>
                  </a:cubicBezTo>
                  <a:cubicBezTo>
                    <a:pt x="486" y="628"/>
                    <a:pt x="626" y="488"/>
                    <a:pt x="628" y="315"/>
                  </a:cubicBezTo>
                  <a:cubicBezTo>
                    <a:pt x="628" y="140"/>
                    <a:pt x="483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9" name="Google Shape;6809;p55"/>
            <p:cNvSpPr/>
            <p:nvPr/>
          </p:nvSpPr>
          <p:spPr>
            <a:xfrm>
              <a:off x="2750207" y="3221891"/>
              <a:ext cx="10435" cy="10435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126" y="1"/>
                  </a:moveTo>
                  <a:cubicBezTo>
                    <a:pt x="56" y="1"/>
                    <a:pt x="1" y="57"/>
                    <a:pt x="1" y="126"/>
                  </a:cubicBezTo>
                  <a:cubicBezTo>
                    <a:pt x="1" y="196"/>
                    <a:pt x="56" y="252"/>
                    <a:pt x="126" y="252"/>
                  </a:cubicBezTo>
                  <a:cubicBezTo>
                    <a:pt x="196" y="252"/>
                    <a:pt x="252" y="196"/>
                    <a:pt x="252" y="126"/>
                  </a:cubicBezTo>
                  <a:cubicBezTo>
                    <a:pt x="252" y="57"/>
                    <a:pt x="196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0" name="Google Shape;6810;p55"/>
            <p:cNvSpPr/>
            <p:nvPr/>
          </p:nvSpPr>
          <p:spPr>
            <a:xfrm>
              <a:off x="2821137" y="3155930"/>
              <a:ext cx="141904" cy="141904"/>
            </a:xfrm>
            <a:custGeom>
              <a:avLst/>
              <a:gdLst/>
              <a:ahLst/>
              <a:cxnLst/>
              <a:rect l="l" t="t" r="r" b="b"/>
              <a:pathLst>
                <a:path w="3427" h="3427" extrusionOk="0">
                  <a:moveTo>
                    <a:pt x="3340" y="1"/>
                  </a:moveTo>
                  <a:lnTo>
                    <a:pt x="1" y="3340"/>
                  </a:lnTo>
                  <a:lnTo>
                    <a:pt x="87" y="3427"/>
                  </a:lnTo>
                  <a:lnTo>
                    <a:pt x="3426" y="87"/>
                  </a:lnTo>
                  <a:lnTo>
                    <a:pt x="33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1" name="Google Shape;6811;p55"/>
            <p:cNvSpPr/>
            <p:nvPr/>
          </p:nvSpPr>
          <p:spPr>
            <a:xfrm>
              <a:off x="2956413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0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0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2" name="Google Shape;6812;p55"/>
            <p:cNvSpPr/>
            <p:nvPr/>
          </p:nvSpPr>
          <p:spPr>
            <a:xfrm>
              <a:off x="2962086" y="3149056"/>
              <a:ext cx="8820" cy="8033"/>
            </a:xfrm>
            <a:custGeom>
              <a:avLst/>
              <a:gdLst/>
              <a:ahLst/>
              <a:cxnLst/>
              <a:rect l="l" t="t" r="r" b="b"/>
              <a:pathLst>
                <a:path w="213" h="194" extrusionOk="0">
                  <a:moveTo>
                    <a:pt x="109" y="1"/>
                  </a:moveTo>
                  <a:cubicBezTo>
                    <a:pt x="84" y="1"/>
                    <a:pt x="59" y="11"/>
                    <a:pt x="39" y="30"/>
                  </a:cubicBezTo>
                  <a:cubicBezTo>
                    <a:pt x="0" y="64"/>
                    <a:pt x="0" y="128"/>
                    <a:pt x="39" y="167"/>
                  </a:cubicBezTo>
                  <a:cubicBezTo>
                    <a:pt x="56" y="185"/>
                    <a:pt x="80" y="194"/>
                    <a:pt x="105" y="194"/>
                  </a:cubicBezTo>
                  <a:cubicBezTo>
                    <a:pt x="131" y="194"/>
                    <a:pt x="156" y="185"/>
                    <a:pt x="176" y="167"/>
                  </a:cubicBezTo>
                  <a:cubicBezTo>
                    <a:pt x="212" y="128"/>
                    <a:pt x="212" y="64"/>
                    <a:pt x="176" y="30"/>
                  </a:cubicBezTo>
                  <a:cubicBezTo>
                    <a:pt x="158" y="11"/>
                    <a:pt x="133" y="1"/>
                    <a:pt x="10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3" name="Google Shape;6813;p55"/>
            <p:cNvSpPr/>
            <p:nvPr/>
          </p:nvSpPr>
          <p:spPr>
            <a:xfrm>
              <a:off x="2808425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3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3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4" name="Google Shape;6814;p55"/>
            <p:cNvSpPr/>
            <p:nvPr/>
          </p:nvSpPr>
          <p:spPr>
            <a:xfrm>
              <a:off x="2814305" y="3297003"/>
              <a:ext cx="8157" cy="8116"/>
            </a:xfrm>
            <a:custGeom>
              <a:avLst/>
              <a:gdLst/>
              <a:ahLst/>
              <a:cxnLst/>
              <a:rect l="l" t="t" r="r" b="b"/>
              <a:pathLst>
                <a:path w="197" h="196" extrusionOk="0">
                  <a:moveTo>
                    <a:pt x="99" y="0"/>
                  </a:moveTo>
                  <a:cubicBezTo>
                    <a:pt x="46" y="0"/>
                    <a:pt x="1" y="42"/>
                    <a:pt x="1" y="98"/>
                  </a:cubicBezTo>
                  <a:cubicBezTo>
                    <a:pt x="1" y="151"/>
                    <a:pt x="46" y="195"/>
                    <a:pt x="99" y="195"/>
                  </a:cubicBezTo>
                  <a:cubicBezTo>
                    <a:pt x="154" y="195"/>
                    <a:pt x="196" y="151"/>
                    <a:pt x="196" y="98"/>
                  </a:cubicBezTo>
                  <a:cubicBezTo>
                    <a:pt x="196" y="42"/>
                    <a:pt x="154" y="0"/>
                    <a:pt x="99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5" name="Google Shape;6815;p55"/>
            <p:cNvSpPr/>
            <p:nvPr/>
          </p:nvSpPr>
          <p:spPr>
            <a:xfrm>
              <a:off x="2821468" y="3156054"/>
              <a:ext cx="141904" cy="141779"/>
            </a:xfrm>
            <a:custGeom>
              <a:avLst/>
              <a:gdLst/>
              <a:ahLst/>
              <a:cxnLst/>
              <a:rect l="l" t="t" r="r" b="b"/>
              <a:pathLst>
                <a:path w="3427" h="3424" extrusionOk="0">
                  <a:moveTo>
                    <a:pt x="87" y="1"/>
                  </a:moveTo>
                  <a:lnTo>
                    <a:pt x="1" y="87"/>
                  </a:lnTo>
                  <a:lnTo>
                    <a:pt x="3340" y="3424"/>
                  </a:lnTo>
                  <a:lnTo>
                    <a:pt x="3427" y="3337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6" name="Google Shape;6816;p55"/>
            <p:cNvSpPr/>
            <p:nvPr/>
          </p:nvSpPr>
          <p:spPr>
            <a:xfrm>
              <a:off x="2956413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3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3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7" name="Google Shape;6817;p55"/>
            <p:cNvSpPr/>
            <p:nvPr/>
          </p:nvSpPr>
          <p:spPr>
            <a:xfrm>
              <a:off x="2962417" y="3297003"/>
              <a:ext cx="7992" cy="8116"/>
            </a:xfrm>
            <a:custGeom>
              <a:avLst/>
              <a:gdLst/>
              <a:ahLst/>
              <a:cxnLst/>
              <a:rect l="l" t="t" r="r" b="b"/>
              <a:pathLst>
                <a:path w="193" h="196" extrusionOk="0">
                  <a:moveTo>
                    <a:pt x="98" y="0"/>
                  </a:moveTo>
                  <a:cubicBezTo>
                    <a:pt x="42" y="0"/>
                    <a:pt x="0" y="42"/>
                    <a:pt x="0" y="98"/>
                  </a:cubicBezTo>
                  <a:cubicBezTo>
                    <a:pt x="0" y="151"/>
                    <a:pt x="42" y="195"/>
                    <a:pt x="98" y="195"/>
                  </a:cubicBezTo>
                  <a:cubicBezTo>
                    <a:pt x="151" y="195"/>
                    <a:pt x="193" y="151"/>
                    <a:pt x="193" y="98"/>
                  </a:cubicBezTo>
                  <a:cubicBezTo>
                    <a:pt x="193" y="42"/>
                    <a:pt x="151" y="0"/>
                    <a:pt x="98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8" name="Google Shape;6818;p55"/>
            <p:cNvSpPr/>
            <p:nvPr/>
          </p:nvSpPr>
          <p:spPr>
            <a:xfrm>
              <a:off x="2808425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0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0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9" name="Google Shape;6819;p55"/>
            <p:cNvSpPr/>
            <p:nvPr/>
          </p:nvSpPr>
          <p:spPr>
            <a:xfrm>
              <a:off x="2813974" y="3149056"/>
              <a:ext cx="8820" cy="7950"/>
            </a:xfrm>
            <a:custGeom>
              <a:avLst/>
              <a:gdLst/>
              <a:ahLst/>
              <a:cxnLst/>
              <a:rect l="l" t="t" r="r" b="b"/>
              <a:pathLst>
                <a:path w="213" h="192" extrusionOk="0">
                  <a:moveTo>
                    <a:pt x="107" y="1"/>
                  </a:moveTo>
                  <a:cubicBezTo>
                    <a:pt x="82" y="1"/>
                    <a:pt x="56" y="11"/>
                    <a:pt x="37" y="30"/>
                  </a:cubicBezTo>
                  <a:cubicBezTo>
                    <a:pt x="1" y="64"/>
                    <a:pt x="1" y="128"/>
                    <a:pt x="37" y="167"/>
                  </a:cubicBezTo>
                  <a:cubicBezTo>
                    <a:pt x="56" y="183"/>
                    <a:pt x="82" y="192"/>
                    <a:pt x="107" y="192"/>
                  </a:cubicBezTo>
                  <a:cubicBezTo>
                    <a:pt x="132" y="192"/>
                    <a:pt x="157" y="183"/>
                    <a:pt x="174" y="167"/>
                  </a:cubicBezTo>
                  <a:cubicBezTo>
                    <a:pt x="213" y="130"/>
                    <a:pt x="213" y="69"/>
                    <a:pt x="174" y="30"/>
                  </a:cubicBezTo>
                  <a:cubicBezTo>
                    <a:pt x="157" y="11"/>
                    <a:pt x="132" y="1"/>
                    <a:pt x="107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0" name="Google Shape;6820;p55"/>
            <p:cNvSpPr/>
            <p:nvPr/>
          </p:nvSpPr>
          <p:spPr>
            <a:xfrm>
              <a:off x="2870908" y="3204583"/>
              <a:ext cx="42236" cy="42194"/>
            </a:xfrm>
            <a:custGeom>
              <a:avLst/>
              <a:gdLst/>
              <a:ahLst/>
              <a:cxnLst/>
              <a:rect l="l" t="t" r="r" b="b"/>
              <a:pathLst>
                <a:path w="1020" h="1019" extrusionOk="0">
                  <a:moveTo>
                    <a:pt x="512" y="0"/>
                  </a:moveTo>
                  <a:cubicBezTo>
                    <a:pt x="233" y="0"/>
                    <a:pt x="1" y="226"/>
                    <a:pt x="1" y="508"/>
                  </a:cubicBezTo>
                  <a:cubicBezTo>
                    <a:pt x="1" y="787"/>
                    <a:pt x="233" y="1019"/>
                    <a:pt x="512" y="1019"/>
                  </a:cubicBezTo>
                  <a:cubicBezTo>
                    <a:pt x="790" y="1019"/>
                    <a:pt x="1019" y="793"/>
                    <a:pt x="1019" y="508"/>
                  </a:cubicBezTo>
                  <a:cubicBezTo>
                    <a:pt x="1019" y="226"/>
                    <a:pt x="793" y="0"/>
                    <a:pt x="5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1" name="Google Shape;6821;p55"/>
            <p:cNvSpPr/>
            <p:nvPr/>
          </p:nvSpPr>
          <p:spPr>
            <a:xfrm>
              <a:off x="2805444" y="2734408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1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3"/>
                  </a:cubicBezTo>
                  <a:cubicBezTo>
                    <a:pt x="1320" y="1098"/>
                    <a:pt x="1151" y="1067"/>
                    <a:pt x="981" y="1067"/>
                  </a:cubicBezTo>
                  <a:cubicBezTo>
                    <a:pt x="891" y="1067"/>
                    <a:pt x="800" y="1076"/>
                    <a:pt x="712" y="1092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3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9"/>
                    <a:pt x="572" y="3471"/>
                    <a:pt x="787" y="3987"/>
                  </a:cubicBezTo>
                  <a:cubicBezTo>
                    <a:pt x="811" y="4001"/>
                    <a:pt x="838" y="4007"/>
                    <a:pt x="866" y="4007"/>
                  </a:cubicBezTo>
                  <a:cubicBezTo>
                    <a:pt x="899" y="4007"/>
                    <a:pt x="934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5"/>
                    <a:pt x="2028" y="3276"/>
                  </a:cubicBezTo>
                  <a:cubicBezTo>
                    <a:pt x="2253" y="3675"/>
                    <a:pt x="2706" y="3912"/>
                    <a:pt x="3161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3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32"/>
                    <a:pt x="4034" y="1876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2" name="Google Shape;6822;p55"/>
            <p:cNvSpPr/>
            <p:nvPr/>
          </p:nvSpPr>
          <p:spPr>
            <a:xfrm>
              <a:off x="2878196" y="2757762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92"/>
                    <a:pt x="165" y="215"/>
                    <a:pt x="90" y="355"/>
                  </a:cubicBezTo>
                  <a:cubicBezTo>
                    <a:pt x="1" y="530"/>
                    <a:pt x="12" y="748"/>
                    <a:pt x="70" y="941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4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3" name="Google Shape;6823;p55"/>
            <p:cNvSpPr/>
            <p:nvPr/>
          </p:nvSpPr>
          <p:spPr>
            <a:xfrm>
              <a:off x="2886187" y="2772668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2"/>
                  </a:cubicBezTo>
                  <a:cubicBezTo>
                    <a:pt x="0" y="276"/>
                    <a:pt x="3" y="385"/>
                    <a:pt x="34" y="483"/>
                  </a:cubicBezTo>
                  <a:cubicBezTo>
                    <a:pt x="64" y="581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5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4" name="Google Shape;6824;p55"/>
            <p:cNvSpPr/>
            <p:nvPr/>
          </p:nvSpPr>
          <p:spPr>
            <a:xfrm>
              <a:off x="2898899" y="2830306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2"/>
                    <a:pt x="106" y="625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8"/>
                    <a:pt x="720" y="1186"/>
                    <a:pt x="871" y="1189"/>
                  </a:cubicBezTo>
                  <a:cubicBezTo>
                    <a:pt x="912" y="1038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5" name="Google Shape;6825;p55"/>
            <p:cNvSpPr/>
            <p:nvPr/>
          </p:nvSpPr>
          <p:spPr>
            <a:xfrm>
              <a:off x="2907677" y="28424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9"/>
                    <a:pt x="25" y="215"/>
                    <a:pt x="56" y="318"/>
                  </a:cubicBezTo>
                  <a:cubicBezTo>
                    <a:pt x="87" y="416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28"/>
                    <a:pt x="486" y="430"/>
                    <a:pt x="463" y="349"/>
                  </a:cubicBezTo>
                  <a:cubicBezTo>
                    <a:pt x="438" y="251"/>
                    <a:pt x="363" y="170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6" name="Google Shape;6826;p55"/>
            <p:cNvSpPr/>
            <p:nvPr/>
          </p:nvSpPr>
          <p:spPr>
            <a:xfrm>
              <a:off x="2848755" y="2829934"/>
              <a:ext cx="38964" cy="49979"/>
            </a:xfrm>
            <a:custGeom>
              <a:avLst/>
              <a:gdLst/>
              <a:ahLst/>
              <a:cxnLst/>
              <a:rect l="l" t="t" r="r" b="b"/>
              <a:pathLst>
                <a:path w="941" h="1207" extrusionOk="0">
                  <a:moveTo>
                    <a:pt x="940" y="1"/>
                  </a:moveTo>
                  <a:cubicBezTo>
                    <a:pt x="748" y="65"/>
                    <a:pt x="564" y="132"/>
                    <a:pt x="394" y="238"/>
                  </a:cubicBezTo>
                  <a:cubicBezTo>
                    <a:pt x="226" y="347"/>
                    <a:pt x="78" y="509"/>
                    <a:pt x="34" y="704"/>
                  </a:cubicBezTo>
                  <a:cubicBezTo>
                    <a:pt x="0" y="860"/>
                    <a:pt x="39" y="1053"/>
                    <a:pt x="84" y="1206"/>
                  </a:cubicBezTo>
                  <a:cubicBezTo>
                    <a:pt x="235" y="1198"/>
                    <a:pt x="391" y="1192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5"/>
                    <a:pt x="935" y="216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7" name="Google Shape;6827;p55"/>
            <p:cNvSpPr/>
            <p:nvPr/>
          </p:nvSpPr>
          <p:spPr>
            <a:xfrm>
              <a:off x="2856954" y="2839788"/>
              <a:ext cx="23602" cy="30062"/>
            </a:xfrm>
            <a:custGeom>
              <a:avLst/>
              <a:gdLst/>
              <a:ahLst/>
              <a:cxnLst/>
              <a:rect l="l" t="t" r="r" b="b"/>
              <a:pathLst>
                <a:path w="570" h="726" extrusionOk="0">
                  <a:moveTo>
                    <a:pt x="570" y="0"/>
                  </a:moveTo>
                  <a:lnTo>
                    <a:pt x="570" y="0"/>
                  </a:lnTo>
                  <a:cubicBezTo>
                    <a:pt x="455" y="39"/>
                    <a:pt x="338" y="78"/>
                    <a:pt x="240" y="145"/>
                  </a:cubicBezTo>
                  <a:cubicBezTo>
                    <a:pt x="140" y="209"/>
                    <a:pt x="53" y="304"/>
                    <a:pt x="26" y="424"/>
                  </a:cubicBezTo>
                  <a:cubicBezTo>
                    <a:pt x="0" y="522"/>
                    <a:pt x="26" y="636"/>
                    <a:pt x="53" y="725"/>
                  </a:cubicBezTo>
                  <a:cubicBezTo>
                    <a:pt x="143" y="723"/>
                    <a:pt x="238" y="720"/>
                    <a:pt x="316" y="675"/>
                  </a:cubicBezTo>
                  <a:cubicBezTo>
                    <a:pt x="419" y="614"/>
                    <a:pt x="475" y="494"/>
                    <a:pt x="511" y="377"/>
                  </a:cubicBezTo>
                  <a:cubicBezTo>
                    <a:pt x="544" y="257"/>
                    <a:pt x="567" y="131"/>
                    <a:pt x="5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8" name="Google Shape;6828;p55"/>
            <p:cNvSpPr/>
            <p:nvPr/>
          </p:nvSpPr>
          <p:spPr>
            <a:xfrm>
              <a:off x="2826230" y="2794158"/>
              <a:ext cx="56852" cy="31594"/>
            </a:xfrm>
            <a:custGeom>
              <a:avLst/>
              <a:gdLst/>
              <a:ahLst/>
              <a:cxnLst/>
              <a:rect l="l" t="t" r="r" b="b"/>
              <a:pathLst>
                <a:path w="1373" h="763" extrusionOk="0">
                  <a:moveTo>
                    <a:pt x="475" y="0"/>
                  </a:moveTo>
                  <a:cubicBezTo>
                    <a:pt x="472" y="0"/>
                    <a:pt x="469" y="0"/>
                    <a:pt x="466" y="0"/>
                  </a:cubicBezTo>
                  <a:cubicBezTo>
                    <a:pt x="313" y="9"/>
                    <a:pt x="137" y="95"/>
                    <a:pt x="0" y="176"/>
                  </a:cubicBezTo>
                  <a:cubicBezTo>
                    <a:pt x="45" y="318"/>
                    <a:pt x="90" y="466"/>
                    <a:pt x="193" y="572"/>
                  </a:cubicBezTo>
                  <a:cubicBezTo>
                    <a:pt x="332" y="717"/>
                    <a:pt x="547" y="759"/>
                    <a:pt x="745" y="762"/>
                  </a:cubicBezTo>
                  <a:cubicBezTo>
                    <a:pt x="768" y="762"/>
                    <a:pt x="792" y="763"/>
                    <a:pt x="815" y="763"/>
                  </a:cubicBezTo>
                  <a:cubicBezTo>
                    <a:pt x="1002" y="763"/>
                    <a:pt x="1192" y="743"/>
                    <a:pt x="1373" y="703"/>
                  </a:cubicBezTo>
                  <a:cubicBezTo>
                    <a:pt x="1264" y="536"/>
                    <a:pt x="1153" y="368"/>
                    <a:pt x="1007" y="232"/>
                  </a:cubicBezTo>
                  <a:cubicBezTo>
                    <a:pt x="864" y="97"/>
                    <a:pt x="675" y="0"/>
                    <a:pt x="47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9" name="Google Shape;6829;p55"/>
            <p:cNvSpPr/>
            <p:nvPr/>
          </p:nvSpPr>
          <p:spPr>
            <a:xfrm>
              <a:off x="2840557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5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5" y="378"/>
                    <a:pt x="412" y="378"/>
                    <a:pt x="430" y="378"/>
                  </a:cubicBezTo>
                  <a:cubicBezTo>
                    <a:pt x="517" y="378"/>
                    <a:pt x="606" y="368"/>
                    <a:pt x="689" y="349"/>
                  </a:cubicBezTo>
                  <a:cubicBezTo>
                    <a:pt x="634" y="265"/>
                    <a:pt x="578" y="182"/>
                    <a:pt x="505" y="117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0" name="Google Shape;6830;p55"/>
            <p:cNvSpPr/>
            <p:nvPr/>
          </p:nvSpPr>
          <p:spPr>
            <a:xfrm>
              <a:off x="2902336" y="2794158"/>
              <a:ext cx="56894" cy="31594"/>
            </a:xfrm>
            <a:custGeom>
              <a:avLst/>
              <a:gdLst/>
              <a:ahLst/>
              <a:cxnLst/>
              <a:rect l="l" t="t" r="r" b="b"/>
              <a:pathLst>
                <a:path w="1374" h="763" extrusionOk="0">
                  <a:moveTo>
                    <a:pt x="899" y="0"/>
                  </a:moveTo>
                  <a:cubicBezTo>
                    <a:pt x="698" y="0"/>
                    <a:pt x="509" y="97"/>
                    <a:pt x="366" y="232"/>
                  </a:cubicBezTo>
                  <a:cubicBezTo>
                    <a:pt x="218" y="368"/>
                    <a:pt x="107" y="536"/>
                    <a:pt x="1" y="703"/>
                  </a:cubicBezTo>
                  <a:cubicBezTo>
                    <a:pt x="182" y="743"/>
                    <a:pt x="372" y="763"/>
                    <a:pt x="559" y="763"/>
                  </a:cubicBezTo>
                  <a:cubicBezTo>
                    <a:pt x="582" y="763"/>
                    <a:pt x="605" y="762"/>
                    <a:pt x="628" y="762"/>
                  </a:cubicBezTo>
                  <a:cubicBezTo>
                    <a:pt x="827" y="759"/>
                    <a:pt x="1041" y="717"/>
                    <a:pt x="1181" y="572"/>
                  </a:cubicBezTo>
                  <a:cubicBezTo>
                    <a:pt x="1284" y="466"/>
                    <a:pt x="1332" y="318"/>
                    <a:pt x="1373" y="176"/>
                  </a:cubicBezTo>
                  <a:cubicBezTo>
                    <a:pt x="1237" y="95"/>
                    <a:pt x="1061" y="9"/>
                    <a:pt x="907" y="0"/>
                  </a:cubicBezTo>
                  <a:cubicBezTo>
                    <a:pt x="905" y="0"/>
                    <a:pt x="902" y="0"/>
                    <a:pt x="899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1" name="Google Shape;6831;p55"/>
            <p:cNvSpPr/>
            <p:nvPr/>
          </p:nvSpPr>
          <p:spPr>
            <a:xfrm>
              <a:off x="2916331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445" y="0"/>
                  </a:moveTo>
                  <a:cubicBezTo>
                    <a:pt x="347" y="0"/>
                    <a:pt x="255" y="52"/>
                    <a:pt x="184" y="117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86" y="368"/>
                    <a:pt x="173" y="378"/>
                    <a:pt x="259" y="378"/>
                  </a:cubicBezTo>
                  <a:cubicBezTo>
                    <a:pt x="277" y="378"/>
                    <a:pt x="295" y="378"/>
                    <a:pt x="313" y="377"/>
                  </a:cubicBezTo>
                  <a:cubicBezTo>
                    <a:pt x="416" y="374"/>
                    <a:pt x="522" y="357"/>
                    <a:pt x="592" y="285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2" name="Google Shape;6832;p55"/>
            <p:cNvSpPr/>
            <p:nvPr/>
          </p:nvSpPr>
          <p:spPr>
            <a:xfrm>
              <a:off x="2805444" y="3527432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0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2"/>
                  </a:cubicBezTo>
                  <a:cubicBezTo>
                    <a:pt x="1321" y="1097"/>
                    <a:pt x="1154" y="1066"/>
                    <a:pt x="986" y="1066"/>
                  </a:cubicBezTo>
                  <a:cubicBezTo>
                    <a:pt x="894" y="1066"/>
                    <a:pt x="802" y="1076"/>
                    <a:pt x="712" y="1091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2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8"/>
                    <a:pt x="572" y="3468"/>
                    <a:pt x="787" y="3985"/>
                  </a:cubicBezTo>
                  <a:cubicBezTo>
                    <a:pt x="812" y="4000"/>
                    <a:pt x="840" y="4006"/>
                    <a:pt x="869" y="4006"/>
                  </a:cubicBezTo>
                  <a:cubicBezTo>
                    <a:pt x="901" y="4006"/>
                    <a:pt x="935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2"/>
                    <a:pt x="2028" y="3273"/>
                  </a:cubicBezTo>
                  <a:cubicBezTo>
                    <a:pt x="2253" y="3674"/>
                    <a:pt x="2706" y="3912"/>
                    <a:pt x="3162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0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27"/>
                    <a:pt x="4034" y="1873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3" name="Google Shape;6833;p55"/>
            <p:cNvSpPr/>
            <p:nvPr/>
          </p:nvSpPr>
          <p:spPr>
            <a:xfrm>
              <a:off x="2878196" y="3550785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87"/>
                    <a:pt x="165" y="215"/>
                    <a:pt x="90" y="352"/>
                  </a:cubicBezTo>
                  <a:cubicBezTo>
                    <a:pt x="1" y="530"/>
                    <a:pt x="12" y="748"/>
                    <a:pt x="70" y="938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3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4" name="Google Shape;6834;p55"/>
            <p:cNvSpPr/>
            <p:nvPr/>
          </p:nvSpPr>
          <p:spPr>
            <a:xfrm>
              <a:off x="2886187" y="3565692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1"/>
                  </a:cubicBezTo>
                  <a:cubicBezTo>
                    <a:pt x="0" y="276"/>
                    <a:pt x="3" y="382"/>
                    <a:pt x="34" y="480"/>
                  </a:cubicBezTo>
                  <a:cubicBezTo>
                    <a:pt x="64" y="580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4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5" name="Google Shape;6835;p55"/>
            <p:cNvSpPr/>
            <p:nvPr/>
          </p:nvSpPr>
          <p:spPr>
            <a:xfrm>
              <a:off x="2898899" y="3623330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1"/>
                    <a:pt x="106" y="622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7"/>
                    <a:pt x="720" y="1186"/>
                    <a:pt x="871" y="1189"/>
                  </a:cubicBezTo>
                  <a:cubicBezTo>
                    <a:pt x="912" y="1035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6" name="Google Shape;6836;p55"/>
            <p:cNvSpPr/>
            <p:nvPr/>
          </p:nvSpPr>
          <p:spPr>
            <a:xfrm>
              <a:off x="2907677" y="36353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6"/>
                    <a:pt x="25" y="215"/>
                    <a:pt x="56" y="316"/>
                  </a:cubicBezTo>
                  <a:cubicBezTo>
                    <a:pt x="87" y="413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30"/>
                    <a:pt x="486" y="433"/>
                    <a:pt x="463" y="349"/>
                  </a:cubicBezTo>
                  <a:cubicBezTo>
                    <a:pt x="438" y="251"/>
                    <a:pt x="363" y="171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7" name="Google Shape;6837;p55"/>
            <p:cNvSpPr/>
            <p:nvPr/>
          </p:nvSpPr>
          <p:spPr>
            <a:xfrm>
              <a:off x="2848755" y="3622957"/>
              <a:ext cx="38964" cy="49855"/>
            </a:xfrm>
            <a:custGeom>
              <a:avLst/>
              <a:gdLst/>
              <a:ahLst/>
              <a:cxnLst/>
              <a:rect l="l" t="t" r="r" b="b"/>
              <a:pathLst>
                <a:path w="941" h="1204" extrusionOk="0">
                  <a:moveTo>
                    <a:pt x="940" y="1"/>
                  </a:moveTo>
                  <a:lnTo>
                    <a:pt x="940" y="1"/>
                  </a:lnTo>
                  <a:cubicBezTo>
                    <a:pt x="748" y="65"/>
                    <a:pt x="564" y="129"/>
                    <a:pt x="394" y="238"/>
                  </a:cubicBezTo>
                  <a:cubicBezTo>
                    <a:pt x="224" y="347"/>
                    <a:pt x="78" y="506"/>
                    <a:pt x="34" y="704"/>
                  </a:cubicBezTo>
                  <a:cubicBezTo>
                    <a:pt x="0" y="860"/>
                    <a:pt x="39" y="1053"/>
                    <a:pt x="84" y="1203"/>
                  </a:cubicBezTo>
                  <a:cubicBezTo>
                    <a:pt x="235" y="1198"/>
                    <a:pt x="391" y="1189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2"/>
                    <a:pt x="935" y="213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8" name="Google Shape;6838;p55"/>
            <p:cNvSpPr/>
            <p:nvPr/>
          </p:nvSpPr>
          <p:spPr>
            <a:xfrm>
              <a:off x="2856954" y="3632771"/>
              <a:ext cx="23602" cy="30103"/>
            </a:xfrm>
            <a:custGeom>
              <a:avLst/>
              <a:gdLst/>
              <a:ahLst/>
              <a:cxnLst/>
              <a:rect l="l" t="t" r="r" b="b"/>
              <a:pathLst>
                <a:path w="570" h="727" extrusionOk="0">
                  <a:moveTo>
                    <a:pt x="570" y="1"/>
                  </a:moveTo>
                  <a:lnTo>
                    <a:pt x="570" y="1"/>
                  </a:lnTo>
                  <a:cubicBezTo>
                    <a:pt x="455" y="40"/>
                    <a:pt x="338" y="79"/>
                    <a:pt x="240" y="146"/>
                  </a:cubicBezTo>
                  <a:cubicBezTo>
                    <a:pt x="140" y="210"/>
                    <a:pt x="53" y="305"/>
                    <a:pt x="26" y="425"/>
                  </a:cubicBezTo>
                  <a:cubicBezTo>
                    <a:pt x="0" y="523"/>
                    <a:pt x="26" y="637"/>
                    <a:pt x="53" y="726"/>
                  </a:cubicBezTo>
                  <a:cubicBezTo>
                    <a:pt x="143" y="724"/>
                    <a:pt x="238" y="721"/>
                    <a:pt x="316" y="676"/>
                  </a:cubicBezTo>
                  <a:cubicBezTo>
                    <a:pt x="419" y="615"/>
                    <a:pt x="475" y="495"/>
                    <a:pt x="511" y="378"/>
                  </a:cubicBezTo>
                  <a:cubicBezTo>
                    <a:pt x="544" y="258"/>
                    <a:pt x="567" y="132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9" name="Google Shape;6839;p55"/>
            <p:cNvSpPr/>
            <p:nvPr/>
          </p:nvSpPr>
          <p:spPr>
            <a:xfrm>
              <a:off x="2826230" y="3587140"/>
              <a:ext cx="56852" cy="31635"/>
            </a:xfrm>
            <a:custGeom>
              <a:avLst/>
              <a:gdLst/>
              <a:ahLst/>
              <a:cxnLst/>
              <a:rect l="l" t="t" r="r" b="b"/>
              <a:pathLst>
                <a:path w="1373" h="764" extrusionOk="0">
                  <a:moveTo>
                    <a:pt x="475" y="1"/>
                  </a:moveTo>
                  <a:cubicBezTo>
                    <a:pt x="472" y="1"/>
                    <a:pt x="469" y="1"/>
                    <a:pt x="466" y="1"/>
                  </a:cubicBezTo>
                  <a:cubicBezTo>
                    <a:pt x="313" y="9"/>
                    <a:pt x="137" y="96"/>
                    <a:pt x="0" y="177"/>
                  </a:cubicBezTo>
                  <a:cubicBezTo>
                    <a:pt x="45" y="319"/>
                    <a:pt x="90" y="467"/>
                    <a:pt x="193" y="573"/>
                  </a:cubicBezTo>
                  <a:cubicBezTo>
                    <a:pt x="332" y="718"/>
                    <a:pt x="547" y="760"/>
                    <a:pt x="745" y="763"/>
                  </a:cubicBezTo>
                  <a:cubicBezTo>
                    <a:pt x="768" y="763"/>
                    <a:pt x="792" y="764"/>
                    <a:pt x="815" y="764"/>
                  </a:cubicBezTo>
                  <a:cubicBezTo>
                    <a:pt x="1002" y="764"/>
                    <a:pt x="1192" y="744"/>
                    <a:pt x="1373" y="704"/>
                  </a:cubicBezTo>
                  <a:cubicBezTo>
                    <a:pt x="1264" y="537"/>
                    <a:pt x="1153" y="369"/>
                    <a:pt x="1007" y="233"/>
                  </a:cubicBezTo>
                  <a:cubicBezTo>
                    <a:pt x="864" y="98"/>
                    <a:pt x="675" y="1"/>
                    <a:pt x="475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0" name="Google Shape;6840;p55"/>
            <p:cNvSpPr/>
            <p:nvPr/>
          </p:nvSpPr>
          <p:spPr>
            <a:xfrm>
              <a:off x="2840557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2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0" y="377"/>
                    <a:pt x="402" y="377"/>
                    <a:pt x="415" y="377"/>
                  </a:cubicBezTo>
                  <a:cubicBezTo>
                    <a:pt x="507" y="377"/>
                    <a:pt x="601" y="368"/>
                    <a:pt x="689" y="349"/>
                  </a:cubicBezTo>
                  <a:cubicBezTo>
                    <a:pt x="634" y="265"/>
                    <a:pt x="578" y="182"/>
                    <a:pt x="505" y="115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1" name="Google Shape;6841;p55"/>
            <p:cNvSpPr/>
            <p:nvPr/>
          </p:nvSpPr>
          <p:spPr>
            <a:xfrm>
              <a:off x="2902336" y="3587140"/>
              <a:ext cx="56894" cy="31635"/>
            </a:xfrm>
            <a:custGeom>
              <a:avLst/>
              <a:gdLst/>
              <a:ahLst/>
              <a:cxnLst/>
              <a:rect l="l" t="t" r="r" b="b"/>
              <a:pathLst>
                <a:path w="1374" h="764" extrusionOk="0">
                  <a:moveTo>
                    <a:pt x="899" y="1"/>
                  </a:moveTo>
                  <a:cubicBezTo>
                    <a:pt x="698" y="1"/>
                    <a:pt x="509" y="98"/>
                    <a:pt x="366" y="233"/>
                  </a:cubicBezTo>
                  <a:cubicBezTo>
                    <a:pt x="218" y="369"/>
                    <a:pt x="107" y="537"/>
                    <a:pt x="1" y="704"/>
                  </a:cubicBezTo>
                  <a:cubicBezTo>
                    <a:pt x="182" y="744"/>
                    <a:pt x="372" y="764"/>
                    <a:pt x="559" y="764"/>
                  </a:cubicBezTo>
                  <a:cubicBezTo>
                    <a:pt x="582" y="764"/>
                    <a:pt x="605" y="763"/>
                    <a:pt x="628" y="763"/>
                  </a:cubicBezTo>
                  <a:cubicBezTo>
                    <a:pt x="827" y="760"/>
                    <a:pt x="1041" y="718"/>
                    <a:pt x="1181" y="573"/>
                  </a:cubicBezTo>
                  <a:cubicBezTo>
                    <a:pt x="1284" y="467"/>
                    <a:pt x="1332" y="319"/>
                    <a:pt x="1373" y="177"/>
                  </a:cubicBezTo>
                  <a:cubicBezTo>
                    <a:pt x="1237" y="96"/>
                    <a:pt x="1061" y="9"/>
                    <a:pt x="907" y="1"/>
                  </a:cubicBezTo>
                  <a:cubicBezTo>
                    <a:pt x="905" y="1"/>
                    <a:pt x="902" y="1"/>
                    <a:pt x="899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2" name="Google Shape;6842;p55"/>
            <p:cNvSpPr/>
            <p:nvPr/>
          </p:nvSpPr>
          <p:spPr>
            <a:xfrm>
              <a:off x="2916331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445" y="0"/>
                  </a:moveTo>
                  <a:cubicBezTo>
                    <a:pt x="347" y="0"/>
                    <a:pt x="255" y="52"/>
                    <a:pt x="184" y="115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91" y="368"/>
                    <a:pt x="184" y="377"/>
                    <a:pt x="275" y="377"/>
                  </a:cubicBezTo>
                  <a:cubicBezTo>
                    <a:pt x="287" y="377"/>
                    <a:pt x="300" y="377"/>
                    <a:pt x="313" y="377"/>
                  </a:cubicBezTo>
                  <a:cubicBezTo>
                    <a:pt x="416" y="374"/>
                    <a:pt x="522" y="357"/>
                    <a:pt x="592" y="282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3" name="Google Shape;6843;p55"/>
            <p:cNvSpPr/>
            <p:nvPr/>
          </p:nvSpPr>
          <p:spPr>
            <a:xfrm>
              <a:off x="2595884" y="2643976"/>
              <a:ext cx="661402" cy="1123096"/>
            </a:xfrm>
            <a:custGeom>
              <a:avLst/>
              <a:gdLst/>
              <a:ahLst/>
              <a:cxnLst/>
              <a:rect l="l" t="t" r="r" b="b"/>
              <a:pathLst>
                <a:path w="15973" h="27123" extrusionOk="0">
                  <a:moveTo>
                    <a:pt x="7154" y="0"/>
                  </a:moveTo>
                  <a:cubicBezTo>
                    <a:pt x="6052" y="0"/>
                    <a:pt x="4994" y="204"/>
                    <a:pt x="4021" y="578"/>
                  </a:cubicBezTo>
                  <a:cubicBezTo>
                    <a:pt x="4760" y="648"/>
                    <a:pt x="5491" y="809"/>
                    <a:pt x="6183" y="1074"/>
                  </a:cubicBezTo>
                  <a:cubicBezTo>
                    <a:pt x="9263" y="2255"/>
                    <a:pt x="11439" y="5223"/>
                    <a:pt x="12231" y="8420"/>
                  </a:cubicBezTo>
                  <a:cubicBezTo>
                    <a:pt x="13020" y="11620"/>
                    <a:pt x="12574" y="15021"/>
                    <a:pt x="11592" y="18170"/>
                  </a:cubicBezTo>
                  <a:cubicBezTo>
                    <a:pt x="10699" y="21021"/>
                    <a:pt x="9045" y="24026"/>
                    <a:pt x="6169" y="24841"/>
                  </a:cubicBezTo>
                  <a:cubicBezTo>
                    <a:pt x="5663" y="24985"/>
                    <a:pt x="5145" y="25051"/>
                    <a:pt x="4625" y="25051"/>
                  </a:cubicBezTo>
                  <a:cubicBezTo>
                    <a:pt x="3244" y="25051"/>
                    <a:pt x="1849" y="24585"/>
                    <a:pt x="645" y="23875"/>
                  </a:cubicBezTo>
                  <a:cubicBezTo>
                    <a:pt x="422" y="23747"/>
                    <a:pt x="210" y="23608"/>
                    <a:pt x="0" y="23463"/>
                  </a:cubicBezTo>
                  <a:lnTo>
                    <a:pt x="0" y="23463"/>
                  </a:lnTo>
                  <a:cubicBezTo>
                    <a:pt x="1602" y="25678"/>
                    <a:pt x="4207" y="27123"/>
                    <a:pt x="7154" y="27123"/>
                  </a:cubicBezTo>
                  <a:cubicBezTo>
                    <a:pt x="12024" y="27123"/>
                    <a:pt x="15972" y="23175"/>
                    <a:pt x="15972" y="18301"/>
                  </a:cubicBezTo>
                  <a:lnTo>
                    <a:pt x="15972" y="8822"/>
                  </a:lnTo>
                  <a:cubicBezTo>
                    <a:pt x="15972" y="3954"/>
                    <a:pt x="12024" y="0"/>
                    <a:pt x="715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4" name="Google Shape;6844;p55"/>
            <p:cNvSpPr/>
            <p:nvPr/>
          </p:nvSpPr>
          <p:spPr>
            <a:xfrm>
              <a:off x="2730704" y="2612092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67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5" name="Google Shape;6845;p55"/>
            <p:cNvSpPr/>
            <p:nvPr/>
          </p:nvSpPr>
          <p:spPr>
            <a:xfrm>
              <a:off x="2731284" y="2616606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7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6" name="Google Shape;6846;p55"/>
            <p:cNvSpPr/>
            <p:nvPr/>
          </p:nvSpPr>
          <p:spPr>
            <a:xfrm>
              <a:off x="2767888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4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4" y="4412"/>
                    <a:pt x="235" y="4412"/>
                  </a:cubicBezTo>
                  <a:cubicBezTo>
                    <a:pt x="363" y="4412"/>
                    <a:pt x="472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7" name="Google Shape;6847;p55"/>
            <p:cNvSpPr/>
            <p:nvPr/>
          </p:nvSpPr>
          <p:spPr>
            <a:xfrm>
              <a:off x="2800226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8" name="Google Shape;6848;p55"/>
            <p:cNvSpPr/>
            <p:nvPr/>
          </p:nvSpPr>
          <p:spPr>
            <a:xfrm>
              <a:off x="2832565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9" name="Google Shape;6849;p55"/>
            <p:cNvSpPr/>
            <p:nvPr/>
          </p:nvSpPr>
          <p:spPr>
            <a:xfrm>
              <a:off x="2864821" y="3764693"/>
              <a:ext cx="19296" cy="182690"/>
            </a:xfrm>
            <a:custGeom>
              <a:avLst/>
              <a:gdLst/>
              <a:ahLst/>
              <a:cxnLst/>
              <a:rect l="l" t="t" r="r" b="b"/>
              <a:pathLst>
                <a:path w="466" h="4412" extrusionOk="0">
                  <a:moveTo>
                    <a:pt x="232" y="1"/>
                  </a:moveTo>
                  <a:cubicBezTo>
                    <a:pt x="103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3" y="4412"/>
                    <a:pt x="232" y="4412"/>
                  </a:cubicBezTo>
                  <a:cubicBezTo>
                    <a:pt x="363" y="4412"/>
                    <a:pt x="466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0" name="Google Shape;6850;p55"/>
            <p:cNvSpPr/>
            <p:nvPr/>
          </p:nvSpPr>
          <p:spPr>
            <a:xfrm>
              <a:off x="2899810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5" y="4412"/>
                  </a:cubicBezTo>
                  <a:cubicBezTo>
                    <a:pt x="369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1" name="Google Shape;6851;p55"/>
            <p:cNvSpPr/>
            <p:nvPr/>
          </p:nvSpPr>
          <p:spPr>
            <a:xfrm>
              <a:off x="2932149" y="3764693"/>
              <a:ext cx="19586" cy="182690"/>
            </a:xfrm>
            <a:custGeom>
              <a:avLst/>
              <a:gdLst/>
              <a:ahLst/>
              <a:cxnLst/>
              <a:rect l="l" t="t" r="r" b="b"/>
              <a:pathLst>
                <a:path w="473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2" name="Google Shape;6852;p55"/>
            <p:cNvSpPr/>
            <p:nvPr/>
          </p:nvSpPr>
          <p:spPr>
            <a:xfrm>
              <a:off x="2964487" y="3764693"/>
              <a:ext cx="19462" cy="182690"/>
            </a:xfrm>
            <a:custGeom>
              <a:avLst/>
              <a:gdLst/>
              <a:ahLst/>
              <a:cxnLst/>
              <a:rect l="l" t="t" r="r" b="b"/>
              <a:pathLst>
                <a:path w="470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3" name="Google Shape;6853;p55"/>
            <p:cNvSpPr/>
            <p:nvPr/>
          </p:nvSpPr>
          <p:spPr>
            <a:xfrm>
              <a:off x="2996743" y="3764693"/>
              <a:ext cx="19420" cy="182690"/>
            </a:xfrm>
            <a:custGeom>
              <a:avLst/>
              <a:gdLst/>
              <a:ahLst/>
              <a:cxnLst/>
              <a:rect l="l" t="t" r="r" b="b"/>
              <a:pathLst>
                <a:path w="469" h="4412" extrusionOk="0">
                  <a:moveTo>
                    <a:pt x="234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4" y="4412"/>
                  </a:cubicBezTo>
                  <a:cubicBezTo>
                    <a:pt x="366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4" name="Google Shape;6854;p55"/>
            <p:cNvSpPr/>
            <p:nvPr/>
          </p:nvSpPr>
          <p:spPr>
            <a:xfrm>
              <a:off x="2730704" y="3729248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70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5" name="Google Shape;6855;p55"/>
            <p:cNvSpPr/>
            <p:nvPr/>
          </p:nvSpPr>
          <p:spPr>
            <a:xfrm>
              <a:off x="2731284" y="3733762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9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6" name="Google Shape;6856;p55"/>
            <p:cNvSpPr/>
            <p:nvPr/>
          </p:nvSpPr>
          <p:spPr>
            <a:xfrm>
              <a:off x="2839522" y="4211762"/>
              <a:ext cx="105962" cy="106086"/>
            </a:xfrm>
            <a:custGeom>
              <a:avLst/>
              <a:gdLst/>
              <a:ahLst/>
              <a:cxnLst/>
              <a:rect l="l" t="t" r="r" b="b"/>
              <a:pathLst>
                <a:path w="2559" h="2562" extrusionOk="0">
                  <a:moveTo>
                    <a:pt x="1281" y="0"/>
                  </a:moveTo>
                  <a:lnTo>
                    <a:pt x="0" y="1281"/>
                  </a:lnTo>
                  <a:lnTo>
                    <a:pt x="1281" y="2561"/>
                  </a:lnTo>
                  <a:lnTo>
                    <a:pt x="2558" y="128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7" name="Google Shape;6857;p55"/>
            <p:cNvSpPr/>
            <p:nvPr/>
          </p:nvSpPr>
          <p:spPr>
            <a:xfrm>
              <a:off x="2861219" y="4348860"/>
              <a:ext cx="62774" cy="62774"/>
            </a:xfrm>
            <a:custGeom>
              <a:avLst/>
              <a:gdLst/>
              <a:ahLst/>
              <a:cxnLst/>
              <a:rect l="l" t="t" r="r" b="b"/>
              <a:pathLst>
                <a:path w="1516" h="1516" extrusionOk="0">
                  <a:moveTo>
                    <a:pt x="759" y="1"/>
                  </a:moveTo>
                  <a:cubicBezTo>
                    <a:pt x="341" y="1"/>
                    <a:pt x="1" y="338"/>
                    <a:pt x="1" y="757"/>
                  </a:cubicBezTo>
                  <a:cubicBezTo>
                    <a:pt x="1" y="1175"/>
                    <a:pt x="341" y="1516"/>
                    <a:pt x="759" y="1516"/>
                  </a:cubicBezTo>
                  <a:cubicBezTo>
                    <a:pt x="1178" y="1516"/>
                    <a:pt x="1515" y="1175"/>
                    <a:pt x="1515" y="757"/>
                  </a:cubicBezTo>
                  <a:cubicBezTo>
                    <a:pt x="1515" y="338"/>
                    <a:pt x="1178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8" name="Google Shape;6858;p55"/>
            <p:cNvSpPr/>
            <p:nvPr/>
          </p:nvSpPr>
          <p:spPr>
            <a:xfrm>
              <a:off x="2869666" y="4449603"/>
              <a:ext cx="41159" cy="178756"/>
            </a:xfrm>
            <a:custGeom>
              <a:avLst/>
              <a:gdLst/>
              <a:ahLst/>
              <a:cxnLst/>
              <a:rect l="l" t="t" r="r" b="b"/>
              <a:pathLst>
                <a:path w="994" h="4317" extrusionOk="0">
                  <a:moveTo>
                    <a:pt x="0" y="1"/>
                  </a:moveTo>
                  <a:lnTo>
                    <a:pt x="0" y="4316"/>
                  </a:lnTo>
                  <a:lnTo>
                    <a:pt x="993" y="431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9" name="Google Shape;6859;p55"/>
            <p:cNvSpPr/>
            <p:nvPr/>
          </p:nvSpPr>
          <p:spPr>
            <a:xfrm>
              <a:off x="2839604" y="4244349"/>
              <a:ext cx="105879" cy="73374"/>
            </a:xfrm>
            <a:custGeom>
              <a:avLst/>
              <a:gdLst/>
              <a:ahLst/>
              <a:cxnLst/>
              <a:rect l="l" t="t" r="r" b="b"/>
              <a:pathLst>
                <a:path w="2557" h="1772" extrusionOk="0">
                  <a:moveTo>
                    <a:pt x="2065" y="0"/>
                  </a:moveTo>
                  <a:lnTo>
                    <a:pt x="1083" y="979"/>
                  </a:lnTo>
                  <a:lnTo>
                    <a:pt x="297" y="195"/>
                  </a:lnTo>
                  <a:lnTo>
                    <a:pt x="1" y="494"/>
                  </a:lnTo>
                  <a:lnTo>
                    <a:pt x="1281" y="1772"/>
                  </a:lnTo>
                  <a:lnTo>
                    <a:pt x="2556" y="494"/>
                  </a:lnTo>
                  <a:lnTo>
                    <a:pt x="206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0" name="Google Shape;6860;p55"/>
            <p:cNvSpPr/>
            <p:nvPr/>
          </p:nvSpPr>
          <p:spPr>
            <a:xfrm>
              <a:off x="2863662" y="4353374"/>
              <a:ext cx="60331" cy="58053"/>
            </a:xfrm>
            <a:custGeom>
              <a:avLst/>
              <a:gdLst/>
              <a:ahLst/>
              <a:cxnLst/>
              <a:rect l="l" t="t" r="r" b="b"/>
              <a:pathLst>
                <a:path w="1457" h="1402" extrusionOk="0">
                  <a:moveTo>
                    <a:pt x="1080" y="1"/>
                  </a:moveTo>
                  <a:lnTo>
                    <a:pt x="1080" y="1"/>
                  </a:lnTo>
                  <a:cubicBezTo>
                    <a:pt x="1116" y="87"/>
                    <a:pt x="1136" y="185"/>
                    <a:pt x="1136" y="282"/>
                  </a:cubicBezTo>
                  <a:cubicBezTo>
                    <a:pt x="1136" y="701"/>
                    <a:pt x="798" y="1038"/>
                    <a:pt x="380" y="1038"/>
                  </a:cubicBezTo>
                  <a:cubicBezTo>
                    <a:pt x="240" y="1038"/>
                    <a:pt x="112" y="1002"/>
                    <a:pt x="0" y="932"/>
                  </a:cubicBezTo>
                  <a:lnTo>
                    <a:pt x="0" y="932"/>
                  </a:lnTo>
                  <a:cubicBezTo>
                    <a:pt x="112" y="1206"/>
                    <a:pt x="382" y="1401"/>
                    <a:pt x="700" y="1401"/>
                  </a:cubicBezTo>
                  <a:cubicBezTo>
                    <a:pt x="1119" y="1401"/>
                    <a:pt x="1456" y="1064"/>
                    <a:pt x="1456" y="645"/>
                  </a:cubicBezTo>
                  <a:cubicBezTo>
                    <a:pt x="1454" y="374"/>
                    <a:pt x="1303" y="132"/>
                    <a:pt x="1080" y="1"/>
                  </a:cubicBezTo>
                  <a:close/>
                </a:path>
              </a:pathLst>
            </a:custGeom>
            <a:solidFill>
              <a:srgbClr val="FAD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1" name="Google Shape;6861;p55"/>
            <p:cNvSpPr/>
            <p:nvPr/>
          </p:nvSpPr>
          <p:spPr>
            <a:xfrm>
              <a:off x="2869666" y="4449727"/>
              <a:ext cx="41159" cy="178632"/>
            </a:xfrm>
            <a:custGeom>
              <a:avLst/>
              <a:gdLst/>
              <a:ahLst/>
              <a:cxnLst/>
              <a:rect l="l" t="t" r="r" b="b"/>
              <a:pathLst>
                <a:path w="994" h="4314" extrusionOk="0">
                  <a:moveTo>
                    <a:pt x="608" y="0"/>
                  </a:moveTo>
                  <a:lnTo>
                    <a:pt x="608" y="3920"/>
                  </a:lnTo>
                  <a:lnTo>
                    <a:pt x="0" y="3920"/>
                  </a:lnTo>
                  <a:lnTo>
                    <a:pt x="0" y="4313"/>
                  </a:lnTo>
                  <a:lnTo>
                    <a:pt x="993" y="4313"/>
                  </a:lnTo>
                  <a:lnTo>
                    <a:pt x="993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62" name="Google Shape;6862;p55"/>
          <p:cNvGrpSpPr/>
          <p:nvPr/>
        </p:nvGrpSpPr>
        <p:grpSpPr>
          <a:xfrm>
            <a:off x="2336032" y="-355276"/>
            <a:ext cx="569775" cy="2500295"/>
            <a:chOff x="2526900" y="1423675"/>
            <a:chExt cx="730387" cy="3204684"/>
          </a:xfrm>
        </p:grpSpPr>
        <p:sp>
          <p:nvSpPr>
            <p:cNvPr id="6863" name="Google Shape;6863;p55"/>
            <p:cNvSpPr/>
            <p:nvPr/>
          </p:nvSpPr>
          <p:spPr>
            <a:xfrm>
              <a:off x="2877409" y="1423675"/>
              <a:ext cx="30393" cy="3034797"/>
            </a:xfrm>
            <a:custGeom>
              <a:avLst/>
              <a:gdLst/>
              <a:ahLst/>
              <a:cxnLst/>
              <a:rect l="l" t="t" r="r" b="b"/>
              <a:pathLst>
                <a:path w="734" h="73291" extrusionOk="0">
                  <a:moveTo>
                    <a:pt x="0" y="0"/>
                  </a:moveTo>
                  <a:lnTo>
                    <a:pt x="0" y="73291"/>
                  </a:lnTo>
                  <a:lnTo>
                    <a:pt x="734" y="73291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4" name="Google Shape;6864;p55"/>
            <p:cNvSpPr/>
            <p:nvPr/>
          </p:nvSpPr>
          <p:spPr>
            <a:xfrm>
              <a:off x="2526900" y="2643976"/>
              <a:ext cx="730387" cy="1123096"/>
            </a:xfrm>
            <a:custGeom>
              <a:avLst/>
              <a:gdLst/>
              <a:ahLst/>
              <a:cxnLst/>
              <a:rect l="l" t="t" r="r" b="b"/>
              <a:pathLst>
                <a:path w="17639" h="27123" extrusionOk="0">
                  <a:moveTo>
                    <a:pt x="8820" y="0"/>
                  </a:moveTo>
                  <a:cubicBezTo>
                    <a:pt x="3949" y="0"/>
                    <a:pt x="1" y="3948"/>
                    <a:pt x="1" y="8822"/>
                  </a:cubicBezTo>
                  <a:lnTo>
                    <a:pt x="1" y="18301"/>
                  </a:lnTo>
                  <a:cubicBezTo>
                    <a:pt x="1" y="23175"/>
                    <a:pt x="3949" y="27123"/>
                    <a:pt x="8820" y="27123"/>
                  </a:cubicBezTo>
                  <a:cubicBezTo>
                    <a:pt x="13690" y="27123"/>
                    <a:pt x="17638" y="23172"/>
                    <a:pt x="17638" y="18301"/>
                  </a:cubicBezTo>
                  <a:lnTo>
                    <a:pt x="17638" y="8822"/>
                  </a:lnTo>
                  <a:cubicBezTo>
                    <a:pt x="17638" y="3948"/>
                    <a:pt x="13690" y="0"/>
                    <a:pt x="8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5" name="Google Shape;6865;p55"/>
            <p:cNvSpPr/>
            <p:nvPr/>
          </p:nvSpPr>
          <p:spPr>
            <a:xfrm>
              <a:off x="2538245" y="3182844"/>
              <a:ext cx="50848" cy="50890"/>
            </a:xfrm>
            <a:custGeom>
              <a:avLst/>
              <a:gdLst/>
              <a:ahLst/>
              <a:cxnLst/>
              <a:rect l="l" t="t" r="r" b="b"/>
              <a:pathLst>
                <a:path w="1228" h="1229" extrusionOk="0">
                  <a:moveTo>
                    <a:pt x="614" y="1"/>
                  </a:moveTo>
                  <a:cubicBezTo>
                    <a:pt x="277" y="1"/>
                    <a:pt x="0" y="277"/>
                    <a:pt x="0" y="615"/>
                  </a:cubicBezTo>
                  <a:cubicBezTo>
                    <a:pt x="0" y="952"/>
                    <a:pt x="277" y="1228"/>
                    <a:pt x="614" y="1228"/>
                  </a:cubicBezTo>
                  <a:cubicBezTo>
                    <a:pt x="954" y="1228"/>
                    <a:pt x="1228" y="955"/>
                    <a:pt x="1228" y="615"/>
                  </a:cubicBezTo>
                  <a:cubicBezTo>
                    <a:pt x="1228" y="277"/>
                    <a:pt x="954" y="1"/>
                    <a:pt x="6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6" name="Google Shape;6866;p55"/>
            <p:cNvSpPr/>
            <p:nvPr/>
          </p:nvSpPr>
          <p:spPr>
            <a:xfrm>
              <a:off x="3183612" y="3182844"/>
              <a:ext cx="50890" cy="50890"/>
            </a:xfrm>
            <a:custGeom>
              <a:avLst/>
              <a:gdLst/>
              <a:ahLst/>
              <a:cxnLst/>
              <a:rect l="l" t="t" r="r" b="b"/>
              <a:pathLst>
                <a:path w="1229" h="1229" extrusionOk="0">
                  <a:moveTo>
                    <a:pt x="615" y="1"/>
                  </a:moveTo>
                  <a:cubicBezTo>
                    <a:pt x="274" y="1"/>
                    <a:pt x="1" y="277"/>
                    <a:pt x="1" y="615"/>
                  </a:cubicBezTo>
                  <a:cubicBezTo>
                    <a:pt x="1" y="952"/>
                    <a:pt x="274" y="1228"/>
                    <a:pt x="615" y="1228"/>
                  </a:cubicBezTo>
                  <a:cubicBezTo>
                    <a:pt x="952" y="1228"/>
                    <a:pt x="1228" y="955"/>
                    <a:pt x="1228" y="615"/>
                  </a:cubicBezTo>
                  <a:cubicBezTo>
                    <a:pt x="1228" y="277"/>
                    <a:pt x="955" y="1"/>
                    <a:pt x="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7" name="Google Shape;6867;p55"/>
            <p:cNvSpPr/>
            <p:nvPr/>
          </p:nvSpPr>
          <p:spPr>
            <a:xfrm>
              <a:off x="2549674" y="2643976"/>
              <a:ext cx="684963" cy="302109"/>
            </a:xfrm>
            <a:custGeom>
              <a:avLst/>
              <a:gdLst/>
              <a:ahLst/>
              <a:cxnLst/>
              <a:rect l="l" t="t" r="r" b="b"/>
              <a:pathLst>
                <a:path w="16542" h="7296" extrusionOk="0">
                  <a:moveTo>
                    <a:pt x="8270" y="0"/>
                  </a:moveTo>
                  <a:cubicBezTo>
                    <a:pt x="4475" y="0"/>
                    <a:pt x="1245" y="2394"/>
                    <a:pt x="1" y="5753"/>
                  </a:cubicBezTo>
                  <a:cubicBezTo>
                    <a:pt x="1881" y="6735"/>
                    <a:pt x="4015" y="7296"/>
                    <a:pt x="6280" y="7296"/>
                  </a:cubicBezTo>
                  <a:lnTo>
                    <a:pt x="10261" y="7296"/>
                  </a:lnTo>
                  <a:cubicBezTo>
                    <a:pt x="12527" y="7296"/>
                    <a:pt x="14664" y="6738"/>
                    <a:pt x="16541" y="5753"/>
                  </a:cubicBezTo>
                  <a:cubicBezTo>
                    <a:pt x="15291" y="2397"/>
                    <a:pt x="12064" y="0"/>
                    <a:pt x="827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8" name="Google Shape;6868;p55"/>
            <p:cNvSpPr/>
            <p:nvPr/>
          </p:nvSpPr>
          <p:spPr>
            <a:xfrm>
              <a:off x="2563669" y="3505155"/>
              <a:ext cx="656516" cy="261778"/>
            </a:xfrm>
            <a:custGeom>
              <a:avLst/>
              <a:gdLst/>
              <a:ahLst/>
              <a:cxnLst/>
              <a:rect l="l" t="t" r="r" b="b"/>
              <a:pathLst>
                <a:path w="15855" h="6322" extrusionOk="0">
                  <a:moveTo>
                    <a:pt x="5940" y="0"/>
                  </a:moveTo>
                  <a:cubicBezTo>
                    <a:pt x="3808" y="0"/>
                    <a:pt x="1794" y="491"/>
                    <a:pt x="0" y="1367"/>
                  </a:cubicBezTo>
                  <a:cubicBezTo>
                    <a:pt x="1434" y="4299"/>
                    <a:pt x="4444" y="6322"/>
                    <a:pt x="7929" y="6322"/>
                  </a:cubicBezTo>
                  <a:cubicBezTo>
                    <a:pt x="11410" y="6322"/>
                    <a:pt x="14423" y="4299"/>
                    <a:pt x="15855" y="1367"/>
                  </a:cubicBezTo>
                  <a:cubicBezTo>
                    <a:pt x="14058" y="491"/>
                    <a:pt x="12046" y="0"/>
                    <a:pt x="991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9" name="Google Shape;6869;p55"/>
            <p:cNvSpPr/>
            <p:nvPr/>
          </p:nvSpPr>
          <p:spPr>
            <a:xfrm>
              <a:off x="2631925" y="2666990"/>
              <a:ext cx="520451" cy="1077076"/>
            </a:xfrm>
            <a:custGeom>
              <a:avLst/>
              <a:gdLst/>
              <a:ahLst/>
              <a:cxnLst/>
              <a:rect l="l" t="t" r="r" b="b"/>
              <a:pathLst>
                <a:path w="13222" h="27363" extrusionOk="0">
                  <a:moveTo>
                    <a:pt x="7935" y="243"/>
                  </a:moveTo>
                  <a:cubicBezTo>
                    <a:pt x="10713" y="243"/>
                    <a:pt x="12973" y="2503"/>
                    <a:pt x="12973" y="5282"/>
                  </a:cubicBezTo>
                  <a:lnTo>
                    <a:pt x="12973" y="22082"/>
                  </a:lnTo>
                  <a:cubicBezTo>
                    <a:pt x="12973" y="24860"/>
                    <a:pt x="10713" y="27120"/>
                    <a:pt x="7935" y="27120"/>
                  </a:cubicBezTo>
                  <a:lnTo>
                    <a:pt x="5282" y="27120"/>
                  </a:lnTo>
                  <a:cubicBezTo>
                    <a:pt x="2500" y="27120"/>
                    <a:pt x="240" y="24860"/>
                    <a:pt x="240" y="22082"/>
                  </a:cubicBezTo>
                  <a:lnTo>
                    <a:pt x="240" y="5282"/>
                  </a:lnTo>
                  <a:cubicBezTo>
                    <a:pt x="240" y="2503"/>
                    <a:pt x="2500" y="243"/>
                    <a:pt x="5282" y="243"/>
                  </a:cubicBezTo>
                  <a:close/>
                  <a:moveTo>
                    <a:pt x="5284" y="0"/>
                  </a:moveTo>
                  <a:cubicBezTo>
                    <a:pt x="2372" y="0"/>
                    <a:pt x="0" y="2372"/>
                    <a:pt x="0" y="5282"/>
                  </a:cubicBezTo>
                  <a:lnTo>
                    <a:pt x="0" y="22082"/>
                  </a:lnTo>
                  <a:cubicBezTo>
                    <a:pt x="0" y="24991"/>
                    <a:pt x="2372" y="27363"/>
                    <a:pt x="5284" y="27363"/>
                  </a:cubicBezTo>
                  <a:lnTo>
                    <a:pt x="7937" y="27363"/>
                  </a:lnTo>
                  <a:cubicBezTo>
                    <a:pt x="10850" y="27363"/>
                    <a:pt x="13219" y="24997"/>
                    <a:pt x="13221" y="22082"/>
                  </a:cubicBezTo>
                  <a:lnTo>
                    <a:pt x="13221" y="5282"/>
                  </a:lnTo>
                  <a:cubicBezTo>
                    <a:pt x="13221" y="2372"/>
                    <a:pt x="10850" y="0"/>
                    <a:pt x="79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0" name="Google Shape;6870;p55"/>
            <p:cNvSpPr/>
            <p:nvPr/>
          </p:nvSpPr>
          <p:spPr>
            <a:xfrm>
              <a:off x="2750000" y="2638758"/>
              <a:ext cx="284180" cy="1133282"/>
            </a:xfrm>
            <a:custGeom>
              <a:avLst/>
              <a:gdLst/>
              <a:ahLst/>
              <a:cxnLst/>
              <a:rect l="l" t="t" r="r" b="b"/>
              <a:pathLst>
                <a:path w="6863" h="27369" extrusionOk="0">
                  <a:moveTo>
                    <a:pt x="4107" y="249"/>
                  </a:moveTo>
                  <a:cubicBezTo>
                    <a:pt x="5493" y="249"/>
                    <a:pt x="6617" y="1376"/>
                    <a:pt x="6617" y="2760"/>
                  </a:cubicBezTo>
                  <a:lnTo>
                    <a:pt x="6617" y="24615"/>
                  </a:lnTo>
                  <a:cubicBezTo>
                    <a:pt x="6617" y="25999"/>
                    <a:pt x="5493" y="27126"/>
                    <a:pt x="4107" y="27126"/>
                  </a:cubicBezTo>
                  <a:lnTo>
                    <a:pt x="2754" y="27126"/>
                  </a:lnTo>
                  <a:cubicBezTo>
                    <a:pt x="1370" y="27126"/>
                    <a:pt x="243" y="25999"/>
                    <a:pt x="243" y="24615"/>
                  </a:cubicBezTo>
                  <a:lnTo>
                    <a:pt x="243" y="2760"/>
                  </a:lnTo>
                  <a:cubicBezTo>
                    <a:pt x="243" y="1376"/>
                    <a:pt x="1370" y="249"/>
                    <a:pt x="2754" y="249"/>
                  </a:cubicBezTo>
                  <a:close/>
                  <a:moveTo>
                    <a:pt x="2754" y="1"/>
                  </a:moveTo>
                  <a:cubicBezTo>
                    <a:pt x="1233" y="1"/>
                    <a:pt x="0" y="1240"/>
                    <a:pt x="0" y="2757"/>
                  </a:cubicBezTo>
                  <a:lnTo>
                    <a:pt x="0" y="24615"/>
                  </a:lnTo>
                  <a:cubicBezTo>
                    <a:pt x="0" y="26136"/>
                    <a:pt x="1239" y="27369"/>
                    <a:pt x="2754" y="27369"/>
                  </a:cubicBezTo>
                  <a:lnTo>
                    <a:pt x="4107" y="27369"/>
                  </a:lnTo>
                  <a:cubicBezTo>
                    <a:pt x="5627" y="27369"/>
                    <a:pt x="6863" y="26136"/>
                    <a:pt x="6863" y="24612"/>
                  </a:cubicBezTo>
                  <a:lnTo>
                    <a:pt x="6863" y="2757"/>
                  </a:lnTo>
                  <a:cubicBezTo>
                    <a:pt x="6863" y="1237"/>
                    <a:pt x="5624" y="1"/>
                    <a:pt x="4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1" name="Google Shape;6871;p55"/>
            <p:cNvSpPr/>
            <p:nvPr/>
          </p:nvSpPr>
          <p:spPr>
            <a:xfrm>
              <a:off x="2886974" y="2643976"/>
              <a:ext cx="10228" cy="1122971"/>
            </a:xfrm>
            <a:custGeom>
              <a:avLst/>
              <a:gdLst/>
              <a:ahLst/>
              <a:cxnLst/>
              <a:rect l="l" t="t" r="r" b="b"/>
              <a:pathLst>
                <a:path w="247" h="27120" extrusionOk="0">
                  <a:moveTo>
                    <a:pt x="1" y="0"/>
                  </a:moveTo>
                  <a:lnTo>
                    <a:pt x="1" y="27120"/>
                  </a:lnTo>
                  <a:lnTo>
                    <a:pt x="246" y="27120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2" name="Google Shape;6872;p55"/>
            <p:cNvSpPr/>
            <p:nvPr/>
          </p:nvSpPr>
          <p:spPr>
            <a:xfrm>
              <a:off x="2547231" y="2877759"/>
              <a:ext cx="689601" cy="73415"/>
            </a:xfrm>
            <a:custGeom>
              <a:avLst/>
              <a:gdLst/>
              <a:ahLst/>
              <a:cxnLst/>
              <a:rect l="l" t="t" r="r" b="b"/>
              <a:pathLst>
                <a:path w="16654" h="1773" extrusionOk="0">
                  <a:moveTo>
                    <a:pt x="113" y="1"/>
                  </a:moveTo>
                  <a:lnTo>
                    <a:pt x="1" y="219"/>
                  </a:lnTo>
                  <a:cubicBezTo>
                    <a:pt x="1945" y="1237"/>
                    <a:pt x="4135" y="1772"/>
                    <a:pt x="6337" y="1772"/>
                  </a:cubicBezTo>
                  <a:lnTo>
                    <a:pt x="10315" y="1772"/>
                  </a:lnTo>
                  <a:cubicBezTo>
                    <a:pt x="12519" y="1772"/>
                    <a:pt x="14709" y="1237"/>
                    <a:pt x="16653" y="219"/>
                  </a:cubicBezTo>
                  <a:lnTo>
                    <a:pt x="16542" y="1"/>
                  </a:lnTo>
                  <a:cubicBezTo>
                    <a:pt x="14631" y="1002"/>
                    <a:pt x="12477" y="1533"/>
                    <a:pt x="10315" y="1533"/>
                  </a:cubicBezTo>
                  <a:lnTo>
                    <a:pt x="6337" y="1533"/>
                  </a:lnTo>
                  <a:cubicBezTo>
                    <a:pt x="4175" y="1533"/>
                    <a:pt x="2024" y="1002"/>
                    <a:pt x="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3" name="Google Shape;6873;p55"/>
            <p:cNvSpPr/>
            <p:nvPr/>
          </p:nvSpPr>
          <p:spPr>
            <a:xfrm>
              <a:off x="2561350" y="3500186"/>
              <a:ext cx="661029" cy="66211"/>
            </a:xfrm>
            <a:custGeom>
              <a:avLst/>
              <a:gdLst/>
              <a:ahLst/>
              <a:cxnLst/>
              <a:rect l="l" t="t" r="r" b="b"/>
              <a:pathLst>
                <a:path w="15964" h="1599" extrusionOk="0">
                  <a:moveTo>
                    <a:pt x="5993" y="0"/>
                  </a:moveTo>
                  <a:cubicBezTo>
                    <a:pt x="3892" y="0"/>
                    <a:pt x="1878" y="466"/>
                    <a:pt x="0" y="1378"/>
                  </a:cubicBezTo>
                  <a:lnTo>
                    <a:pt x="109" y="1599"/>
                  </a:lnTo>
                  <a:cubicBezTo>
                    <a:pt x="1953" y="701"/>
                    <a:pt x="3934" y="243"/>
                    <a:pt x="5996" y="243"/>
                  </a:cubicBezTo>
                  <a:lnTo>
                    <a:pt x="9974" y="243"/>
                  </a:lnTo>
                  <a:cubicBezTo>
                    <a:pt x="12038" y="243"/>
                    <a:pt x="14016" y="701"/>
                    <a:pt x="15860" y="1599"/>
                  </a:cubicBezTo>
                  <a:lnTo>
                    <a:pt x="15964" y="1378"/>
                  </a:lnTo>
                  <a:cubicBezTo>
                    <a:pt x="14086" y="463"/>
                    <a:pt x="12072" y="0"/>
                    <a:pt x="99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4" name="Google Shape;6874;p55"/>
            <p:cNvSpPr/>
            <p:nvPr/>
          </p:nvSpPr>
          <p:spPr>
            <a:xfrm>
              <a:off x="2635717" y="3004339"/>
              <a:ext cx="512501" cy="442563"/>
            </a:xfrm>
            <a:custGeom>
              <a:avLst/>
              <a:gdLst/>
              <a:ahLst/>
              <a:cxnLst/>
              <a:rect l="l" t="t" r="r" b="b"/>
              <a:pathLst>
                <a:path w="12377" h="10688" extrusionOk="0">
                  <a:moveTo>
                    <a:pt x="6191" y="0"/>
                  </a:moveTo>
                  <a:cubicBezTo>
                    <a:pt x="5339" y="0"/>
                    <a:pt x="4487" y="445"/>
                    <a:pt x="4049" y="1335"/>
                  </a:cubicBezTo>
                  <a:lnTo>
                    <a:pt x="3644" y="2150"/>
                  </a:lnTo>
                  <a:lnTo>
                    <a:pt x="2746" y="2284"/>
                  </a:lnTo>
                  <a:cubicBezTo>
                    <a:pt x="785" y="2568"/>
                    <a:pt x="1" y="4979"/>
                    <a:pt x="1421" y="6359"/>
                  </a:cubicBezTo>
                  <a:lnTo>
                    <a:pt x="2074" y="6996"/>
                  </a:lnTo>
                  <a:lnTo>
                    <a:pt x="1920" y="7891"/>
                  </a:lnTo>
                  <a:cubicBezTo>
                    <a:pt x="1656" y="9436"/>
                    <a:pt x="2880" y="10687"/>
                    <a:pt x="4271" y="10687"/>
                  </a:cubicBezTo>
                  <a:cubicBezTo>
                    <a:pt x="4639" y="10687"/>
                    <a:pt x="5019" y="10600"/>
                    <a:pt x="5385" y="10407"/>
                  </a:cubicBezTo>
                  <a:lnTo>
                    <a:pt x="6192" y="9986"/>
                  </a:lnTo>
                  <a:lnTo>
                    <a:pt x="6998" y="10407"/>
                  </a:lnTo>
                  <a:cubicBezTo>
                    <a:pt x="7363" y="10600"/>
                    <a:pt x="7742" y="10687"/>
                    <a:pt x="8109" y="10687"/>
                  </a:cubicBezTo>
                  <a:cubicBezTo>
                    <a:pt x="9500" y="10687"/>
                    <a:pt x="10727" y="9436"/>
                    <a:pt x="10463" y="7891"/>
                  </a:cubicBezTo>
                  <a:lnTo>
                    <a:pt x="10309" y="6996"/>
                  </a:lnTo>
                  <a:lnTo>
                    <a:pt x="10962" y="6359"/>
                  </a:lnTo>
                  <a:cubicBezTo>
                    <a:pt x="12376" y="4976"/>
                    <a:pt x="11595" y="2568"/>
                    <a:pt x="9637" y="2284"/>
                  </a:cubicBezTo>
                  <a:lnTo>
                    <a:pt x="8736" y="2150"/>
                  </a:lnTo>
                  <a:lnTo>
                    <a:pt x="8331" y="1335"/>
                  </a:lnTo>
                  <a:cubicBezTo>
                    <a:pt x="7895" y="445"/>
                    <a:pt x="7043" y="0"/>
                    <a:pt x="6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5" name="Google Shape;6875;p55"/>
            <p:cNvSpPr/>
            <p:nvPr/>
          </p:nvSpPr>
          <p:spPr>
            <a:xfrm>
              <a:off x="2673853" y="3037133"/>
              <a:ext cx="436601" cy="376725"/>
            </a:xfrm>
            <a:custGeom>
              <a:avLst/>
              <a:gdLst/>
              <a:ahLst/>
              <a:cxnLst/>
              <a:rect l="l" t="t" r="r" b="b"/>
              <a:pathLst>
                <a:path w="10544" h="9098" extrusionOk="0">
                  <a:moveTo>
                    <a:pt x="5271" y="0"/>
                  </a:moveTo>
                  <a:cubicBezTo>
                    <a:pt x="4544" y="0"/>
                    <a:pt x="3818" y="378"/>
                    <a:pt x="3443" y="1134"/>
                  </a:cubicBezTo>
                  <a:lnTo>
                    <a:pt x="3100" y="1829"/>
                  </a:lnTo>
                  <a:lnTo>
                    <a:pt x="2333" y="1941"/>
                  </a:lnTo>
                  <a:cubicBezTo>
                    <a:pt x="667" y="2181"/>
                    <a:pt x="1" y="4231"/>
                    <a:pt x="1209" y="5411"/>
                  </a:cubicBezTo>
                  <a:lnTo>
                    <a:pt x="1761" y="5952"/>
                  </a:lnTo>
                  <a:lnTo>
                    <a:pt x="1630" y="6714"/>
                  </a:lnTo>
                  <a:cubicBezTo>
                    <a:pt x="1402" y="8028"/>
                    <a:pt x="2451" y="9097"/>
                    <a:pt x="3638" y="9097"/>
                  </a:cubicBezTo>
                  <a:cubicBezTo>
                    <a:pt x="3951" y="9097"/>
                    <a:pt x="4273" y="9023"/>
                    <a:pt x="4584" y="8859"/>
                  </a:cubicBezTo>
                  <a:lnTo>
                    <a:pt x="5271" y="8497"/>
                  </a:lnTo>
                  <a:lnTo>
                    <a:pt x="5957" y="8859"/>
                  </a:lnTo>
                  <a:cubicBezTo>
                    <a:pt x="6269" y="9023"/>
                    <a:pt x="6592" y="9098"/>
                    <a:pt x="6905" y="9098"/>
                  </a:cubicBezTo>
                  <a:cubicBezTo>
                    <a:pt x="8091" y="9098"/>
                    <a:pt x="9136" y="8032"/>
                    <a:pt x="8911" y="6714"/>
                  </a:cubicBezTo>
                  <a:lnTo>
                    <a:pt x="8777" y="5952"/>
                  </a:lnTo>
                  <a:lnTo>
                    <a:pt x="9332" y="5411"/>
                  </a:lnTo>
                  <a:cubicBezTo>
                    <a:pt x="10543" y="4237"/>
                    <a:pt x="9876" y="2186"/>
                    <a:pt x="8205" y="1941"/>
                  </a:cubicBezTo>
                  <a:lnTo>
                    <a:pt x="7438" y="1829"/>
                  </a:lnTo>
                  <a:lnTo>
                    <a:pt x="7098" y="1134"/>
                  </a:lnTo>
                  <a:cubicBezTo>
                    <a:pt x="6723" y="378"/>
                    <a:pt x="5997" y="0"/>
                    <a:pt x="5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6" name="Google Shape;6876;p55"/>
            <p:cNvSpPr/>
            <p:nvPr/>
          </p:nvSpPr>
          <p:spPr>
            <a:xfrm>
              <a:off x="2673853" y="3067319"/>
              <a:ext cx="401487" cy="362688"/>
            </a:xfrm>
            <a:custGeom>
              <a:avLst/>
              <a:gdLst/>
              <a:ahLst/>
              <a:cxnLst/>
              <a:rect l="l" t="t" r="r" b="b"/>
              <a:pathLst>
                <a:path w="9696" h="8759" extrusionOk="0">
                  <a:moveTo>
                    <a:pt x="1" y="4124"/>
                  </a:moveTo>
                  <a:lnTo>
                    <a:pt x="1" y="4124"/>
                  </a:lnTo>
                  <a:cubicBezTo>
                    <a:pt x="121" y="4378"/>
                    <a:pt x="280" y="4624"/>
                    <a:pt x="503" y="4838"/>
                  </a:cubicBezTo>
                  <a:lnTo>
                    <a:pt x="1156" y="5475"/>
                  </a:lnTo>
                  <a:lnTo>
                    <a:pt x="1002" y="6370"/>
                  </a:lnTo>
                  <a:cubicBezTo>
                    <a:pt x="991" y="6437"/>
                    <a:pt x="988" y="6498"/>
                    <a:pt x="980" y="6565"/>
                  </a:cubicBezTo>
                  <a:cubicBezTo>
                    <a:pt x="1861" y="6230"/>
                    <a:pt x="2897" y="5574"/>
                    <a:pt x="3868" y="5147"/>
                  </a:cubicBezTo>
                  <a:lnTo>
                    <a:pt x="3868" y="5147"/>
                  </a:lnTo>
                  <a:cubicBezTo>
                    <a:pt x="3867" y="5206"/>
                    <a:pt x="3885" y="5245"/>
                    <a:pt x="3941" y="5245"/>
                  </a:cubicBezTo>
                  <a:cubicBezTo>
                    <a:pt x="3949" y="5245"/>
                    <a:pt x="3956" y="5244"/>
                    <a:pt x="3965" y="5243"/>
                  </a:cubicBezTo>
                  <a:cubicBezTo>
                    <a:pt x="4252" y="5198"/>
                    <a:pt x="4531" y="5067"/>
                    <a:pt x="4710" y="4841"/>
                  </a:cubicBezTo>
                  <a:lnTo>
                    <a:pt x="4710" y="4841"/>
                  </a:lnTo>
                  <a:cubicBezTo>
                    <a:pt x="4439" y="4914"/>
                    <a:pt x="4156" y="5020"/>
                    <a:pt x="3868" y="5147"/>
                  </a:cubicBezTo>
                  <a:lnTo>
                    <a:pt x="3868" y="5147"/>
                  </a:lnTo>
                  <a:cubicBezTo>
                    <a:pt x="3870" y="4977"/>
                    <a:pt x="4037" y="4642"/>
                    <a:pt x="3904" y="4642"/>
                  </a:cubicBezTo>
                  <a:cubicBezTo>
                    <a:pt x="3893" y="4642"/>
                    <a:pt x="3880" y="4644"/>
                    <a:pt x="3864" y="4649"/>
                  </a:cubicBezTo>
                  <a:cubicBezTo>
                    <a:pt x="3100" y="4897"/>
                    <a:pt x="2639" y="5077"/>
                    <a:pt x="2176" y="5077"/>
                  </a:cubicBezTo>
                  <a:cubicBezTo>
                    <a:pt x="1625" y="5077"/>
                    <a:pt x="1071" y="4822"/>
                    <a:pt x="1" y="4124"/>
                  </a:cubicBezTo>
                  <a:close/>
                  <a:moveTo>
                    <a:pt x="7508" y="1"/>
                  </a:moveTo>
                  <a:cubicBezTo>
                    <a:pt x="7304" y="1081"/>
                    <a:pt x="6978" y="2138"/>
                    <a:pt x="6531" y="3142"/>
                  </a:cubicBezTo>
                  <a:cubicBezTo>
                    <a:pt x="6412" y="3418"/>
                    <a:pt x="6250" y="3720"/>
                    <a:pt x="5960" y="3803"/>
                  </a:cubicBezTo>
                  <a:cubicBezTo>
                    <a:pt x="5908" y="3819"/>
                    <a:pt x="5855" y="3826"/>
                    <a:pt x="5802" y="3826"/>
                  </a:cubicBezTo>
                  <a:cubicBezTo>
                    <a:pt x="5627" y="3826"/>
                    <a:pt x="5452" y="3748"/>
                    <a:pt x="5315" y="3636"/>
                  </a:cubicBezTo>
                  <a:cubicBezTo>
                    <a:pt x="5134" y="3488"/>
                    <a:pt x="5008" y="3290"/>
                    <a:pt x="4883" y="3095"/>
                  </a:cubicBezTo>
                  <a:cubicBezTo>
                    <a:pt x="4249" y="2102"/>
                    <a:pt x="3616" y="1109"/>
                    <a:pt x="2983" y="113"/>
                  </a:cubicBezTo>
                  <a:lnTo>
                    <a:pt x="2729" y="629"/>
                  </a:lnTo>
                  <a:lnTo>
                    <a:pt x="2235" y="698"/>
                  </a:lnTo>
                  <a:cubicBezTo>
                    <a:pt x="3265" y="1348"/>
                    <a:pt x="4157" y="2197"/>
                    <a:pt x="4673" y="3282"/>
                  </a:cubicBezTo>
                  <a:cubicBezTo>
                    <a:pt x="4908" y="3778"/>
                    <a:pt x="5045" y="4409"/>
                    <a:pt x="4710" y="4841"/>
                  </a:cubicBezTo>
                  <a:cubicBezTo>
                    <a:pt x="4714" y="4840"/>
                    <a:pt x="4718" y="4840"/>
                    <a:pt x="4721" y="4840"/>
                  </a:cubicBezTo>
                  <a:cubicBezTo>
                    <a:pt x="4845" y="4840"/>
                    <a:pt x="4774" y="5371"/>
                    <a:pt x="4883" y="5461"/>
                  </a:cubicBezTo>
                  <a:cubicBezTo>
                    <a:pt x="4961" y="5522"/>
                    <a:pt x="4989" y="5622"/>
                    <a:pt x="5005" y="5720"/>
                  </a:cubicBezTo>
                  <a:cubicBezTo>
                    <a:pt x="5095" y="6192"/>
                    <a:pt x="5047" y="6680"/>
                    <a:pt x="4983" y="7157"/>
                  </a:cubicBezTo>
                  <a:cubicBezTo>
                    <a:pt x="4913" y="7695"/>
                    <a:pt x="4821" y="8228"/>
                    <a:pt x="4713" y="8758"/>
                  </a:cubicBezTo>
                  <a:lnTo>
                    <a:pt x="5271" y="8465"/>
                  </a:lnTo>
                  <a:lnTo>
                    <a:pt x="5683" y="8683"/>
                  </a:lnTo>
                  <a:cubicBezTo>
                    <a:pt x="5625" y="8236"/>
                    <a:pt x="5583" y="7784"/>
                    <a:pt x="5563" y="7335"/>
                  </a:cubicBezTo>
                  <a:cubicBezTo>
                    <a:pt x="5530" y="6599"/>
                    <a:pt x="5563" y="5815"/>
                    <a:pt x="5976" y="5210"/>
                  </a:cubicBezTo>
                  <a:cubicBezTo>
                    <a:pt x="6004" y="5168"/>
                    <a:pt x="6038" y="5126"/>
                    <a:pt x="6082" y="5098"/>
                  </a:cubicBezTo>
                  <a:cubicBezTo>
                    <a:pt x="6141" y="5062"/>
                    <a:pt x="6211" y="5059"/>
                    <a:pt x="6280" y="5059"/>
                  </a:cubicBezTo>
                  <a:cubicBezTo>
                    <a:pt x="6284" y="5059"/>
                    <a:pt x="6288" y="5059"/>
                    <a:pt x="6291" y="5059"/>
                  </a:cubicBezTo>
                  <a:cubicBezTo>
                    <a:pt x="7364" y="5059"/>
                    <a:pt x="8390" y="5467"/>
                    <a:pt x="9436" y="5731"/>
                  </a:cubicBezTo>
                  <a:lnTo>
                    <a:pt x="9394" y="5475"/>
                  </a:lnTo>
                  <a:lnTo>
                    <a:pt x="9695" y="5170"/>
                  </a:lnTo>
                  <a:cubicBezTo>
                    <a:pt x="9321" y="5154"/>
                    <a:pt x="8950" y="5134"/>
                    <a:pt x="8579" y="5078"/>
                  </a:cubicBezTo>
                  <a:cubicBezTo>
                    <a:pt x="8200" y="5023"/>
                    <a:pt x="7823" y="4939"/>
                    <a:pt x="7458" y="4825"/>
                  </a:cubicBezTo>
                  <a:cubicBezTo>
                    <a:pt x="7215" y="4749"/>
                    <a:pt x="6975" y="4657"/>
                    <a:pt x="6780" y="4501"/>
                  </a:cubicBezTo>
                  <a:cubicBezTo>
                    <a:pt x="6584" y="4345"/>
                    <a:pt x="6434" y="4110"/>
                    <a:pt x="6434" y="3859"/>
                  </a:cubicBezTo>
                  <a:cubicBezTo>
                    <a:pt x="6434" y="3605"/>
                    <a:pt x="6582" y="3374"/>
                    <a:pt x="6721" y="3165"/>
                  </a:cubicBezTo>
                  <a:lnTo>
                    <a:pt x="8342" y="707"/>
                  </a:lnTo>
                  <a:lnTo>
                    <a:pt x="7820" y="629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7" name="Google Shape;6877;p55"/>
            <p:cNvSpPr/>
            <p:nvPr/>
          </p:nvSpPr>
          <p:spPr>
            <a:xfrm>
              <a:off x="2809129" y="3142762"/>
              <a:ext cx="165796" cy="165837"/>
            </a:xfrm>
            <a:custGeom>
              <a:avLst/>
              <a:gdLst/>
              <a:ahLst/>
              <a:cxnLst/>
              <a:rect l="l" t="t" r="r" b="b"/>
              <a:pathLst>
                <a:path w="4004" h="4005" extrusionOk="0">
                  <a:moveTo>
                    <a:pt x="2004" y="1"/>
                  </a:moveTo>
                  <a:cubicBezTo>
                    <a:pt x="896" y="1"/>
                    <a:pt x="0" y="896"/>
                    <a:pt x="0" y="2001"/>
                  </a:cubicBezTo>
                  <a:cubicBezTo>
                    <a:pt x="0" y="3109"/>
                    <a:pt x="896" y="4004"/>
                    <a:pt x="2004" y="4004"/>
                  </a:cubicBezTo>
                  <a:cubicBezTo>
                    <a:pt x="3108" y="4004"/>
                    <a:pt x="4004" y="3109"/>
                    <a:pt x="4004" y="2001"/>
                  </a:cubicBezTo>
                  <a:cubicBezTo>
                    <a:pt x="4004" y="896"/>
                    <a:pt x="3108" y="1"/>
                    <a:pt x="20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8" name="Google Shape;6878;p55"/>
            <p:cNvSpPr/>
            <p:nvPr/>
          </p:nvSpPr>
          <p:spPr>
            <a:xfrm>
              <a:off x="2826230" y="3168973"/>
              <a:ext cx="131593" cy="113374"/>
            </a:xfrm>
            <a:custGeom>
              <a:avLst/>
              <a:gdLst/>
              <a:ahLst/>
              <a:cxnLst/>
              <a:rect l="l" t="t" r="r" b="b"/>
              <a:pathLst>
                <a:path w="3178" h="2738" extrusionOk="0">
                  <a:moveTo>
                    <a:pt x="1589" y="1"/>
                  </a:moveTo>
                  <a:cubicBezTo>
                    <a:pt x="1371" y="1"/>
                    <a:pt x="1151" y="115"/>
                    <a:pt x="1035" y="344"/>
                  </a:cubicBezTo>
                  <a:lnTo>
                    <a:pt x="932" y="553"/>
                  </a:lnTo>
                  <a:lnTo>
                    <a:pt x="701" y="584"/>
                  </a:lnTo>
                  <a:cubicBezTo>
                    <a:pt x="198" y="654"/>
                    <a:pt x="0" y="1270"/>
                    <a:pt x="363" y="1627"/>
                  </a:cubicBezTo>
                  <a:lnTo>
                    <a:pt x="530" y="1792"/>
                  </a:lnTo>
                  <a:lnTo>
                    <a:pt x="491" y="2021"/>
                  </a:lnTo>
                  <a:cubicBezTo>
                    <a:pt x="425" y="2416"/>
                    <a:pt x="739" y="2737"/>
                    <a:pt x="1096" y="2737"/>
                  </a:cubicBezTo>
                  <a:cubicBezTo>
                    <a:pt x="1190" y="2737"/>
                    <a:pt x="1287" y="2715"/>
                    <a:pt x="1381" y="2665"/>
                  </a:cubicBezTo>
                  <a:lnTo>
                    <a:pt x="1588" y="2559"/>
                  </a:lnTo>
                  <a:lnTo>
                    <a:pt x="1791" y="2665"/>
                  </a:lnTo>
                  <a:cubicBezTo>
                    <a:pt x="1886" y="2715"/>
                    <a:pt x="1983" y="2737"/>
                    <a:pt x="2078" y="2737"/>
                  </a:cubicBezTo>
                  <a:cubicBezTo>
                    <a:pt x="2435" y="2737"/>
                    <a:pt x="2747" y="2416"/>
                    <a:pt x="2681" y="2021"/>
                  </a:cubicBezTo>
                  <a:lnTo>
                    <a:pt x="2642" y="1792"/>
                  </a:lnTo>
                  <a:lnTo>
                    <a:pt x="2810" y="1627"/>
                  </a:lnTo>
                  <a:cubicBezTo>
                    <a:pt x="3178" y="1276"/>
                    <a:pt x="2974" y="657"/>
                    <a:pt x="2472" y="584"/>
                  </a:cubicBezTo>
                  <a:lnTo>
                    <a:pt x="2243" y="553"/>
                  </a:lnTo>
                  <a:lnTo>
                    <a:pt x="2137" y="344"/>
                  </a:lnTo>
                  <a:cubicBezTo>
                    <a:pt x="2026" y="115"/>
                    <a:pt x="1808" y="1"/>
                    <a:pt x="158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9" name="Google Shape;6879;p55"/>
            <p:cNvSpPr/>
            <p:nvPr/>
          </p:nvSpPr>
          <p:spPr>
            <a:xfrm>
              <a:off x="2849335" y="3182844"/>
              <a:ext cx="85506" cy="85548"/>
            </a:xfrm>
            <a:custGeom>
              <a:avLst/>
              <a:gdLst/>
              <a:ahLst/>
              <a:cxnLst/>
              <a:rect l="l" t="t" r="r" b="b"/>
              <a:pathLst>
                <a:path w="2065" h="2066" extrusionOk="0">
                  <a:moveTo>
                    <a:pt x="1033" y="1"/>
                  </a:moveTo>
                  <a:cubicBezTo>
                    <a:pt x="461" y="1"/>
                    <a:pt x="0" y="461"/>
                    <a:pt x="0" y="1033"/>
                  </a:cubicBezTo>
                  <a:cubicBezTo>
                    <a:pt x="0" y="1605"/>
                    <a:pt x="461" y="2065"/>
                    <a:pt x="1033" y="2065"/>
                  </a:cubicBezTo>
                  <a:cubicBezTo>
                    <a:pt x="1604" y="2065"/>
                    <a:pt x="2065" y="1605"/>
                    <a:pt x="2065" y="1033"/>
                  </a:cubicBezTo>
                  <a:cubicBezTo>
                    <a:pt x="2065" y="467"/>
                    <a:pt x="1604" y="1"/>
                    <a:pt x="10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0" name="Google Shape;6880;p55"/>
            <p:cNvSpPr/>
            <p:nvPr/>
          </p:nvSpPr>
          <p:spPr>
            <a:xfrm>
              <a:off x="2889541" y="3099119"/>
              <a:ext cx="5093" cy="255774"/>
            </a:xfrm>
            <a:custGeom>
              <a:avLst/>
              <a:gdLst/>
              <a:ahLst/>
              <a:cxnLst/>
              <a:rect l="l" t="t" r="r" b="b"/>
              <a:pathLst>
                <a:path w="123" h="6177" extrusionOk="0">
                  <a:moveTo>
                    <a:pt x="0" y="0"/>
                  </a:moveTo>
                  <a:lnTo>
                    <a:pt x="0" y="6177"/>
                  </a:lnTo>
                  <a:lnTo>
                    <a:pt x="123" y="6177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1" name="Google Shape;6881;p55"/>
            <p:cNvSpPr/>
            <p:nvPr/>
          </p:nvSpPr>
          <p:spPr>
            <a:xfrm>
              <a:off x="2879479" y="3077050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0"/>
                  </a:moveTo>
                  <a:cubicBezTo>
                    <a:pt x="140" y="0"/>
                    <a:pt x="0" y="140"/>
                    <a:pt x="0" y="313"/>
                  </a:cubicBezTo>
                  <a:cubicBezTo>
                    <a:pt x="0" y="489"/>
                    <a:pt x="140" y="628"/>
                    <a:pt x="313" y="628"/>
                  </a:cubicBezTo>
                  <a:cubicBezTo>
                    <a:pt x="489" y="628"/>
                    <a:pt x="628" y="489"/>
                    <a:pt x="628" y="313"/>
                  </a:cubicBezTo>
                  <a:cubicBezTo>
                    <a:pt x="628" y="140"/>
                    <a:pt x="489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2" name="Google Shape;6882;p55"/>
            <p:cNvSpPr/>
            <p:nvPr/>
          </p:nvSpPr>
          <p:spPr>
            <a:xfrm>
              <a:off x="2887222" y="3084875"/>
              <a:ext cx="10559" cy="10352"/>
            </a:xfrm>
            <a:custGeom>
              <a:avLst/>
              <a:gdLst/>
              <a:ahLst/>
              <a:cxnLst/>
              <a:rect l="l" t="t" r="r" b="b"/>
              <a:pathLst>
                <a:path w="255" h="250" extrusionOk="0">
                  <a:moveTo>
                    <a:pt x="135" y="1"/>
                  </a:moveTo>
                  <a:cubicBezTo>
                    <a:pt x="132" y="1"/>
                    <a:pt x="129" y="1"/>
                    <a:pt x="126" y="1"/>
                  </a:cubicBezTo>
                  <a:cubicBezTo>
                    <a:pt x="56" y="1"/>
                    <a:pt x="0" y="57"/>
                    <a:pt x="0" y="127"/>
                  </a:cubicBezTo>
                  <a:cubicBezTo>
                    <a:pt x="0" y="196"/>
                    <a:pt x="56" y="249"/>
                    <a:pt x="126" y="249"/>
                  </a:cubicBezTo>
                  <a:cubicBezTo>
                    <a:pt x="196" y="249"/>
                    <a:pt x="254" y="196"/>
                    <a:pt x="254" y="127"/>
                  </a:cubicBezTo>
                  <a:cubicBezTo>
                    <a:pt x="254" y="55"/>
                    <a:pt x="198" y="1"/>
                    <a:pt x="135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3" name="Google Shape;6883;p55"/>
            <p:cNvSpPr/>
            <p:nvPr/>
          </p:nvSpPr>
          <p:spPr>
            <a:xfrm>
              <a:off x="2879355" y="3350914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1"/>
                  </a:moveTo>
                  <a:cubicBezTo>
                    <a:pt x="140" y="1"/>
                    <a:pt x="1" y="146"/>
                    <a:pt x="1" y="316"/>
                  </a:cubicBezTo>
                  <a:cubicBezTo>
                    <a:pt x="1" y="489"/>
                    <a:pt x="143" y="629"/>
                    <a:pt x="313" y="629"/>
                  </a:cubicBezTo>
                  <a:cubicBezTo>
                    <a:pt x="489" y="629"/>
                    <a:pt x="628" y="486"/>
                    <a:pt x="628" y="316"/>
                  </a:cubicBezTo>
                  <a:cubicBezTo>
                    <a:pt x="628" y="146"/>
                    <a:pt x="489" y="6"/>
                    <a:pt x="313" y="1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4" name="Google Shape;6884;p55"/>
            <p:cNvSpPr/>
            <p:nvPr/>
          </p:nvSpPr>
          <p:spPr>
            <a:xfrm>
              <a:off x="2887222" y="3358782"/>
              <a:ext cx="10559" cy="10435"/>
            </a:xfrm>
            <a:custGeom>
              <a:avLst/>
              <a:gdLst/>
              <a:ahLst/>
              <a:cxnLst/>
              <a:rect l="l" t="t" r="r" b="b"/>
              <a:pathLst>
                <a:path w="255" h="252" extrusionOk="0">
                  <a:moveTo>
                    <a:pt x="126" y="1"/>
                  </a:moveTo>
                  <a:cubicBezTo>
                    <a:pt x="56" y="1"/>
                    <a:pt x="0" y="56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6" y="252"/>
                    <a:pt x="254" y="196"/>
                    <a:pt x="254" y="126"/>
                  </a:cubicBezTo>
                  <a:cubicBezTo>
                    <a:pt x="254" y="56"/>
                    <a:pt x="193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5" name="Google Shape;6885;p55"/>
            <p:cNvSpPr/>
            <p:nvPr/>
          </p:nvSpPr>
          <p:spPr>
            <a:xfrm>
              <a:off x="2764534" y="3224209"/>
              <a:ext cx="255816" cy="5135"/>
            </a:xfrm>
            <a:custGeom>
              <a:avLst/>
              <a:gdLst/>
              <a:ahLst/>
              <a:cxnLst/>
              <a:rect l="l" t="t" r="r" b="b"/>
              <a:pathLst>
                <a:path w="6178" h="124" extrusionOk="0">
                  <a:moveTo>
                    <a:pt x="1" y="1"/>
                  </a:moveTo>
                  <a:lnTo>
                    <a:pt x="1" y="123"/>
                  </a:lnTo>
                  <a:lnTo>
                    <a:pt x="6177" y="123"/>
                  </a:lnTo>
                  <a:lnTo>
                    <a:pt x="6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6" name="Google Shape;6886;p55"/>
            <p:cNvSpPr/>
            <p:nvPr/>
          </p:nvSpPr>
          <p:spPr>
            <a:xfrm>
              <a:off x="3016370" y="3213941"/>
              <a:ext cx="26004" cy="26004"/>
            </a:xfrm>
            <a:custGeom>
              <a:avLst/>
              <a:gdLst/>
              <a:ahLst/>
              <a:cxnLst/>
              <a:rect l="l" t="t" r="r" b="b"/>
              <a:pathLst>
                <a:path w="628" h="628" extrusionOk="0">
                  <a:moveTo>
                    <a:pt x="316" y="0"/>
                  </a:moveTo>
                  <a:cubicBezTo>
                    <a:pt x="140" y="0"/>
                    <a:pt x="0" y="140"/>
                    <a:pt x="0" y="315"/>
                  </a:cubicBezTo>
                  <a:cubicBezTo>
                    <a:pt x="0" y="488"/>
                    <a:pt x="140" y="628"/>
                    <a:pt x="316" y="628"/>
                  </a:cubicBezTo>
                  <a:cubicBezTo>
                    <a:pt x="489" y="628"/>
                    <a:pt x="628" y="488"/>
                    <a:pt x="628" y="315"/>
                  </a:cubicBezTo>
                  <a:cubicBezTo>
                    <a:pt x="628" y="140"/>
                    <a:pt x="489" y="0"/>
                    <a:pt x="316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7" name="Google Shape;6887;p55"/>
            <p:cNvSpPr/>
            <p:nvPr/>
          </p:nvSpPr>
          <p:spPr>
            <a:xfrm>
              <a:off x="3024237" y="3221891"/>
              <a:ext cx="10518" cy="10435"/>
            </a:xfrm>
            <a:custGeom>
              <a:avLst/>
              <a:gdLst/>
              <a:ahLst/>
              <a:cxnLst/>
              <a:rect l="l" t="t" r="r" b="b"/>
              <a:pathLst>
                <a:path w="254" h="252" extrusionOk="0">
                  <a:moveTo>
                    <a:pt x="126" y="1"/>
                  </a:moveTo>
                  <a:cubicBezTo>
                    <a:pt x="56" y="1"/>
                    <a:pt x="0" y="57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5" y="252"/>
                    <a:pt x="254" y="196"/>
                    <a:pt x="251" y="126"/>
                  </a:cubicBezTo>
                  <a:cubicBezTo>
                    <a:pt x="251" y="57"/>
                    <a:pt x="195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8" name="Google Shape;6888;p55"/>
            <p:cNvSpPr/>
            <p:nvPr/>
          </p:nvSpPr>
          <p:spPr>
            <a:xfrm>
              <a:off x="2742464" y="3213941"/>
              <a:ext cx="26045" cy="26004"/>
            </a:xfrm>
            <a:custGeom>
              <a:avLst/>
              <a:gdLst/>
              <a:ahLst/>
              <a:cxnLst/>
              <a:rect l="l" t="t" r="r" b="b"/>
              <a:pathLst>
                <a:path w="629" h="628" extrusionOk="0">
                  <a:moveTo>
                    <a:pt x="313" y="0"/>
                  </a:moveTo>
                  <a:cubicBezTo>
                    <a:pt x="140" y="0"/>
                    <a:pt x="1" y="142"/>
                    <a:pt x="1" y="315"/>
                  </a:cubicBezTo>
                  <a:cubicBezTo>
                    <a:pt x="1" y="488"/>
                    <a:pt x="143" y="628"/>
                    <a:pt x="313" y="628"/>
                  </a:cubicBezTo>
                  <a:cubicBezTo>
                    <a:pt x="486" y="628"/>
                    <a:pt x="626" y="488"/>
                    <a:pt x="628" y="315"/>
                  </a:cubicBezTo>
                  <a:cubicBezTo>
                    <a:pt x="628" y="140"/>
                    <a:pt x="483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9" name="Google Shape;6889;p55"/>
            <p:cNvSpPr/>
            <p:nvPr/>
          </p:nvSpPr>
          <p:spPr>
            <a:xfrm>
              <a:off x="2750207" y="3221891"/>
              <a:ext cx="10435" cy="10435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126" y="1"/>
                  </a:moveTo>
                  <a:cubicBezTo>
                    <a:pt x="56" y="1"/>
                    <a:pt x="1" y="57"/>
                    <a:pt x="1" y="126"/>
                  </a:cubicBezTo>
                  <a:cubicBezTo>
                    <a:pt x="1" y="196"/>
                    <a:pt x="56" y="252"/>
                    <a:pt x="126" y="252"/>
                  </a:cubicBezTo>
                  <a:cubicBezTo>
                    <a:pt x="196" y="252"/>
                    <a:pt x="252" y="196"/>
                    <a:pt x="252" y="126"/>
                  </a:cubicBezTo>
                  <a:cubicBezTo>
                    <a:pt x="252" y="57"/>
                    <a:pt x="196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0" name="Google Shape;6890;p55"/>
            <p:cNvSpPr/>
            <p:nvPr/>
          </p:nvSpPr>
          <p:spPr>
            <a:xfrm>
              <a:off x="2821137" y="3155930"/>
              <a:ext cx="141904" cy="141904"/>
            </a:xfrm>
            <a:custGeom>
              <a:avLst/>
              <a:gdLst/>
              <a:ahLst/>
              <a:cxnLst/>
              <a:rect l="l" t="t" r="r" b="b"/>
              <a:pathLst>
                <a:path w="3427" h="3427" extrusionOk="0">
                  <a:moveTo>
                    <a:pt x="3340" y="1"/>
                  </a:moveTo>
                  <a:lnTo>
                    <a:pt x="1" y="3340"/>
                  </a:lnTo>
                  <a:lnTo>
                    <a:pt x="87" y="3427"/>
                  </a:lnTo>
                  <a:lnTo>
                    <a:pt x="3426" y="87"/>
                  </a:lnTo>
                  <a:lnTo>
                    <a:pt x="33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1" name="Google Shape;6891;p55"/>
            <p:cNvSpPr/>
            <p:nvPr/>
          </p:nvSpPr>
          <p:spPr>
            <a:xfrm>
              <a:off x="2956413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0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0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2" name="Google Shape;6892;p55"/>
            <p:cNvSpPr/>
            <p:nvPr/>
          </p:nvSpPr>
          <p:spPr>
            <a:xfrm>
              <a:off x="2962086" y="3149056"/>
              <a:ext cx="8820" cy="8033"/>
            </a:xfrm>
            <a:custGeom>
              <a:avLst/>
              <a:gdLst/>
              <a:ahLst/>
              <a:cxnLst/>
              <a:rect l="l" t="t" r="r" b="b"/>
              <a:pathLst>
                <a:path w="213" h="194" extrusionOk="0">
                  <a:moveTo>
                    <a:pt x="109" y="1"/>
                  </a:moveTo>
                  <a:cubicBezTo>
                    <a:pt x="84" y="1"/>
                    <a:pt x="59" y="11"/>
                    <a:pt x="39" y="30"/>
                  </a:cubicBezTo>
                  <a:cubicBezTo>
                    <a:pt x="0" y="64"/>
                    <a:pt x="0" y="128"/>
                    <a:pt x="39" y="167"/>
                  </a:cubicBezTo>
                  <a:cubicBezTo>
                    <a:pt x="56" y="185"/>
                    <a:pt x="80" y="194"/>
                    <a:pt x="105" y="194"/>
                  </a:cubicBezTo>
                  <a:cubicBezTo>
                    <a:pt x="131" y="194"/>
                    <a:pt x="156" y="185"/>
                    <a:pt x="176" y="167"/>
                  </a:cubicBezTo>
                  <a:cubicBezTo>
                    <a:pt x="212" y="128"/>
                    <a:pt x="212" y="64"/>
                    <a:pt x="176" y="30"/>
                  </a:cubicBezTo>
                  <a:cubicBezTo>
                    <a:pt x="158" y="11"/>
                    <a:pt x="133" y="1"/>
                    <a:pt x="10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3" name="Google Shape;6893;p55"/>
            <p:cNvSpPr/>
            <p:nvPr/>
          </p:nvSpPr>
          <p:spPr>
            <a:xfrm>
              <a:off x="2808425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3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3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4" name="Google Shape;6894;p55"/>
            <p:cNvSpPr/>
            <p:nvPr/>
          </p:nvSpPr>
          <p:spPr>
            <a:xfrm>
              <a:off x="2814305" y="3297003"/>
              <a:ext cx="8157" cy="8116"/>
            </a:xfrm>
            <a:custGeom>
              <a:avLst/>
              <a:gdLst/>
              <a:ahLst/>
              <a:cxnLst/>
              <a:rect l="l" t="t" r="r" b="b"/>
              <a:pathLst>
                <a:path w="197" h="196" extrusionOk="0">
                  <a:moveTo>
                    <a:pt x="99" y="0"/>
                  </a:moveTo>
                  <a:cubicBezTo>
                    <a:pt x="46" y="0"/>
                    <a:pt x="1" y="42"/>
                    <a:pt x="1" y="98"/>
                  </a:cubicBezTo>
                  <a:cubicBezTo>
                    <a:pt x="1" y="151"/>
                    <a:pt x="46" y="195"/>
                    <a:pt x="99" y="195"/>
                  </a:cubicBezTo>
                  <a:cubicBezTo>
                    <a:pt x="154" y="195"/>
                    <a:pt x="196" y="151"/>
                    <a:pt x="196" y="98"/>
                  </a:cubicBezTo>
                  <a:cubicBezTo>
                    <a:pt x="196" y="42"/>
                    <a:pt x="154" y="0"/>
                    <a:pt x="99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5" name="Google Shape;6895;p55"/>
            <p:cNvSpPr/>
            <p:nvPr/>
          </p:nvSpPr>
          <p:spPr>
            <a:xfrm>
              <a:off x="2821468" y="3156054"/>
              <a:ext cx="141904" cy="141779"/>
            </a:xfrm>
            <a:custGeom>
              <a:avLst/>
              <a:gdLst/>
              <a:ahLst/>
              <a:cxnLst/>
              <a:rect l="l" t="t" r="r" b="b"/>
              <a:pathLst>
                <a:path w="3427" h="3424" extrusionOk="0">
                  <a:moveTo>
                    <a:pt x="87" y="1"/>
                  </a:moveTo>
                  <a:lnTo>
                    <a:pt x="1" y="87"/>
                  </a:lnTo>
                  <a:lnTo>
                    <a:pt x="3340" y="3424"/>
                  </a:lnTo>
                  <a:lnTo>
                    <a:pt x="3427" y="3337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6" name="Google Shape;6896;p55"/>
            <p:cNvSpPr/>
            <p:nvPr/>
          </p:nvSpPr>
          <p:spPr>
            <a:xfrm>
              <a:off x="2956413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3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3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7" name="Google Shape;6897;p55"/>
            <p:cNvSpPr/>
            <p:nvPr/>
          </p:nvSpPr>
          <p:spPr>
            <a:xfrm>
              <a:off x="2962417" y="3297003"/>
              <a:ext cx="7992" cy="8116"/>
            </a:xfrm>
            <a:custGeom>
              <a:avLst/>
              <a:gdLst/>
              <a:ahLst/>
              <a:cxnLst/>
              <a:rect l="l" t="t" r="r" b="b"/>
              <a:pathLst>
                <a:path w="193" h="196" extrusionOk="0">
                  <a:moveTo>
                    <a:pt x="98" y="0"/>
                  </a:moveTo>
                  <a:cubicBezTo>
                    <a:pt x="42" y="0"/>
                    <a:pt x="0" y="42"/>
                    <a:pt x="0" y="98"/>
                  </a:cubicBezTo>
                  <a:cubicBezTo>
                    <a:pt x="0" y="151"/>
                    <a:pt x="42" y="195"/>
                    <a:pt x="98" y="195"/>
                  </a:cubicBezTo>
                  <a:cubicBezTo>
                    <a:pt x="151" y="195"/>
                    <a:pt x="193" y="151"/>
                    <a:pt x="193" y="98"/>
                  </a:cubicBezTo>
                  <a:cubicBezTo>
                    <a:pt x="193" y="42"/>
                    <a:pt x="151" y="0"/>
                    <a:pt x="98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8" name="Google Shape;6898;p55"/>
            <p:cNvSpPr/>
            <p:nvPr/>
          </p:nvSpPr>
          <p:spPr>
            <a:xfrm>
              <a:off x="2808425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0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0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9" name="Google Shape;6899;p55"/>
            <p:cNvSpPr/>
            <p:nvPr/>
          </p:nvSpPr>
          <p:spPr>
            <a:xfrm>
              <a:off x="2813974" y="3149056"/>
              <a:ext cx="8820" cy="7950"/>
            </a:xfrm>
            <a:custGeom>
              <a:avLst/>
              <a:gdLst/>
              <a:ahLst/>
              <a:cxnLst/>
              <a:rect l="l" t="t" r="r" b="b"/>
              <a:pathLst>
                <a:path w="213" h="192" extrusionOk="0">
                  <a:moveTo>
                    <a:pt x="107" y="1"/>
                  </a:moveTo>
                  <a:cubicBezTo>
                    <a:pt x="82" y="1"/>
                    <a:pt x="56" y="11"/>
                    <a:pt x="37" y="30"/>
                  </a:cubicBezTo>
                  <a:cubicBezTo>
                    <a:pt x="1" y="64"/>
                    <a:pt x="1" y="128"/>
                    <a:pt x="37" y="167"/>
                  </a:cubicBezTo>
                  <a:cubicBezTo>
                    <a:pt x="56" y="183"/>
                    <a:pt x="82" y="192"/>
                    <a:pt x="107" y="192"/>
                  </a:cubicBezTo>
                  <a:cubicBezTo>
                    <a:pt x="132" y="192"/>
                    <a:pt x="157" y="183"/>
                    <a:pt x="174" y="167"/>
                  </a:cubicBezTo>
                  <a:cubicBezTo>
                    <a:pt x="213" y="130"/>
                    <a:pt x="213" y="69"/>
                    <a:pt x="174" y="30"/>
                  </a:cubicBezTo>
                  <a:cubicBezTo>
                    <a:pt x="157" y="11"/>
                    <a:pt x="132" y="1"/>
                    <a:pt x="107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0" name="Google Shape;6900;p55"/>
            <p:cNvSpPr/>
            <p:nvPr/>
          </p:nvSpPr>
          <p:spPr>
            <a:xfrm>
              <a:off x="2870908" y="3204583"/>
              <a:ext cx="42236" cy="42194"/>
            </a:xfrm>
            <a:custGeom>
              <a:avLst/>
              <a:gdLst/>
              <a:ahLst/>
              <a:cxnLst/>
              <a:rect l="l" t="t" r="r" b="b"/>
              <a:pathLst>
                <a:path w="1020" h="1019" extrusionOk="0">
                  <a:moveTo>
                    <a:pt x="512" y="0"/>
                  </a:moveTo>
                  <a:cubicBezTo>
                    <a:pt x="233" y="0"/>
                    <a:pt x="1" y="226"/>
                    <a:pt x="1" y="508"/>
                  </a:cubicBezTo>
                  <a:cubicBezTo>
                    <a:pt x="1" y="787"/>
                    <a:pt x="233" y="1019"/>
                    <a:pt x="512" y="1019"/>
                  </a:cubicBezTo>
                  <a:cubicBezTo>
                    <a:pt x="790" y="1019"/>
                    <a:pt x="1019" y="793"/>
                    <a:pt x="1019" y="508"/>
                  </a:cubicBezTo>
                  <a:cubicBezTo>
                    <a:pt x="1019" y="226"/>
                    <a:pt x="793" y="0"/>
                    <a:pt x="5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1" name="Google Shape;6901;p55"/>
            <p:cNvSpPr/>
            <p:nvPr/>
          </p:nvSpPr>
          <p:spPr>
            <a:xfrm>
              <a:off x="2805444" y="2734408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1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3"/>
                  </a:cubicBezTo>
                  <a:cubicBezTo>
                    <a:pt x="1320" y="1098"/>
                    <a:pt x="1151" y="1067"/>
                    <a:pt x="981" y="1067"/>
                  </a:cubicBezTo>
                  <a:cubicBezTo>
                    <a:pt x="891" y="1067"/>
                    <a:pt x="800" y="1076"/>
                    <a:pt x="712" y="1092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3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9"/>
                    <a:pt x="572" y="3471"/>
                    <a:pt x="787" y="3987"/>
                  </a:cubicBezTo>
                  <a:cubicBezTo>
                    <a:pt x="811" y="4001"/>
                    <a:pt x="838" y="4007"/>
                    <a:pt x="866" y="4007"/>
                  </a:cubicBezTo>
                  <a:cubicBezTo>
                    <a:pt x="899" y="4007"/>
                    <a:pt x="934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5"/>
                    <a:pt x="2028" y="3276"/>
                  </a:cubicBezTo>
                  <a:cubicBezTo>
                    <a:pt x="2253" y="3675"/>
                    <a:pt x="2706" y="3912"/>
                    <a:pt x="3161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3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32"/>
                    <a:pt x="4034" y="1876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2" name="Google Shape;6902;p55"/>
            <p:cNvSpPr/>
            <p:nvPr/>
          </p:nvSpPr>
          <p:spPr>
            <a:xfrm>
              <a:off x="2878196" y="2757762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92"/>
                    <a:pt x="165" y="215"/>
                    <a:pt x="90" y="355"/>
                  </a:cubicBezTo>
                  <a:cubicBezTo>
                    <a:pt x="1" y="530"/>
                    <a:pt x="12" y="748"/>
                    <a:pt x="70" y="941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4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3" name="Google Shape;6903;p55"/>
            <p:cNvSpPr/>
            <p:nvPr/>
          </p:nvSpPr>
          <p:spPr>
            <a:xfrm>
              <a:off x="2886187" y="2772668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2"/>
                  </a:cubicBezTo>
                  <a:cubicBezTo>
                    <a:pt x="0" y="276"/>
                    <a:pt x="3" y="385"/>
                    <a:pt x="34" y="483"/>
                  </a:cubicBezTo>
                  <a:cubicBezTo>
                    <a:pt x="64" y="581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5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4" name="Google Shape;6904;p55"/>
            <p:cNvSpPr/>
            <p:nvPr/>
          </p:nvSpPr>
          <p:spPr>
            <a:xfrm>
              <a:off x="2898899" y="2830306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2"/>
                    <a:pt x="106" y="625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8"/>
                    <a:pt x="720" y="1186"/>
                    <a:pt x="871" y="1189"/>
                  </a:cubicBezTo>
                  <a:cubicBezTo>
                    <a:pt x="912" y="1038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5" name="Google Shape;6905;p55"/>
            <p:cNvSpPr/>
            <p:nvPr/>
          </p:nvSpPr>
          <p:spPr>
            <a:xfrm>
              <a:off x="2907677" y="28424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9"/>
                    <a:pt x="25" y="215"/>
                    <a:pt x="56" y="318"/>
                  </a:cubicBezTo>
                  <a:cubicBezTo>
                    <a:pt x="87" y="416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28"/>
                    <a:pt x="486" y="430"/>
                    <a:pt x="463" y="349"/>
                  </a:cubicBezTo>
                  <a:cubicBezTo>
                    <a:pt x="438" y="251"/>
                    <a:pt x="363" y="170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6" name="Google Shape;6906;p55"/>
            <p:cNvSpPr/>
            <p:nvPr/>
          </p:nvSpPr>
          <p:spPr>
            <a:xfrm>
              <a:off x="2848755" y="2829934"/>
              <a:ext cx="38964" cy="49979"/>
            </a:xfrm>
            <a:custGeom>
              <a:avLst/>
              <a:gdLst/>
              <a:ahLst/>
              <a:cxnLst/>
              <a:rect l="l" t="t" r="r" b="b"/>
              <a:pathLst>
                <a:path w="941" h="1207" extrusionOk="0">
                  <a:moveTo>
                    <a:pt x="940" y="1"/>
                  </a:moveTo>
                  <a:cubicBezTo>
                    <a:pt x="748" y="65"/>
                    <a:pt x="564" y="132"/>
                    <a:pt x="394" y="238"/>
                  </a:cubicBezTo>
                  <a:cubicBezTo>
                    <a:pt x="226" y="347"/>
                    <a:pt x="78" y="509"/>
                    <a:pt x="34" y="704"/>
                  </a:cubicBezTo>
                  <a:cubicBezTo>
                    <a:pt x="0" y="860"/>
                    <a:pt x="39" y="1053"/>
                    <a:pt x="84" y="1206"/>
                  </a:cubicBezTo>
                  <a:cubicBezTo>
                    <a:pt x="235" y="1198"/>
                    <a:pt x="391" y="1192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5"/>
                    <a:pt x="935" y="216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7" name="Google Shape;6907;p55"/>
            <p:cNvSpPr/>
            <p:nvPr/>
          </p:nvSpPr>
          <p:spPr>
            <a:xfrm>
              <a:off x="2856954" y="2839788"/>
              <a:ext cx="23602" cy="30062"/>
            </a:xfrm>
            <a:custGeom>
              <a:avLst/>
              <a:gdLst/>
              <a:ahLst/>
              <a:cxnLst/>
              <a:rect l="l" t="t" r="r" b="b"/>
              <a:pathLst>
                <a:path w="570" h="726" extrusionOk="0">
                  <a:moveTo>
                    <a:pt x="570" y="0"/>
                  </a:moveTo>
                  <a:lnTo>
                    <a:pt x="570" y="0"/>
                  </a:lnTo>
                  <a:cubicBezTo>
                    <a:pt x="455" y="39"/>
                    <a:pt x="338" y="78"/>
                    <a:pt x="240" y="145"/>
                  </a:cubicBezTo>
                  <a:cubicBezTo>
                    <a:pt x="140" y="209"/>
                    <a:pt x="53" y="304"/>
                    <a:pt x="26" y="424"/>
                  </a:cubicBezTo>
                  <a:cubicBezTo>
                    <a:pt x="0" y="522"/>
                    <a:pt x="26" y="636"/>
                    <a:pt x="53" y="725"/>
                  </a:cubicBezTo>
                  <a:cubicBezTo>
                    <a:pt x="143" y="723"/>
                    <a:pt x="238" y="720"/>
                    <a:pt x="316" y="675"/>
                  </a:cubicBezTo>
                  <a:cubicBezTo>
                    <a:pt x="419" y="614"/>
                    <a:pt x="475" y="494"/>
                    <a:pt x="511" y="377"/>
                  </a:cubicBezTo>
                  <a:cubicBezTo>
                    <a:pt x="544" y="257"/>
                    <a:pt x="567" y="131"/>
                    <a:pt x="5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8" name="Google Shape;6908;p55"/>
            <p:cNvSpPr/>
            <p:nvPr/>
          </p:nvSpPr>
          <p:spPr>
            <a:xfrm>
              <a:off x="2826230" y="2794158"/>
              <a:ext cx="56852" cy="31594"/>
            </a:xfrm>
            <a:custGeom>
              <a:avLst/>
              <a:gdLst/>
              <a:ahLst/>
              <a:cxnLst/>
              <a:rect l="l" t="t" r="r" b="b"/>
              <a:pathLst>
                <a:path w="1373" h="763" extrusionOk="0">
                  <a:moveTo>
                    <a:pt x="475" y="0"/>
                  </a:moveTo>
                  <a:cubicBezTo>
                    <a:pt x="472" y="0"/>
                    <a:pt x="469" y="0"/>
                    <a:pt x="466" y="0"/>
                  </a:cubicBezTo>
                  <a:cubicBezTo>
                    <a:pt x="313" y="9"/>
                    <a:pt x="137" y="95"/>
                    <a:pt x="0" y="176"/>
                  </a:cubicBezTo>
                  <a:cubicBezTo>
                    <a:pt x="45" y="318"/>
                    <a:pt x="90" y="466"/>
                    <a:pt x="193" y="572"/>
                  </a:cubicBezTo>
                  <a:cubicBezTo>
                    <a:pt x="332" y="717"/>
                    <a:pt x="547" y="759"/>
                    <a:pt x="745" y="762"/>
                  </a:cubicBezTo>
                  <a:cubicBezTo>
                    <a:pt x="768" y="762"/>
                    <a:pt x="792" y="763"/>
                    <a:pt x="815" y="763"/>
                  </a:cubicBezTo>
                  <a:cubicBezTo>
                    <a:pt x="1002" y="763"/>
                    <a:pt x="1192" y="743"/>
                    <a:pt x="1373" y="703"/>
                  </a:cubicBezTo>
                  <a:cubicBezTo>
                    <a:pt x="1264" y="536"/>
                    <a:pt x="1153" y="368"/>
                    <a:pt x="1007" y="232"/>
                  </a:cubicBezTo>
                  <a:cubicBezTo>
                    <a:pt x="864" y="97"/>
                    <a:pt x="675" y="0"/>
                    <a:pt x="47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9" name="Google Shape;6909;p55"/>
            <p:cNvSpPr/>
            <p:nvPr/>
          </p:nvSpPr>
          <p:spPr>
            <a:xfrm>
              <a:off x="2840557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5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5" y="378"/>
                    <a:pt x="412" y="378"/>
                    <a:pt x="430" y="378"/>
                  </a:cubicBezTo>
                  <a:cubicBezTo>
                    <a:pt x="517" y="378"/>
                    <a:pt x="606" y="368"/>
                    <a:pt x="689" y="349"/>
                  </a:cubicBezTo>
                  <a:cubicBezTo>
                    <a:pt x="634" y="265"/>
                    <a:pt x="578" y="182"/>
                    <a:pt x="505" y="117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0" name="Google Shape;6910;p55"/>
            <p:cNvSpPr/>
            <p:nvPr/>
          </p:nvSpPr>
          <p:spPr>
            <a:xfrm>
              <a:off x="2902336" y="2794158"/>
              <a:ext cx="56894" cy="31594"/>
            </a:xfrm>
            <a:custGeom>
              <a:avLst/>
              <a:gdLst/>
              <a:ahLst/>
              <a:cxnLst/>
              <a:rect l="l" t="t" r="r" b="b"/>
              <a:pathLst>
                <a:path w="1374" h="763" extrusionOk="0">
                  <a:moveTo>
                    <a:pt x="899" y="0"/>
                  </a:moveTo>
                  <a:cubicBezTo>
                    <a:pt x="698" y="0"/>
                    <a:pt x="509" y="97"/>
                    <a:pt x="366" y="232"/>
                  </a:cubicBezTo>
                  <a:cubicBezTo>
                    <a:pt x="218" y="368"/>
                    <a:pt x="107" y="536"/>
                    <a:pt x="1" y="703"/>
                  </a:cubicBezTo>
                  <a:cubicBezTo>
                    <a:pt x="182" y="743"/>
                    <a:pt x="372" y="763"/>
                    <a:pt x="559" y="763"/>
                  </a:cubicBezTo>
                  <a:cubicBezTo>
                    <a:pt x="582" y="763"/>
                    <a:pt x="605" y="762"/>
                    <a:pt x="628" y="762"/>
                  </a:cubicBezTo>
                  <a:cubicBezTo>
                    <a:pt x="827" y="759"/>
                    <a:pt x="1041" y="717"/>
                    <a:pt x="1181" y="572"/>
                  </a:cubicBezTo>
                  <a:cubicBezTo>
                    <a:pt x="1284" y="466"/>
                    <a:pt x="1332" y="318"/>
                    <a:pt x="1373" y="176"/>
                  </a:cubicBezTo>
                  <a:cubicBezTo>
                    <a:pt x="1237" y="95"/>
                    <a:pt x="1061" y="9"/>
                    <a:pt x="907" y="0"/>
                  </a:cubicBezTo>
                  <a:cubicBezTo>
                    <a:pt x="905" y="0"/>
                    <a:pt x="902" y="0"/>
                    <a:pt x="899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1" name="Google Shape;6911;p55"/>
            <p:cNvSpPr/>
            <p:nvPr/>
          </p:nvSpPr>
          <p:spPr>
            <a:xfrm>
              <a:off x="2916331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445" y="0"/>
                  </a:moveTo>
                  <a:cubicBezTo>
                    <a:pt x="347" y="0"/>
                    <a:pt x="255" y="52"/>
                    <a:pt x="184" y="117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86" y="368"/>
                    <a:pt x="173" y="378"/>
                    <a:pt x="259" y="378"/>
                  </a:cubicBezTo>
                  <a:cubicBezTo>
                    <a:pt x="277" y="378"/>
                    <a:pt x="295" y="378"/>
                    <a:pt x="313" y="377"/>
                  </a:cubicBezTo>
                  <a:cubicBezTo>
                    <a:pt x="416" y="374"/>
                    <a:pt x="522" y="357"/>
                    <a:pt x="592" y="285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2" name="Google Shape;6912;p55"/>
            <p:cNvSpPr/>
            <p:nvPr/>
          </p:nvSpPr>
          <p:spPr>
            <a:xfrm>
              <a:off x="2805444" y="3527432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0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2"/>
                  </a:cubicBezTo>
                  <a:cubicBezTo>
                    <a:pt x="1321" y="1097"/>
                    <a:pt x="1154" y="1066"/>
                    <a:pt x="986" y="1066"/>
                  </a:cubicBezTo>
                  <a:cubicBezTo>
                    <a:pt x="894" y="1066"/>
                    <a:pt x="802" y="1076"/>
                    <a:pt x="712" y="1091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2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8"/>
                    <a:pt x="572" y="3468"/>
                    <a:pt x="787" y="3985"/>
                  </a:cubicBezTo>
                  <a:cubicBezTo>
                    <a:pt x="812" y="4000"/>
                    <a:pt x="840" y="4006"/>
                    <a:pt x="869" y="4006"/>
                  </a:cubicBezTo>
                  <a:cubicBezTo>
                    <a:pt x="901" y="4006"/>
                    <a:pt x="935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2"/>
                    <a:pt x="2028" y="3273"/>
                  </a:cubicBezTo>
                  <a:cubicBezTo>
                    <a:pt x="2253" y="3674"/>
                    <a:pt x="2706" y="3912"/>
                    <a:pt x="3162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0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27"/>
                    <a:pt x="4034" y="1873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3" name="Google Shape;6913;p55"/>
            <p:cNvSpPr/>
            <p:nvPr/>
          </p:nvSpPr>
          <p:spPr>
            <a:xfrm>
              <a:off x="2878196" y="3550785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87"/>
                    <a:pt x="165" y="215"/>
                    <a:pt x="90" y="352"/>
                  </a:cubicBezTo>
                  <a:cubicBezTo>
                    <a:pt x="1" y="530"/>
                    <a:pt x="12" y="748"/>
                    <a:pt x="70" y="938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3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4" name="Google Shape;6914;p55"/>
            <p:cNvSpPr/>
            <p:nvPr/>
          </p:nvSpPr>
          <p:spPr>
            <a:xfrm>
              <a:off x="2886187" y="3565692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1"/>
                  </a:cubicBezTo>
                  <a:cubicBezTo>
                    <a:pt x="0" y="276"/>
                    <a:pt x="3" y="382"/>
                    <a:pt x="34" y="480"/>
                  </a:cubicBezTo>
                  <a:cubicBezTo>
                    <a:pt x="64" y="580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4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5" name="Google Shape;6915;p55"/>
            <p:cNvSpPr/>
            <p:nvPr/>
          </p:nvSpPr>
          <p:spPr>
            <a:xfrm>
              <a:off x="2898899" y="3623330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1"/>
                    <a:pt x="106" y="622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7"/>
                    <a:pt x="720" y="1186"/>
                    <a:pt x="871" y="1189"/>
                  </a:cubicBezTo>
                  <a:cubicBezTo>
                    <a:pt x="912" y="1035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6" name="Google Shape;6916;p55"/>
            <p:cNvSpPr/>
            <p:nvPr/>
          </p:nvSpPr>
          <p:spPr>
            <a:xfrm>
              <a:off x="2907677" y="36353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6"/>
                    <a:pt x="25" y="215"/>
                    <a:pt x="56" y="316"/>
                  </a:cubicBezTo>
                  <a:cubicBezTo>
                    <a:pt x="87" y="413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30"/>
                    <a:pt x="486" y="433"/>
                    <a:pt x="463" y="349"/>
                  </a:cubicBezTo>
                  <a:cubicBezTo>
                    <a:pt x="438" y="251"/>
                    <a:pt x="363" y="171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7" name="Google Shape;6917;p55"/>
            <p:cNvSpPr/>
            <p:nvPr/>
          </p:nvSpPr>
          <p:spPr>
            <a:xfrm>
              <a:off x="2848755" y="3622957"/>
              <a:ext cx="38964" cy="49855"/>
            </a:xfrm>
            <a:custGeom>
              <a:avLst/>
              <a:gdLst/>
              <a:ahLst/>
              <a:cxnLst/>
              <a:rect l="l" t="t" r="r" b="b"/>
              <a:pathLst>
                <a:path w="941" h="1204" extrusionOk="0">
                  <a:moveTo>
                    <a:pt x="940" y="1"/>
                  </a:moveTo>
                  <a:lnTo>
                    <a:pt x="940" y="1"/>
                  </a:lnTo>
                  <a:cubicBezTo>
                    <a:pt x="748" y="65"/>
                    <a:pt x="564" y="129"/>
                    <a:pt x="394" y="238"/>
                  </a:cubicBezTo>
                  <a:cubicBezTo>
                    <a:pt x="224" y="347"/>
                    <a:pt x="78" y="506"/>
                    <a:pt x="34" y="704"/>
                  </a:cubicBezTo>
                  <a:cubicBezTo>
                    <a:pt x="0" y="860"/>
                    <a:pt x="39" y="1053"/>
                    <a:pt x="84" y="1203"/>
                  </a:cubicBezTo>
                  <a:cubicBezTo>
                    <a:pt x="235" y="1198"/>
                    <a:pt x="391" y="1189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2"/>
                    <a:pt x="935" y="213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8" name="Google Shape;6918;p55"/>
            <p:cNvSpPr/>
            <p:nvPr/>
          </p:nvSpPr>
          <p:spPr>
            <a:xfrm>
              <a:off x="2856954" y="3632771"/>
              <a:ext cx="23602" cy="30103"/>
            </a:xfrm>
            <a:custGeom>
              <a:avLst/>
              <a:gdLst/>
              <a:ahLst/>
              <a:cxnLst/>
              <a:rect l="l" t="t" r="r" b="b"/>
              <a:pathLst>
                <a:path w="570" h="727" extrusionOk="0">
                  <a:moveTo>
                    <a:pt x="570" y="1"/>
                  </a:moveTo>
                  <a:lnTo>
                    <a:pt x="570" y="1"/>
                  </a:lnTo>
                  <a:cubicBezTo>
                    <a:pt x="455" y="40"/>
                    <a:pt x="338" y="79"/>
                    <a:pt x="240" y="146"/>
                  </a:cubicBezTo>
                  <a:cubicBezTo>
                    <a:pt x="140" y="210"/>
                    <a:pt x="53" y="305"/>
                    <a:pt x="26" y="425"/>
                  </a:cubicBezTo>
                  <a:cubicBezTo>
                    <a:pt x="0" y="523"/>
                    <a:pt x="26" y="637"/>
                    <a:pt x="53" y="726"/>
                  </a:cubicBezTo>
                  <a:cubicBezTo>
                    <a:pt x="143" y="724"/>
                    <a:pt x="238" y="721"/>
                    <a:pt x="316" y="676"/>
                  </a:cubicBezTo>
                  <a:cubicBezTo>
                    <a:pt x="419" y="615"/>
                    <a:pt x="475" y="495"/>
                    <a:pt x="511" y="378"/>
                  </a:cubicBezTo>
                  <a:cubicBezTo>
                    <a:pt x="544" y="258"/>
                    <a:pt x="567" y="132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9" name="Google Shape;6919;p55"/>
            <p:cNvSpPr/>
            <p:nvPr/>
          </p:nvSpPr>
          <p:spPr>
            <a:xfrm>
              <a:off x="2826230" y="3587140"/>
              <a:ext cx="56852" cy="31635"/>
            </a:xfrm>
            <a:custGeom>
              <a:avLst/>
              <a:gdLst/>
              <a:ahLst/>
              <a:cxnLst/>
              <a:rect l="l" t="t" r="r" b="b"/>
              <a:pathLst>
                <a:path w="1373" h="764" extrusionOk="0">
                  <a:moveTo>
                    <a:pt x="475" y="1"/>
                  </a:moveTo>
                  <a:cubicBezTo>
                    <a:pt x="472" y="1"/>
                    <a:pt x="469" y="1"/>
                    <a:pt x="466" y="1"/>
                  </a:cubicBezTo>
                  <a:cubicBezTo>
                    <a:pt x="313" y="9"/>
                    <a:pt x="137" y="96"/>
                    <a:pt x="0" y="177"/>
                  </a:cubicBezTo>
                  <a:cubicBezTo>
                    <a:pt x="45" y="319"/>
                    <a:pt x="90" y="467"/>
                    <a:pt x="193" y="573"/>
                  </a:cubicBezTo>
                  <a:cubicBezTo>
                    <a:pt x="332" y="718"/>
                    <a:pt x="547" y="760"/>
                    <a:pt x="745" y="763"/>
                  </a:cubicBezTo>
                  <a:cubicBezTo>
                    <a:pt x="768" y="763"/>
                    <a:pt x="792" y="764"/>
                    <a:pt x="815" y="764"/>
                  </a:cubicBezTo>
                  <a:cubicBezTo>
                    <a:pt x="1002" y="764"/>
                    <a:pt x="1192" y="744"/>
                    <a:pt x="1373" y="704"/>
                  </a:cubicBezTo>
                  <a:cubicBezTo>
                    <a:pt x="1264" y="537"/>
                    <a:pt x="1153" y="369"/>
                    <a:pt x="1007" y="233"/>
                  </a:cubicBezTo>
                  <a:cubicBezTo>
                    <a:pt x="864" y="98"/>
                    <a:pt x="675" y="1"/>
                    <a:pt x="475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0" name="Google Shape;6920;p55"/>
            <p:cNvSpPr/>
            <p:nvPr/>
          </p:nvSpPr>
          <p:spPr>
            <a:xfrm>
              <a:off x="2840557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2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0" y="377"/>
                    <a:pt x="402" y="377"/>
                    <a:pt x="415" y="377"/>
                  </a:cubicBezTo>
                  <a:cubicBezTo>
                    <a:pt x="507" y="377"/>
                    <a:pt x="601" y="368"/>
                    <a:pt x="689" y="349"/>
                  </a:cubicBezTo>
                  <a:cubicBezTo>
                    <a:pt x="634" y="265"/>
                    <a:pt x="578" y="182"/>
                    <a:pt x="505" y="115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1" name="Google Shape;6921;p55"/>
            <p:cNvSpPr/>
            <p:nvPr/>
          </p:nvSpPr>
          <p:spPr>
            <a:xfrm>
              <a:off x="2902336" y="3587140"/>
              <a:ext cx="56894" cy="31635"/>
            </a:xfrm>
            <a:custGeom>
              <a:avLst/>
              <a:gdLst/>
              <a:ahLst/>
              <a:cxnLst/>
              <a:rect l="l" t="t" r="r" b="b"/>
              <a:pathLst>
                <a:path w="1374" h="764" extrusionOk="0">
                  <a:moveTo>
                    <a:pt x="899" y="1"/>
                  </a:moveTo>
                  <a:cubicBezTo>
                    <a:pt x="698" y="1"/>
                    <a:pt x="509" y="98"/>
                    <a:pt x="366" y="233"/>
                  </a:cubicBezTo>
                  <a:cubicBezTo>
                    <a:pt x="218" y="369"/>
                    <a:pt x="107" y="537"/>
                    <a:pt x="1" y="704"/>
                  </a:cubicBezTo>
                  <a:cubicBezTo>
                    <a:pt x="182" y="744"/>
                    <a:pt x="372" y="764"/>
                    <a:pt x="559" y="764"/>
                  </a:cubicBezTo>
                  <a:cubicBezTo>
                    <a:pt x="582" y="764"/>
                    <a:pt x="605" y="763"/>
                    <a:pt x="628" y="763"/>
                  </a:cubicBezTo>
                  <a:cubicBezTo>
                    <a:pt x="827" y="760"/>
                    <a:pt x="1041" y="718"/>
                    <a:pt x="1181" y="573"/>
                  </a:cubicBezTo>
                  <a:cubicBezTo>
                    <a:pt x="1284" y="467"/>
                    <a:pt x="1332" y="319"/>
                    <a:pt x="1373" y="177"/>
                  </a:cubicBezTo>
                  <a:cubicBezTo>
                    <a:pt x="1237" y="96"/>
                    <a:pt x="1061" y="9"/>
                    <a:pt x="907" y="1"/>
                  </a:cubicBezTo>
                  <a:cubicBezTo>
                    <a:pt x="905" y="1"/>
                    <a:pt x="902" y="1"/>
                    <a:pt x="899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2" name="Google Shape;6922;p55"/>
            <p:cNvSpPr/>
            <p:nvPr/>
          </p:nvSpPr>
          <p:spPr>
            <a:xfrm>
              <a:off x="2916331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445" y="0"/>
                  </a:moveTo>
                  <a:cubicBezTo>
                    <a:pt x="347" y="0"/>
                    <a:pt x="255" y="52"/>
                    <a:pt x="184" y="115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91" y="368"/>
                    <a:pt x="184" y="377"/>
                    <a:pt x="275" y="377"/>
                  </a:cubicBezTo>
                  <a:cubicBezTo>
                    <a:pt x="287" y="377"/>
                    <a:pt x="300" y="377"/>
                    <a:pt x="313" y="377"/>
                  </a:cubicBezTo>
                  <a:cubicBezTo>
                    <a:pt x="416" y="374"/>
                    <a:pt x="522" y="357"/>
                    <a:pt x="592" y="282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3" name="Google Shape;6923;p55"/>
            <p:cNvSpPr/>
            <p:nvPr/>
          </p:nvSpPr>
          <p:spPr>
            <a:xfrm>
              <a:off x="2595884" y="2643976"/>
              <a:ext cx="661402" cy="1123096"/>
            </a:xfrm>
            <a:custGeom>
              <a:avLst/>
              <a:gdLst/>
              <a:ahLst/>
              <a:cxnLst/>
              <a:rect l="l" t="t" r="r" b="b"/>
              <a:pathLst>
                <a:path w="15973" h="27123" extrusionOk="0">
                  <a:moveTo>
                    <a:pt x="7154" y="0"/>
                  </a:moveTo>
                  <a:cubicBezTo>
                    <a:pt x="6052" y="0"/>
                    <a:pt x="4994" y="204"/>
                    <a:pt x="4021" y="578"/>
                  </a:cubicBezTo>
                  <a:cubicBezTo>
                    <a:pt x="4760" y="648"/>
                    <a:pt x="5491" y="809"/>
                    <a:pt x="6183" y="1074"/>
                  </a:cubicBezTo>
                  <a:cubicBezTo>
                    <a:pt x="9263" y="2255"/>
                    <a:pt x="11439" y="5223"/>
                    <a:pt x="12231" y="8420"/>
                  </a:cubicBezTo>
                  <a:cubicBezTo>
                    <a:pt x="13020" y="11620"/>
                    <a:pt x="12574" y="15021"/>
                    <a:pt x="11592" y="18170"/>
                  </a:cubicBezTo>
                  <a:cubicBezTo>
                    <a:pt x="10699" y="21021"/>
                    <a:pt x="9045" y="24026"/>
                    <a:pt x="6169" y="24841"/>
                  </a:cubicBezTo>
                  <a:cubicBezTo>
                    <a:pt x="5663" y="24985"/>
                    <a:pt x="5145" y="25051"/>
                    <a:pt x="4625" y="25051"/>
                  </a:cubicBezTo>
                  <a:cubicBezTo>
                    <a:pt x="3244" y="25051"/>
                    <a:pt x="1849" y="24585"/>
                    <a:pt x="645" y="23875"/>
                  </a:cubicBezTo>
                  <a:cubicBezTo>
                    <a:pt x="422" y="23747"/>
                    <a:pt x="210" y="23608"/>
                    <a:pt x="0" y="23463"/>
                  </a:cubicBezTo>
                  <a:lnTo>
                    <a:pt x="0" y="23463"/>
                  </a:lnTo>
                  <a:cubicBezTo>
                    <a:pt x="1602" y="25678"/>
                    <a:pt x="4207" y="27123"/>
                    <a:pt x="7154" y="27123"/>
                  </a:cubicBezTo>
                  <a:cubicBezTo>
                    <a:pt x="12024" y="27123"/>
                    <a:pt x="15972" y="23175"/>
                    <a:pt x="15972" y="18301"/>
                  </a:cubicBezTo>
                  <a:lnTo>
                    <a:pt x="15972" y="8822"/>
                  </a:lnTo>
                  <a:cubicBezTo>
                    <a:pt x="15972" y="3954"/>
                    <a:pt x="12024" y="0"/>
                    <a:pt x="715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4" name="Google Shape;6924;p55"/>
            <p:cNvSpPr/>
            <p:nvPr/>
          </p:nvSpPr>
          <p:spPr>
            <a:xfrm>
              <a:off x="2730704" y="2612092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67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5" name="Google Shape;6925;p55"/>
            <p:cNvSpPr/>
            <p:nvPr/>
          </p:nvSpPr>
          <p:spPr>
            <a:xfrm>
              <a:off x="2731284" y="2616606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7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6" name="Google Shape;6926;p55"/>
            <p:cNvSpPr/>
            <p:nvPr/>
          </p:nvSpPr>
          <p:spPr>
            <a:xfrm>
              <a:off x="2767888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4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4" y="4412"/>
                    <a:pt x="235" y="4412"/>
                  </a:cubicBezTo>
                  <a:cubicBezTo>
                    <a:pt x="363" y="4412"/>
                    <a:pt x="472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7" name="Google Shape;6927;p55"/>
            <p:cNvSpPr/>
            <p:nvPr/>
          </p:nvSpPr>
          <p:spPr>
            <a:xfrm>
              <a:off x="2800226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8" name="Google Shape;6928;p55"/>
            <p:cNvSpPr/>
            <p:nvPr/>
          </p:nvSpPr>
          <p:spPr>
            <a:xfrm>
              <a:off x="2832565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9" name="Google Shape;6929;p55"/>
            <p:cNvSpPr/>
            <p:nvPr/>
          </p:nvSpPr>
          <p:spPr>
            <a:xfrm>
              <a:off x="2864821" y="3764693"/>
              <a:ext cx="19296" cy="182690"/>
            </a:xfrm>
            <a:custGeom>
              <a:avLst/>
              <a:gdLst/>
              <a:ahLst/>
              <a:cxnLst/>
              <a:rect l="l" t="t" r="r" b="b"/>
              <a:pathLst>
                <a:path w="466" h="4412" extrusionOk="0">
                  <a:moveTo>
                    <a:pt x="232" y="1"/>
                  </a:moveTo>
                  <a:cubicBezTo>
                    <a:pt x="103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3" y="4412"/>
                    <a:pt x="232" y="4412"/>
                  </a:cubicBezTo>
                  <a:cubicBezTo>
                    <a:pt x="363" y="4412"/>
                    <a:pt x="466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0" name="Google Shape;6930;p55"/>
            <p:cNvSpPr/>
            <p:nvPr/>
          </p:nvSpPr>
          <p:spPr>
            <a:xfrm>
              <a:off x="2899810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5" y="4412"/>
                  </a:cubicBezTo>
                  <a:cubicBezTo>
                    <a:pt x="369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1" name="Google Shape;6931;p55"/>
            <p:cNvSpPr/>
            <p:nvPr/>
          </p:nvSpPr>
          <p:spPr>
            <a:xfrm>
              <a:off x="2932149" y="3764693"/>
              <a:ext cx="19586" cy="182690"/>
            </a:xfrm>
            <a:custGeom>
              <a:avLst/>
              <a:gdLst/>
              <a:ahLst/>
              <a:cxnLst/>
              <a:rect l="l" t="t" r="r" b="b"/>
              <a:pathLst>
                <a:path w="473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2" name="Google Shape;6932;p55"/>
            <p:cNvSpPr/>
            <p:nvPr/>
          </p:nvSpPr>
          <p:spPr>
            <a:xfrm>
              <a:off x="2964487" y="3764693"/>
              <a:ext cx="19462" cy="182690"/>
            </a:xfrm>
            <a:custGeom>
              <a:avLst/>
              <a:gdLst/>
              <a:ahLst/>
              <a:cxnLst/>
              <a:rect l="l" t="t" r="r" b="b"/>
              <a:pathLst>
                <a:path w="470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3" name="Google Shape;6933;p55"/>
            <p:cNvSpPr/>
            <p:nvPr/>
          </p:nvSpPr>
          <p:spPr>
            <a:xfrm>
              <a:off x="2996743" y="3764693"/>
              <a:ext cx="19420" cy="182690"/>
            </a:xfrm>
            <a:custGeom>
              <a:avLst/>
              <a:gdLst/>
              <a:ahLst/>
              <a:cxnLst/>
              <a:rect l="l" t="t" r="r" b="b"/>
              <a:pathLst>
                <a:path w="469" h="4412" extrusionOk="0">
                  <a:moveTo>
                    <a:pt x="234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4" y="4412"/>
                  </a:cubicBezTo>
                  <a:cubicBezTo>
                    <a:pt x="366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4" name="Google Shape;6934;p55"/>
            <p:cNvSpPr/>
            <p:nvPr/>
          </p:nvSpPr>
          <p:spPr>
            <a:xfrm>
              <a:off x="2730704" y="3729248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70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5" name="Google Shape;6935;p55"/>
            <p:cNvSpPr/>
            <p:nvPr/>
          </p:nvSpPr>
          <p:spPr>
            <a:xfrm>
              <a:off x="2731284" y="3733762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9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6" name="Google Shape;6936;p55"/>
            <p:cNvSpPr/>
            <p:nvPr/>
          </p:nvSpPr>
          <p:spPr>
            <a:xfrm>
              <a:off x="2839522" y="4211762"/>
              <a:ext cx="105962" cy="106086"/>
            </a:xfrm>
            <a:custGeom>
              <a:avLst/>
              <a:gdLst/>
              <a:ahLst/>
              <a:cxnLst/>
              <a:rect l="l" t="t" r="r" b="b"/>
              <a:pathLst>
                <a:path w="2559" h="2562" extrusionOk="0">
                  <a:moveTo>
                    <a:pt x="1281" y="0"/>
                  </a:moveTo>
                  <a:lnTo>
                    <a:pt x="0" y="1281"/>
                  </a:lnTo>
                  <a:lnTo>
                    <a:pt x="1281" y="2561"/>
                  </a:lnTo>
                  <a:lnTo>
                    <a:pt x="2558" y="128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7" name="Google Shape;6937;p55"/>
            <p:cNvSpPr/>
            <p:nvPr/>
          </p:nvSpPr>
          <p:spPr>
            <a:xfrm>
              <a:off x="2861219" y="4348860"/>
              <a:ext cx="62774" cy="62774"/>
            </a:xfrm>
            <a:custGeom>
              <a:avLst/>
              <a:gdLst/>
              <a:ahLst/>
              <a:cxnLst/>
              <a:rect l="l" t="t" r="r" b="b"/>
              <a:pathLst>
                <a:path w="1516" h="1516" extrusionOk="0">
                  <a:moveTo>
                    <a:pt x="759" y="1"/>
                  </a:moveTo>
                  <a:cubicBezTo>
                    <a:pt x="341" y="1"/>
                    <a:pt x="1" y="338"/>
                    <a:pt x="1" y="757"/>
                  </a:cubicBezTo>
                  <a:cubicBezTo>
                    <a:pt x="1" y="1175"/>
                    <a:pt x="341" y="1516"/>
                    <a:pt x="759" y="1516"/>
                  </a:cubicBezTo>
                  <a:cubicBezTo>
                    <a:pt x="1178" y="1516"/>
                    <a:pt x="1515" y="1175"/>
                    <a:pt x="1515" y="757"/>
                  </a:cubicBezTo>
                  <a:cubicBezTo>
                    <a:pt x="1515" y="338"/>
                    <a:pt x="1178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8" name="Google Shape;6938;p55"/>
            <p:cNvSpPr/>
            <p:nvPr/>
          </p:nvSpPr>
          <p:spPr>
            <a:xfrm>
              <a:off x="2869666" y="4449603"/>
              <a:ext cx="41159" cy="178756"/>
            </a:xfrm>
            <a:custGeom>
              <a:avLst/>
              <a:gdLst/>
              <a:ahLst/>
              <a:cxnLst/>
              <a:rect l="l" t="t" r="r" b="b"/>
              <a:pathLst>
                <a:path w="994" h="4317" extrusionOk="0">
                  <a:moveTo>
                    <a:pt x="0" y="1"/>
                  </a:moveTo>
                  <a:lnTo>
                    <a:pt x="0" y="4316"/>
                  </a:lnTo>
                  <a:lnTo>
                    <a:pt x="993" y="431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9" name="Google Shape;6939;p55"/>
            <p:cNvSpPr/>
            <p:nvPr/>
          </p:nvSpPr>
          <p:spPr>
            <a:xfrm>
              <a:off x="2839604" y="4244349"/>
              <a:ext cx="105879" cy="73374"/>
            </a:xfrm>
            <a:custGeom>
              <a:avLst/>
              <a:gdLst/>
              <a:ahLst/>
              <a:cxnLst/>
              <a:rect l="l" t="t" r="r" b="b"/>
              <a:pathLst>
                <a:path w="2557" h="1772" extrusionOk="0">
                  <a:moveTo>
                    <a:pt x="2065" y="0"/>
                  </a:moveTo>
                  <a:lnTo>
                    <a:pt x="1083" y="979"/>
                  </a:lnTo>
                  <a:lnTo>
                    <a:pt x="297" y="195"/>
                  </a:lnTo>
                  <a:lnTo>
                    <a:pt x="1" y="494"/>
                  </a:lnTo>
                  <a:lnTo>
                    <a:pt x="1281" y="1772"/>
                  </a:lnTo>
                  <a:lnTo>
                    <a:pt x="2556" y="494"/>
                  </a:lnTo>
                  <a:lnTo>
                    <a:pt x="206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0" name="Google Shape;6940;p55"/>
            <p:cNvSpPr/>
            <p:nvPr/>
          </p:nvSpPr>
          <p:spPr>
            <a:xfrm>
              <a:off x="2863662" y="4353374"/>
              <a:ext cx="60331" cy="58053"/>
            </a:xfrm>
            <a:custGeom>
              <a:avLst/>
              <a:gdLst/>
              <a:ahLst/>
              <a:cxnLst/>
              <a:rect l="l" t="t" r="r" b="b"/>
              <a:pathLst>
                <a:path w="1457" h="1402" extrusionOk="0">
                  <a:moveTo>
                    <a:pt x="1080" y="1"/>
                  </a:moveTo>
                  <a:lnTo>
                    <a:pt x="1080" y="1"/>
                  </a:lnTo>
                  <a:cubicBezTo>
                    <a:pt x="1116" y="87"/>
                    <a:pt x="1136" y="185"/>
                    <a:pt x="1136" y="282"/>
                  </a:cubicBezTo>
                  <a:cubicBezTo>
                    <a:pt x="1136" y="701"/>
                    <a:pt x="798" y="1038"/>
                    <a:pt x="380" y="1038"/>
                  </a:cubicBezTo>
                  <a:cubicBezTo>
                    <a:pt x="240" y="1038"/>
                    <a:pt x="112" y="1002"/>
                    <a:pt x="0" y="932"/>
                  </a:cubicBezTo>
                  <a:lnTo>
                    <a:pt x="0" y="932"/>
                  </a:lnTo>
                  <a:cubicBezTo>
                    <a:pt x="112" y="1206"/>
                    <a:pt x="382" y="1401"/>
                    <a:pt x="700" y="1401"/>
                  </a:cubicBezTo>
                  <a:cubicBezTo>
                    <a:pt x="1119" y="1401"/>
                    <a:pt x="1456" y="1064"/>
                    <a:pt x="1456" y="645"/>
                  </a:cubicBezTo>
                  <a:cubicBezTo>
                    <a:pt x="1454" y="374"/>
                    <a:pt x="1303" y="132"/>
                    <a:pt x="1080" y="1"/>
                  </a:cubicBezTo>
                  <a:close/>
                </a:path>
              </a:pathLst>
            </a:custGeom>
            <a:solidFill>
              <a:srgbClr val="FAD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1" name="Google Shape;6941;p55"/>
            <p:cNvSpPr/>
            <p:nvPr/>
          </p:nvSpPr>
          <p:spPr>
            <a:xfrm>
              <a:off x="2869666" y="4449727"/>
              <a:ext cx="41159" cy="178632"/>
            </a:xfrm>
            <a:custGeom>
              <a:avLst/>
              <a:gdLst/>
              <a:ahLst/>
              <a:cxnLst/>
              <a:rect l="l" t="t" r="r" b="b"/>
              <a:pathLst>
                <a:path w="994" h="4314" extrusionOk="0">
                  <a:moveTo>
                    <a:pt x="608" y="0"/>
                  </a:moveTo>
                  <a:lnTo>
                    <a:pt x="608" y="3920"/>
                  </a:lnTo>
                  <a:lnTo>
                    <a:pt x="0" y="3920"/>
                  </a:lnTo>
                  <a:lnTo>
                    <a:pt x="0" y="4313"/>
                  </a:lnTo>
                  <a:lnTo>
                    <a:pt x="993" y="4313"/>
                  </a:lnTo>
                  <a:lnTo>
                    <a:pt x="993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42" name="Google Shape;6942;p55"/>
          <p:cNvGrpSpPr/>
          <p:nvPr/>
        </p:nvGrpSpPr>
        <p:grpSpPr>
          <a:xfrm>
            <a:off x="7922982" y="-1"/>
            <a:ext cx="569775" cy="2500295"/>
            <a:chOff x="2526900" y="1423675"/>
            <a:chExt cx="730387" cy="3204684"/>
          </a:xfrm>
        </p:grpSpPr>
        <p:sp>
          <p:nvSpPr>
            <p:cNvPr id="6943" name="Google Shape;6943;p55"/>
            <p:cNvSpPr/>
            <p:nvPr/>
          </p:nvSpPr>
          <p:spPr>
            <a:xfrm>
              <a:off x="2877409" y="1423675"/>
              <a:ext cx="30393" cy="3034797"/>
            </a:xfrm>
            <a:custGeom>
              <a:avLst/>
              <a:gdLst/>
              <a:ahLst/>
              <a:cxnLst/>
              <a:rect l="l" t="t" r="r" b="b"/>
              <a:pathLst>
                <a:path w="734" h="73291" extrusionOk="0">
                  <a:moveTo>
                    <a:pt x="0" y="0"/>
                  </a:moveTo>
                  <a:lnTo>
                    <a:pt x="0" y="73291"/>
                  </a:lnTo>
                  <a:lnTo>
                    <a:pt x="734" y="73291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4" name="Google Shape;6944;p55"/>
            <p:cNvSpPr/>
            <p:nvPr/>
          </p:nvSpPr>
          <p:spPr>
            <a:xfrm>
              <a:off x="2526900" y="2643976"/>
              <a:ext cx="730387" cy="1123096"/>
            </a:xfrm>
            <a:custGeom>
              <a:avLst/>
              <a:gdLst/>
              <a:ahLst/>
              <a:cxnLst/>
              <a:rect l="l" t="t" r="r" b="b"/>
              <a:pathLst>
                <a:path w="17639" h="27123" extrusionOk="0">
                  <a:moveTo>
                    <a:pt x="8820" y="0"/>
                  </a:moveTo>
                  <a:cubicBezTo>
                    <a:pt x="3949" y="0"/>
                    <a:pt x="1" y="3948"/>
                    <a:pt x="1" y="8822"/>
                  </a:cubicBezTo>
                  <a:lnTo>
                    <a:pt x="1" y="18301"/>
                  </a:lnTo>
                  <a:cubicBezTo>
                    <a:pt x="1" y="23175"/>
                    <a:pt x="3949" y="27123"/>
                    <a:pt x="8820" y="27123"/>
                  </a:cubicBezTo>
                  <a:cubicBezTo>
                    <a:pt x="13690" y="27123"/>
                    <a:pt x="17638" y="23172"/>
                    <a:pt x="17638" y="18301"/>
                  </a:cubicBezTo>
                  <a:lnTo>
                    <a:pt x="17638" y="8822"/>
                  </a:lnTo>
                  <a:cubicBezTo>
                    <a:pt x="17638" y="3948"/>
                    <a:pt x="13690" y="0"/>
                    <a:pt x="8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5" name="Google Shape;6945;p55"/>
            <p:cNvSpPr/>
            <p:nvPr/>
          </p:nvSpPr>
          <p:spPr>
            <a:xfrm>
              <a:off x="2538245" y="3182844"/>
              <a:ext cx="50848" cy="50890"/>
            </a:xfrm>
            <a:custGeom>
              <a:avLst/>
              <a:gdLst/>
              <a:ahLst/>
              <a:cxnLst/>
              <a:rect l="l" t="t" r="r" b="b"/>
              <a:pathLst>
                <a:path w="1228" h="1229" extrusionOk="0">
                  <a:moveTo>
                    <a:pt x="614" y="1"/>
                  </a:moveTo>
                  <a:cubicBezTo>
                    <a:pt x="277" y="1"/>
                    <a:pt x="0" y="277"/>
                    <a:pt x="0" y="615"/>
                  </a:cubicBezTo>
                  <a:cubicBezTo>
                    <a:pt x="0" y="952"/>
                    <a:pt x="277" y="1228"/>
                    <a:pt x="614" y="1228"/>
                  </a:cubicBezTo>
                  <a:cubicBezTo>
                    <a:pt x="954" y="1228"/>
                    <a:pt x="1228" y="955"/>
                    <a:pt x="1228" y="615"/>
                  </a:cubicBezTo>
                  <a:cubicBezTo>
                    <a:pt x="1228" y="277"/>
                    <a:pt x="954" y="1"/>
                    <a:pt x="6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6" name="Google Shape;6946;p55"/>
            <p:cNvSpPr/>
            <p:nvPr/>
          </p:nvSpPr>
          <p:spPr>
            <a:xfrm>
              <a:off x="3183612" y="3182844"/>
              <a:ext cx="50890" cy="50890"/>
            </a:xfrm>
            <a:custGeom>
              <a:avLst/>
              <a:gdLst/>
              <a:ahLst/>
              <a:cxnLst/>
              <a:rect l="l" t="t" r="r" b="b"/>
              <a:pathLst>
                <a:path w="1229" h="1229" extrusionOk="0">
                  <a:moveTo>
                    <a:pt x="615" y="1"/>
                  </a:moveTo>
                  <a:cubicBezTo>
                    <a:pt x="274" y="1"/>
                    <a:pt x="1" y="277"/>
                    <a:pt x="1" y="615"/>
                  </a:cubicBezTo>
                  <a:cubicBezTo>
                    <a:pt x="1" y="952"/>
                    <a:pt x="274" y="1228"/>
                    <a:pt x="615" y="1228"/>
                  </a:cubicBezTo>
                  <a:cubicBezTo>
                    <a:pt x="952" y="1228"/>
                    <a:pt x="1228" y="955"/>
                    <a:pt x="1228" y="615"/>
                  </a:cubicBezTo>
                  <a:cubicBezTo>
                    <a:pt x="1228" y="277"/>
                    <a:pt x="955" y="1"/>
                    <a:pt x="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7" name="Google Shape;6947;p55"/>
            <p:cNvSpPr/>
            <p:nvPr/>
          </p:nvSpPr>
          <p:spPr>
            <a:xfrm>
              <a:off x="2549674" y="2643976"/>
              <a:ext cx="684963" cy="302109"/>
            </a:xfrm>
            <a:custGeom>
              <a:avLst/>
              <a:gdLst/>
              <a:ahLst/>
              <a:cxnLst/>
              <a:rect l="l" t="t" r="r" b="b"/>
              <a:pathLst>
                <a:path w="16542" h="7296" extrusionOk="0">
                  <a:moveTo>
                    <a:pt x="8270" y="0"/>
                  </a:moveTo>
                  <a:cubicBezTo>
                    <a:pt x="4475" y="0"/>
                    <a:pt x="1245" y="2394"/>
                    <a:pt x="1" y="5753"/>
                  </a:cubicBezTo>
                  <a:cubicBezTo>
                    <a:pt x="1881" y="6735"/>
                    <a:pt x="4015" y="7296"/>
                    <a:pt x="6280" y="7296"/>
                  </a:cubicBezTo>
                  <a:lnTo>
                    <a:pt x="10261" y="7296"/>
                  </a:lnTo>
                  <a:cubicBezTo>
                    <a:pt x="12527" y="7296"/>
                    <a:pt x="14664" y="6738"/>
                    <a:pt x="16541" y="5753"/>
                  </a:cubicBezTo>
                  <a:cubicBezTo>
                    <a:pt x="15291" y="2397"/>
                    <a:pt x="12064" y="0"/>
                    <a:pt x="827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8" name="Google Shape;6948;p55"/>
            <p:cNvSpPr/>
            <p:nvPr/>
          </p:nvSpPr>
          <p:spPr>
            <a:xfrm>
              <a:off x="2563669" y="3505155"/>
              <a:ext cx="656516" cy="261778"/>
            </a:xfrm>
            <a:custGeom>
              <a:avLst/>
              <a:gdLst/>
              <a:ahLst/>
              <a:cxnLst/>
              <a:rect l="l" t="t" r="r" b="b"/>
              <a:pathLst>
                <a:path w="15855" h="6322" extrusionOk="0">
                  <a:moveTo>
                    <a:pt x="5940" y="0"/>
                  </a:moveTo>
                  <a:cubicBezTo>
                    <a:pt x="3808" y="0"/>
                    <a:pt x="1794" y="491"/>
                    <a:pt x="0" y="1367"/>
                  </a:cubicBezTo>
                  <a:cubicBezTo>
                    <a:pt x="1434" y="4299"/>
                    <a:pt x="4444" y="6322"/>
                    <a:pt x="7929" y="6322"/>
                  </a:cubicBezTo>
                  <a:cubicBezTo>
                    <a:pt x="11410" y="6322"/>
                    <a:pt x="14423" y="4299"/>
                    <a:pt x="15855" y="1367"/>
                  </a:cubicBezTo>
                  <a:cubicBezTo>
                    <a:pt x="14058" y="491"/>
                    <a:pt x="12046" y="0"/>
                    <a:pt x="991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9" name="Google Shape;6949;p55"/>
            <p:cNvSpPr/>
            <p:nvPr/>
          </p:nvSpPr>
          <p:spPr>
            <a:xfrm>
              <a:off x="2631925" y="2666990"/>
              <a:ext cx="520451" cy="1077076"/>
            </a:xfrm>
            <a:custGeom>
              <a:avLst/>
              <a:gdLst/>
              <a:ahLst/>
              <a:cxnLst/>
              <a:rect l="l" t="t" r="r" b="b"/>
              <a:pathLst>
                <a:path w="13222" h="27363" extrusionOk="0">
                  <a:moveTo>
                    <a:pt x="7935" y="243"/>
                  </a:moveTo>
                  <a:cubicBezTo>
                    <a:pt x="10713" y="243"/>
                    <a:pt x="12973" y="2503"/>
                    <a:pt x="12973" y="5282"/>
                  </a:cubicBezTo>
                  <a:lnTo>
                    <a:pt x="12973" y="22082"/>
                  </a:lnTo>
                  <a:cubicBezTo>
                    <a:pt x="12973" y="24860"/>
                    <a:pt x="10713" y="27120"/>
                    <a:pt x="7935" y="27120"/>
                  </a:cubicBezTo>
                  <a:lnTo>
                    <a:pt x="5282" y="27120"/>
                  </a:lnTo>
                  <a:cubicBezTo>
                    <a:pt x="2500" y="27120"/>
                    <a:pt x="240" y="24860"/>
                    <a:pt x="240" y="22082"/>
                  </a:cubicBezTo>
                  <a:lnTo>
                    <a:pt x="240" y="5282"/>
                  </a:lnTo>
                  <a:cubicBezTo>
                    <a:pt x="240" y="2503"/>
                    <a:pt x="2500" y="243"/>
                    <a:pt x="5282" y="243"/>
                  </a:cubicBezTo>
                  <a:close/>
                  <a:moveTo>
                    <a:pt x="5284" y="0"/>
                  </a:moveTo>
                  <a:cubicBezTo>
                    <a:pt x="2372" y="0"/>
                    <a:pt x="0" y="2372"/>
                    <a:pt x="0" y="5282"/>
                  </a:cubicBezTo>
                  <a:lnTo>
                    <a:pt x="0" y="22082"/>
                  </a:lnTo>
                  <a:cubicBezTo>
                    <a:pt x="0" y="24991"/>
                    <a:pt x="2372" y="27363"/>
                    <a:pt x="5284" y="27363"/>
                  </a:cubicBezTo>
                  <a:lnTo>
                    <a:pt x="7937" y="27363"/>
                  </a:lnTo>
                  <a:cubicBezTo>
                    <a:pt x="10850" y="27363"/>
                    <a:pt x="13219" y="24997"/>
                    <a:pt x="13221" y="22082"/>
                  </a:cubicBezTo>
                  <a:lnTo>
                    <a:pt x="13221" y="5282"/>
                  </a:lnTo>
                  <a:cubicBezTo>
                    <a:pt x="13221" y="2372"/>
                    <a:pt x="10850" y="0"/>
                    <a:pt x="79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0" name="Google Shape;6950;p55"/>
            <p:cNvSpPr/>
            <p:nvPr/>
          </p:nvSpPr>
          <p:spPr>
            <a:xfrm>
              <a:off x="2750000" y="2638758"/>
              <a:ext cx="284180" cy="1133282"/>
            </a:xfrm>
            <a:custGeom>
              <a:avLst/>
              <a:gdLst/>
              <a:ahLst/>
              <a:cxnLst/>
              <a:rect l="l" t="t" r="r" b="b"/>
              <a:pathLst>
                <a:path w="6863" h="27369" extrusionOk="0">
                  <a:moveTo>
                    <a:pt x="4107" y="249"/>
                  </a:moveTo>
                  <a:cubicBezTo>
                    <a:pt x="5493" y="249"/>
                    <a:pt x="6617" y="1376"/>
                    <a:pt x="6617" y="2760"/>
                  </a:cubicBezTo>
                  <a:lnTo>
                    <a:pt x="6617" y="24615"/>
                  </a:lnTo>
                  <a:cubicBezTo>
                    <a:pt x="6617" y="25999"/>
                    <a:pt x="5493" y="27126"/>
                    <a:pt x="4107" y="27126"/>
                  </a:cubicBezTo>
                  <a:lnTo>
                    <a:pt x="2754" y="27126"/>
                  </a:lnTo>
                  <a:cubicBezTo>
                    <a:pt x="1370" y="27126"/>
                    <a:pt x="243" y="25999"/>
                    <a:pt x="243" y="24615"/>
                  </a:cubicBezTo>
                  <a:lnTo>
                    <a:pt x="243" y="2760"/>
                  </a:lnTo>
                  <a:cubicBezTo>
                    <a:pt x="243" y="1376"/>
                    <a:pt x="1370" y="249"/>
                    <a:pt x="2754" y="249"/>
                  </a:cubicBezTo>
                  <a:close/>
                  <a:moveTo>
                    <a:pt x="2754" y="1"/>
                  </a:moveTo>
                  <a:cubicBezTo>
                    <a:pt x="1233" y="1"/>
                    <a:pt x="0" y="1240"/>
                    <a:pt x="0" y="2757"/>
                  </a:cubicBezTo>
                  <a:lnTo>
                    <a:pt x="0" y="24615"/>
                  </a:lnTo>
                  <a:cubicBezTo>
                    <a:pt x="0" y="26136"/>
                    <a:pt x="1239" y="27369"/>
                    <a:pt x="2754" y="27369"/>
                  </a:cubicBezTo>
                  <a:lnTo>
                    <a:pt x="4107" y="27369"/>
                  </a:lnTo>
                  <a:cubicBezTo>
                    <a:pt x="5627" y="27369"/>
                    <a:pt x="6863" y="26136"/>
                    <a:pt x="6863" y="24612"/>
                  </a:cubicBezTo>
                  <a:lnTo>
                    <a:pt x="6863" y="2757"/>
                  </a:lnTo>
                  <a:cubicBezTo>
                    <a:pt x="6863" y="1237"/>
                    <a:pt x="5624" y="1"/>
                    <a:pt x="4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1" name="Google Shape;6951;p55"/>
            <p:cNvSpPr/>
            <p:nvPr/>
          </p:nvSpPr>
          <p:spPr>
            <a:xfrm>
              <a:off x="2886974" y="2643976"/>
              <a:ext cx="10228" cy="1122971"/>
            </a:xfrm>
            <a:custGeom>
              <a:avLst/>
              <a:gdLst/>
              <a:ahLst/>
              <a:cxnLst/>
              <a:rect l="l" t="t" r="r" b="b"/>
              <a:pathLst>
                <a:path w="247" h="27120" extrusionOk="0">
                  <a:moveTo>
                    <a:pt x="1" y="0"/>
                  </a:moveTo>
                  <a:lnTo>
                    <a:pt x="1" y="27120"/>
                  </a:lnTo>
                  <a:lnTo>
                    <a:pt x="246" y="27120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2" name="Google Shape;6952;p55"/>
            <p:cNvSpPr/>
            <p:nvPr/>
          </p:nvSpPr>
          <p:spPr>
            <a:xfrm>
              <a:off x="2547231" y="2877759"/>
              <a:ext cx="689601" cy="73415"/>
            </a:xfrm>
            <a:custGeom>
              <a:avLst/>
              <a:gdLst/>
              <a:ahLst/>
              <a:cxnLst/>
              <a:rect l="l" t="t" r="r" b="b"/>
              <a:pathLst>
                <a:path w="16654" h="1773" extrusionOk="0">
                  <a:moveTo>
                    <a:pt x="113" y="1"/>
                  </a:moveTo>
                  <a:lnTo>
                    <a:pt x="1" y="219"/>
                  </a:lnTo>
                  <a:cubicBezTo>
                    <a:pt x="1945" y="1237"/>
                    <a:pt x="4135" y="1772"/>
                    <a:pt x="6337" y="1772"/>
                  </a:cubicBezTo>
                  <a:lnTo>
                    <a:pt x="10315" y="1772"/>
                  </a:lnTo>
                  <a:cubicBezTo>
                    <a:pt x="12519" y="1772"/>
                    <a:pt x="14709" y="1237"/>
                    <a:pt x="16653" y="219"/>
                  </a:cubicBezTo>
                  <a:lnTo>
                    <a:pt x="16542" y="1"/>
                  </a:lnTo>
                  <a:cubicBezTo>
                    <a:pt x="14631" y="1002"/>
                    <a:pt x="12477" y="1533"/>
                    <a:pt x="10315" y="1533"/>
                  </a:cubicBezTo>
                  <a:lnTo>
                    <a:pt x="6337" y="1533"/>
                  </a:lnTo>
                  <a:cubicBezTo>
                    <a:pt x="4175" y="1533"/>
                    <a:pt x="2024" y="1002"/>
                    <a:pt x="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3" name="Google Shape;6953;p55"/>
            <p:cNvSpPr/>
            <p:nvPr/>
          </p:nvSpPr>
          <p:spPr>
            <a:xfrm>
              <a:off x="2561350" y="3500186"/>
              <a:ext cx="661029" cy="66211"/>
            </a:xfrm>
            <a:custGeom>
              <a:avLst/>
              <a:gdLst/>
              <a:ahLst/>
              <a:cxnLst/>
              <a:rect l="l" t="t" r="r" b="b"/>
              <a:pathLst>
                <a:path w="15964" h="1599" extrusionOk="0">
                  <a:moveTo>
                    <a:pt x="5993" y="0"/>
                  </a:moveTo>
                  <a:cubicBezTo>
                    <a:pt x="3892" y="0"/>
                    <a:pt x="1878" y="466"/>
                    <a:pt x="0" y="1378"/>
                  </a:cubicBezTo>
                  <a:lnTo>
                    <a:pt x="109" y="1599"/>
                  </a:lnTo>
                  <a:cubicBezTo>
                    <a:pt x="1953" y="701"/>
                    <a:pt x="3934" y="243"/>
                    <a:pt x="5996" y="243"/>
                  </a:cubicBezTo>
                  <a:lnTo>
                    <a:pt x="9974" y="243"/>
                  </a:lnTo>
                  <a:cubicBezTo>
                    <a:pt x="12038" y="243"/>
                    <a:pt x="14016" y="701"/>
                    <a:pt x="15860" y="1599"/>
                  </a:cubicBezTo>
                  <a:lnTo>
                    <a:pt x="15964" y="1378"/>
                  </a:lnTo>
                  <a:cubicBezTo>
                    <a:pt x="14086" y="463"/>
                    <a:pt x="12072" y="0"/>
                    <a:pt x="99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4" name="Google Shape;6954;p55"/>
            <p:cNvSpPr/>
            <p:nvPr/>
          </p:nvSpPr>
          <p:spPr>
            <a:xfrm>
              <a:off x="2635717" y="3004339"/>
              <a:ext cx="512501" cy="442563"/>
            </a:xfrm>
            <a:custGeom>
              <a:avLst/>
              <a:gdLst/>
              <a:ahLst/>
              <a:cxnLst/>
              <a:rect l="l" t="t" r="r" b="b"/>
              <a:pathLst>
                <a:path w="12377" h="10688" extrusionOk="0">
                  <a:moveTo>
                    <a:pt x="6191" y="0"/>
                  </a:moveTo>
                  <a:cubicBezTo>
                    <a:pt x="5339" y="0"/>
                    <a:pt x="4487" y="445"/>
                    <a:pt x="4049" y="1335"/>
                  </a:cubicBezTo>
                  <a:lnTo>
                    <a:pt x="3644" y="2150"/>
                  </a:lnTo>
                  <a:lnTo>
                    <a:pt x="2746" y="2284"/>
                  </a:lnTo>
                  <a:cubicBezTo>
                    <a:pt x="785" y="2568"/>
                    <a:pt x="1" y="4979"/>
                    <a:pt x="1421" y="6359"/>
                  </a:cubicBezTo>
                  <a:lnTo>
                    <a:pt x="2074" y="6996"/>
                  </a:lnTo>
                  <a:lnTo>
                    <a:pt x="1920" y="7891"/>
                  </a:lnTo>
                  <a:cubicBezTo>
                    <a:pt x="1656" y="9436"/>
                    <a:pt x="2880" y="10687"/>
                    <a:pt x="4271" y="10687"/>
                  </a:cubicBezTo>
                  <a:cubicBezTo>
                    <a:pt x="4639" y="10687"/>
                    <a:pt x="5019" y="10600"/>
                    <a:pt x="5385" y="10407"/>
                  </a:cubicBezTo>
                  <a:lnTo>
                    <a:pt x="6192" y="9986"/>
                  </a:lnTo>
                  <a:lnTo>
                    <a:pt x="6998" y="10407"/>
                  </a:lnTo>
                  <a:cubicBezTo>
                    <a:pt x="7363" y="10600"/>
                    <a:pt x="7742" y="10687"/>
                    <a:pt x="8109" y="10687"/>
                  </a:cubicBezTo>
                  <a:cubicBezTo>
                    <a:pt x="9500" y="10687"/>
                    <a:pt x="10727" y="9436"/>
                    <a:pt x="10463" y="7891"/>
                  </a:cubicBezTo>
                  <a:lnTo>
                    <a:pt x="10309" y="6996"/>
                  </a:lnTo>
                  <a:lnTo>
                    <a:pt x="10962" y="6359"/>
                  </a:lnTo>
                  <a:cubicBezTo>
                    <a:pt x="12376" y="4976"/>
                    <a:pt x="11595" y="2568"/>
                    <a:pt x="9637" y="2284"/>
                  </a:cubicBezTo>
                  <a:lnTo>
                    <a:pt x="8736" y="2150"/>
                  </a:lnTo>
                  <a:lnTo>
                    <a:pt x="8331" y="1335"/>
                  </a:lnTo>
                  <a:cubicBezTo>
                    <a:pt x="7895" y="445"/>
                    <a:pt x="7043" y="0"/>
                    <a:pt x="6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5" name="Google Shape;6955;p55"/>
            <p:cNvSpPr/>
            <p:nvPr/>
          </p:nvSpPr>
          <p:spPr>
            <a:xfrm>
              <a:off x="2673853" y="3037133"/>
              <a:ext cx="436601" cy="376725"/>
            </a:xfrm>
            <a:custGeom>
              <a:avLst/>
              <a:gdLst/>
              <a:ahLst/>
              <a:cxnLst/>
              <a:rect l="l" t="t" r="r" b="b"/>
              <a:pathLst>
                <a:path w="10544" h="9098" extrusionOk="0">
                  <a:moveTo>
                    <a:pt x="5271" y="0"/>
                  </a:moveTo>
                  <a:cubicBezTo>
                    <a:pt x="4544" y="0"/>
                    <a:pt x="3818" y="378"/>
                    <a:pt x="3443" y="1134"/>
                  </a:cubicBezTo>
                  <a:lnTo>
                    <a:pt x="3100" y="1829"/>
                  </a:lnTo>
                  <a:lnTo>
                    <a:pt x="2333" y="1941"/>
                  </a:lnTo>
                  <a:cubicBezTo>
                    <a:pt x="667" y="2181"/>
                    <a:pt x="1" y="4231"/>
                    <a:pt x="1209" y="5411"/>
                  </a:cubicBezTo>
                  <a:lnTo>
                    <a:pt x="1761" y="5952"/>
                  </a:lnTo>
                  <a:lnTo>
                    <a:pt x="1630" y="6714"/>
                  </a:lnTo>
                  <a:cubicBezTo>
                    <a:pt x="1402" y="8028"/>
                    <a:pt x="2451" y="9097"/>
                    <a:pt x="3638" y="9097"/>
                  </a:cubicBezTo>
                  <a:cubicBezTo>
                    <a:pt x="3951" y="9097"/>
                    <a:pt x="4273" y="9023"/>
                    <a:pt x="4584" y="8859"/>
                  </a:cubicBezTo>
                  <a:lnTo>
                    <a:pt x="5271" y="8497"/>
                  </a:lnTo>
                  <a:lnTo>
                    <a:pt x="5957" y="8859"/>
                  </a:lnTo>
                  <a:cubicBezTo>
                    <a:pt x="6269" y="9023"/>
                    <a:pt x="6592" y="9098"/>
                    <a:pt x="6905" y="9098"/>
                  </a:cubicBezTo>
                  <a:cubicBezTo>
                    <a:pt x="8091" y="9098"/>
                    <a:pt x="9136" y="8032"/>
                    <a:pt x="8911" y="6714"/>
                  </a:cubicBezTo>
                  <a:lnTo>
                    <a:pt x="8777" y="5952"/>
                  </a:lnTo>
                  <a:lnTo>
                    <a:pt x="9332" y="5411"/>
                  </a:lnTo>
                  <a:cubicBezTo>
                    <a:pt x="10543" y="4237"/>
                    <a:pt x="9876" y="2186"/>
                    <a:pt x="8205" y="1941"/>
                  </a:cubicBezTo>
                  <a:lnTo>
                    <a:pt x="7438" y="1829"/>
                  </a:lnTo>
                  <a:lnTo>
                    <a:pt x="7098" y="1134"/>
                  </a:lnTo>
                  <a:cubicBezTo>
                    <a:pt x="6723" y="378"/>
                    <a:pt x="5997" y="0"/>
                    <a:pt x="5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6" name="Google Shape;6956;p55"/>
            <p:cNvSpPr/>
            <p:nvPr/>
          </p:nvSpPr>
          <p:spPr>
            <a:xfrm>
              <a:off x="2673853" y="3067319"/>
              <a:ext cx="401487" cy="362688"/>
            </a:xfrm>
            <a:custGeom>
              <a:avLst/>
              <a:gdLst/>
              <a:ahLst/>
              <a:cxnLst/>
              <a:rect l="l" t="t" r="r" b="b"/>
              <a:pathLst>
                <a:path w="9696" h="8759" extrusionOk="0">
                  <a:moveTo>
                    <a:pt x="1" y="4124"/>
                  </a:moveTo>
                  <a:lnTo>
                    <a:pt x="1" y="4124"/>
                  </a:lnTo>
                  <a:cubicBezTo>
                    <a:pt x="121" y="4378"/>
                    <a:pt x="280" y="4624"/>
                    <a:pt x="503" y="4838"/>
                  </a:cubicBezTo>
                  <a:lnTo>
                    <a:pt x="1156" y="5475"/>
                  </a:lnTo>
                  <a:lnTo>
                    <a:pt x="1002" y="6370"/>
                  </a:lnTo>
                  <a:cubicBezTo>
                    <a:pt x="991" y="6437"/>
                    <a:pt x="988" y="6498"/>
                    <a:pt x="980" y="6565"/>
                  </a:cubicBezTo>
                  <a:cubicBezTo>
                    <a:pt x="1861" y="6230"/>
                    <a:pt x="2897" y="5574"/>
                    <a:pt x="3868" y="5147"/>
                  </a:cubicBezTo>
                  <a:lnTo>
                    <a:pt x="3868" y="5147"/>
                  </a:lnTo>
                  <a:cubicBezTo>
                    <a:pt x="3867" y="5206"/>
                    <a:pt x="3885" y="5245"/>
                    <a:pt x="3941" y="5245"/>
                  </a:cubicBezTo>
                  <a:cubicBezTo>
                    <a:pt x="3949" y="5245"/>
                    <a:pt x="3956" y="5244"/>
                    <a:pt x="3965" y="5243"/>
                  </a:cubicBezTo>
                  <a:cubicBezTo>
                    <a:pt x="4252" y="5198"/>
                    <a:pt x="4531" y="5067"/>
                    <a:pt x="4710" y="4841"/>
                  </a:cubicBezTo>
                  <a:lnTo>
                    <a:pt x="4710" y="4841"/>
                  </a:lnTo>
                  <a:cubicBezTo>
                    <a:pt x="4439" y="4914"/>
                    <a:pt x="4156" y="5020"/>
                    <a:pt x="3868" y="5147"/>
                  </a:cubicBezTo>
                  <a:lnTo>
                    <a:pt x="3868" y="5147"/>
                  </a:lnTo>
                  <a:cubicBezTo>
                    <a:pt x="3870" y="4977"/>
                    <a:pt x="4037" y="4642"/>
                    <a:pt x="3904" y="4642"/>
                  </a:cubicBezTo>
                  <a:cubicBezTo>
                    <a:pt x="3893" y="4642"/>
                    <a:pt x="3880" y="4644"/>
                    <a:pt x="3864" y="4649"/>
                  </a:cubicBezTo>
                  <a:cubicBezTo>
                    <a:pt x="3100" y="4897"/>
                    <a:pt x="2639" y="5077"/>
                    <a:pt x="2176" y="5077"/>
                  </a:cubicBezTo>
                  <a:cubicBezTo>
                    <a:pt x="1625" y="5077"/>
                    <a:pt x="1071" y="4822"/>
                    <a:pt x="1" y="4124"/>
                  </a:cubicBezTo>
                  <a:close/>
                  <a:moveTo>
                    <a:pt x="7508" y="1"/>
                  </a:moveTo>
                  <a:cubicBezTo>
                    <a:pt x="7304" y="1081"/>
                    <a:pt x="6978" y="2138"/>
                    <a:pt x="6531" y="3142"/>
                  </a:cubicBezTo>
                  <a:cubicBezTo>
                    <a:pt x="6412" y="3418"/>
                    <a:pt x="6250" y="3720"/>
                    <a:pt x="5960" y="3803"/>
                  </a:cubicBezTo>
                  <a:cubicBezTo>
                    <a:pt x="5908" y="3819"/>
                    <a:pt x="5855" y="3826"/>
                    <a:pt x="5802" y="3826"/>
                  </a:cubicBezTo>
                  <a:cubicBezTo>
                    <a:pt x="5627" y="3826"/>
                    <a:pt x="5452" y="3748"/>
                    <a:pt x="5315" y="3636"/>
                  </a:cubicBezTo>
                  <a:cubicBezTo>
                    <a:pt x="5134" y="3488"/>
                    <a:pt x="5008" y="3290"/>
                    <a:pt x="4883" y="3095"/>
                  </a:cubicBezTo>
                  <a:cubicBezTo>
                    <a:pt x="4249" y="2102"/>
                    <a:pt x="3616" y="1109"/>
                    <a:pt x="2983" y="113"/>
                  </a:cubicBezTo>
                  <a:lnTo>
                    <a:pt x="2729" y="629"/>
                  </a:lnTo>
                  <a:lnTo>
                    <a:pt x="2235" y="698"/>
                  </a:lnTo>
                  <a:cubicBezTo>
                    <a:pt x="3265" y="1348"/>
                    <a:pt x="4157" y="2197"/>
                    <a:pt x="4673" y="3282"/>
                  </a:cubicBezTo>
                  <a:cubicBezTo>
                    <a:pt x="4908" y="3778"/>
                    <a:pt x="5045" y="4409"/>
                    <a:pt x="4710" y="4841"/>
                  </a:cubicBezTo>
                  <a:cubicBezTo>
                    <a:pt x="4714" y="4840"/>
                    <a:pt x="4718" y="4840"/>
                    <a:pt x="4721" y="4840"/>
                  </a:cubicBezTo>
                  <a:cubicBezTo>
                    <a:pt x="4845" y="4840"/>
                    <a:pt x="4774" y="5371"/>
                    <a:pt x="4883" y="5461"/>
                  </a:cubicBezTo>
                  <a:cubicBezTo>
                    <a:pt x="4961" y="5522"/>
                    <a:pt x="4989" y="5622"/>
                    <a:pt x="5005" y="5720"/>
                  </a:cubicBezTo>
                  <a:cubicBezTo>
                    <a:pt x="5095" y="6192"/>
                    <a:pt x="5047" y="6680"/>
                    <a:pt x="4983" y="7157"/>
                  </a:cubicBezTo>
                  <a:cubicBezTo>
                    <a:pt x="4913" y="7695"/>
                    <a:pt x="4821" y="8228"/>
                    <a:pt x="4713" y="8758"/>
                  </a:cubicBezTo>
                  <a:lnTo>
                    <a:pt x="5271" y="8465"/>
                  </a:lnTo>
                  <a:lnTo>
                    <a:pt x="5683" y="8683"/>
                  </a:lnTo>
                  <a:cubicBezTo>
                    <a:pt x="5625" y="8236"/>
                    <a:pt x="5583" y="7784"/>
                    <a:pt x="5563" y="7335"/>
                  </a:cubicBezTo>
                  <a:cubicBezTo>
                    <a:pt x="5530" y="6599"/>
                    <a:pt x="5563" y="5815"/>
                    <a:pt x="5976" y="5210"/>
                  </a:cubicBezTo>
                  <a:cubicBezTo>
                    <a:pt x="6004" y="5168"/>
                    <a:pt x="6038" y="5126"/>
                    <a:pt x="6082" y="5098"/>
                  </a:cubicBezTo>
                  <a:cubicBezTo>
                    <a:pt x="6141" y="5062"/>
                    <a:pt x="6211" y="5059"/>
                    <a:pt x="6280" y="5059"/>
                  </a:cubicBezTo>
                  <a:cubicBezTo>
                    <a:pt x="6284" y="5059"/>
                    <a:pt x="6288" y="5059"/>
                    <a:pt x="6291" y="5059"/>
                  </a:cubicBezTo>
                  <a:cubicBezTo>
                    <a:pt x="7364" y="5059"/>
                    <a:pt x="8390" y="5467"/>
                    <a:pt x="9436" y="5731"/>
                  </a:cubicBezTo>
                  <a:lnTo>
                    <a:pt x="9394" y="5475"/>
                  </a:lnTo>
                  <a:lnTo>
                    <a:pt x="9695" y="5170"/>
                  </a:lnTo>
                  <a:cubicBezTo>
                    <a:pt x="9321" y="5154"/>
                    <a:pt x="8950" y="5134"/>
                    <a:pt x="8579" y="5078"/>
                  </a:cubicBezTo>
                  <a:cubicBezTo>
                    <a:pt x="8200" y="5023"/>
                    <a:pt x="7823" y="4939"/>
                    <a:pt x="7458" y="4825"/>
                  </a:cubicBezTo>
                  <a:cubicBezTo>
                    <a:pt x="7215" y="4749"/>
                    <a:pt x="6975" y="4657"/>
                    <a:pt x="6780" y="4501"/>
                  </a:cubicBezTo>
                  <a:cubicBezTo>
                    <a:pt x="6584" y="4345"/>
                    <a:pt x="6434" y="4110"/>
                    <a:pt x="6434" y="3859"/>
                  </a:cubicBezTo>
                  <a:cubicBezTo>
                    <a:pt x="6434" y="3605"/>
                    <a:pt x="6582" y="3374"/>
                    <a:pt x="6721" y="3165"/>
                  </a:cubicBezTo>
                  <a:lnTo>
                    <a:pt x="8342" y="707"/>
                  </a:lnTo>
                  <a:lnTo>
                    <a:pt x="7820" y="629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7" name="Google Shape;6957;p55"/>
            <p:cNvSpPr/>
            <p:nvPr/>
          </p:nvSpPr>
          <p:spPr>
            <a:xfrm>
              <a:off x="2809129" y="3142762"/>
              <a:ext cx="165796" cy="165837"/>
            </a:xfrm>
            <a:custGeom>
              <a:avLst/>
              <a:gdLst/>
              <a:ahLst/>
              <a:cxnLst/>
              <a:rect l="l" t="t" r="r" b="b"/>
              <a:pathLst>
                <a:path w="4004" h="4005" extrusionOk="0">
                  <a:moveTo>
                    <a:pt x="2004" y="1"/>
                  </a:moveTo>
                  <a:cubicBezTo>
                    <a:pt x="896" y="1"/>
                    <a:pt x="0" y="896"/>
                    <a:pt x="0" y="2001"/>
                  </a:cubicBezTo>
                  <a:cubicBezTo>
                    <a:pt x="0" y="3109"/>
                    <a:pt x="896" y="4004"/>
                    <a:pt x="2004" y="4004"/>
                  </a:cubicBezTo>
                  <a:cubicBezTo>
                    <a:pt x="3108" y="4004"/>
                    <a:pt x="4004" y="3109"/>
                    <a:pt x="4004" y="2001"/>
                  </a:cubicBezTo>
                  <a:cubicBezTo>
                    <a:pt x="4004" y="896"/>
                    <a:pt x="3108" y="1"/>
                    <a:pt x="20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8" name="Google Shape;6958;p55"/>
            <p:cNvSpPr/>
            <p:nvPr/>
          </p:nvSpPr>
          <p:spPr>
            <a:xfrm>
              <a:off x="2826230" y="3168973"/>
              <a:ext cx="131593" cy="113374"/>
            </a:xfrm>
            <a:custGeom>
              <a:avLst/>
              <a:gdLst/>
              <a:ahLst/>
              <a:cxnLst/>
              <a:rect l="l" t="t" r="r" b="b"/>
              <a:pathLst>
                <a:path w="3178" h="2738" extrusionOk="0">
                  <a:moveTo>
                    <a:pt x="1589" y="1"/>
                  </a:moveTo>
                  <a:cubicBezTo>
                    <a:pt x="1371" y="1"/>
                    <a:pt x="1151" y="115"/>
                    <a:pt x="1035" y="344"/>
                  </a:cubicBezTo>
                  <a:lnTo>
                    <a:pt x="932" y="553"/>
                  </a:lnTo>
                  <a:lnTo>
                    <a:pt x="701" y="584"/>
                  </a:lnTo>
                  <a:cubicBezTo>
                    <a:pt x="198" y="654"/>
                    <a:pt x="0" y="1270"/>
                    <a:pt x="363" y="1627"/>
                  </a:cubicBezTo>
                  <a:lnTo>
                    <a:pt x="530" y="1792"/>
                  </a:lnTo>
                  <a:lnTo>
                    <a:pt x="491" y="2021"/>
                  </a:lnTo>
                  <a:cubicBezTo>
                    <a:pt x="425" y="2416"/>
                    <a:pt x="739" y="2737"/>
                    <a:pt x="1096" y="2737"/>
                  </a:cubicBezTo>
                  <a:cubicBezTo>
                    <a:pt x="1190" y="2737"/>
                    <a:pt x="1287" y="2715"/>
                    <a:pt x="1381" y="2665"/>
                  </a:cubicBezTo>
                  <a:lnTo>
                    <a:pt x="1588" y="2559"/>
                  </a:lnTo>
                  <a:lnTo>
                    <a:pt x="1791" y="2665"/>
                  </a:lnTo>
                  <a:cubicBezTo>
                    <a:pt x="1886" y="2715"/>
                    <a:pt x="1983" y="2737"/>
                    <a:pt x="2078" y="2737"/>
                  </a:cubicBezTo>
                  <a:cubicBezTo>
                    <a:pt x="2435" y="2737"/>
                    <a:pt x="2747" y="2416"/>
                    <a:pt x="2681" y="2021"/>
                  </a:cubicBezTo>
                  <a:lnTo>
                    <a:pt x="2642" y="1792"/>
                  </a:lnTo>
                  <a:lnTo>
                    <a:pt x="2810" y="1627"/>
                  </a:lnTo>
                  <a:cubicBezTo>
                    <a:pt x="3178" y="1276"/>
                    <a:pt x="2974" y="657"/>
                    <a:pt x="2472" y="584"/>
                  </a:cubicBezTo>
                  <a:lnTo>
                    <a:pt x="2243" y="553"/>
                  </a:lnTo>
                  <a:lnTo>
                    <a:pt x="2137" y="344"/>
                  </a:lnTo>
                  <a:cubicBezTo>
                    <a:pt x="2026" y="115"/>
                    <a:pt x="1808" y="1"/>
                    <a:pt x="158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9" name="Google Shape;6959;p55"/>
            <p:cNvSpPr/>
            <p:nvPr/>
          </p:nvSpPr>
          <p:spPr>
            <a:xfrm>
              <a:off x="2849335" y="3182844"/>
              <a:ext cx="85506" cy="85548"/>
            </a:xfrm>
            <a:custGeom>
              <a:avLst/>
              <a:gdLst/>
              <a:ahLst/>
              <a:cxnLst/>
              <a:rect l="l" t="t" r="r" b="b"/>
              <a:pathLst>
                <a:path w="2065" h="2066" extrusionOk="0">
                  <a:moveTo>
                    <a:pt x="1033" y="1"/>
                  </a:moveTo>
                  <a:cubicBezTo>
                    <a:pt x="461" y="1"/>
                    <a:pt x="0" y="461"/>
                    <a:pt x="0" y="1033"/>
                  </a:cubicBezTo>
                  <a:cubicBezTo>
                    <a:pt x="0" y="1605"/>
                    <a:pt x="461" y="2065"/>
                    <a:pt x="1033" y="2065"/>
                  </a:cubicBezTo>
                  <a:cubicBezTo>
                    <a:pt x="1604" y="2065"/>
                    <a:pt x="2065" y="1605"/>
                    <a:pt x="2065" y="1033"/>
                  </a:cubicBezTo>
                  <a:cubicBezTo>
                    <a:pt x="2065" y="467"/>
                    <a:pt x="1604" y="1"/>
                    <a:pt x="10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0" name="Google Shape;6960;p55"/>
            <p:cNvSpPr/>
            <p:nvPr/>
          </p:nvSpPr>
          <p:spPr>
            <a:xfrm>
              <a:off x="2889541" y="3099119"/>
              <a:ext cx="5093" cy="255774"/>
            </a:xfrm>
            <a:custGeom>
              <a:avLst/>
              <a:gdLst/>
              <a:ahLst/>
              <a:cxnLst/>
              <a:rect l="l" t="t" r="r" b="b"/>
              <a:pathLst>
                <a:path w="123" h="6177" extrusionOk="0">
                  <a:moveTo>
                    <a:pt x="0" y="0"/>
                  </a:moveTo>
                  <a:lnTo>
                    <a:pt x="0" y="6177"/>
                  </a:lnTo>
                  <a:lnTo>
                    <a:pt x="123" y="6177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1" name="Google Shape;6961;p55"/>
            <p:cNvSpPr/>
            <p:nvPr/>
          </p:nvSpPr>
          <p:spPr>
            <a:xfrm>
              <a:off x="2879479" y="3077050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0"/>
                  </a:moveTo>
                  <a:cubicBezTo>
                    <a:pt x="140" y="0"/>
                    <a:pt x="0" y="140"/>
                    <a:pt x="0" y="313"/>
                  </a:cubicBezTo>
                  <a:cubicBezTo>
                    <a:pt x="0" y="489"/>
                    <a:pt x="140" y="628"/>
                    <a:pt x="313" y="628"/>
                  </a:cubicBezTo>
                  <a:cubicBezTo>
                    <a:pt x="489" y="628"/>
                    <a:pt x="628" y="489"/>
                    <a:pt x="628" y="313"/>
                  </a:cubicBezTo>
                  <a:cubicBezTo>
                    <a:pt x="628" y="140"/>
                    <a:pt x="489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2" name="Google Shape;6962;p55"/>
            <p:cNvSpPr/>
            <p:nvPr/>
          </p:nvSpPr>
          <p:spPr>
            <a:xfrm>
              <a:off x="2887222" y="3084875"/>
              <a:ext cx="10559" cy="10352"/>
            </a:xfrm>
            <a:custGeom>
              <a:avLst/>
              <a:gdLst/>
              <a:ahLst/>
              <a:cxnLst/>
              <a:rect l="l" t="t" r="r" b="b"/>
              <a:pathLst>
                <a:path w="255" h="250" extrusionOk="0">
                  <a:moveTo>
                    <a:pt x="135" y="1"/>
                  </a:moveTo>
                  <a:cubicBezTo>
                    <a:pt x="132" y="1"/>
                    <a:pt x="129" y="1"/>
                    <a:pt x="126" y="1"/>
                  </a:cubicBezTo>
                  <a:cubicBezTo>
                    <a:pt x="56" y="1"/>
                    <a:pt x="0" y="57"/>
                    <a:pt x="0" y="127"/>
                  </a:cubicBezTo>
                  <a:cubicBezTo>
                    <a:pt x="0" y="196"/>
                    <a:pt x="56" y="249"/>
                    <a:pt x="126" y="249"/>
                  </a:cubicBezTo>
                  <a:cubicBezTo>
                    <a:pt x="196" y="249"/>
                    <a:pt x="254" y="196"/>
                    <a:pt x="254" y="127"/>
                  </a:cubicBezTo>
                  <a:cubicBezTo>
                    <a:pt x="254" y="55"/>
                    <a:pt x="198" y="1"/>
                    <a:pt x="135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3" name="Google Shape;6963;p55"/>
            <p:cNvSpPr/>
            <p:nvPr/>
          </p:nvSpPr>
          <p:spPr>
            <a:xfrm>
              <a:off x="2879355" y="3350914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1"/>
                  </a:moveTo>
                  <a:cubicBezTo>
                    <a:pt x="140" y="1"/>
                    <a:pt x="1" y="146"/>
                    <a:pt x="1" y="316"/>
                  </a:cubicBezTo>
                  <a:cubicBezTo>
                    <a:pt x="1" y="489"/>
                    <a:pt x="143" y="629"/>
                    <a:pt x="313" y="629"/>
                  </a:cubicBezTo>
                  <a:cubicBezTo>
                    <a:pt x="489" y="629"/>
                    <a:pt x="628" y="486"/>
                    <a:pt x="628" y="316"/>
                  </a:cubicBezTo>
                  <a:cubicBezTo>
                    <a:pt x="628" y="146"/>
                    <a:pt x="489" y="6"/>
                    <a:pt x="313" y="1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4" name="Google Shape;6964;p55"/>
            <p:cNvSpPr/>
            <p:nvPr/>
          </p:nvSpPr>
          <p:spPr>
            <a:xfrm>
              <a:off x="2887222" y="3358782"/>
              <a:ext cx="10559" cy="10435"/>
            </a:xfrm>
            <a:custGeom>
              <a:avLst/>
              <a:gdLst/>
              <a:ahLst/>
              <a:cxnLst/>
              <a:rect l="l" t="t" r="r" b="b"/>
              <a:pathLst>
                <a:path w="255" h="252" extrusionOk="0">
                  <a:moveTo>
                    <a:pt x="126" y="1"/>
                  </a:moveTo>
                  <a:cubicBezTo>
                    <a:pt x="56" y="1"/>
                    <a:pt x="0" y="56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6" y="252"/>
                    <a:pt x="254" y="196"/>
                    <a:pt x="254" y="126"/>
                  </a:cubicBezTo>
                  <a:cubicBezTo>
                    <a:pt x="254" y="56"/>
                    <a:pt x="193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5" name="Google Shape;6965;p55"/>
            <p:cNvSpPr/>
            <p:nvPr/>
          </p:nvSpPr>
          <p:spPr>
            <a:xfrm>
              <a:off x="2764534" y="3224209"/>
              <a:ext cx="255816" cy="5135"/>
            </a:xfrm>
            <a:custGeom>
              <a:avLst/>
              <a:gdLst/>
              <a:ahLst/>
              <a:cxnLst/>
              <a:rect l="l" t="t" r="r" b="b"/>
              <a:pathLst>
                <a:path w="6178" h="124" extrusionOk="0">
                  <a:moveTo>
                    <a:pt x="1" y="1"/>
                  </a:moveTo>
                  <a:lnTo>
                    <a:pt x="1" y="123"/>
                  </a:lnTo>
                  <a:lnTo>
                    <a:pt x="6177" y="123"/>
                  </a:lnTo>
                  <a:lnTo>
                    <a:pt x="6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6" name="Google Shape;6966;p55"/>
            <p:cNvSpPr/>
            <p:nvPr/>
          </p:nvSpPr>
          <p:spPr>
            <a:xfrm>
              <a:off x="3016370" y="3213941"/>
              <a:ext cx="26004" cy="26004"/>
            </a:xfrm>
            <a:custGeom>
              <a:avLst/>
              <a:gdLst/>
              <a:ahLst/>
              <a:cxnLst/>
              <a:rect l="l" t="t" r="r" b="b"/>
              <a:pathLst>
                <a:path w="628" h="628" extrusionOk="0">
                  <a:moveTo>
                    <a:pt x="316" y="0"/>
                  </a:moveTo>
                  <a:cubicBezTo>
                    <a:pt x="140" y="0"/>
                    <a:pt x="0" y="140"/>
                    <a:pt x="0" y="315"/>
                  </a:cubicBezTo>
                  <a:cubicBezTo>
                    <a:pt x="0" y="488"/>
                    <a:pt x="140" y="628"/>
                    <a:pt x="316" y="628"/>
                  </a:cubicBezTo>
                  <a:cubicBezTo>
                    <a:pt x="489" y="628"/>
                    <a:pt x="628" y="488"/>
                    <a:pt x="628" y="315"/>
                  </a:cubicBezTo>
                  <a:cubicBezTo>
                    <a:pt x="628" y="140"/>
                    <a:pt x="489" y="0"/>
                    <a:pt x="316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7" name="Google Shape;6967;p55"/>
            <p:cNvSpPr/>
            <p:nvPr/>
          </p:nvSpPr>
          <p:spPr>
            <a:xfrm>
              <a:off x="3024237" y="3221891"/>
              <a:ext cx="10518" cy="10435"/>
            </a:xfrm>
            <a:custGeom>
              <a:avLst/>
              <a:gdLst/>
              <a:ahLst/>
              <a:cxnLst/>
              <a:rect l="l" t="t" r="r" b="b"/>
              <a:pathLst>
                <a:path w="254" h="252" extrusionOk="0">
                  <a:moveTo>
                    <a:pt x="126" y="1"/>
                  </a:moveTo>
                  <a:cubicBezTo>
                    <a:pt x="56" y="1"/>
                    <a:pt x="0" y="57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5" y="252"/>
                    <a:pt x="254" y="196"/>
                    <a:pt x="251" y="126"/>
                  </a:cubicBezTo>
                  <a:cubicBezTo>
                    <a:pt x="251" y="57"/>
                    <a:pt x="195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8" name="Google Shape;6968;p55"/>
            <p:cNvSpPr/>
            <p:nvPr/>
          </p:nvSpPr>
          <p:spPr>
            <a:xfrm>
              <a:off x="2742464" y="3213941"/>
              <a:ext cx="26045" cy="26004"/>
            </a:xfrm>
            <a:custGeom>
              <a:avLst/>
              <a:gdLst/>
              <a:ahLst/>
              <a:cxnLst/>
              <a:rect l="l" t="t" r="r" b="b"/>
              <a:pathLst>
                <a:path w="629" h="628" extrusionOk="0">
                  <a:moveTo>
                    <a:pt x="313" y="0"/>
                  </a:moveTo>
                  <a:cubicBezTo>
                    <a:pt x="140" y="0"/>
                    <a:pt x="1" y="142"/>
                    <a:pt x="1" y="315"/>
                  </a:cubicBezTo>
                  <a:cubicBezTo>
                    <a:pt x="1" y="488"/>
                    <a:pt x="143" y="628"/>
                    <a:pt x="313" y="628"/>
                  </a:cubicBezTo>
                  <a:cubicBezTo>
                    <a:pt x="486" y="628"/>
                    <a:pt x="626" y="488"/>
                    <a:pt x="628" y="315"/>
                  </a:cubicBezTo>
                  <a:cubicBezTo>
                    <a:pt x="628" y="140"/>
                    <a:pt x="483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9" name="Google Shape;6969;p55"/>
            <p:cNvSpPr/>
            <p:nvPr/>
          </p:nvSpPr>
          <p:spPr>
            <a:xfrm>
              <a:off x="2750207" y="3221891"/>
              <a:ext cx="10435" cy="10435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126" y="1"/>
                  </a:moveTo>
                  <a:cubicBezTo>
                    <a:pt x="56" y="1"/>
                    <a:pt x="1" y="57"/>
                    <a:pt x="1" y="126"/>
                  </a:cubicBezTo>
                  <a:cubicBezTo>
                    <a:pt x="1" y="196"/>
                    <a:pt x="56" y="252"/>
                    <a:pt x="126" y="252"/>
                  </a:cubicBezTo>
                  <a:cubicBezTo>
                    <a:pt x="196" y="252"/>
                    <a:pt x="252" y="196"/>
                    <a:pt x="252" y="126"/>
                  </a:cubicBezTo>
                  <a:cubicBezTo>
                    <a:pt x="252" y="57"/>
                    <a:pt x="196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0" name="Google Shape;6970;p55"/>
            <p:cNvSpPr/>
            <p:nvPr/>
          </p:nvSpPr>
          <p:spPr>
            <a:xfrm>
              <a:off x="2821137" y="3155930"/>
              <a:ext cx="141904" cy="141904"/>
            </a:xfrm>
            <a:custGeom>
              <a:avLst/>
              <a:gdLst/>
              <a:ahLst/>
              <a:cxnLst/>
              <a:rect l="l" t="t" r="r" b="b"/>
              <a:pathLst>
                <a:path w="3427" h="3427" extrusionOk="0">
                  <a:moveTo>
                    <a:pt x="3340" y="1"/>
                  </a:moveTo>
                  <a:lnTo>
                    <a:pt x="1" y="3340"/>
                  </a:lnTo>
                  <a:lnTo>
                    <a:pt x="87" y="3427"/>
                  </a:lnTo>
                  <a:lnTo>
                    <a:pt x="3426" y="87"/>
                  </a:lnTo>
                  <a:lnTo>
                    <a:pt x="33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1" name="Google Shape;6971;p55"/>
            <p:cNvSpPr/>
            <p:nvPr/>
          </p:nvSpPr>
          <p:spPr>
            <a:xfrm>
              <a:off x="2956413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0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0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2" name="Google Shape;6972;p55"/>
            <p:cNvSpPr/>
            <p:nvPr/>
          </p:nvSpPr>
          <p:spPr>
            <a:xfrm>
              <a:off x="2962086" y="3149056"/>
              <a:ext cx="8820" cy="8033"/>
            </a:xfrm>
            <a:custGeom>
              <a:avLst/>
              <a:gdLst/>
              <a:ahLst/>
              <a:cxnLst/>
              <a:rect l="l" t="t" r="r" b="b"/>
              <a:pathLst>
                <a:path w="213" h="194" extrusionOk="0">
                  <a:moveTo>
                    <a:pt x="109" y="1"/>
                  </a:moveTo>
                  <a:cubicBezTo>
                    <a:pt x="84" y="1"/>
                    <a:pt x="59" y="11"/>
                    <a:pt x="39" y="30"/>
                  </a:cubicBezTo>
                  <a:cubicBezTo>
                    <a:pt x="0" y="64"/>
                    <a:pt x="0" y="128"/>
                    <a:pt x="39" y="167"/>
                  </a:cubicBezTo>
                  <a:cubicBezTo>
                    <a:pt x="56" y="185"/>
                    <a:pt x="80" y="194"/>
                    <a:pt x="105" y="194"/>
                  </a:cubicBezTo>
                  <a:cubicBezTo>
                    <a:pt x="131" y="194"/>
                    <a:pt x="156" y="185"/>
                    <a:pt x="176" y="167"/>
                  </a:cubicBezTo>
                  <a:cubicBezTo>
                    <a:pt x="212" y="128"/>
                    <a:pt x="212" y="64"/>
                    <a:pt x="176" y="30"/>
                  </a:cubicBezTo>
                  <a:cubicBezTo>
                    <a:pt x="158" y="11"/>
                    <a:pt x="133" y="1"/>
                    <a:pt x="10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3" name="Google Shape;6973;p55"/>
            <p:cNvSpPr/>
            <p:nvPr/>
          </p:nvSpPr>
          <p:spPr>
            <a:xfrm>
              <a:off x="2808425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3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3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4" name="Google Shape;6974;p55"/>
            <p:cNvSpPr/>
            <p:nvPr/>
          </p:nvSpPr>
          <p:spPr>
            <a:xfrm>
              <a:off x="2814305" y="3297003"/>
              <a:ext cx="8157" cy="8116"/>
            </a:xfrm>
            <a:custGeom>
              <a:avLst/>
              <a:gdLst/>
              <a:ahLst/>
              <a:cxnLst/>
              <a:rect l="l" t="t" r="r" b="b"/>
              <a:pathLst>
                <a:path w="197" h="196" extrusionOk="0">
                  <a:moveTo>
                    <a:pt x="99" y="0"/>
                  </a:moveTo>
                  <a:cubicBezTo>
                    <a:pt x="46" y="0"/>
                    <a:pt x="1" y="42"/>
                    <a:pt x="1" y="98"/>
                  </a:cubicBezTo>
                  <a:cubicBezTo>
                    <a:pt x="1" y="151"/>
                    <a:pt x="46" y="195"/>
                    <a:pt x="99" y="195"/>
                  </a:cubicBezTo>
                  <a:cubicBezTo>
                    <a:pt x="154" y="195"/>
                    <a:pt x="196" y="151"/>
                    <a:pt x="196" y="98"/>
                  </a:cubicBezTo>
                  <a:cubicBezTo>
                    <a:pt x="196" y="42"/>
                    <a:pt x="154" y="0"/>
                    <a:pt x="99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5" name="Google Shape;6975;p55"/>
            <p:cNvSpPr/>
            <p:nvPr/>
          </p:nvSpPr>
          <p:spPr>
            <a:xfrm>
              <a:off x="2821468" y="3156054"/>
              <a:ext cx="141904" cy="141779"/>
            </a:xfrm>
            <a:custGeom>
              <a:avLst/>
              <a:gdLst/>
              <a:ahLst/>
              <a:cxnLst/>
              <a:rect l="l" t="t" r="r" b="b"/>
              <a:pathLst>
                <a:path w="3427" h="3424" extrusionOk="0">
                  <a:moveTo>
                    <a:pt x="87" y="1"/>
                  </a:moveTo>
                  <a:lnTo>
                    <a:pt x="1" y="87"/>
                  </a:lnTo>
                  <a:lnTo>
                    <a:pt x="3340" y="3424"/>
                  </a:lnTo>
                  <a:lnTo>
                    <a:pt x="3427" y="3337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6" name="Google Shape;6976;p55"/>
            <p:cNvSpPr/>
            <p:nvPr/>
          </p:nvSpPr>
          <p:spPr>
            <a:xfrm>
              <a:off x="2956413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3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3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7" name="Google Shape;6977;p55"/>
            <p:cNvSpPr/>
            <p:nvPr/>
          </p:nvSpPr>
          <p:spPr>
            <a:xfrm>
              <a:off x="2962417" y="3297003"/>
              <a:ext cx="7992" cy="8116"/>
            </a:xfrm>
            <a:custGeom>
              <a:avLst/>
              <a:gdLst/>
              <a:ahLst/>
              <a:cxnLst/>
              <a:rect l="l" t="t" r="r" b="b"/>
              <a:pathLst>
                <a:path w="193" h="196" extrusionOk="0">
                  <a:moveTo>
                    <a:pt x="98" y="0"/>
                  </a:moveTo>
                  <a:cubicBezTo>
                    <a:pt x="42" y="0"/>
                    <a:pt x="0" y="42"/>
                    <a:pt x="0" y="98"/>
                  </a:cubicBezTo>
                  <a:cubicBezTo>
                    <a:pt x="0" y="151"/>
                    <a:pt x="42" y="195"/>
                    <a:pt x="98" y="195"/>
                  </a:cubicBezTo>
                  <a:cubicBezTo>
                    <a:pt x="151" y="195"/>
                    <a:pt x="193" y="151"/>
                    <a:pt x="193" y="98"/>
                  </a:cubicBezTo>
                  <a:cubicBezTo>
                    <a:pt x="193" y="42"/>
                    <a:pt x="151" y="0"/>
                    <a:pt x="98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8" name="Google Shape;6978;p55"/>
            <p:cNvSpPr/>
            <p:nvPr/>
          </p:nvSpPr>
          <p:spPr>
            <a:xfrm>
              <a:off x="2808425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0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0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9" name="Google Shape;6979;p55"/>
            <p:cNvSpPr/>
            <p:nvPr/>
          </p:nvSpPr>
          <p:spPr>
            <a:xfrm>
              <a:off x="2813974" y="3149056"/>
              <a:ext cx="8820" cy="7950"/>
            </a:xfrm>
            <a:custGeom>
              <a:avLst/>
              <a:gdLst/>
              <a:ahLst/>
              <a:cxnLst/>
              <a:rect l="l" t="t" r="r" b="b"/>
              <a:pathLst>
                <a:path w="213" h="192" extrusionOk="0">
                  <a:moveTo>
                    <a:pt x="107" y="1"/>
                  </a:moveTo>
                  <a:cubicBezTo>
                    <a:pt x="82" y="1"/>
                    <a:pt x="56" y="11"/>
                    <a:pt x="37" y="30"/>
                  </a:cubicBezTo>
                  <a:cubicBezTo>
                    <a:pt x="1" y="64"/>
                    <a:pt x="1" y="128"/>
                    <a:pt x="37" y="167"/>
                  </a:cubicBezTo>
                  <a:cubicBezTo>
                    <a:pt x="56" y="183"/>
                    <a:pt x="82" y="192"/>
                    <a:pt x="107" y="192"/>
                  </a:cubicBezTo>
                  <a:cubicBezTo>
                    <a:pt x="132" y="192"/>
                    <a:pt x="157" y="183"/>
                    <a:pt x="174" y="167"/>
                  </a:cubicBezTo>
                  <a:cubicBezTo>
                    <a:pt x="213" y="130"/>
                    <a:pt x="213" y="69"/>
                    <a:pt x="174" y="30"/>
                  </a:cubicBezTo>
                  <a:cubicBezTo>
                    <a:pt x="157" y="11"/>
                    <a:pt x="132" y="1"/>
                    <a:pt x="107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0" name="Google Shape;6980;p55"/>
            <p:cNvSpPr/>
            <p:nvPr/>
          </p:nvSpPr>
          <p:spPr>
            <a:xfrm>
              <a:off x="2870908" y="3204583"/>
              <a:ext cx="42236" cy="42194"/>
            </a:xfrm>
            <a:custGeom>
              <a:avLst/>
              <a:gdLst/>
              <a:ahLst/>
              <a:cxnLst/>
              <a:rect l="l" t="t" r="r" b="b"/>
              <a:pathLst>
                <a:path w="1020" h="1019" extrusionOk="0">
                  <a:moveTo>
                    <a:pt x="512" y="0"/>
                  </a:moveTo>
                  <a:cubicBezTo>
                    <a:pt x="233" y="0"/>
                    <a:pt x="1" y="226"/>
                    <a:pt x="1" y="508"/>
                  </a:cubicBezTo>
                  <a:cubicBezTo>
                    <a:pt x="1" y="787"/>
                    <a:pt x="233" y="1019"/>
                    <a:pt x="512" y="1019"/>
                  </a:cubicBezTo>
                  <a:cubicBezTo>
                    <a:pt x="790" y="1019"/>
                    <a:pt x="1019" y="793"/>
                    <a:pt x="1019" y="508"/>
                  </a:cubicBezTo>
                  <a:cubicBezTo>
                    <a:pt x="1019" y="226"/>
                    <a:pt x="793" y="0"/>
                    <a:pt x="5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1" name="Google Shape;6981;p55"/>
            <p:cNvSpPr/>
            <p:nvPr/>
          </p:nvSpPr>
          <p:spPr>
            <a:xfrm>
              <a:off x="2805444" y="2734408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1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3"/>
                  </a:cubicBezTo>
                  <a:cubicBezTo>
                    <a:pt x="1320" y="1098"/>
                    <a:pt x="1151" y="1067"/>
                    <a:pt x="981" y="1067"/>
                  </a:cubicBezTo>
                  <a:cubicBezTo>
                    <a:pt x="891" y="1067"/>
                    <a:pt x="800" y="1076"/>
                    <a:pt x="712" y="1092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3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9"/>
                    <a:pt x="572" y="3471"/>
                    <a:pt x="787" y="3987"/>
                  </a:cubicBezTo>
                  <a:cubicBezTo>
                    <a:pt x="811" y="4001"/>
                    <a:pt x="838" y="4007"/>
                    <a:pt x="866" y="4007"/>
                  </a:cubicBezTo>
                  <a:cubicBezTo>
                    <a:pt x="899" y="4007"/>
                    <a:pt x="934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5"/>
                    <a:pt x="2028" y="3276"/>
                  </a:cubicBezTo>
                  <a:cubicBezTo>
                    <a:pt x="2253" y="3675"/>
                    <a:pt x="2706" y="3912"/>
                    <a:pt x="3161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3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32"/>
                    <a:pt x="4034" y="1876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2" name="Google Shape;6982;p55"/>
            <p:cNvSpPr/>
            <p:nvPr/>
          </p:nvSpPr>
          <p:spPr>
            <a:xfrm>
              <a:off x="2878196" y="2757762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92"/>
                    <a:pt x="165" y="215"/>
                    <a:pt x="90" y="355"/>
                  </a:cubicBezTo>
                  <a:cubicBezTo>
                    <a:pt x="1" y="530"/>
                    <a:pt x="12" y="748"/>
                    <a:pt x="70" y="941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4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3" name="Google Shape;6983;p55"/>
            <p:cNvSpPr/>
            <p:nvPr/>
          </p:nvSpPr>
          <p:spPr>
            <a:xfrm>
              <a:off x="2886187" y="2772668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2"/>
                  </a:cubicBezTo>
                  <a:cubicBezTo>
                    <a:pt x="0" y="276"/>
                    <a:pt x="3" y="385"/>
                    <a:pt x="34" y="483"/>
                  </a:cubicBezTo>
                  <a:cubicBezTo>
                    <a:pt x="64" y="581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5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4" name="Google Shape;6984;p55"/>
            <p:cNvSpPr/>
            <p:nvPr/>
          </p:nvSpPr>
          <p:spPr>
            <a:xfrm>
              <a:off x="2898899" y="2830306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2"/>
                    <a:pt x="106" y="625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8"/>
                    <a:pt x="720" y="1186"/>
                    <a:pt x="871" y="1189"/>
                  </a:cubicBezTo>
                  <a:cubicBezTo>
                    <a:pt x="912" y="1038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5" name="Google Shape;6985;p55"/>
            <p:cNvSpPr/>
            <p:nvPr/>
          </p:nvSpPr>
          <p:spPr>
            <a:xfrm>
              <a:off x="2907677" y="28424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9"/>
                    <a:pt x="25" y="215"/>
                    <a:pt x="56" y="318"/>
                  </a:cubicBezTo>
                  <a:cubicBezTo>
                    <a:pt x="87" y="416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28"/>
                    <a:pt x="486" y="430"/>
                    <a:pt x="463" y="349"/>
                  </a:cubicBezTo>
                  <a:cubicBezTo>
                    <a:pt x="438" y="251"/>
                    <a:pt x="363" y="170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6" name="Google Shape;6986;p55"/>
            <p:cNvSpPr/>
            <p:nvPr/>
          </p:nvSpPr>
          <p:spPr>
            <a:xfrm>
              <a:off x="2848755" y="2829934"/>
              <a:ext cx="38964" cy="49979"/>
            </a:xfrm>
            <a:custGeom>
              <a:avLst/>
              <a:gdLst/>
              <a:ahLst/>
              <a:cxnLst/>
              <a:rect l="l" t="t" r="r" b="b"/>
              <a:pathLst>
                <a:path w="941" h="1207" extrusionOk="0">
                  <a:moveTo>
                    <a:pt x="940" y="1"/>
                  </a:moveTo>
                  <a:cubicBezTo>
                    <a:pt x="748" y="65"/>
                    <a:pt x="564" y="132"/>
                    <a:pt x="394" y="238"/>
                  </a:cubicBezTo>
                  <a:cubicBezTo>
                    <a:pt x="226" y="347"/>
                    <a:pt x="78" y="509"/>
                    <a:pt x="34" y="704"/>
                  </a:cubicBezTo>
                  <a:cubicBezTo>
                    <a:pt x="0" y="860"/>
                    <a:pt x="39" y="1053"/>
                    <a:pt x="84" y="1206"/>
                  </a:cubicBezTo>
                  <a:cubicBezTo>
                    <a:pt x="235" y="1198"/>
                    <a:pt x="391" y="1192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5"/>
                    <a:pt x="935" y="216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7" name="Google Shape;6987;p55"/>
            <p:cNvSpPr/>
            <p:nvPr/>
          </p:nvSpPr>
          <p:spPr>
            <a:xfrm>
              <a:off x="2856954" y="2839788"/>
              <a:ext cx="23602" cy="30062"/>
            </a:xfrm>
            <a:custGeom>
              <a:avLst/>
              <a:gdLst/>
              <a:ahLst/>
              <a:cxnLst/>
              <a:rect l="l" t="t" r="r" b="b"/>
              <a:pathLst>
                <a:path w="570" h="726" extrusionOk="0">
                  <a:moveTo>
                    <a:pt x="570" y="0"/>
                  </a:moveTo>
                  <a:lnTo>
                    <a:pt x="570" y="0"/>
                  </a:lnTo>
                  <a:cubicBezTo>
                    <a:pt x="455" y="39"/>
                    <a:pt x="338" y="78"/>
                    <a:pt x="240" y="145"/>
                  </a:cubicBezTo>
                  <a:cubicBezTo>
                    <a:pt x="140" y="209"/>
                    <a:pt x="53" y="304"/>
                    <a:pt x="26" y="424"/>
                  </a:cubicBezTo>
                  <a:cubicBezTo>
                    <a:pt x="0" y="522"/>
                    <a:pt x="26" y="636"/>
                    <a:pt x="53" y="725"/>
                  </a:cubicBezTo>
                  <a:cubicBezTo>
                    <a:pt x="143" y="723"/>
                    <a:pt x="238" y="720"/>
                    <a:pt x="316" y="675"/>
                  </a:cubicBezTo>
                  <a:cubicBezTo>
                    <a:pt x="419" y="614"/>
                    <a:pt x="475" y="494"/>
                    <a:pt x="511" y="377"/>
                  </a:cubicBezTo>
                  <a:cubicBezTo>
                    <a:pt x="544" y="257"/>
                    <a:pt x="567" y="131"/>
                    <a:pt x="5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8" name="Google Shape;6988;p55"/>
            <p:cNvSpPr/>
            <p:nvPr/>
          </p:nvSpPr>
          <p:spPr>
            <a:xfrm>
              <a:off x="2826230" y="2794158"/>
              <a:ext cx="56852" cy="31594"/>
            </a:xfrm>
            <a:custGeom>
              <a:avLst/>
              <a:gdLst/>
              <a:ahLst/>
              <a:cxnLst/>
              <a:rect l="l" t="t" r="r" b="b"/>
              <a:pathLst>
                <a:path w="1373" h="763" extrusionOk="0">
                  <a:moveTo>
                    <a:pt x="475" y="0"/>
                  </a:moveTo>
                  <a:cubicBezTo>
                    <a:pt x="472" y="0"/>
                    <a:pt x="469" y="0"/>
                    <a:pt x="466" y="0"/>
                  </a:cubicBezTo>
                  <a:cubicBezTo>
                    <a:pt x="313" y="9"/>
                    <a:pt x="137" y="95"/>
                    <a:pt x="0" y="176"/>
                  </a:cubicBezTo>
                  <a:cubicBezTo>
                    <a:pt x="45" y="318"/>
                    <a:pt x="90" y="466"/>
                    <a:pt x="193" y="572"/>
                  </a:cubicBezTo>
                  <a:cubicBezTo>
                    <a:pt x="332" y="717"/>
                    <a:pt x="547" y="759"/>
                    <a:pt x="745" y="762"/>
                  </a:cubicBezTo>
                  <a:cubicBezTo>
                    <a:pt x="768" y="762"/>
                    <a:pt x="792" y="763"/>
                    <a:pt x="815" y="763"/>
                  </a:cubicBezTo>
                  <a:cubicBezTo>
                    <a:pt x="1002" y="763"/>
                    <a:pt x="1192" y="743"/>
                    <a:pt x="1373" y="703"/>
                  </a:cubicBezTo>
                  <a:cubicBezTo>
                    <a:pt x="1264" y="536"/>
                    <a:pt x="1153" y="368"/>
                    <a:pt x="1007" y="232"/>
                  </a:cubicBezTo>
                  <a:cubicBezTo>
                    <a:pt x="864" y="97"/>
                    <a:pt x="675" y="0"/>
                    <a:pt x="47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9" name="Google Shape;6989;p55"/>
            <p:cNvSpPr/>
            <p:nvPr/>
          </p:nvSpPr>
          <p:spPr>
            <a:xfrm>
              <a:off x="2840557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5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5" y="378"/>
                    <a:pt x="412" y="378"/>
                    <a:pt x="430" y="378"/>
                  </a:cubicBezTo>
                  <a:cubicBezTo>
                    <a:pt x="517" y="378"/>
                    <a:pt x="606" y="368"/>
                    <a:pt x="689" y="349"/>
                  </a:cubicBezTo>
                  <a:cubicBezTo>
                    <a:pt x="634" y="265"/>
                    <a:pt x="578" y="182"/>
                    <a:pt x="505" y="117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0" name="Google Shape;6990;p55"/>
            <p:cNvSpPr/>
            <p:nvPr/>
          </p:nvSpPr>
          <p:spPr>
            <a:xfrm>
              <a:off x="2902336" y="2794158"/>
              <a:ext cx="56894" cy="31594"/>
            </a:xfrm>
            <a:custGeom>
              <a:avLst/>
              <a:gdLst/>
              <a:ahLst/>
              <a:cxnLst/>
              <a:rect l="l" t="t" r="r" b="b"/>
              <a:pathLst>
                <a:path w="1374" h="763" extrusionOk="0">
                  <a:moveTo>
                    <a:pt x="899" y="0"/>
                  </a:moveTo>
                  <a:cubicBezTo>
                    <a:pt x="698" y="0"/>
                    <a:pt x="509" y="97"/>
                    <a:pt x="366" y="232"/>
                  </a:cubicBezTo>
                  <a:cubicBezTo>
                    <a:pt x="218" y="368"/>
                    <a:pt x="107" y="536"/>
                    <a:pt x="1" y="703"/>
                  </a:cubicBezTo>
                  <a:cubicBezTo>
                    <a:pt x="182" y="743"/>
                    <a:pt x="372" y="763"/>
                    <a:pt x="559" y="763"/>
                  </a:cubicBezTo>
                  <a:cubicBezTo>
                    <a:pt x="582" y="763"/>
                    <a:pt x="605" y="762"/>
                    <a:pt x="628" y="762"/>
                  </a:cubicBezTo>
                  <a:cubicBezTo>
                    <a:pt x="827" y="759"/>
                    <a:pt x="1041" y="717"/>
                    <a:pt x="1181" y="572"/>
                  </a:cubicBezTo>
                  <a:cubicBezTo>
                    <a:pt x="1284" y="466"/>
                    <a:pt x="1332" y="318"/>
                    <a:pt x="1373" y="176"/>
                  </a:cubicBezTo>
                  <a:cubicBezTo>
                    <a:pt x="1237" y="95"/>
                    <a:pt x="1061" y="9"/>
                    <a:pt x="907" y="0"/>
                  </a:cubicBezTo>
                  <a:cubicBezTo>
                    <a:pt x="905" y="0"/>
                    <a:pt x="902" y="0"/>
                    <a:pt x="899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1" name="Google Shape;6991;p55"/>
            <p:cNvSpPr/>
            <p:nvPr/>
          </p:nvSpPr>
          <p:spPr>
            <a:xfrm>
              <a:off x="2916331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445" y="0"/>
                  </a:moveTo>
                  <a:cubicBezTo>
                    <a:pt x="347" y="0"/>
                    <a:pt x="255" y="52"/>
                    <a:pt x="184" y="117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86" y="368"/>
                    <a:pt x="173" y="378"/>
                    <a:pt x="259" y="378"/>
                  </a:cubicBezTo>
                  <a:cubicBezTo>
                    <a:pt x="277" y="378"/>
                    <a:pt x="295" y="378"/>
                    <a:pt x="313" y="377"/>
                  </a:cubicBezTo>
                  <a:cubicBezTo>
                    <a:pt x="416" y="374"/>
                    <a:pt x="522" y="357"/>
                    <a:pt x="592" y="285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2" name="Google Shape;6992;p55"/>
            <p:cNvSpPr/>
            <p:nvPr/>
          </p:nvSpPr>
          <p:spPr>
            <a:xfrm>
              <a:off x="2805444" y="3527432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0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2"/>
                  </a:cubicBezTo>
                  <a:cubicBezTo>
                    <a:pt x="1321" y="1097"/>
                    <a:pt x="1154" y="1066"/>
                    <a:pt x="986" y="1066"/>
                  </a:cubicBezTo>
                  <a:cubicBezTo>
                    <a:pt x="894" y="1066"/>
                    <a:pt x="802" y="1076"/>
                    <a:pt x="712" y="1091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2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8"/>
                    <a:pt x="572" y="3468"/>
                    <a:pt x="787" y="3985"/>
                  </a:cubicBezTo>
                  <a:cubicBezTo>
                    <a:pt x="812" y="4000"/>
                    <a:pt x="840" y="4006"/>
                    <a:pt x="869" y="4006"/>
                  </a:cubicBezTo>
                  <a:cubicBezTo>
                    <a:pt x="901" y="4006"/>
                    <a:pt x="935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2"/>
                    <a:pt x="2028" y="3273"/>
                  </a:cubicBezTo>
                  <a:cubicBezTo>
                    <a:pt x="2253" y="3674"/>
                    <a:pt x="2706" y="3912"/>
                    <a:pt x="3162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0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27"/>
                    <a:pt x="4034" y="1873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3" name="Google Shape;6993;p55"/>
            <p:cNvSpPr/>
            <p:nvPr/>
          </p:nvSpPr>
          <p:spPr>
            <a:xfrm>
              <a:off x="2878196" y="3550785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87"/>
                    <a:pt x="165" y="215"/>
                    <a:pt x="90" y="352"/>
                  </a:cubicBezTo>
                  <a:cubicBezTo>
                    <a:pt x="1" y="530"/>
                    <a:pt x="12" y="748"/>
                    <a:pt x="70" y="938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3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4" name="Google Shape;6994;p55"/>
            <p:cNvSpPr/>
            <p:nvPr/>
          </p:nvSpPr>
          <p:spPr>
            <a:xfrm>
              <a:off x="2886187" y="3565692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1"/>
                  </a:cubicBezTo>
                  <a:cubicBezTo>
                    <a:pt x="0" y="276"/>
                    <a:pt x="3" y="382"/>
                    <a:pt x="34" y="480"/>
                  </a:cubicBezTo>
                  <a:cubicBezTo>
                    <a:pt x="64" y="580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4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5" name="Google Shape;6995;p55"/>
            <p:cNvSpPr/>
            <p:nvPr/>
          </p:nvSpPr>
          <p:spPr>
            <a:xfrm>
              <a:off x="2898899" y="3623330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1"/>
                    <a:pt x="106" y="622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7"/>
                    <a:pt x="720" y="1186"/>
                    <a:pt x="871" y="1189"/>
                  </a:cubicBezTo>
                  <a:cubicBezTo>
                    <a:pt x="912" y="1035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6" name="Google Shape;6996;p55"/>
            <p:cNvSpPr/>
            <p:nvPr/>
          </p:nvSpPr>
          <p:spPr>
            <a:xfrm>
              <a:off x="2907677" y="36353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6"/>
                    <a:pt x="25" y="215"/>
                    <a:pt x="56" y="316"/>
                  </a:cubicBezTo>
                  <a:cubicBezTo>
                    <a:pt x="87" y="413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30"/>
                    <a:pt x="486" y="433"/>
                    <a:pt x="463" y="349"/>
                  </a:cubicBezTo>
                  <a:cubicBezTo>
                    <a:pt x="438" y="251"/>
                    <a:pt x="363" y="171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7" name="Google Shape;6997;p55"/>
            <p:cNvSpPr/>
            <p:nvPr/>
          </p:nvSpPr>
          <p:spPr>
            <a:xfrm>
              <a:off x="2848755" y="3622957"/>
              <a:ext cx="38964" cy="49855"/>
            </a:xfrm>
            <a:custGeom>
              <a:avLst/>
              <a:gdLst/>
              <a:ahLst/>
              <a:cxnLst/>
              <a:rect l="l" t="t" r="r" b="b"/>
              <a:pathLst>
                <a:path w="941" h="1204" extrusionOk="0">
                  <a:moveTo>
                    <a:pt x="940" y="1"/>
                  </a:moveTo>
                  <a:lnTo>
                    <a:pt x="940" y="1"/>
                  </a:lnTo>
                  <a:cubicBezTo>
                    <a:pt x="748" y="65"/>
                    <a:pt x="564" y="129"/>
                    <a:pt x="394" y="238"/>
                  </a:cubicBezTo>
                  <a:cubicBezTo>
                    <a:pt x="224" y="347"/>
                    <a:pt x="78" y="506"/>
                    <a:pt x="34" y="704"/>
                  </a:cubicBezTo>
                  <a:cubicBezTo>
                    <a:pt x="0" y="860"/>
                    <a:pt x="39" y="1053"/>
                    <a:pt x="84" y="1203"/>
                  </a:cubicBezTo>
                  <a:cubicBezTo>
                    <a:pt x="235" y="1198"/>
                    <a:pt x="391" y="1189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2"/>
                    <a:pt x="935" y="213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8" name="Google Shape;6998;p55"/>
            <p:cNvSpPr/>
            <p:nvPr/>
          </p:nvSpPr>
          <p:spPr>
            <a:xfrm>
              <a:off x="2856954" y="3632771"/>
              <a:ext cx="23602" cy="30103"/>
            </a:xfrm>
            <a:custGeom>
              <a:avLst/>
              <a:gdLst/>
              <a:ahLst/>
              <a:cxnLst/>
              <a:rect l="l" t="t" r="r" b="b"/>
              <a:pathLst>
                <a:path w="570" h="727" extrusionOk="0">
                  <a:moveTo>
                    <a:pt x="570" y="1"/>
                  </a:moveTo>
                  <a:lnTo>
                    <a:pt x="570" y="1"/>
                  </a:lnTo>
                  <a:cubicBezTo>
                    <a:pt x="455" y="40"/>
                    <a:pt x="338" y="79"/>
                    <a:pt x="240" y="146"/>
                  </a:cubicBezTo>
                  <a:cubicBezTo>
                    <a:pt x="140" y="210"/>
                    <a:pt x="53" y="305"/>
                    <a:pt x="26" y="425"/>
                  </a:cubicBezTo>
                  <a:cubicBezTo>
                    <a:pt x="0" y="523"/>
                    <a:pt x="26" y="637"/>
                    <a:pt x="53" y="726"/>
                  </a:cubicBezTo>
                  <a:cubicBezTo>
                    <a:pt x="143" y="724"/>
                    <a:pt x="238" y="721"/>
                    <a:pt x="316" y="676"/>
                  </a:cubicBezTo>
                  <a:cubicBezTo>
                    <a:pt x="419" y="615"/>
                    <a:pt x="475" y="495"/>
                    <a:pt x="511" y="378"/>
                  </a:cubicBezTo>
                  <a:cubicBezTo>
                    <a:pt x="544" y="258"/>
                    <a:pt x="567" y="132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9" name="Google Shape;6999;p55"/>
            <p:cNvSpPr/>
            <p:nvPr/>
          </p:nvSpPr>
          <p:spPr>
            <a:xfrm>
              <a:off x="2826230" y="3587140"/>
              <a:ext cx="56852" cy="31635"/>
            </a:xfrm>
            <a:custGeom>
              <a:avLst/>
              <a:gdLst/>
              <a:ahLst/>
              <a:cxnLst/>
              <a:rect l="l" t="t" r="r" b="b"/>
              <a:pathLst>
                <a:path w="1373" h="764" extrusionOk="0">
                  <a:moveTo>
                    <a:pt x="475" y="1"/>
                  </a:moveTo>
                  <a:cubicBezTo>
                    <a:pt x="472" y="1"/>
                    <a:pt x="469" y="1"/>
                    <a:pt x="466" y="1"/>
                  </a:cubicBezTo>
                  <a:cubicBezTo>
                    <a:pt x="313" y="9"/>
                    <a:pt x="137" y="96"/>
                    <a:pt x="0" y="177"/>
                  </a:cubicBezTo>
                  <a:cubicBezTo>
                    <a:pt x="45" y="319"/>
                    <a:pt x="90" y="467"/>
                    <a:pt x="193" y="573"/>
                  </a:cubicBezTo>
                  <a:cubicBezTo>
                    <a:pt x="332" y="718"/>
                    <a:pt x="547" y="760"/>
                    <a:pt x="745" y="763"/>
                  </a:cubicBezTo>
                  <a:cubicBezTo>
                    <a:pt x="768" y="763"/>
                    <a:pt x="792" y="764"/>
                    <a:pt x="815" y="764"/>
                  </a:cubicBezTo>
                  <a:cubicBezTo>
                    <a:pt x="1002" y="764"/>
                    <a:pt x="1192" y="744"/>
                    <a:pt x="1373" y="704"/>
                  </a:cubicBezTo>
                  <a:cubicBezTo>
                    <a:pt x="1264" y="537"/>
                    <a:pt x="1153" y="369"/>
                    <a:pt x="1007" y="233"/>
                  </a:cubicBezTo>
                  <a:cubicBezTo>
                    <a:pt x="864" y="98"/>
                    <a:pt x="675" y="1"/>
                    <a:pt x="475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0" name="Google Shape;7000;p55"/>
            <p:cNvSpPr/>
            <p:nvPr/>
          </p:nvSpPr>
          <p:spPr>
            <a:xfrm>
              <a:off x="2840557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2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0" y="377"/>
                    <a:pt x="402" y="377"/>
                    <a:pt x="415" y="377"/>
                  </a:cubicBezTo>
                  <a:cubicBezTo>
                    <a:pt x="507" y="377"/>
                    <a:pt x="601" y="368"/>
                    <a:pt x="689" y="349"/>
                  </a:cubicBezTo>
                  <a:cubicBezTo>
                    <a:pt x="634" y="265"/>
                    <a:pt x="578" y="182"/>
                    <a:pt x="505" y="115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1" name="Google Shape;7001;p55"/>
            <p:cNvSpPr/>
            <p:nvPr/>
          </p:nvSpPr>
          <p:spPr>
            <a:xfrm>
              <a:off x="2902336" y="3587140"/>
              <a:ext cx="56894" cy="31635"/>
            </a:xfrm>
            <a:custGeom>
              <a:avLst/>
              <a:gdLst/>
              <a:ahLst/>
              <a:cxnLst/>
              <a:rect l="l" t="t" r="r" b="b"/>
              <a:pathLst>
                <a:path w="1374" h="764" extrusionOk="0">
                  <a:moveTo>
                    <a:pt x="899" y="1"/>
                  </a:moveTo>
                  <a:cubicBezTo>
                    <a:pt x="698" y="1"/>
                    <a:pt x="509" y="98"/>
                    <a:pt x="366" y="233"/>
                  </a:cubicBezTo>
                  <a:cubicBezTo>
                    <a:pt x="218" y="369"/>
                    <a:pt x="107" y="537"/>
                    <a:pt x="1" y="704"/>
                  </a:cubicBezTo>
                  <a:cubicBezTo>
                    <a:pt x="182" y="744"/>
                    <a:pt x="372" y="764"/>
                    <a:pt x="559" y="764"/>
                  </a:cubicBezTo>
                  <a:cubicBezTo>
                    <a:pt x="582" y="764"/>
                    <a:pt x="605" y="763"/>
                    <a:pt x="628" y="763"/>
                  </a:cubicBezTo>
                  <a:cubicBezTo>
                    <a:pt x="827" y="760"/>
                    <a:pt x="1041" y="718"/>
                    <a:pt x="1181" y="573"/>
                  </a:cubicBezTo>
                  <a:cubicBezTo>
                    <a:pt x="1284" y="467"/>
                    <a:pt x="1332" y="319"/>
                    <a:pt x="1373" y="177"/>
                  </a:cubicBezTo>
                  <a:cubicBezTo>
                    <a:pt x="1237" y="96"/>
                    <a:pt x="1061" y="9"/>
                    <a:pt x="907" y="1"/>
                  </a:cubicBezTo>
                  <a:cubicBezTo>
                    <a:pt x="905" y="1"/>
                    <a:pt x="902" y="1"/>
                    <a:pt x="899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2" name="Google Shape;7002;p55"/>
            <p:cNvSpPr/>
            <p:nvPr/>
          </p:nvSpPr>
          <p:spPr>
            <a:xfrm>
              <a:off x="2916331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445" y="0"/>
                  </a:moveTo>
                  <a:cubicBezTo>
                    <a:pt x="347" y="0"/>
                    <a:pt x="255" y="52"/>
                    <a:pt x="184" y="115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91" y="368"/>
                    <a:pt x="184" y="377"/>
                    <a:pt x="275" y="377"/>
                  </a:cubicBezTo>
                  <a:cubicBezTo>
                    <a:pt x="287" y="377"/>
                    <a:pt x="300" y="377"/>
                    <a:pt x="313" y="377"/>
                  </a:cubicBezTo>
                  <a:cubicBezTo>
                    <a:pt x="416" y="374"/>
                    <a:pt x="522" y="357"/>
                    <a:pt x="592" y="282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3" name="Google Shape;7003;p55"/>
            <p:cNvSpPr/>
            <p:nvPr/>
          </p:nvSpPr>
          <p:spPr>
            <a:xfrm>
              <a:off x="2595884" y="2643976"/>
              <a:ext cx="661402" cy="1123096"/>
            </a:xfrm>
            <a:custGeom>
              <a:avLst/>
              <a:gdLst/>
              <a:ahLst/>
              <a:cxnLst/>
              <a:rect l="l" t="t" r="r" b="b"/>
              <a:pathLst>
                <a:path w="15973" h="27123" extrusionOk="0">
                  <a:moveTo>
                    <a:pt x="7154" y="0"/>
                  </a:moveTo>
                  <a:cubicBezTo>
                    <a:pt x="6052" y="0"/>
                    <a:pt x="4994" y="204"/>
                    <a:pt x="4021" y="578"/>
                  </a:cubicBezTo>
                  <a:cubicBezTo>
                    <a:pt x="4760" y="648"/>
                    <a:pt x="5491" y="809"/>
                    <a:pt x="6183" y="1074"/>
                  </a:cubicBezTo>
                  <a:cubicBezTo>
                    <a:pt x="9263" y="2255"/>
                    <a:pt x="11439" y="5223"/>
                    <a:pt x="12231" y="8420"/>
                  </a:cubicBezTo>
                  <a:cubicBezTo>
                    <a:pt x="13020" y="11620"/>
                    <a:pt x="12574" y="15021"/>
                    <a:pt x="11592" y="18170"/>
                  </a:cubicBezTo>
                  <a:cubicBezTo>
                    <a:pt x="10699" y="21021"/>
                    <a:pt x="9045" y="24026"/>
                    <a:pt x="6169" y="24841"/>
                  </a:cubicBezTo>
                  <a:cubicBezTo>
                    <a:pt x="5663" y="24985"/>
                    <a:pt x="5145" y="25051"/>
                    <a:pt x="4625" y="25051"/>
                  </a:cubicBezTo>
                  <a:cubicBezTo>
                    <a:pt x="3244" y="25051"/>
                    <a:pt x="1849" y="24585"/>
                    <a:pt x="645" y="23875"/>
                  </a:cubicBezTo>
                  <a:cubicBezTo>
                    <a:pt x="422" y="23747"/>
                    <a:pt x="210" y="23608"/>
                    <a:pt x="0" y="23463"/>
                  </a:cubicBezTo>
                  <a:lnTo>
                    <a:pt x="0" y="23463"/>
                  </a:lnTo>
                  <a:cubicBezTo>
                    <a:pt x="1602" y="25678"/>
                    <a:pt x="4207" y="27123"/>
                    <a:pt x="7154" y="27123"/>
                  </a:cubicBezTo>
                  <a:cubicBezTo>
                    <a:pt x="12024" y="27123"/>
                    <a:pt x="15972" y="23175"/>
                    <a:pt x="15972" y="18301"/>
                  </a:cubicBezTo>
                  <a:lnTo>
                    <a:pt x="15972" y="8822"/>
                  </a:lnTo>
                  <a:cubicBezTo>
                    <a:pt x="15972" y="3954"/>
                    <a:pt x="12024" y="0"/>
                    <a:pt x="715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4" name="Google Shape;7004;p55"/>
            <p:cNvSpPr/>
            <p:nvPr/>
          </p:nvSpPr>
          <p:spPr>
            <a:xfrm>
              <a:off x="2730704" y="2612092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67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5" name="Google Shape;7005;p55"/>
            <p:cNvSpPr/>
            <p:nvPr/>
          </p:nvSpPr>
          <p:spPr>
            <a:xfrm>
              <a:off x="2731284" y="2616606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7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6" name="Google Shape;7006;p55"/>
            <p:cNvSpPr/>
            <p:nvPr/>
          </p:nvSpPr>
          <p:spPr>
            <a:xfrm>
              <a:off x="2767888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4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4" y="4412"/>
                    <a:pt x="235" y="4412"/>
                  </a:cubicBezTo>
                  <a:cubicBezTo>
                    <a:pt x="363" y="4412"/>
                    <a:pt x="472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7" name="Google Shape;7007;p55"/>
            <p:cNvSpPr/>
            <p:nvPr/>
          </p:nvSpPr>
          <p:spPr>
            <a:xfrm>
              <a:off x="2800226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8" name="Google Shape;7008;p55"/>
            <p:cNvSpPr/>
            <p:nvPr/>
          </p:nvSpPr>
          <p:spPr>
            <a:xfrm>
              <a:off x="2832565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9" name="Google Shape;7009;p55"/>
            <p:cNvSpPr/>
            <p:nvPr/>
          </p:nvSpPr>
          <p:spPr>
            <a:xfrm>
              <a:off x="2864821" y="3764693"/>
              <a:ext cx="19296" cy="182690"/>
            </a:xfrm>
            <a:custGeom>
              <a:avLst/>
              <a:gdLst/>
              <a:ahLst/>
              <a:cxnLst/>
              <a:rect l="l" t="t" r="r" b="b"/>
              <a:pathLst>
                <a:path w="466" h="4412" extrusionOk="0">
                  <a:moveTo>
                    <a:pt x="232" y="1"/>
                  </a:moveTo>
                  <a:cubicBezTo>
                    <a:pt x="103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3" y="4412"/>
                    <a:pt x="232" y="4412"/>
                  </a:cubicBezTo>
                  <a:cubicBezTo>
                    <a:pt x="363" y="4412"/>
                    <a:pt x="466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0" name="Google Shape;7010;p55"/>
            <p:cNvSpPr/>
            <p:nvPr/>
          </p:nvSpPr>
          <p:spPr>
            <a:xfrm>
              <a:off x="2899810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5" y="4412"/>
                  </a:cubicBezTo>
                  <a:cubicBezTo>
                    <a:pt x="369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1" name="Google Shape;7011;p55"/>
            <p:cNvSpPr/>
            <p:nvPr/>
          </p:nvSpPr>
          <p:spPr>
            <a:xfrm>
              <a:off x="2932149" y="3764693"/>
              <a:ext cx="19586" cy="182690"/>
            </a:xfrm>
            <a:custGeom>
              <a:avLst/>
              <a:gdLst/>
              <a:ahLst/>
              <a:cxnLst/>
              <a:rect l="l" t="t" r="r" b="b"/>
              <a:pathLst>
                <a:path w="473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2" name="Google Shape;7012;p55"/>
            <p:cNvSpPr/>
            <p:nvPr/>
          </p:nvSpPr>
          <p:spPr>
            <a:xfrm>
              <a:off x="2964487" y="3764693"/>
              <a:ext cx="19462" cy="182690"/>
            </a:xfrm>
            <a:custGeom>
              <a:avLst/>
              <a:gdLst/>
              <a:ahLst/>
              <a:cxnLst/>
              <a:rect l="l" t="t" r="r" b="b"/>
              <a:pathLst>
                <a:path w="470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3" name="Google Shape;7013;p55"/>
            <p:cNvSpPr/>
            <p:nvPr/>
          </p:nvSpPr>
          <p:spPr>
            <a:xfrm>
              <a:off x="2996743" y="3764693"/>
              <a:ext cx="19420" cy="182690"/>
            </a:xfrm>
            <a:custGeom>
              <a:avLst/>
              <a:gdLst/>
              <a:ahLst/>
              <a:cxnLst/>
              <a:rect l="l" t="t" r="r" b="b"/>
              <a:pathLst>
                <a:path w="469" h="4412" extrusionOk="0">
                  <a:moveTo>
                    <a:pt x="234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4" y="4412"/>
                  </a:cubicBezTo>
                  <a:cubicBezTo>
                    <a:pt x="366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4" name="Google Shape;7014;p55"/>
            <p:cNvSpPr/>
            <p:nvPr/>
          </p:nvSpPr>
          <p:spPr>
            <a:xfrm>
              <a:off x="2730704" y="3729248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70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5" name="Google Shape;7015;p55"/>
            <p:cNvSpPr/>
            <p:nvPr/>
          </p:nvSpPr>
          <p:spPr>
            <a:xfrm>
              <a:off x="2731284" y="3733762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9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6" name="Google Shape;7016;p55"/>
            <p:cNvSpPr/>
            <p:nvPr/>
          </p:nvSpPr>
          <p:spPr>
            <a:xfrm>
              <a:off x="2839522" y="4211762"/>
              <a:ext cx="105962" cy="106086"/>
            </a:xfrm>
            <a:custGeom>
              <a:avLst/>
              <a:gdLst/>
              <a:ahLst/>
              <a:cxnLst/>
              <a:rect l="l" t="t" r="r" b="b"/>
              <a:pathLst>
                <a:path w="2559" h="2562" extrusionOk="0">
                  <a:moveTo>
                    <a:pt x="1281" y="0"/>
                  </a:moveTo>
                  <a:lnTo>
                    <a:pt x="0" y="1281"/>
                  </a:lnTo>
                  <a:lnTo>
                    <a:pt x="1281" y="2561"/>
                  </a:lnTo>
                  <a:lnTo>
                    <a:pt x="2558" y="128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7" name="Google Shape;7017;p55"/>
            <p:cNvSpPr/>
            <p:nvPr/>
          </p:nvSpPr>
          <p:spPr>
            <a:xfrm>
              <a:off x="2861219" y="4348860"/>
              <a:ext cx="62774" cy="62774"/>
            </a:xfrm>
            <a:custGeom>
              <a:avLst/>
              <a:gdLst/>
              <a:ahLst/>
              <a:cxnLst/>
              <a:rect l="l" t="t" r="r" b="b"/>
              <a:pathLst>
                <a:path w="1516" h="1516" extrusionOk="0">
                  <a:moveTo>
                    <a:pt x="759" y="1"/>
                  </a:moveTo>
                  <a:cubicBezTo>
                    <a:pt x="341" y="1"/>
                    <a:pt x="1" y="338"/>
                    <a:pt x="1" y="757"/>
                  </a:cubicBezTo>
                  <a:cubicBezTo>
                    <a:pt x="1" y="1175"/>
                    <a:pt x="341" y="1516"/>
                    <a:pt x="759" y="1516"/>
                  </a:cubicBezTo>
                  <a:cubicBezTo>
                    <a:pt x="1178" y="1516"/>
                    <a:pt x="1515" y="1175"/>
                    <a:pt x="1515" y="757"/>
                  </a:cubicBezTo>
                  <a:cubicBezTo>
                    <a:pt x="1515" y="338"/>
                    <a:pt x="1178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8" name="Google Shape;7018;p55"/>
            <p:cNvSpPr/>
            <p:nvPr/>
          </p:nvSpPr>
          <p:spPr>
            <a:xfrm>
              <a:off x="2869666" y="4449603"/>
              <a:ext cx="41159" cy="178756"/>
            </a:xfrm>
            <a:custGeom>
              <a:avLst/>
              <a:gdLst/>
              <a:ahLst/>
              <a:cxnLst/>
              <a:rect l="l" t="t" r="r" b="b"/>
              <a:pathLst>
                <a:path w="994" h="4317" extrusionOk="0">
                  <a:moveTo>
                    <a:pt x="0" y="1"/>
                  </a:moveTo>
                  <a:lnTo>
                    <a:pt x="0" y="4316"/>
                  </a:lnTo>
                  <a:lnTo>
                    <a:pt x="993" y="431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9" name="Google Shape;7019;p55"/>
            <p:cNvSpPr/>
            <p:nvPr/>
          </p:nvSpPr>
          <p:spPr>
            <a:xfrm>
              <a:off x="2839604" y="4244349"/>
              <a:ext cx="105879" cy="73374"/>
            </a:xfrm>
            <a:custGeom>
              <a:avLst/>
              <a:gdLst/>
              <a:ahLst/>
              <a:cxnLst/>
              <a:rect l="l" t="t" r="r" b="b"/>
              <a:pathLst>
                <a:path w="2557" h="1772" extrusionOk="0">
                  <a:moveTo>
                    <a:pt x="2065" y="0"/>
                  </a:moveTo>
                  <a:lnTo>
                    <a:pt x="1083" y="979"/>
                  </a:lnTo>
                  <a:lnTo>
                    <a:pt x="297" y="195"/>
                  </a:lnTo>
                  <a:lnTo>
                    <a:pt x="1" y="494"/>
                  </a:lnTo>
                  <a:lnTo>
                    <a:pt x="1281" y="1772"/>
                  </a:lnTo>
                  <a:lnTo>
                    <a:pt x="2556" y="494"/>
                  </a:lnTo>
                  <a:lnTo>
                    <a:pt x="206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0" name="Google Shape;7020;p55"/>
            <p:cNvSpPr/>
            <p:nvPr/>
          </p:nvSpPr>
          <p:spPr>
            <a:xfrm>
              <a:off x="2863662" y="4353374"/>
              <a:ext cx="60331" cy="58053"/>
            </a:xfrm>
            <a:custGeom>
              <a:avLst/>
              <a:gdLst/>
              <a:ahLst/>
              <a:cxnLst/>
              <a:rect l="l" t="t" r="r" b="b"/>
              <a:pathLst>
                <a:path w="1457" h="1402" extrusionOk="0">
                  <a:moveTo>
                    <a:pt x="1080" y="1"/>
                  </a:moveTo>
                  <a:lnTo>
                    <a:pt x="1080" y="1"/>
                  </a:lnTo>
                  <a:cubicBezTo>
                    <a:pt x="1116" y="87"/>
                    <a:pt x="1136" y="185"/>
                    <a:pt x="1136" y="282"/>
                  </a:cubicBezTo>
                  <a:cubicBezTo>
                    <a:pt x="1136" y="701"/>
                    <a:pt x="798" y="1038"/>
                    <a:pt x="380" y="1038"/>
                  </a:cubicBezTo>
                  <a:cubicBezTo>
                    <a:pt x="240" y="1038"/>
                    <a:pt x="112" y="1002"/>
                    <a:pt x="0" y="932"/>
                  </a:cubicBezTo>
                  <a:lnTo>
                    <a:pt x="0" y="932"/>
                  </a:lnTo>
                  <a:cubicBezTo>
                    <a:pt x="112" y="1206"/>
                    <a:pt x="382" y="1401"/>
                    <a:pt x="700" y="1401"/>
                  </a:cubicBezTo>
                  <a:cubicBezTo>
                    <a:pt x="1119" y="1401"/>
                    <a:pt x="1456" y="1064"/>
                    <a:pt x="1456" y="645"/>
                  </a:cubicBezTo>
                  <a:cubicBezTo>
                    <a:pt x="1454" y="374"/>
                    <a:pt x="1303" y="132"/>
                    <a:pt x="1080" y="1"/>
                  </a:cubicBezTo>
                  <a:close/>
                </a:path>
              </a:pathLst>
            </a:custGeom>
            <a:solidFill>
              <a:srgbClr val="FAD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1" name="Google Shape;7021;p55"/>
            <p:cNvSpPr/>
            <p:nvPr/>
          </p:nvSpPr>
          <p:spPr>
            <a:xfrm>
              <a:off x="2869666" y="4449727"/>
              <a:ext cx="41159" cy="178632"/>
            </a:xfrm>
            <a:custGeom>
              <a:avLst/>
              <a:gdLst/>
              <a:ahLst/>
              <a:cxnLst/>
              <a:rect l="l" t="t" r="r" b="b"/>
              <a:pathLst>
                <a:path w="994" h="4314" extrusionOk="0">
                  <a:moveTo>
                    <a:pt x="608" y="0"/>
                  </a:moveTo>
                  <a:lnTo>
                    <a:pt x="608" y="3920"/>
                  </a:lnTo>
                  <a:lnTo>
                    <a:pt x="0" y="3920"/>
                  </a:lnTo>
                  <a:lnTo>
                    <a:pt x="0" y="4313"/>
                  </a:lnTo>
                  <a:lnTo>
                    <a:pt x="993" y="4313"/>
                  </a:lnTo>
                  <a:lnTo>
                    <a:pt x="993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Title 5">
            <a:extLst>
              <a:ext uri="{FF2B5EF4-FFF2-40B4-BE49-F238E27FC236}">
                <a16:creationId xmlns:a16="http://schemas.microsoft.com/office/drawing/2014/main" id="{AB569D66-B1DF-F180-9848-BE8035615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733" y="3561850"/>
            <a:ext cx="2380055" cy="640857"/>
          </a:xfrm>
        </p:spPr>
        <p:txBody>
          <a:bodyPr/>
          <a:lstStyle/>
          <a:p>
            <a:r>
              <a:rPr lang="en-US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visit</a:t>
            </a:r>
          </a:p>
        </p:txBody>
      </p:sp>
      <p:sp>
        <p:nvSpPr>
          <p:cNvPr id="11" name="Title 5">
            <a:extLst>
              <a:ext uri="{FF2B5EF4-FFF2-40B4-BE49-F238E27FC236}">
                <a16:creationId xmlns:a16="http://schemas.microsoft.com/office/drawing/2014/main" id="{C5990E15-0BEC-7F59-4F69-E472B74ADEA8}"/>
              </a:ext>
            </a:extLst>
          </p:cNvPr>
          <p:cNvSpPr txBox="1">
            <a:spLocks/>
          </p:cNvSpPr>
          <p:nvPr/>
        </p:nvSpPr>
        <p:spPr>
          <a:xfrm>
            <a:off x="2229666" y="1332652"/>
            <a:ext cx="2965309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7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r>
              <a:rPr lang="en-US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</a:t>
            </a:r>
          </a:p>
        </p:txBody>
      </p:sp>
      <p:sp>
        <p:nvSpPr>
          <p:cNvPr id="12" name="Title 5">
            <a:extLst>
              <a:ext uri="{FF2B5EF4-FFF2-40B4-BE49-F238E27FC236}">
                <a16:creationId xmlns:a16="http://schemas.microsoft.com/office/drawing/2014/main" id="{B0B6D679-F5A7-F25B-95CF-C4F3B2BF2CBC}"/>
              </a:ext>
            </a:extLst>
          </p:cNvPr>
          <p:cNvSpPr txBox="1">
            <a:spLocks/>
          </p:cNvSpPr>
          <p:nvPr/>
        </p:nvSpPr>
        <p:spPr>
          <a:xfrm>
            <a:off x="4728822" y="1387302"/>
            <a:ext cx="2380055" cy="64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7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r>
              <a:rPr lang="en-US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relatives</a:t>
            </a:r>
          </a:p>
        </p:txBody>
      </p:sp>
      <p:sp>
        <p:nvSpPr>
          <p:cNvPr id="13" name="Title 5">
            <a:extLst>
              <a:ext uri="{FF2B5EF4-FFF2-40B4-BE49-F238E27FC236}">
                <a16:creationId xmlns:a16="http://schemas.microsoft.com/office/drawing/2014/main" id="{68EDFA53-200D-F83B-CD77-D4B200D38B36}"/>
              </a:ext>
            </a:extLst>
          </p:cNvPr>
          <p:cNvSpPr txBox="1">
            <a:spLocks/>
          </p:cNvSpPr>
          <p:nvPr/>
        </p:nvSpPr>
        <p:spPr>
          <a:xfrm>
            <a:off x="4771479" y="3544193"/>
            <a:ext cx="2965309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7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r>
              <a:rPr lang="en-US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Lucky money</a:t>
            </a:r>
          </a:p>
        </p:txBody>
      </p:sp>
      <p:pic>
        <p:nvPicPr>
          <p:cNvPr id="2" name="Picture 2" descr="Top 99 Hình Ảnh Ngày Tết Nguyên Đán 2023 Ý Nghĩa Nhất | Hình ảnh, Ông bà,  Lì xì">
            <a:extLst>
              <a:ext uri="{FF2B5EF4-FFF2-40B4-BE49-F238E27FC236}">
                <a16:creationId xmlns:a16="http://schemas.microsoft.com/office/drawing/2014/main" id="{4B162D65-F79F-63FE-4C9B-C57CC2724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66" y="465558"/>
            <a:ext cx="2828610" cy="2309070"/>
          </a:xfrm>
          <a:prstGeom prst="ellipse">
            <a:avLst/>
          </a:prstGeom>
          <a:ln w="63500" cap="rnd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òn bao nhiêu ngày nữa đến tết Nguyên Đán 2022?">
            <a:extLst>
              <a:ext uri="{FF2B5EF4-FFF2-40B4-BE49-F238E27FC236}">
                <a16:creationId xmlns:a16="http://schemas.microsoft.com/office/drawing/2014/main" id="{A8B4DAF7-47CB-3AF1-3208-48DCC7255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86" y="2896619"/>
            <a:ext cx="2733701" cy="2175058"/>
          </a:xfrm>
          <a:prstGeom prst="ellipse">
            <a:avLst/>
          </a:prstGeom>
          <a:ln w="63500" cap="rnd">
            <a:solidFill>
              <a:schemeClr val="accent3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3948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71605E-6 L -0.10174 -0.426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87" y="-213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23457E-6 L -0.09062 0.4228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1" y="211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9" name="Google Shape;6699;p55"/>
          <p:cNvSpPr txBox="1">
            <a:spLocks noGrp="1"/>
          </p:cNvSpPr>
          <p:nvPr>
            <p:ph type="title" idx="2"/>
          </p:nvPr>
        </p:nvSpPr>
        <p:spPr>
          <a:xfrm>
            <a:off x="1735517" y="1399"/>
            <a:ext cx="5860500" cy="10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Matching</a:t>
            </a:r>
            <a:endParaRPr dirty="0"/>
          </a:p>
        </p:txBody>
      </p:sp>
      <p:grpSp>
        <p:nvGrpSpPr>
          <p:cNvPr id="6702" name="Google Shape;6702;p55"/>
          <p:cNvGrpSpPr/>
          <p:nvPr/>
        </p:nvGrpSpPr>
        <p:grpSpPr>
          <a:xfrm>
            <a:off x="656037" y="-2"/>
            <a:ext cx="858570" cy="3767747"/>
            <a:chOff x="2526900" y="1423675"/>
            <a:chExt cx="730387" cy="3204684"/>
          </a:xfrm>
        </p:grpSpPr>
        <p:sp>
          <p:nvSpPr>
            <p:cNvPr id="6703" name="Google Shape;6703;p55"/>
            <p:cNvSpPr/>
            <p:nvPr/>
          </p:nvSpPr>
          <p:spPr>
            <a:xfrm>
              <a:off x="2877409" y="1423675"/>
              <a:ext cx="30393" cy="3034797"/>
            </a:xfrm>
            <a:custGeom>
              <a:avLst/>
              <a:gdLst/>
              <a:ahLst/>
              <a:cxnLst/>
              <a:rect l="l" t="t" r="r" b="b"/>
              <a:pathLst>
                <a:path w="734" h="73291" extrusionOk="0">
                  <a:moveTo>
                    <a:pt x="0" y="0"/>
                  </a:moveTo>
                  <a:lnTo>
                    <a:pt x="0" y="73291"/>
                  </a:lnTo>
                  <a:lnTo>
                    <a:pt x="734" y="73291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4" name="Google Shape;6704;p55"/>
            <p:cNvSpPr/>
            <p:nvPr/>
          </p:nvSpPr>
          <p:spPr>
            <a:xfrm>
              <a:off x="2526900" y="2643976"/>
              <a:ext cx="730387" cy="1123096"/>
            </a:xfrm>
            <a:custGeom>
              <a:avLst/>
              <a:gdLst/>
              <a:ahLst/>
              <a:cxnLst/>
              <a:rect l="l" t="t" r="r" b="b"/>
              <a:pathLst>
                <a:path w="17639" h="27123" extrusionOk="0">
                  <a:moveTo>
                    <a:pt x="8820" y="0"/>
                  </a:moveTo>
                  <a:cubicBezTo>
                    <a:pt x="3949" y="0"/>
                    <a:pt x="1" y="3948"/>
                    <a:pt x="1" y="8822"/>
                  </a:cubicBezTo>
                  <a:lnTo>
                    <a:pt x="1" y="18301"/>
                  </a:lnTo>
                  <a:cubicBezTo>
                    <a:pt x="1" y="23175"/>
                    <a:pt x="3949" y="27123"/>
                    <a:pt x="8820" y="27123"/>
                  </a:cubicBezTo>
                  <a:cubicBezTo>
                    <a:pt x="13690" y="27123"/>
                    <a:pt x="17638" y="23172"/>
                    <a:pt x="17638" y="18301"/>
                  </a:cubicBezTo>
                  <a:lnTo>
                    <a:pt x="17638" y="8822"/>
                  </a:lnTo>
                  <a:cubicBezTo>
                    <a:pt x="17638" y="3948"/>
                    <a:pt x="13690" y="0"/>
                    <a:pt x="8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5" name="Google Shape;6705;p55"/>
            <p:cNvSpPr/>
            <p:nvPr/>
          </p:nvSpPr>
          <p:spPr>
            <a:xfrm>
              <a:off x="2538245" y="3182844"/>
              <a:ext cx="50848" cy="50890"/>
            </a:xfrm>
            <a:custGeom>
              <a:avLst/>
              <a:gdLst/>
              <a:ahLst/>
              <a:cxnLst/>
              <a:rect l="l" t="t" r="r" b="b"/>
              <a:pathLst>
                <a:path w="1228" h="1229" extrusionOk="0">
                  <a:moveTo>
                    <a:pt x="614" y="1"/>
                  </a:moveTo>
                  <a:cubicBezTo>
                    <a:pt x="277" y="1"/>
                    <a:pt x="0" y="277"/>
                    <a:pt x="0" y="615"/>
                  </a:cubicBezTo>
                  <a:cubicBezTo>
                    <a:pt x="0" y="952"/>
                    <a:pt x="277" y="1228"/>
                    <a:pt x="614" y="1228"/>
                  </a:cubicBezTo>
                  <a:cubicBezTo>
                    <a:pt x="954" y="1228"/>
                    <a:pt x="1228" y="955"/>
                    <a:pt x="1228" y="615"/>
                  </a:cubicBezTo>
                  <a:cubicBezTo>
                    <a:pt x="1228" y="277"/>
                    <a:pt x="954" y="1"/>
                    <a:pt x="6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6" name="Google Shape;6706;p55"/>
            <p:cNvSpPr/>
            <p:nvPr/>
          </p:nvSpPr>
          <p:spPr>
            <a:xfrm>
              <a:off x="3183612" y="3182844"/>
              <a:ext cx="50890" cy="50890"/>
            </a:xfrm>
            <a:custGeom>
              <a:avLst/>
              <a:gdLst/>
              <a:ahLst/>
              <a:cxnLst/>
              <a:rect l="l" t="t" r="r" b="b"/>
              <a:pathLst>
                <a:path w="1229" h="1229" extrusionOk="0">
                  <a:moveTo>
                    <a:pt x="615" y="1"/>
                  </a:moveTo>
                  <a:cubicBezTo>
                    <a:pt x="274" y="1"/>
                    <a:pt x="1" y="277"/>
                    <a:pt x="1" y="615"/>
                  </a:cubicBezTo>
                  <a:cubicBezTo>
                    <a:pt x="1" y="952"/>
                    <a:pt x="274" y="1228"/>
                    <a:pt x="615" y="1228"/>
                  </a:cubicBezTo>
                  <a:cubicBezTo>
                    <a:pt x="952" y="1228"/>
                    <a:pt x="1228" y="955"/>
                    <a:pt x="1228" y="615"/>
                  </a:cubicBezTo>
                  <a:cubicBezTo>
                    <a:pt x="1228" y="277"/>
                    <a:pt x="955" y="1"/>
                    <a:pt x="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7" name="Google Shape;6707;p55"/>
            <p:cNvSpPr/>
            <p:nvPr/>
          </p:nvSpPr>
          <p:spPr>
            <a:xfrm>
              <a:off x="2549674" y="2643976"/>
              <a:ext cx="684963" cy="302109"/>
            </a:xfrm>
            <a:custGeom>
              <a:avLst/>
              <a:gdLst/>
              <a:ahLst/>
              <a:cxnLst/>
              <a:rect l="l" t="t" r="r" b="b"/>
              <a:pathLst>
                <a:path w="16542" h="7296" extrusionOk="0">
                  <a:moveTo>
                    <a:pt x="8270" y="0"/>
                  </a:moveTo>
                  <a:cubicBezTo>
                    <a:pt x="4475" y="0"/>
                    <a:pt x="1245" y="2394"/>
                    <a:pt x="1" y="5753"/>
                  </a:cubicBezTo>
                  <a:cubicBezTo>
                    <a:pt x="1881" y="6735"/>
                    <a:pt x="4015" y="7296"/>
                    <a:pt x="6280" y="7296"/>
                  </a:cubicBezTo>
                  <a:lnTo>
                    <a:pt x="10261" y="7296"/>
                  </a:lnTo>
                  <a:cubicBezTo>
                    <a:pt x="12527" y="7296"/>
                    <a:pt x="14664" y="6738"/>
                    <a:pt x="16541" y="5753"/>
                  </a:cubicBezTo>
                  <a:cubicBezTo>
                    <a:pt x="15291" y="2397"/>
                    <a:pt x="12064" y="0"/>
                    <a:pt x="827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8" name="Google Shape;6708;p55"/>
            <p:cNvSpPr/>
            <p:nvPr/>
          </p:nvSpPr>
          <p:spPr>
            <a:xfrm>
              <a:off x="2563669" y="3505155"/>
              <a:ext cx="656516" cy="261778"/>
            </a:xfrm>
            <a:custGeom>
              <a:avLst/>
              <a:gdLst/>
              <a:ahLst/>
              <a:cxnLst/>
              <a:rect l="l" t="t" r="r" b="b"/>
              <a:pathLst>
                <a:path w="15855" h="6322" extrusionOk="0">
                  <a:moveTo>
                    <a:pt x="5940" y="0"/>
                  </a:moveTo>
                  <a:cubicBezTo>
                    <a:pt x="3808" y="0"/>
                    <a:pt x="1794" y="491"/>
                    <a:pt x="0" y="1367"/>
                  </a:cubicBezTo>
                  <a:cubicBezTo>
                    <a:pt x="1434" y="4299"/>
                    <a:pt x="4444" y="6322"/>
                    <a:pt x="7929" y="6322"/>
                  </a:cubicBezTo>
                  <a:cubicBezTo>
                    <a:pt x="11410" y="6322"/>
                    <a:pt x="14423" y="4299"/>
                    <a:pt x="15855" y="1367"/>
                  </a:cubicBezTo>
                  <a:cubicBezTo>
                    <a:pt x="14058" y="491"/>
                    <a:pt x="12046" y="0"/>
                    <a:pt x="991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9" name="Google Shape;6709;p55"/>
            <p:cNvSpPr/>
            <p:nvPr/>
          </p:nvSpPr>
          <p:spPr>
            <a:xfrm>
              <a:off x="2631925" y="2666990"/>
              <a:ext cx="520451" cy="1077076"/>
            </a:xfrm>
            <a:custGeom>
              <a:avLst/>
              <a:gdLst/>
              <a:ahLst/>
              <a:cxnLst/>
              <a:rect l="l" t="t" r="r" b="b"/>
              <a:pathLst>
                <a:path w="13222" h="27363" extrusionOk="0">
                  <a:moveTo>
                    <a:pt x="7935" y="243"/>
                  </a:moveTo>
                  <a:cubicBezTo>
                    <a:pt x="10713" y="243"/>
                    <a:pt x="12973" y="2503"/>
                    <a:pt x="12973" y="5282"/>
                  </a:cubicBezTo>
                  <a:lnTo>
                    <a:pt x="12973" y="22082"/>
                  </a:lnTo>
                  <a:cubicBezTo>
                    <a:pt x="12973" y="24860"/>
                    <a:pt x="10713" y="27120"/>
                    <a:pt x="7935" y="27120"/>
                  </a:cubicBezTo>
                  <a:lnTo>
                    <a:pt x="5282" y="27120"/>
                  </a:lnTo>
                  <a:cubicBezTo>
                    <a:pt x="2500" y="27120"/>
                    <a:pt x="240" y="24860"/>
                    <a:pt x="240" y="22082"/>
                  </a:cubicBezTo>
                  <a:lnTo>
                    <a:pt x="240" y="5282"/>
                  </a:lnTo>
                  <a:cubicBezTo>
                    <a:pt x="240" y="2503"/>
                    <a:pt x="2500" y="243"/>
                    <a:pt x="5282" y="243"/>
                  </a:cubicBezTo>
                  <a:close/>
                  <a:moveTo>
                    <a:pt x="5284" y="0"/>
                  </a:moveTo>
                  <a:cubicBezTo>
                    <a:pt x="2372" y="0"/>
                    <a:pt x="0" y="2372"/>
                    <a:pt x="0" y="5282"/>
                  </a:cubicBezTo>
                  <a:lnTo>
                    <a:pt x="0" y="22082"/>
                  </a:lnTo>
                  <a:cubicBezTo>
                    <a:pt x="0" y="24991"/>
                    <a:pt x="2372" y="27363"/>
                    <a:pt x="5284" y="27363"/>
                  </a:cubicBezTo>
                  <a:lnTo>
                    <a:pt x="7937" y="27363"/>
                  </a:lnTo>
                  <a:cubicBezTo>
                    <a:pt x="10850" y="27363"/>
                    <a:pt x="13219" y="24997"/>
                    <a:pt x="13221" y="22082"/>
                  </a:cubicBezTo>
                  <a:lnTo>
                    <a:pt x="13221" y="5282"/>
                  </a:lnTo>
                  <a:cubicBezTo>
                    <a:pt x="13221" y="2372"/>
                    <a:pt x="10850" y="0"/>
                    <a:pt x="79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0" name="Google Shape;6710;p55"/>
            <p:cNvSpPr/>
            <p:nvPr/>
          </p:nvSpPr>
          <p:spPr>
            <a:xfrm>
              <a:off x="2750000" y="2638758"/>
              <a:ext cx="284180" cy="1133282"/>
            </a:xfrm>
            <a:custGeom>
              <a:avLst/>
              <a:gdLst/>
              <a:ahLst/>
              <a:cxnLst/>
              <a:rect l="l" t="t" r="r" b="b"/>
              <a:pathLst>
                <a:path w="6863" h="27369" extrusionOk="0">
                  <a:moveTo>
                    <a:pt x="4107" y="249"/>
                  </a:moveTo>
                  <a:cubicBezTo>
                    <a:pt x="5493" y="249"/>
                    <a:pt x="6617" y="1376"/>
                    <a:pt x="6617" y="2760"/>
                  </a:cubicBezTo>
                  <a:lnTo>
                    <a:pt x="6617" y="24615"/>
                  </a:lnTo>
                  <a:cubicBezTo>
                    <a:pt x="6617" y="25999"/>
                    <a:pt x="5493" y="27126"/>
                    <a:pt x="4107" y="27126"/>
                  </a:cubicBezTo>
                  <a:lnTo>
                    <a:pt x="2754" y="27126"/>
                  </a:lnTo>
                  <a:cubicBezTo>
                    <a:pt x="1370" y="27126"/>
                    <a:pt x="243" y="25999"/>
                    <a:pt x="243" y="24615"/>
                  </a:cubicBezTo>
                  <a:lnTo>
                    <a:pt x="243" y="2760"/>
                  </a:lnTo>
                  <a:cubicBezTo>
                    <a:pt x="243" y="1376"/>
                    <a:pt x="1370" y="249"/>
                    <a:pt x="2754" y="249"/>
                  </a:cubicBezTo>
                  <a:close/>
                  <a:moveTo>
                    <a:pt x="2754" y="1"/>
                  </a:moveTo>
                  <a:cubicBezTo>
                    <a:pt x="1233" y="1"/>
                    <a:pt x="0" y="1240"/>
                    <a:pt x="0" y="2757"/>
                  </a:cubicBezTo>
                  <a:lnTo>
                    <a:pt x="0" y="24615"/>
                  </a:lnTo>
                  <a:cubicBezTo>
                    <a:pt x="0" y="26136"/>
                    <a:pt x="1239" y="27369"/>
                    <a:pt x="2754" y="27369"/>
                  </a:cubicBezTo>
                  <a:lnTo>
                    <a:pt x="4107" y="27369"/>
                  </a:lnTo>
                  <a:cubicBezTo>
                    <a:pt x="5627" y="27369"/>
                    <a:pt x="6863" y="26136"/>
                    <a:pt x="6863" y="24612"/>
                  </a:cubicBezTo>
                  <a:lnTo>
                    <a:pt x="6863" y="2757"/>
                  </a:lnTo>
                  <a:cubicBezTo>
                    <a:pt x="6863" y="1237"/>
                    <a:pt x="5624" y="1"/>
                    <a:pt x="4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1" name="Google Shape;6711;p55"/>
            <p:cNvSpPr/>
            <p:nvPr/>
          </p:nvSpPr>
          <p:spPr>
            <a:xfrm>
              <a:off x="2886974" y="2643976"/>
              <a:ext cx="10228" cy="1122971"/>
            </a:xfrm>
            <a:custGeom>
              <a:avLst/>
              <a:gdLst/>
              <a:ahLst/>
              <a:cxnLst/>
              <a:rect l="l" t="t" r="r" b="b"/>
              <a:pathLst>
                <a:path w="247" h="27120" extrusionOk="0">
                  <a:moveTo>
                    <a:pt x="1" y="0"/>
                  </a:moveTo>
                  <a:lnTo>
                    <a:pt x="1" y="27120"/>
                  </a:lnTo>
                  <a:lnTo>
                    <a:pt x="246" y="27120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2" name="Google Shape;6712;p55"/>
            <p:cNvSpPr/>
            <p:nvPr/>
          </p:nvSpPr>
          <p:spPr>
            <a:xfrm>
              <a:off x="2547231" y="2877759"/>
              <a:ext cx="689601" cy="73415"/>
            </a:xfrm>
            <a:custGeom>
              <a:avLst/>
              <a:gdLst/>
              <a:ahLst/>
              <a:cxnLst/>
              <a:rect l="l" t="t" r="r" b="b"/>
              <a:pathLst>
                <a:path w="16654" h="1773" extrusionOk="0">
                  <a:moveTo>
                    <a:pt x="113" y="1"/>
                  </a:moveTo>
                  <a:lnTo>
                    <a:pt x="1" y="219"/>
                  </a:lnTo>
                  <a:cubicBezTo>
                    <a:pt x="1945" y="1237"/>
                    <a:pt x="4135" y="1772"/>
                    <a:pt x="6337" y="1772"/>
                  </a:cubicBezTo>
                  <a:lnTo>
                    <a:pt x="10315" y="1772"/>
                  </a:lnTo>
                  <a:cubicBezTo>
                    <a:pt x="12519" y="1772"/>
                    <a:pt x="14709" y="1237"/>
                    <a:pt x="16653" y="219"/>
                  </a:cubicBezTo>
                  <a:lnTo>
                    <a:pt x="16542" y="1"/>
                  </a:lnTo>
                  <a:cubicBezTo>
                    <a:pt x="14631" y="1002"/>
                    <a:pt x="12477" y="1533"/>
                    <a:pt x="10315" y="1533"/>
                  </a:cubicBezTo>
                  <a:lnTo>
                    <a:pt x="6337" y="1533"/>
                  </a:lnTo>
                  <a:cubicBezTo>
                    <a:pt x="4175" y="1533"/>
                    <a:pt x="2024" y="1002"/>
                    <a:pt x="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3" name="Google Shape;6713;p55"/>
            <p:cNvSpPr/>
            <p:nvPr/>
          </p:nvSpPr>
          <p:spPr>
            <a:xfrm>
              <a:off x="2561350" y="3500186"/>
              <a:ext cx="661029" cy="66211"/>
            </a:xfrm>
            <a:custGeom>
              <a:avLst/>
              <a:gdLst/>
              <a:ahLst/>
              <a:cxnLst/>
              <a:rect l="l" t="t" r="r" b="b"/>
              <a:pathLst>
                <a:path w="15964" h="1599" extrusionOk="0">
                  <a:moveTo>
                    <a:pt x="5993" y="0"/>
                  </a:moveTo>
                  <a:cubicBezTo>
                    <a:pt x="3892" y="0"/>
                    <a:pt x="1878" y="466"/>
                    <a:pt x="0" y="1378"/>
                  </a:cubicBezTo>
                  <a:lnTo>
                    <a:pt x="109" y="1599"/>
                  </a:lnTo>
                  <a:cubicBezTo>
                    <a:pt x="1953" y="701"/>
                    <a:pt x="3934" y="243"/>
                    <a:pt x="5996" y="243"/>
                  </a:cubicBezTo>
                  <a:lnTo>
                    <a:pt x="9974" y="243"/>
                  </a:lnTo>
                  <a:cubicBezTo>
                    <a:pt x="12038" y="243"/>
                    <a:pt x="14016" y="701"/>
                    <a:pt x="15860" y="1599"/>
                  </a:cubicBezTo>
                  <a:lnTo>
                    <a:pt x="15964" y="1378"/>
                  </a:lnTo>
                  <a:cubicBezTo>
                    <a:pt x="14086" y="463"/>
                    <a:pt x="12072" y="0"/>
                    <a:pt x="99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4" name="Google Shape;6714;p55"/>
            <p:cNvSpPr/>
            <p:nvPr/>
          </p:nvSpPr>
          <p:spPr>
            <a:xfrm>
              <a:off x="2635717" y="3004339"/>
              <a:ext cx="512501" cy="442563"/>
            </a:xfrm>
            <a:custGeom>
              <a:avLst/>
              <a:gdLst/>
              <a:ahLst/>
              <a:cxnLst/>
              <a:rect l="l" t="t" r="r" b="b"/>
              <a:pathLst>
                <a:path w="12377" h="10688" extrusionOk="0">
                  <a:moveTo>
                    <a:pt x="6191" y="0"/>
                  </a:moveTo>
                  <a:cubicBezTo>
                    <a:pt x="5339" y="0"/>
                    <a:pt x="4487" y="445"/>
                    <a:pt x="4049" y="1335"/>
                  </a:cubicBezTo>
                  <a:lnTo>
                    <a:pt x="3644" y="2150"/>
                  </a:lnTo>
                  <a:lnTo>
                    <a:pt x="2746" y="2284"/>
                  </a:lnTo>
                  <a:cubicBezTo>
                    <a:pt x="785" y="2568"/>
                    <a:pt x="1" y="4979"/>
                    <a:pt x="1421" y="6359"/>
                  </a:cubicBezTo>
                  <a:lnTo>
                    <a:pt x="2074" y="6996"/>
                  </a:lnTo>
                  <a:lnTo>
                    <a:pt x="1920" y="7891"/>
                  </a:lnTo>
                  <a:cubicBezTo>
                    <a:pt x="1656" y="9436"/>
                    <a:pt x="2880" y="10687"/>
                    <a:pt x="4271" y="10687"/>
                  </a:cubicBezTo>
                  <a:cubicBezTo>
                    <a:pt x="4639" y="10687"/>
                    <a:pt x="5019" y="10600"/>
                    <a:pt x="5385" y="10407"/>
                  </a:cubicBezTo>
                  <a:lnTo>
                    <a:pt x="6192" y="9986"/>
                  </a:lnTo>
                  <a:lnTo>
                    <a:pt x="6998" y="10407"/>
                  </a:lnTo>
                  <a:cubicBezTo>
                    <a:pt x="7363" y="10600"/>
                    <a:pt x="7742" y="10687"/>
                    <a:pt x="8109" y="10687"/>
                  </a:cubicBezTo>
                  <a:cubicBezTo>
                    <a:pt x="9500" y="10687"/>
                    <a:pt x="10727" y="9436"/>
                    <a:pt x="10463" y="7891"/>
                  </a:cubicBezTo>
                  <a:lnTo>
                    <a:pt x="10309" y="6996"/>
                  </a:lnTo>
                  <a:lnTo>
                    <a:pt x="10962" y="6359"/>
                  </a:lnTo>
                  <a:cubicBezTo>
                    <a:pt x="12376" y="4976"/>
                    <a:pt x="11595" y="2568"/>
                    <a:pt x="9637" y="2284"/>
                  </a:cubicBezTo>
                  <a:lnTo>
                    <a:pt x="8736" y="2150"/>
                  </a:lnTo>
                  <a:lnTo>
                    <a:pt x="8331" y="1335"/>
                  </a:lnTo>
                  <a:cubicBezTo>
                    <a:pt x="7895" y="445"/>
                    <a:pt x="7043" y="0"/>
                    <a:pt x="6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5" name="Google Shape;6715;p55"/>
            <p:cNvSpPr/>
            <p:nvPr/>
          </p:nvSpPr>
          <p:spPr>
            <a:xfrm>
              <a:off x="2673853" y="3037133"/>
              <a:ext cx="436601" cy="376725"/>
            </a:xfrm>
            <a:custGeom>
              <a:avLst/>
              <a:gdLst/>
              <a:ahLst/>
              <a:cxnLst/>
              <a:rect l="l" t="t" r="r" b="b"/>
              <a:pathLst>
                <a:path w="10544" h="9098" extrusionOk="0">
                  <a:moveTo>
                    <a:pt x="5271" y="0"/>
                  </a:moveTo>
                  <a:cubicBezTo>
                    <a:pt x="4544" y="0"/>
                    <a:pt x="3818" y="378"/>
                    <a:pt x="3443" y="1134"/>
                  </a:cubicBezTo>
                  <a:lnTo>
                    <a:pt x="3100" y="1829"/>
                  </a:lnTo>
                  <a:lnTo>
                    <a:pt x="2333" y="1941"/>
                  </a:lnTo>
                  <a:cubicBezTo>
                    <a:pt x="667" y="2181"/>
                    <a:pt x="1" y="4231"/>
                    <a:pt x="1209" y="5411"/>
                  </a:cubicBezTo>
                  <a:lnTo>
                    <a:pt x="1761" y="5952"/>
                  </a:lnTo>
                  <a:lnTo>
                    <a:pt x="1630" y="6714"/>
                  </a:lnTo>
                  <a:cubicBezTo>
                    <a:pt x="1402" y="8028"/>
                    <a:pt x="2451" y="9097"/>
                    <a:pt x="3638" y="9097"/>
                  </a:cubicBezTo>
                  <a:cubicBezTo>
                    <a:pt x="3951" y="9097"/>
                    <a:pt x="4273" y="9023"/>
                    <a:pt x="4584" y="8859"/>
                  </a:cubicBezTo>
                  <a:lnTo>
                    <a:pt x="5271" y="8497"/>
                  </a:lnTo>
                  <a:lnTo>
                    <a:pt x="5957" y="8859"/>
                  </a:lnTo>
                  <a:cubicBezTo>
                    <a:pt x="6269" y="9023"/>
                    <a:pt x="6592" y="9098"/>
                    <a:pt x="6905" y="9098"/>
                  </a:cubicBezTo>
                  <a:cubicBezTo>
                    <a:pt x="8091" y="9098"/>
                    <a:pt x="9136" y="8032"/>
                    <a:pt x="8911" y="6714"/>
                  </a:cubicBezTo>
                  <a:lnTo>
                    <a:pt x="8777" y="5952"/>
                  </a:lnTo>
                  <a:lnTo>
                    <a:pt x="9332" y="5411"/>
                  </a:lnTo>
                  <a:cubicBezTo>
                    <a:pt x="10543" y="4237"/>
                    <a:pt x="9876" y="2186"/>
                    <a:pt x="8205" y="1941"/>
                  </a:cubicBezTo>
                  <a:lnTo>
                    <a:pt x="7438" y="1829"/>
                  </a:lnTo>
                  <a:lnTo>
                    <a:pt x="7098" y="1134"/>
                  </a:lnTo>
                  <a:cubicBezTo>
                    <a:pt x="6723" y="378"/>
                    <a:pt x="5997" y="0"/>
                    <a:pt x="5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6" name="Google Shape;6716;p55"/>
            <p:cNvSpPr/>
            <p:nvPr/>
          </p:nvSpPr>
          <p:spPr>
            <a:xfrm>
              <a:off x="2673853" y="3067319"/>
              <a:ext cx="401487" cy="362688"/>
            </a:xfrm>
            <a:custGeom>
              <a:avLst/>
              <a:gdLst/>
              <a:ahLst/>
              <a:cxnLst/>
              <a:rect l="l" t="t" r="r" b="b"/>
              <a:pathLst>
                <a:path w="9696" h="8759" extrusionOk="0">
                  <a:moveTo>
                    <a:pt x="1" y="4124"/>
                  </a:moveTo>
                  <a:lnTo>
                    <a:pt x="1" y="4124"/>
                  </a:lnTo>
                  <a:cubicBezTo>
                    <a:pt x="121" y="4378"/>
                    <a:pt x="280" y="4624"/>
                    <a:pt x="503" y="4838"/>
                  </a:cubicBezTo>
                  <a:lnTo>
                    <a:pt x="1156" y="5475"/>
                  </a:lnTo>
                  <a:lnTo>
                    <a:pt x="1002" y="6370"/>
                  </a:lnTo>
                  <a:cubicBezTo>
                    <a:pt x="991" y="6437"/>
                    <a:pt x="988" y="6498"/>
                    <a:pt x="980" y="6565"/>
                  </a:cubicBezTo>
                  <a:cubicBezTo>
                    <a:pt x="1861" y="6230"/>
                    <a:pt x="2897" y="5574"/>
                    <a:pt x="3868" y="5147"/>
                  </a:cubicBezTo>
                  <a:lnTo>
                    <a:pt x="3868" y="5147"/>
                  </a:lnTo>
                  <a:cubicBezTo>
                    <a:pt x="3867" y="5206"/>
                    <a:pt x="3885" y="5245"/>
                    <a:pt x="3941" y="5245"/>
                  </a:cubicBezTo>
                  <a:cubicBezTo>
                    <a:pt x="3949" y="5245"/>
                    <a:pt x="3956" y="5244"/>
                    <a:pt x="3965" y="5243"/>
                  </a:cubicBezTo>
                  <a:cubicBezTo>
                    <a:pt x="4252" y="5198"/>
                    <a:pt x="4531" y="5067"/>
                    <a:pt x="4710" y="4841"/>
                  </a:cubicBezTo>
                  <a:lnTo>
                    <a:pt x="4710" y="4841"/>
                  </a:lnTo>
                  <a:cubicBezTo>
                    <a:pt x="4439" y="4914"/>
                    <a:pt x="4156" y="5020"/>
                    <a:pt x="3868" y="5147"/>
                  </a:cubicBezTo>
                  <a:lnTo>
                    <a:pt x="3868" y="5147"/>
                  </a:lnTo>
                  <a:cubicBezTo>
                    <a:pt x="3870" y="4977"/>
                    <a:pt x="4037" y="4642"/>
                    <a:pt x="3904" y="4642"/>
                  </a:cubicBezTo>
                  <a:cubicBezTo>
                    <a:pt x="3893" y="4642"/>
                    <a:pt x="3880" y="4644"/>
                    <a:pt x="3864" y="4649"/>
                  </a:cubicBezTo>
                  <a:cubicBezTo>
                    <a:pt x="3100" y="4897"/>
                    <a:pt x="2639" y="5077"/>
                    <a:pt x="2176" y="5077"/>
                  </a:cubicBezTo>
                  <a:cubicBezTo>
                    <a:pt x="1625" y="5077"/>
                    <a:pt x="1071" y="4822"/>
                    <a:pt x="1" y="4124"/>
                  </a:cubicBezTo>
                  <a:close/>
                  <a:moveTo>
                    <a:pt x="7508" y="1"/>
                  </a:moveTo>
                  <a:cubicBezTo>
                    <a:pt x="7304" y="1081"/>
                    <a:pt x="6978" y="2138"/>
                    <a:pt x="6531" y="3142"/>
                  </a:cubicBezTo>
                  <a:cubicBezTo>
                    <a:pt x="6412" y="3418"/>
                    <a:pt x="6250" y="3720"/>
                    <a:pt x="5960" y="3803"/>
                  </a:cubicBezTo>
                  <a:cubicBezTo>
                    <a:pt x="5908" y="3819"/>
                    <a:pt x="5855" y="3826"/>
                    <a:pt x="5802" y="3826"/>
                  </a:cubicBezTo>
                  <a:cubicBezTo>
                    <a:pt x="5627" y="3826"/>
                    <a:pt x="5452" y="3748"/>
                    <a:pt x="5315" y="3636"/>
                  </a:cubicBezTo>
                  <a:cubicBezTo>
                    <a:pt x="5134" y="3488"/>
                    <a:pt x="5008" y="3290"/>
                    <a:pt x="4883" y="3095"/>
                  </a:cubicBezTo>
                  <a:cubicBezTo>
                    <a:pt x="4249" y="2102"/>
                    <a:pt x="3616" y="1109"/>
                    <a:pt x="2983" y="113"/>
                  </a:cubicBezTo>
                  <a:lnTo>
                    <a:pt x="2729" y="629"/>
                  </a:lnTo>
                  <a:lnTo>
                    <a:pt x="2235" y="698"/>
                  </a:lnTo>
                  <a:cubicBezTo>
                    <a:pt x="3265" y="1348"/>
                    <a:pt x="4157" y="2197"/>
                    <a:pt x="4673" y="3282"/>
                  </a:cubicBezTo>
                  <a:cubicBezTo>
                    <a:pt x="4908" y="3778"/>
                    <a:pt x="5045" y="4409"/>
                    <a:pt x="4710" y="4841"/>
                  </a:cubicBezTo>
                  <a:cubicBezTo>
                    <a:pt x="4714" y="4840"/>
                    <a:pt x="4718" y="4840"/>
                    <a:pt x="4721" y="4840"/>
                  </a:cubicBezTo>
                  <a:cubicBezTo>
                    <a:pt x="4845" y="4840"/>
                    <a:pt x="4774" y="5371"/>
                    <a:pt x="4883" y="5461"/>
                  </a:cubicBezTo>
                  <a:cubicBezTo>
                    <a:pt x="4961" y="5522"/>
                    <a:pt x="4989" y="5622"/>
                    <a:pt x="5005" y="5720"/>
                  </a:cubicBezTo>
                  <a:cubicBezTo>
                    <a:pt x="5095" y="6192"/>
                    <a:pt x="5047" y="6680"/>
                    <a:pt x="4983" y="7157"/>
                  </a:cubicBezTo>
                  <a:cubicBezTo>
                    <a:pt x="4913" y="7695"/>
                    <a:pt x="4821" y="8228"/>
                    <a:pt x="4713" y="8758"/>
                  </a:cubicBezTo>
                  <a:lnTo>
                    <a:pt x="5271" y="8465"/>
                  </a:lnTo>
                  <a:lnTo>
                    <a:pt x="5683" y="8683"/>
                  </a:lnTo>
                  <a:cubicBezTo>
                    <a:pt x="5625" y="8236"/>
                    <a:pt x="5583" y="7784"/>
                    <a:pt x="5563" y="7335"/>
                  </a:cubicBezTo>
                  <a:cubicBezTo>
                    <a:pt x="5530" y="6599"/>
                    <a:pt x="5563" y="5815"/>
                    <a:pt x="5976" y="5210"/>
                  </a:cubicBezTo>
                  <a:cubicBezTo>
                    <a:pt x="6004" y="5168"/>
                    <a:pt x="6038" y="5126"/>
                    <a:pt x="6082" y="5098"/>
                  </a:cubicBezTo>
                  <a:cubicBezTo>
                    <a:pt x="6141" y="5062"/>
                    <a:pt x="6211" y="5059"/>
                    <a:pt x="6280" y="5059"/>
                  </a:cubicBezTo>
                  <a:cubicBezTo>
                    <a:pt x="6284" y="5059"/>
                    <a:pt x="6288" y="5059"/>
                    <a:pt x="6291" y="5059"/>
                  </a:cubicBezTo>
                  <a:cubicBezTo>
                    <a:pt x="7364" y="5059"/>
                    <a:pt x="8390" y="5467"/>
                    <a:pt x="9436" y="5731"/>
                  </a:cubicBezTo>
                  <a:lnTo>
                    <a:pt x="9394" y="5475"/>
                  </a:lnTo>
                  <a:lnTo>
                    <a:pt x="9695" y="5170"/>
                  </a:lnTo>
                  <a:cubicBezTo>
                    <a:pt x="9321" y="5154"/>
                    <a:pt x="8950" y="5134"/>
                    <a:pt x="8579" y="5078"/>
                  </a:cubicBezTo>
                  <a:cubicBezTo>
                    <a:pt x="8200" y="5023"/>
                    <a:pt x="7823" y="4939"/>
                    <a:pt x="7458" y="4825"/>
                  </a:cubicBezTo>
                  <a:cubicBezTo>
                    <a:pt x="7215" y="4749"/>
                    <a:pt x="6975" y="4657"/>
                    <a:pt x="6780" y="4501"/>
                  </a:cubicBezTo>
                  <a:cubicBezTo>
                    <a:pt x="6584" y="4345"/>
                    <a:pt x="6434" y="4110"/>
                    <a:pt x="6434" y="3859"/>
                  </a:cubicBezTo>
                  <a:cubicBezTo>
                    <a:pt x="6434" y="3605"/>
                    <a:pt x="6582" y="3374"/>
                    <a:pt x="6721" y="3165"/>
                  </a:cubicBezTo>
                  <a:lnTo>
                    <a:pt x="8342" y="707"/>
                  </a:lnTo>
                  <a:lnTo>
                    <a:pt x="7820" y="629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7" name="Google Shape;6717;p55"/>
            <p:cNvSpPr/>
            <p:nvPr/>
          </p:nvSpPr>
          <p:spPr>
            <a:xfrm>
              <a:off x="2809129" y="3142762"/>
              <a:ext cx="165796" cy="165837"/>
            </a:xfrm>
            <a:custGeom>
              <a:avLst/>
              <a:gdLst/>
              <a:ahLst/>
              <a:cxnLst/>
              <a:rect l="l" t="t" r="r" b="b"/>
              <a:pathLst>
                <a:path w="4004" h="4005" extrusionOk="0">
                  <a:moveTo>
                    <a:pt x="2004" y="1"/>
                  </a:moveTo>
                  <a:cubicBezTo>
                    <a:pt x="896" y="1"/>
                    <a:pt x="0" y="896"/>
                    <a:pt x="0" y="2001"/>
                  </a:cubicBezTo>
                  <a:cubicBezTo>
                    <a:pt x="0" y="3109"/>
                    <a:pt x="896" y="4004"/>
                    <a:pt x="2004" y="4004"/>
                  </a:cubicBezTo>
                  <a:cubicBezTo>
                    <a:pt x="3108" y="4004"/>
                    <a:pt x="4004" y="3109"/>
                    <a:pt x="4004" y="2001"/>
                  </a:cubicBezTo>
                  <a:cubicBezTo>
                    <a:pt x="4004" y="896"/>
                    <a:pt x="3108" y="1"/>
                    <a:pt x="20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8" name="Google Shape;6718;p55"/>
            <p:cNvSpPr/>
            <p:nvPr/>
          </p:nvSpPr>
          <p:spPr>
            <a:xfrm>
              <a:off x="2826230" y="3168973"/>
              <a:ext cx="131593" cy="113374"/>
            </a:xfrm>
            <a:custGeom>
              <a:avLst/>
              <a:gdLst/>
              <a:ahLst/>
              <a:cxnLst/>
              <a:rect l="l" t="t" r="r" b="b"/>
              <a:pathLst>
                <a:path w="3178" h="2738" extrusionOk="0">
                  <a:moveTo>
                    <a:pt x="1589" y="1"/>
                  </a:moveTo>
                  <a:cubicBezTo>
                    <a:pt x="1371" y="1"/>
                    <a:pt x="1151" y="115"/>
                    <a:pt x="1035" y="344"/>
                  </a:cubicBezTo>
                  <a:lnTo>
                    <a:pt x="932" y="553"/>
                  </a:lnTo>
                  <a:lnTo>
                    <a:pt x="701" y="584"/>
                  </a:lnTo>
                  <a:cubicBezTo>
                    <a:pt x="198" y="654"/>
                    <a:pt x="0" y="1270"/>
                    <a:pt x="363" y="1627"/>
                  </a:cubicBezTo>
                  <a:lnTo>
                    <a:pt x="530" y="1792"/>
                  </a:lnTo>
                  <a:lnTo>
                    <a:pt x="491" y="2021"/>
                  </a:lnTo>
                  <a:cubicBezTo>
                    <a:pt x="425" y="2416"/>
                    <a:pt x="739" y="2737"/>
                    <a:pt x="1096" y="2737"/>
                  </a:cubicBezTo>
                  <a:cubicBezTo>
                    <a:pt x="1190" y="2737"/>
                    <a:pt x="1287" y="2715"/>
                    <a:pt x="1381" y="2665"/>
                  </a:cubicBezTo>
                  <a:lnTo>
                    <a:pt x="1588" y="2559"/>
                  </a:lnTo>
                  <a:lnTo>
                    <a:pt x="1791" y="2665"/>
                  </a:lnTo>
                  <a:cubicBezTo>
                    <a:pt x="1886" y="2715"/>
                    <a:pt x="1983" y="2737"/>
                    <a:pt x="2078" y="2737"/>
                  </a:cubicBezTo>
                  <a:cubicBezTo>
                    <a:pt x="2435" y="2737"/>
                    <a:pt x="2747" y="2416"/>
                    <a:pt x="2681" y="2021"/>
                  </a:cubicBezTo>
                  <a:lnTo>
                    <a:pt x="2642" y="1792"/>
                  </a:lnTo>
                  <a:lnTo>
                    <a:pt x="2810" y="1627"/>
                  </a:lnTo>
                  <a:cubicBezTo>
                    <a:pt x="3178" y="1276"/>
                    <a:pt x="2974" y="657"/>
                    <a:pt x="2472" y="584"/>
                  </a:cubicBezTo>
                  <a:lnTo>
                    <a:pt x="2243" y="553"/>
                  </a:lnTo>
                  <a:lnTo>
                    <a:pt x="2137" y="344"/>
                  </a:lnTo>
                  <a:cubicBezTo>
                    <a:pt x="2026" y="115"/>
                    <a:pt x="1808" y="1"/>
                    <a:pt x="158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9" name="Google Shape;6719;p55"/>
            <p:cNvSpPr/>
            <p:nvPr/>
          </p:nvSpPr>
          <p:spPr>
            <a:xfrm>
              <a:off x="2849335" y="3182844"/>
              <a:ext cx="85506" cy="85548"/>
            </a:xfrm>
            <a:custGeom>
              <a:avLst/>
              <a:gdLst/>
              <a:ahLst/>
              <a:cxnLst/>
              <a:rect l="l" t="t" r="r" b="b"/>
              <a:pathLst>
                <a:path w="2065" h="2066" extrusionOk="0">
                  <a:moveTo>
                    <a:pt x="1033" y="1"/>
                  </a:moveTo>
                  <a:cubicBezTo>
                    <a:pt x="461" y="1"/>
                    <a:pt x="0" y="461"/>
                    <a:pt x="0" y="1033"/>
                  </a:cubicBezTo>
                  <a:cubicBezTo>
                    <a:pt x="0" y="1605"/>
                    <a:pt x="461" y="2065"/>
                    <a:pt x="1033" y="2065"/>
                  </a:cubicBezTo>
                  <a:cubicBezTo>
                    <a:pt x="1604" y="2065"/>
                    <a:pt x="2065" y="1605"/>
                    <a:pt x="2065" y="1033"/>
                  </a:cubicBezTo>
                  <a:cubicBezTo>
                    <a:pt x="2065" y="467"/>
                    <a:pt x="1604" y="1"/>
                    <a:pt x="10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0" name="Google Shape;6720;p55"/>
            <p:cNvSpPr/>
            <p:nvPr/>
          </p:nvSpPr>
          <p:spPr>
            <a:xfrm>
              <a:off x="2889541" y="3099119"/>
              <a:ext cx="5093" cy="255774"/>
            </a:xfrm>
            <a:custGeom>
              <a:avLst/>
              <a:gdLst/>
              <a:ahLst/>
              <a:cxnLst/>
              <a:rect l="l" t="t" r="r" b="b"/>
              <a:pathLst>
                <a:path w="123" h="6177" extrusionOk="0">
                  <a:moveTo>
                    <a:pt x="0" y="0"/>
                  </a:moveTo>
                  <a:lnTo>
                    <a:pt x="0" y="6177"/>
                  </a:lnTo>
                  <a:lnTo>
                    <a:pt x="123" y="6177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1" name="Google Shape;6721;p55"/>
            <p:cNvSpPr/>
            <p:nvPr/>
          </p:nvSpPr>
          <p:spPr>
            <a:xfrm>
              <a:off x="2879479" y="3077050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0"/>
                  </a:moveTo>
                  <a:cubicBezTo>
                    <a:pt x="140" y="0"/>
                    <a:pt x="0" y="140"/>
                    <a:pt x="0" y="313"/>
                  </a:cubicBezTo>
                  <a:cubicBezTo>
                    <a:pt x="0" y="489"/>
                    <a:pt x="140" y="628"/>
                    <a:pt x="313" y="628"/>
                  </a:cubicBezTo>
                  <a:cubicBezTo>
                    <a:pt x="489" y="628"/>
                    <a:pt x="628" y="489"/>
                    <a:pt x="628" y="313"/>
                  </a:cubicBezTo>
                  <a:cubicBezTo>
                    <a:pt x="628" y="140"/>
                    <a:pt x="489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2" name="Google Shape;6722;p55"/>
            <p:cNvSpPr/>
            <p:nvPr/>
          </p:nvSpPr>
          <p:spPr>
            <a:xfrm>
              <a:off x="2887222" y="3084875"/>
              <a:ext cx="10559" cy="10352"/>
            </a:xfrm>
            <a:custGeom>
              <a:avLst/>
              <a:gdLst/>
              <a:ahLst/>
              <a:cxnLst/>
              <a:rect l="l" t="t" r="r" b="b"/>
              <a:pathLst>
                <a:path w="255" h="250" extrusionOk="0">
                  <a:moveTo>
                    <a:pt x="135" y="1"/>
                  </a:moveTo>
                  <a:cubicBezTo>
                    <a:pt x="132" y="1"/>
                    <a:pt x="129" y="1"/>
                    <a:pt x="126" y="1"/>
                  </a:cubicBezTo>
                  <a:cubicBezTo>
                    <a:pt x="56" y="1"/>
                    <a:pt x="0" y="57"/>
                    <a:pt x="0" y="127"/>
                  </a:cubicBezTo>
                  <a:cubicBezTo>
                    <a:pt x="0" y="196"/>
                    <a:pt x="56" y="249"/>
                    <a:pt x="126" y="249"/>
                  </a:cubicBezTo>
                  <a:cubicBezTo>
                    <a:pt x="196" y="249"/>
                    <a:pt x="254" y="196"/>
                    <a:pt x="254" y="127"/>
                  </a:cubicBezTo>
                  <a:cubicBezTo>
                    <a:pt x="254" y="55"/>
                    <a:pt x="198" y="1"/>
                    <a:pt x="135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3" name="Google Shape;6723;p55"/>
            <p:cNvSpPr/>
            <p:nvPr/>
          </p:nvSpPr>
          <p:spPr>
            <a:xfrm>
              <a:off x="2879355" y="3350914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1"/>
                  </a:moveTo>
                  <a:cubicBezTo>
                    <a:pt x="140" y="1"/>
                    <a:pt x="1" y="146"/>
                    <a:pt x="1" y="316"/>
                  </a:cubicBezTo>
                  <a:cubicBezTo>
                    <a:pt x="1" y="489"/>
                    <a:pt x="143" y="629"/>
                    <a:pt x="313" y="629"/>
                  </a:cubicBezTo>
                  <a:cubicBezTo>
                    <a:pt x="489" y="629"/>
                    <a:pt x="628" y="486"/>
                    <a:pt x="628" y="316"/>
                  </a:cubicBezTo>
                  <a:cubicBezTo>
                    <a:pt x="628" y="146"/>
                    <a:pt x="489" y="6"/>
                    <a:pt x="313" y="1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4" name="Google Shape;6724;p55"/>
            <p:cNvSpPr/>
            <p:nvPr/>
          </p:nvSpPr>
          <p:spPr>
            <a:xfrm>
              <a:off x="2887222" y="3358782"/>
              <a:ext cx="10559" cy="10435"/>
            </a:xfrm>
            <a:custGeom>
              <a:avLst/>
              <a:gdLst/>
              <a:ahLst/>
              <a:cxnLst/>
              <a:rect l="l" t="t" r="r" b="b"/>
              <a:pathLst>
                <a:path w="255" h="252" extrusionOk="0">
                  <a:moveTo>
                    <a:pt x="126" y="1"/>
                  </a:moveTo>
                  <a:cubicBezTo>
                    <a:pt x="56" y="1"/>
                    <a:pt x="0" y="56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6" y="252"/>
                    <a:pt x="254" y="196"/>
                    <a:pt x="254" y="126"/>
                  </a:cubicBezTo>
                  <a:cubicBezTo>
                    <a:pt x="254" y="56"/>
                    <a:pt x="193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5" name="Google Shape;6725;p55"/>
            <p:cNvSpPr/>
            <p:nvPr/>
          </p:nvSpPr>
          <p:spPr>
            <a:xfrm>
              <a:off x="2764534" y="3224209"/>
              <a:ext cx="255816" cy="5135"/>
            </a:xfrm>
            <a:custGeom>
              <a:avLst/>
              <a:gdLst/>
              <a:ahLst/>
              <a:cxnLst/>
              <a:rect l="l" t="t" r="r" b="b"/>
              <a:pathLst>
                <a:path w="6178" h="124" extrusionOk="0">
                  <a:moveTo>
                    <a:pt x="1" y="1"/>
                  </a:moveTo>
                  <a:lnTo>
                    <a:pt x="1" y="123"/>
                  </a:lnTo>
                  <a:lnTo>
                    <a:pt x="6177" y="123"/>
                  </a:lnTo>
                  <a:lnTo>
                    <a:pt x="6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6" name="Google Shape;6726;p55"/>
            <p:cNvSpPr/>
            <p:nvPr/>
          </p:nvSpPr>
          <p:spPr>
            <a:xfrm>
              <a:off x="3016370" y="3213941"/>
              <a:ext cx="26004" cy="26004"/>
            </a:xfrm>
            <a:custGeom>
              <a:avLst/>
              <a:gdLst/>
              <a:ahLst/>
              <a:cxnLst/>
              <a:rect l="l" t="t" r="r" b="b"/>
              <a:pathLst>
                <a:path w="628" h="628" extrusionOk="0">
                  <a:moveTo>
                    <a:pt x="316" y="0"/>
                  </a:moveTo>
                  <a:cubicBezTo>
                    <a:pt x="140" y="0"/>
                    <a:pt x="0" y="140"/>
                    <a:pt x="0" y="315"/>
                  </a:cubicBezTo>
                  <a:cubicBezTo>
                    <a:pt x="0" y="488"/>
                    <a:pt x="140" y="628"/>
                    <a:pt x="316" y="628"/>
                  </a:cubicBezTo>
                  <a:cubicBezTo>
                    <a:pt x="489" y="628"/>
                    <a:pt x="628" y="488"/>
                    <a:pt x="628" y="315"/>
                  </a:cubicBezTo>
                  <a:cubicBezTo>
                    <a:pt x="628" y="140"/>
                    <a:pt x="489" y="0"/>
                    <a:pt x="316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7" name="Google Shape;6727;p55"/>
            <p:cNvSpPr/>
            <p:nvPr/>
          </p:nvSpPr>
          <p:spPr>
            <a:xfrm>
              <a:off x="3024237" y="3221891"/>
              <a:ext cx="10518" cy="10435"/>
            </a:xfrm>
            <a:custGeom>
              <a:avLst/>
              <a:gdLst/>
              <a:ahLst/>
              <a:cxnLst/>
              <a:rect l="l" t="t" r="r" b="b"/>
              <a:pathLst>
                <a:path w="254" h="252" extrusionOk="0">
                  <a:moveTo>
                    <a:pt x="126" y="1"/>
                  </a:moveTo>
                  <a:cubicBezTo>
                    <a:pt x="56" y="1"/>
                    <a:pt x="0" y="57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5" y="252"/>
                    <a:pt x="254" y="196"/>
                    <a:pt x="251" y="126"/>
                  </a:cubicBezTo>
                  <a:cubicBezTo>
                    <a:pt x="251" y="57"/>
                    <a:pt x="195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8" name="Google Shape;6728;p55"/>
            <p:cNvSpPr/>
            <p:nvPr/>
          </p:nvSpPr>
          <p:spPr>
            <a:xfrm>
              <a:off x="2742464" y="3213941"/>
              <a:ext cx="26045" cy="26004"/>
            </a:xfrm>
            <a:custGeom>
              <a:avLst/>
              <a:gdLst/>
              <a:ahLst/>
              <a:cxnLst/>
              <a:rect l="l" t="t" r="r" b="b"/>
              <a:pathLst>
                <a:path w="629" h="628" extrusionOk="0">
                  <a:moveTo>
                    <a:pt x="313" y="0"/>
                  </a:moveTo>
                  <a:cubicBezTo>
                    <a:pt x="140" y="0"/>
                    <a:pt x="1" y="142"/>
                    <a:pt x="1" y="315"/>
                  </a:cubicBezTo>
                  <a:cubicBezTo>
                    <a:pt x="1" y="488"/>
                    <a:pt x="143" y="628"/>
                    <a:pt x="313" y="628"/>
                  </a:cubicBezTo>
                  <a:cubicBezTo>
                    <a:pt x="486" y="628"/>
                    <a:pt x="626" y="488"/>
                    <a:pt x="628" y="315"/>
                  </a:cubicBezTo>
                  <a:cubicBezTo>
                    <a:pt x="628" y="140"/>
                    <a:pt x="483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9" name="Google Shape;6729;p55"/>
            <p:cNvSpPr/>
            <p:nvPr/>
          </p:nvSpPr>
          <p:spPr>
            <a:xfrm>
              <a:off x="2750207" y="3221891"/>
              <a:ext cx="10435" cy="10435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126" y="1"/>
                  </a:moveTo>
                  <a:cubicBezTo>
                    <a:pt x="56" y="1"/>
                    <a:pt x="1" y="57"/>
                    <a:pt x="1" y="126"/>
                  </a:cubicBezTo>
                  <a:cubicBezTo>
                    <a:pt x="1" y="196"/>
                    <a:pt x="56" y="252"/>
                    <a:pt x="126" y="252"/>
                  </a:cubicBezTo>
                  <a:cubicBezTo>
                    <a:pt x="196" y="252"/>
                    <a:pt x="252" y="196"/>
                    <a:pt x="252" y="126"/>
                  </a:cubicBezTo>
                  <a:cubicBezTo>
                    <a:pt x="252" y="57"/>
                    <a:pt x="196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0" name="Google Shape;6730;p55"/>
            <p:cNvSpPr/>
            <p:nvPr/>
          </p:nvSpPr>
          <p:spPr>
            <a:xfrm>
              <a:off x="2821137" y="3155930"/>
              <a:ext cx="141904" cy="141904"/>
            </a:xfrm>
            <a:custGeom>
              <a:avLst/>
              <a:gdLst/>
              <a:ahLst/>
              <a:cxnLst/>
              <a:rect l="l" t="t" r="r" b="b"/>
              <a:pathLst>
                <a:path w="3427" h="3427" extrusionOk="0">
                  <a:moveTo>
                    <a:pt x="3340" y="1"/>
                  </a:moveTo>
                  <a:lnTo>
                    <a:pt x="1" y="3340"/>
                  </a:lnTo>
                  <a:lnTo>
                    <a:pt x="87" y="3427"/>
                  </a:lnTo>
                  <a:lnTo>
                    <a:pt x="3426" y="87"/>
                  </a:lnTo>
                  <a:lnTo>
                    <a:pt x="33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1" name="Google Shape;6731;p55"/>
            <p:cNvSpPr/>
            <p:nvPr/>
          </p:nvSpPr>
          <p:spPr>
            <a:xfrm>
              <a:off x="2956413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0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0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2" name="Google Shape;6732;p55"/>
            <p:cNvSpPr/>
            <p:nvPr/>
          </p:nvSpPr>
          <p:spPr>
            <a:xfrm>
              <a:off x="2962086" y="3149056"/>
              <a:ext cx="8820" cy="8033"/>
            </a:xfrm>
            <a:custGeom>
              <a:avLst/>
              <a:gdLst/>
              <a:ahLst/>
              <a:cxnLst/>
              <a:rect l="l" t="t" r="r" b="b"/>
              <a:pathLst>
                <a:path w="213" h="194" extrusionOk="0">
                  <a:moveTo>
                    <a:pt x="109" y="1"/>
                  </a:moveTo>
                  <a:cubicBezTo>
                    <a:pt x="84" y="1"/>
                    <a:pt x="59" y="11"/>
                    <a:pt x="39" y="30"/>
                  </a:cubicBezTo>
                  <a:cubicBezTo>
                    <a:pt x="0" y="64"/>
                    <a:pt x="0" y="128"/>
                    <a:pt x="39" y="167"/>
                  </a:cubicBezTo>
                  <a:cubicBezTo>
                    <a:pt x="56" y="185"/>
                    <a:pt x="80" y="194"/>
                    <a:pt x="105" y="194"/>
                  </a:cubicBezTo>
                  <a:cubicBezTo>
                    <a:pt x="131" y="194"/>
                    <a:pt x="156" y="185"/>
                    <a:pt x="176" y="167"/>
                  </a:cubicBezTo>
                  <a:cubicBezTo>
                    <a:pt x="212" y="128"/>
                    <a:pt x="212" y="64"/>
                    <a:pt x="176" y="30"/>
                  </a:cubicBezTo>
                  <a:cubicBezTo>
                    <a:pt x="158" y="11"/>
                    <a:pt x="133" y="1"/>
                    <a:pt x="10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3" name="Google Shape;6733;p55"/>
            <p:cNvSpPr/>
            <p:nvPr/>
          </p:nvSpPr>
          <p:spPr>
            <a:xfrm>
              <a:off x="2808425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3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3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4" name="Google Shape;6734;p55"/>
            <p:cNvSpPr/>
            <p:nvPr/>
          </p:nvSpPr>
          <p:spPr>
            <a:xfrm>
              <a:off x="2814305" y="3297003"/>
              <a:ext cx="8157" cy="8116"/>
            </a:xfrm>
            <a:custGeom>
              <a:avLst/>
              <a:gdLst/>
              <a:ahLst/>
              <a:cxnLst/>
              <a:rect l="l" t="t" r="r" b="b"/>
              <a:pathLst>
                <a:path w="197" h="196" extrusionOk="0">
                  <a:moveTo>
                    <a:pt x="99" y="0"/>
                  </a:moveTo>
                  <a:cubicBezTo>
                    <a:pt x="46" y="0"/>
                    <a:pt x="1" y="42"/>
                    <a:pt x="1" y="98"/>
                  </a:cubicBezTo>
                  <a:cubicBezTo>
                    <a:pt x="1" y="151"/>
                    <a:pt x="46" y="195"/>
                    <a:pt x="99" y="195"/>
                  </a:cubicBezTo>
                  <a:cubicBezTo>
                    <a:pt x="154" y="195"/>
                    <a:pt x="196" y="151"/>
                    <a:pt x="196" y="98"/>
                  </a:cubicBezTo>
                  <a:cubicBezTo>
                    <a:pt x="196" y="42"/>
                    <a:pt x="154" y="0"/>
                    <a:pt x="99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5" name="Google Shape;6735;p55"/>
            <p:cNvSpPr/>
            <p:nvPr/>
          </p:nvSpPr>
          <p:spPr>
            <a:xfrm>
              <a:off x="2821468" y="3156054"/>
              <a:ext cx="141904" cy="141779"/>
            </a:xfrm>
            <a:custGeom>
              <a:avLst/>
              <a:gdLst/>
              <a:ahLst/>
              <a:cxnLst/>
              <a:rect l="l" t="t" r="r" b="b"/>
              <a:pathLst>
                <a:path w="3427" h="3424" extrusionOk="0">
                  <a:moveTo>
                    <a:pt x="87" y="1"/>
                  </a:moveTo>
                  <a:lnTo>
                    <a:pt x="1" y="87"/>
                  </a:lnTo>
                  <a:lnTo>
                    <a:pt x="3340" y="3424"/>
                  </a:lnTo>
                  <a:lnTo>
                    <a:pt x="3427" y="3337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6" name="Google Shape;6736;p55"/>
            <p:cNvSpPr/>
            <p:nvPr/>
          </p:nvSpPr>
          <p:spPr>
            <a:xfrm>
              <a:off x="2956413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3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3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7" name="Google Shape;6737;p55"/>
            <p:cNvSpPr/>
            <p:nvPr/>
          </p:nvSpPr>
          <p:spPr>
            <a:xfrm>
              <a:off x="2962417" y="3297003"/>
              <a:ext cx="7992" cy="8116"/>
            </a:xfrm>
            <a:custGeom>
              <a:avLst/>
              <a:gdLst/>
              <a:ahLst/>
              <a:cxnLst/>
              <a:rect l="l" t="t" r="r" b="b"/>
              <a:pathLst>
                <a:path w="193" h="196" extrusionOk="0">
                  <a:moveTo>
                    <a:pt x="98" y="0"/>
                  </a:moveTo>
                  <a:cubicBezTo>
                    <a:pt x="42" y="0"/>
                    <a:pt x="0" y="42"/>
                    <a:pt x="0" y="98"/>
                  </a:cubicBezTo>
                  <a:cubicBezTo>
                    <a:pt x="0" y="151"/>
                    <a:pt x="42" y="195"/>
                    <a:pt x="98" y="195"/>
                  </a:cubicBezTo>
                  <a:cubicBezTo>
                    <a:pt x="151" y="195"/>
                    <a:pt x="193" y="151"/>
                    <a:pt x="193" y="98"/>
                  </a:cubicBezTo>
                  <a:cubicBezTo>
                    <a:pt x="193" y="42"/>
                    <a:pt x="151" y="0"/>
                    <a:pt x="98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8" name="Google Shape;6738;p55"/>
            <p:cNvSpPr/>
            <p:nvPr/>
          </p:nvSpPr>
          <p:spPr>
            <a:xfrm>
              <a:off x="2808425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0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0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9" name="Google Shape;6739;p55"/>
            <p:cNvSpPr/>
            <p:nvPr/>
          </p:nvSpPr>
          <p:spPr>
            <a:xfrm>
              <a:off x="2813974" y="3149056"/>
              <a:ext cx="8820" cy="7950"/>
            </a:xfrm>
            <a:custGeom>
              <a:avLst/>
              <a:gdLst/>
              <a:ahLst/>
              <a:cxnLst/>
              <a:rect l="l" t="t" r="r" b="b"/>
              <a:pathLst>
                <a:path w="213" h="192" extrusionOk="0">
                  <a:moveTo>
                    <a:pt x="107" y="1"/>
                  </a:moveTo>
                  <a:cubicBezTo>
                    <a:pt x="82" y="1"/>
                    <a:pt x="56" y="11"/>
                    <a:pt x="37" y="30"/>
                  </a:cubicBezTo>
                  <a:cubicBezTo>
                    <a:pt x="1" y="64"/>
                    <a:pt x="1" y="128"/>
                    <a:pt x="37" y="167"/>
                  </a:cubicBezTo>
                  <a:cubicBezTo>
                    <a:pt x="56" y="183"/>
                    <a:pt x="82" y="192"/>
                    <a:pt x="107" y="192"/>
                  </a:cubicBezTo>
                  <a:cubicBezTo>
                    <a:pt x="132" y="192"/>
                    <a:pt x="157" y="183"/>
                    <a:pt x="174" y="167"/>
                  </a:cubicBezTo>
                  <a:cubicBezTo>
                    <a:pt x="213" y="130"/>
                    <a:pt x="213" y="69"/>
                    <a:pt x="174" y="30"/>
                  </a:cubicBezTo>
                  <a:cubicBezTo>
                    <a:pt x="157" y="11"/>
                    <a:pt x="132" y="1"/>
                    <a:pt x="107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0" name="Google Shape;6740;p55"/>
            <p:cNvSpPr/>
            <p:nvPr/>
          </p:nvSpPr>
          <p:spPr>
            <a:xfrm>
              <a:off x="2870908" y="3204583"/>
              <a:ext cx="42236" cy="42194"/>
            </a:xfrm>
            <a:custGeom>
              <a:avLst/>
              <a:gdLst/>
              <a:ahLst/>
              <a:cxnLst/>
              <a:rect l="l" t="t" r="r" b="b"/>
              <a:pathLst>
                <a:path w="1020" h="1019" extrusionOk="0">
                  <a:moveTo>
                    <a:pt x="512" y="0"/>
                  </a:moveTo>
                  <a:cubicBezTo>
                    <a:pt x="233" y="0"/>
                    <a:pt x="1" y="226"/>
                    <a:pt x="1" y="508"/>
                  </a:cubicBezTo>
                  <a:cubicBezTo>
                    <a:pt x="1" y="787"/>
                    <a:pt x="233" y="1019"/>
                    <a:pt x="512" y="1019"/>
                  </a:cubicBezTo>
                  <a:cubicBezTo>
                    <a:pt x="790" y="1019"/>
                    <a:pt x="1019" y="793"/>
                    <a:pt x="1019" y="508"/>
                  </a:cubicBezTo>
                  <a:cubicBezTo>
                    <a:pt x="1019" y="226"/>
                    <a:pt x="793" y="0"/>
                    <a:pt x="5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1" name="Google Shape;6741;p55"/>
            <p:cNvSpPr/>
            <p:nvPr/>
          </p:nvSpPr>
          <p:spPr>
            <a:xfrm>
              <a:off x="2805444" y="2734408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1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3"/>
                  </a:cubicBezTo>
                  <a:cubicBezTo>
                    <a:pt x="1320" y="1098"/>
                    <a:pt x="1151" y="1067"/>
                    <a:pt x="981" y="1067"/>
                  </a:cubicBezTo>
                  <a:cubicBezTo>
                    <a:pt x="891" y="1067"/>
                    <a:pt x="800" y="1076"/>
                    <a:pt x="712" y="1092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3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9"/>
                    <a:pt x="572" y="3471"/>
                    <a:pt x="787" y="3987"/>
                  </a:cubicBezTo>
                  <a:cubicBezTo>
                    <a:pt x="811" y="4001"/>
                    <a:pt x="838" y="4007"/>
                    <a:pt x="866" y="4007"/>
                  </a:cubicBezTo>
                  <a:cubicBezTo>
                    <a:pt x="899" y="4007"/>
                    <a:pt x="934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5"/>
                    <a:pt x="2028" y="3276"/>
                  </a:cubicBezTo>
                  <a:cubicBezTo>
                    <a:pt x="2253" y="3675"/>
                    <a:pt x="2706" y="3912"/>
                    <a:pt x="3161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3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32"/>
                    <a:pt x="4034" y="1876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2" name="Google Shape;6742;p55"/>
            <p:cNvSpPr/>
            <p:nvPr/>
          </p:nvSpPr>
          <p:spPr>
            <a:xfrm>
              <a:off x="2878196" y="2757762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92"/>
                    <a:pt x="165" y="215"/>
                    <a:pt x="90" y="355"/>
                  </a:cubicBezTo>
                  <a:cubicBezTo>
                    <a:pt x="1" y="530"/>
                    <a:pt x="12" y="748"/>
                    <a:pt x="70" y="941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4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3" name="Google Shape;6743;p55"/>
            <p:cNvSpPr/>
            <p:nvPr/>
          </p:nvSpPr>
          <p:spPr>
            <a:xfrm>
              <a:off x="2886187" y="2772668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2"/>
                  </a:cubicBezTo>
                  <a:cubicBezTo>
                    <a:pt x="0" y="276"/>
                    <a:pt x="3" y="385"/>
                    <a:pt x="34" y="483"/>
                  </a:cubicBezTo>
                  <a:cubicBezTo>
                    <a:pt x="64" y="581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5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4" name="Google Shape;6744;p55"/>
            <p:cNvSpPr/>
            <p:nvPr/>
          </p:nvSpPr>
          <p:spPr>
            <a:xfrm>
              <a:off x="2898899" y="2830306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2"/>
                    <a:pt x="106" y="625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8"/>
                    <a:pt x="720" y="1186"/>
                    <a:pt x="871" y="1189"/>
                  </a:cubicBezTo>
                  <a:cubicBezTo>
                    <a:pt x="912" y="1038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5" name="Google Shape;6745;p55"/>
            <p:cNvSpPr/>
            <p:nvPr/>
          </p:nvSpPr>
          <p:spPr>
            <a:xfrm>
              <a:off x="2907677" y="28424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9"/>
                    <a:pt x="25" y="215"/>
                    <a:pt x="56" y="318"/>
                  </a:cubicBezTo>
                  <a:cubicBezTo>
                    <a:pt x="87" y="416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28"/>
                    <a:pt x="486" y="430"/>
                    <a:pt x="463" y="349"/>
                  </a:cubicBezTo>
                  <a:cubicBezTo>
                    <a:pt x="438" y="251"/>
                    <a:pt x="363" y="170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6" name="Google Shape;6746;p55"/>
            <p:cNvSpPr/>
            <p:nvPr/>
          </p:nvSpPr>
          <p:spPr>
            <a:xfrm>
              <a:off x="2848755" y="2829934"/>
              <a:ext cx="38964" cy="49979"/>
            </a:xfrm>
            <a:custGeom>
              <a:avLst/>
              <a:gdLst/>
              <a:ahLst/>
              <a:cxnLst/>
              <a:rect l="l" t="t" r="r" b="b"/>
              <a:pathLst>
                <a:path w="941" h="1207" extrusionOk="0">
                  <a:moveTo>
                    <a:pt x="940" y="1"/>
                  </a:moveTo>
                  <a:cubicBezTo>
                    <a:pt x="748" y="65"/>
                    <a:pt x="564" y="132"/>
                    <a:pt x="394" y="238"/>
                  </a:cubicBezTo>
                  <a:cubicBezTo>
                    <a:pt x="226" y="347"/>
                    <a:pt x="78" y="509"/>
                    <a:pt x="34" y="704"/>
                  </a:cubicBezTo>
                  <a:cubicBezTo>
                    <a:pt x="0" y="860"/>
                    <a:pt x="39" y="1053"/>
                    <a:pt x="84" y="1206"/>
                  </a:cubicBezTo>
                  <a:cubicBezTo>
                    <a:pt x="235" y="1198"/>
                    <a:pt x="391" y="1192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5"/>
                    <a:pt x="935" y="216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7" name="Google Shape;6747;p55"/>
            <p:cNvSpPr/>
            <p:nvPr/>
          </p:nvSpPr>
          <p:spPr>
            <a:xfrm>
              <a:off x="2856954" y="2839788"/>
              <a:ext cx="23602" cy="30062"/>
            </a:xfrm>
            <a:custGeom>
              <a:avLst/>
              <a:gdLst/>
              <a:ahLst/>
              <a:cxnLst/>
              <a:rect l="l" t="t" r="r" b="b"/>
              <a:pathLst>
                <a:path w="570" h="726" extrusionOk="0">
                  <a:moveTo>
                    <a:pt x="570" y="0"/>
                  </a:moveTo>
                  <a:lnTo>
                    <a:pt x="570" y="0"/>
                  </a:lnTo>
                  <a:cubicBezTo>
                    <a:pt x="455" y="39"/>
                    <a:pt x="338" y="78"/>
                    <a:pt x="240" y="145"/>
                  </a:cubicBezTo>
                  <a:cubicBezTo>
                    <a:pt x="140" y="209"/>
                    <a:pt x="53" y="304"/>
                    <a:pt x="26" y="424"/>
                  </a:cubicBezTo>
                  <a:cubicBezTo>
                    <a:pt x="0" y="522"/>
                    <a:pt x="26" y="636"/>
                    <a:pt x="53" y="725"/>
                  </a:cubicBezTo>
                  <a:cubicBezTo>
                    <a:pt x="143" y="723"/>
                    <a:pt x="238" y="720"/>
                    <a:pt x="316" y="675"/>
                  </a:cubicBezTo>
                  <a:cubicBezTo>
                    <a:pt x="419" y="614"/>
                    <a:pt x="475" y="494"/>
                    <a:pt x="511" y="377"/>
                  </a:cubicBezTo>
                  <a:cubicBezTo>
                    <a:pt x="544" y="257"/>
                    <a:pt x="567" y="131"/>
                    <a:pt x="5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8" name="Google Shape;6748;p55"/>
            <p:cNvSpPr/>
            <p:nvPr/>
          </p:nvSpPr>
          <p:spPr>
            <a:xfrm>
              <a:off x="2826230" y="2794158"/>
              <a:ext cx="56852" cy="31594"/>
            </a:xfrm>
            <a:custGeom>
              <a:avLst/>
              <a:gdLst/>
              <a:ahLst/>
              <a:cxnLst/>
              <a:rect l="l" t="t" r="r" b="b"/>
              <a:pathLst>
                <a:path w="1373" h="763" extrusionOk="0">
                  <a:moveTo>
                    <a:pt x="475" y="0"/>
                  </a:moveTo>
                  <a:cubicBezTo>
                    <a:pt x="472" y="0"/>
                    <a:pt x="469" y="0"/>
                    <a:pt x="466" y="0"/>
                  </a:cubicBezTo>
                  <a:cubicBezTo>
                    <a:pt x="313" y="9"/>
                    <a:pt x="137" y="95"/>
                    <a:pt x="0" y="176"/>
                  </a:cubicBezTo>
                  <a:cubicBezTo>
                    <a:pt x="45" y="318"/>
                    <a:pt x="90" y="466"/>
                    <a:pt x="193" y="572"/>
                  </a:cubicBezTo>
                  <a:cubicBezTo>
                    <a:pt x="332" y="717"/>
                    <a:pt x="547" y="759"/>
                    <a:pt x="745" y="762"/>
                  </a:cubicBezTo>
                  <a:cubicBezTo>
                    <a:pt x="768" y="762"/>
                    <a:pt x="792" y="763"/>
                    <a:pt x="815" y="763"/>
                  </a:cubicBezTo>
                  <a:cubicBezTo>
                    <a:pt x="1002" y="763"/>
                    <a:pt x="1192" y="743"/>
                    <a:pt x="1373" y="703"/>
                  </a:cubicBezTo>
                  <a:cubicBezTo>
                    <a:pt x="1264" y="536"/>
                    <a:pt x="1153" y="368"/>
                    <a:pt x="1007" y="232"/>
                  </a:cubicBezTo>
                  <a:cubicBezTo>
                    <a:pt x="864" y="97"/>
                    <a:pt x="675" y="0"/>
                    <a:pt x="47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9" name="Google Shape;6749;p55"/>
            <p:cNvSpPr/>
            <p:nvPr/>
          </p:nvSpPr>
          <p:spPr>
            <a:xfrm>
              <a:off x="2840557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5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5" y="378"/>
                    <a:pt x="412" y="378"/>
                    <a:pt x="430" y="378"/>
                  </a:cubicBezTo>
                  <a:cubicBezTo>
                    <a:pt x="517" y="378"/>
                    <a:pt x="606" y="368"/>
                    <a:pt x="689" y="349"/>
                  </a:cubicBezTo>
                  <a:cubicBezTo>
                    <a:pt x="634" y="265"/>
                    <a:pt x="578" y="182"/>
                    <a:pt x="505" y="117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0" name="Google Shape;6750;p55"/>
            <p:cNvSpPr/>
            <p:nvPr/>
          </p:nvSpPr>
          <p:spPr>
            <a:xfrm>
              <a:off x="2902336" y="2794158"/>
              <a:ext cx="56894" cy="31594"/>
            </a:xfrm>
            <a:custGeom>
              <a:avLst/>
              <a:gdLst/>
              <a:ahLst/>
              <a:cxnLst/>
              <a:rect l="l" t="t" r="r" b="b"/>
              <a:pathLst>
                <a:path w="1374" h="763" extrusionOk="0">
                  <a:moveTo>
                    <a:pt x="899" y="0"/>
                  </a:moveTo>
                  <a:cubicBezTo>
                    <a:pt x="698" y="0"/>
                    <a:pt x="509" y="97"/>
                    <a:pt x="366" y="232"/>
                  </a:cubicBezTo>
                  <a:cubicBezTo>
                    <a:pt x="218" y="368"/>
                    <a:pt x="107" y="536"/>
                    <a:pt x="1" y="703"/>
                  </a:cubicBezTo>
                  <a:cubicBezTo>
                    <a:pt x="182" y="743"/>
                    <a:pt x="372" y="763"/>
                    <a:pt x="559" y="763"/>
                  </a:cubicBezTo>
                  <a:cubicBezTo>
                    <a:pt x="582" y="763"/>
                    <a:pt x="605" y="762"/>
                    <a:pt x="628" y="762"/>
                  </a:cubicBezTo>
                  <a:cubicBezTo>
                    <a:pt x="827" y="759"/>
                    <a:pt x="1041" y="717"/>
                    <a:pt x="1181" y="572"/>
                  </a:cubicBezTo>
                  <a:cubicBezTo>
                    <a:pt x="1284" y="466"/>
                    <a:pt x="1332" y="318"/>
                    <a:pt x="1373" y="176"/>
                  </a:cubicBezTo>
                  <a:cubicBezTo>
                    <a:pt x="1237" y="95"/>
                    <a:pt x="1061" y="9"/>
                    <a:pt x="907" y="0"/>
                  </a:cubicBezTo>
                  <a:cubicBezTo>
                    <a:pt x="905" y="0"/>
                    <a:pt x="902" y="0"/>
                    <a:pt x="899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1" name="Google Shape;6751;p55"/>
            <p:cNvSpPr/>
            <p:nvPr/>
          </p:nvSpPr>
          <p:spPr>
            <a:xfrm>
              <a:off x="2916331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445" y="0"/>
                  </a:moveTo>
                  <a:cubicBezTo>
                    <a:pt x="347" y="0"/>
                    <a:pt x="255" y="52"/>
                    <a:pt x="184" y="117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86" y="368"/>
                    <a:pt x="173" y="378"/>
                    <a:pt x="259" y="378"/>
                  </a:cubicBezTo>
                  <a:cubicBezTo>
                    <a:pt x="277" y="378"/>
                    <a:pt x="295" y="378"/>
                    <a:pt x="313" y="377"/>
                  </a:cubicBezTo>
                  <a:cubicBezTo>
                    <a:pt x="416" y="374"/>
                    <a:pt x="522" y="357"/>
                    <a:pt x="592" y="285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2" name="Google Shape;6752;p55"/>
            <p:cNvSpPr/>
            <p:nvPr/>
          </p:nvSpPr>
          <p:spPr>
            <a:xfrm>
              <a:off x="2805444" y="3527432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0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2"/>
                  </a:cubicBezTo>
                  <a:cubicBezTo>
                    <a:pt x="1321" y="1097"/>
                    <a:pt x="1154" y="1066"/>
                    <a:pt x="986" y="1066"/>
                  </a:cubicBezTo>
                  <a:cubicBezTo>
                    <a:pt x="894" y="1066"/>
                    <a:pt x="802" y="1076"/>
                    <a:pt x="712" y="1091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2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8"/>
                    <a:pt x="572" y="3468"/>
                    <a:pt x="787" y="3985"/>
                  </a:cubicBezTo>
                  <a:cubicBezTo>
                    <a:pt x="812" y="4000"/>
                    <a:pt x="840" y="4006"/>
                    <a:pt x="869" y="4006"/>
                  </a:cubicBezTo>
                  <a:cubicBezTo>
                    <a:pt x="901" y="4006"/>
                    <a:pt x="935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2"/>
                    <a:pt x="2028" y="3273"/>
                  </a:cubicBezTo>
                  <a:cubicBezTo>
                    <a:pt x="2253" y="3674"/>
                    <a:pt x="2706" y="3912"/>
                    <a:pt x="3162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0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27"/>
                    <a:pt x="4034" y="1873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3" name="Google Shape;6753;p55"/>
            <p:cNvSpPr/>
            <p:nvPr/>
          </p:nvSpPr>
          <p:spPr>
            <a:xfrm>
              <a:off x="2878196" y="3550785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87"/>
                    <a:pt x="165" y="215"/>
                    <a:pt x="90" y="352"/>
                  </a:cubicBezTo>
                  <a:cubicBezTo>
                    <a:pt x="1" y="530"/>
                    <a:pt x="12" y="748"/>
                    <a:pt x="70" y="938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3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4" name="Google Shape;6754;p55"/>
            <p:cNvSpPr/>
            <p:nvPr/>
          </p:nvSpPr>
          <p:spPr>
            <a:xfrm>
              <a:off x="2886187" y="3565692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1"/>
                  </a:cubicBezTo>
                  <a:cubicBezTo>
                    <a:pt x="0" y="276"/>
                    <a:pt x="3" y="382"/>
                    <a:pt x="34" y="480"/>
                  </a:cubicBezTo>
                  <a:cubicBezTo>
                    <a:pt x="64" y="580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4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5" name="Google Shape;6755;p55"/>
            <p:cNvSpPr/>
            <p:nvPr/>
          </p:nvSpPr>
          <p:spPr>
            <a:xfrm>
              <a:off x="2898899" y="3623330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1"/>
                    <a:pt x="106" y="622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7"/>
                    <a:pt x="720" y="1186"/>
                    <a:pt x="871" y="1189"/>
                  </a:cubicBezTo>
                  <a:cubicBezTo>
                    <a:pt x="912" y="1035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6" name="Google Shape;6756;p55"/>
            <p:cNvSpPr/>
            <p:nvPr/>
          </p:nvSpPr>
          <p:spPr>
            <a:xfrm>
              <a:off x="2907677" y="36353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6"/>
                    <a:pt x="25" y="215"/>
                    <a:pt x="56" y="316"/>
                  </a:cubicBezTo>
                  <a:cubicBezTo>
                    <a:pt x="87" y="413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30"/>
                    <a:pt x="486" y="433"/>
                    <a:pt x="463" y="349"/>
                  </a:cubicBezTo>
                  <a:cubicBezTo>
                    <a:pt x="438" y="251"/>
                    <a:pt x="363" y="171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7" name="Google Shape;6757;p55"/>
            <p:cNvSpPr/>
            <p:nvPr/>
          </p:nvSpPr>
          <p:spPr>
            <a:xfrm>
              <a:off x="2848755" y="3622957"/>
              <a:ext cx="38964" cy="49855"/>
            </a:xfrm>
            <a:custGeom>
              <a:avLst/>
              <a:gdLst/>
              <a:ahLst/>
              <a:cxnLst/>
              <a:rect l="l" t="t" r="r" b="b"/>
              <a:pathLst>
                <a:path w="941" h="1204" extrusionOk="0">
                  <a:moveTo>
                    <a:pt x="940" y="1"/>
                  </a:moveTo>
                  <a:lnTo>
                    <a:pt x="940" y="1"/>
                  </a:lnTo>
                  <a:cubicBezTo>
                    <a:pt x="748" y="65"/>
                    <a:pt x="564" y="129"/>
                    <a:pt x="394" y="238"/>
                  </a:cubicBezTo>
                  <a:cubicBezTo>
                    <a:pt x="224" y="347"/>
                    <a:pt x="78" y="506"/>
                    <a:pt x="34" y="704"/>
                  </a:cubicBezTo>
                  <a:cubicBezTo>
                    <a:pt x="0" y="860"/>
                    <a:pt x="39" y="1053"/>
                    <a:pt x="84" y="1203"/>
                  </a:cubicBezTo>
                  <a:cubicBezTo>
                    <a:pt x="235" y="1198"/>
                    <a:pt x="391" y="1189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2"/>
                    <a:pt x="935" y="213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8" name="Google Shape;6758;p55"/>
            <p:cNvSpPr/>
            <p:nvPr/>
          </p:nvSpPr>
          <p:spPr>
            <a:xfrm>
              <a:off x="2856954" y="3632771"/>
              <a:ext cx="23602" cy="30103"/>
            </a:xfrm>
            <a:custGeom>
              <a:avLst/>
              <a:gdLst/>
              <a:ahLst/>
              <a:cxnLst/>
              <a:rect l="l" t="t" r="r" b="b"/>
              <a:pathLst>
                <a:path w="570" h="727" extrusionOk="0">
                  <a:moveTo>
                    <a:pt x="570" y="1"/>
                  </a:moveTo>
                  <a:lnTo>
                    <a:pt x="570" y="1"/>
                  </a:lnTo>
                  <a:cubicBezTo>
                    <a:pt x="455" y="40"/>
                    <a:pt x="338" y="79"/>
                    <a:pt x="240" y="146"/>
                  </a:cubicBezTo>
                  <a:cubicBezTo>
                    <a:pt x="140" y="210"/>
                    <a:pt x="53" y="305"/>
                    <a:pt x="26" y="425"/>
                  </a:cubicBezTo>
                  <a:cubicBezTo>
                    <a:pt x="0" y="523"/>
                    <a:pt x="26" y="637"/>
                    <a:pt x="53" y="726"/>
                  </a:cubicBezTo>
                  <a:cubicBezTo>
                    <a:pt x="143" y="724"/>
                    <a:pt x="238" y="721"/>
                    <a:pt x="316" y="676"/>
                  </a:cubicBezTo>
                  <a:cubicBezTo>
                    <a:pt x="419" y="615"/>
                    <a:pt x="475" y="495"/>
                    <a:pt x="511" y="378"/>
                  </a:cubicBezTo>
                  <a:cubicBezTo>
                    <a:pt x="544" y="258"/>
                    <a:pt x="567" y="132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9" name="Google Shape;6759;p55"/>
            <p:cNvSpPr/>
            <p:nvPr/>
          </p:nvSpPr>
          <p:spPr>
            <a:xfrm>
              <a:off x="2826230" y="3587140"/>
              <a:ext cx="56852" cy="31635"/>
            </a:xfrm>
            <a:custGeom>
              <a:avLst/>
              <a:gdLst/>
              <a:ahLst/>
              <a:cxnLst/>
              <a:rect l="l" t="t" r="r" b="b"/>
              <a:pathLst>
                <a:path w="1373" h="764" extrusionOk="0">
                  <a:moveTo>
                    <a:pt x="475" y="1"/>
                  </a:moveTo>
                  <a:cubicBezTo>
                    <a:pt x="472" y="1"/>
                    <a:pt x="469" y="1"/>
                    <a:pt x="466" y="1"/>
                  </a:cubicBezTo>
                  <a:cubicBezTo>
                    <a:pt x="313" y="9"/>
                    <a:pt x="137" y="96"/>
                    <a:pt x="0" y="177"/>
                  </a:cubicBezTo>
                  <a:cubicBezTo>
                    <a:pt x="45" y="319"/>
                    <a:pt x="90" y="467"/>
                    <a:pt x="193" y="573"/>
                  </a:cubicBezTo>
                  <a:cubicBezTo>
                    <a:pt x="332" y="718"/>
                    <a:pt x="547" y="760"/>
                    <a:pt x="745" y="763"/>
                  </a:cubicBezTo>
                  <a:cubicBezTo>
                    <a:pt x="768" y="763"/>
                    <a:pt x="792" y="764"/>
                    <a:pt x="815" y="764"/>
                  </a:cubicBezTo>
                  <a:cubicBezTo>
                    <a:pt x="1002" y="764"/>
                    <a:pt x="1192" y="744"/>
                    <a:pt x="1373" y="704"/>
                  </a:cubicBezTo>
                  <a:cubicBezTo>
                    <a:pt x="1264" y="537"/>
                    <a:pt x="1153" y="369"/>
                    <a:pt x="1007" y="233"/>
                  </a:cubicBezTo>
                  <a:cubicBezTo>
                    <a:pt x="864" y="98"/>
                    <a:pt x="675" y="1"/>
                    <a:pt x="475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0" name="Google Shape;6760;p55"/>
            <p:cNvSpPr/>
            <p:nvPr/>
          </p:nvSpPr>
          <p:spPr>
            <a:xfrm>
              <a:off x="2840557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2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0" y="377"/>
                    <a:pt x="402" y="377"/>
                    <a:pt x="415" y="377"/>
                  </a:cubicBezTo>
                  <a:cubicBezTo>
                    <a:pt x="507" y="377"/>
                    <a:pt x="601" y="368"/>
                    <a:pt x="689" y="349"/>
                  </a:cubicBezTo>
                  <a:cubicBezTo>
                    <a:pt x="634" y="265"/>
                    <a:pt x="578" y="182"/>
                    <a:pt x="505" y="115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1" name="Google Shape;6761;p55"/>
            <p:cNvSpPr/>
            <p:nvPr/>
          </p:nvSpPr>
          <p:spPr>
            <a:xfrm>
              <a:off x="2902336" y="3587140"/>
              <a:ext cx="56894" cy="31635"/>
            </a:xfrm>
            <a:custGeom>
              <a:avLst/>
              <a:gdLst/>
              <a:ahLst/>
              <a:cxnLst/>
              <a:rect l="l" t="t" r="r" b="b"/>
              <a:pathLst>
                <a:path w="1374" h="764" extrusionOk="0">
                  <a:moveTo>
                    <a:pt x="899" y="1"/>
                  </a:moveTo>
                  <a:cubicBezTo>
                    <a:pt x="698" y="1"/>
                    <a:pt x="509" y="98"/>
                    <a:pt x="366" y="233"/>
                  </a:cubicBezTo>
                  <a:cubicBezTo>
                    <a:pt x="218" y="369"/>
                    <a:pt x="107" y="537"/>
                    <a:pt x="1" y="704"/>
                  </a:cubicBezTo>
                  <a:cubicBezTo>
                    <a:pt x="182" y="744"/>
                    <a:pt x="372" y="764"/>
                    <a:pt x="559" y="764"/>
                  </a:cubicBezTo>
                  <a:cubicBezTo>
                    <a:pt x="582" y="764"/>
                    <a:pt x="605" y="763"/>
                    <a:pt x="628" y="763"/>
                  </a:cubicBezTo>
                  <a:cubicBezTo>
                    <a:pt x="827" y="760"/>
                    <a:pt x="1041" y="718"/>
                    <a:pt x="1181" y="573"/>
                  </a:cubicBezTo>
                  <a:cubicBezTo>
                    <a:pt x="1284" y="467"/>
                    <a:pt x="1332" y="319"/>
                    <a:pt x="1373" y="177"/>
                  </a:cubicBezTo>
                  <a:cubicBezTo>
                    <a:pt x="1237" y="96"/>
                    <a:pt x="1061" y="9"/>
                    <a:pt x="907" y="1"/>
                  </a:cubicBezTo>
                  <a:cubicBezTo>
                    <a:pt x="905" y="1"/>
                    <a:pt x="902" y="1"/>
                    <a:pt x="899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2" name="Google Shape;6762;p55"/>
            <p:cNvSpPr/>
            <p:nvPr/>
          </p:nvSpPr>
          <p:spPr>
            <a:xfrm>
              <a:off x="2916331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445" y="0"/>
                  </a:moveTo>
                  <a:cubicBezTo>
                    <a:pt x="347" y="0"/>
                    <a:pt x="255" y="52"/>
                    <a:pt x="184" y="115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91" y="368"/>
                    <a:pt x="184" y="377"/>
                    <a:pt x="275" y="377"/>
                  </a:cubicBezTo>
                  <a:cubicBezTo>
                    <a:pt x="287" y="377"/>
                    <a:pt x="300" y="377"/>
                    <a:pt x="313" y="377"/>
                  </a:cubicBezTo>
                  <a:cubicBezTo>
                    <a:pt x="416" y="374"/>
                    <a:pt x="522" y="357"/>
                    <a:pt x="592" y="282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3" name="Google Shape;6763;p55"/>
            <p:cNvSpPr/>
            <p:nvPr/>
          </p:nvSpPr>
          <p:spPr>
            <a:xfrm>
              <a:off x="2595884" y="2643976"/>
              <a:ext cx="661402" cy="1123096"/>
            </a:xfrm>
            <a:custGeom>
              <a:avLst/>
              <a:gdLst/>
              <a:ahLst/>
              <a:cxnLst/>
              <a:rect l="l" t="t" r="r" b="b"/>
              <a:pathLst>
                <a:path w="15973" h="27123" extrusionOk="0">
                  <a:moveTo>
                    <a:pt x="7154" y="0"/>
                  </a:moveTo>
                  <a:cubicBezTo>
                    <a:pt x="6052" y="0"/>
                    <a:pt x="4994" y="204"/>
                    <a:pt x="4021" y="578"/>
                  </a:cubicBezTo>
                  <a:cubicBezTo>
                    <a:pt x="4760" y="648"/>
                    <a:pt x="5491" y="809"/>
                    <a:pt x="6183" y="1074"/>
                  </a:cubicBezTo>
                  <a:cubicBezTo>
                    <a:pt x="9263" y="2255"/>
                    <a:pt x="11439" y="5223"/>
                    <a:pt x="12231" y="8420"/>
                  </a:cubicBezTo>
                  <a:cubicBezTo>
                    <a:pt x="13020" y="11620"/>
                    <a:pt x="12574" y="15021"/>
                    <a:pt x="11592" y="18170"/>
                  </a:cubicBezTo>
                  <a:cubicBezTo>
                    <a:pt x="10699" y="21021"/>
                    <a:pt x="9045" y="24026"/>
                    <a:pt x="6169" y="24841"/>
                  </a:cubicBezTo>
                  <a:cubicBezTo>
                    <a:pt x="5663" y="24985"/>
                    <a:pt x="5145" y="25051"/>
                    <a:pt x="4625" y="25051"/>
                  </a:cubicBezTo>
                  <a:cubicBezTo>
                    <a:pt x="3244" y="25051"/>
                    <a:pt x="1849" y="24585"/>
                    <a:pt x="645" y="23875"/>
                  </a:cubicBezTo>
                  <a:cubicBezTo>
                    <a:pt x="422" y="23747"/>
                    <a:pt x="210" y="23608"/>
                    <a:pt x="0" y="23463"/>
                  </a:cubicBezTo>
                  <a:lnTo>
                    <a:pt x="0" y="23463"/>
                  </a:lnTo>
                  <a:cubicBezTo>
                    <a:pt x="1602" y="25678"/>
                    <a:pt x="4207" y="27123"/>
                    <a:pt x="7154" y="27123"/>
                  </a:cubicBezTo>
                  <a:cubicBezTo>
                    <a:pt x="12024" y="27123"/>
                    <a:pt x="15972" y="23175"/>
                    <a:pt x="15972" y="18301"/>
                  </a:cubicBezTo>
                  <a:lnTo>
                    <a:pt x="15972" y="8822"/>
                  </a:lnTo>
                  <a:cubicBezTo>
                    <a:pt x="15972" y="3954"/>
                    <a:pt x="12024" y="0"/>
                    <a:pt x="715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4" name="Google Shape;6764;p55"/>
            <p:cNvSpPr/>
            <p:nvPr/>
          </p:nvSpPr>
          <p:spPr>
            <a:xfrm>
              <a:off x="2730704" y="2612092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67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5" name="Google Shape;6765;p55"/>
            <p:cNvSpPr/>
            <p:nvPr/>
          </p:nvSpPr>
          <p:spPr>
            <a:xfrm>
              <a:off x="2731284" y="2616606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7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6" name="Google Shape;6766;p55"/>
            <p:cNvSpPr/>
            <p:nvPr/>
          </p:nvSpPr>
          <p:spPr>
            <a:xfrm>
              <a:off x="2767888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4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4" y="4412"/>
                    <a:pt x="235" y="4412"/>
                  </a:cubicBezTo>
                  <a:cubicBezTo>
                    <a:pt x="363" y="4412"/>
                    <a:pt x="472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7" name="Google Shape;6767;p55"/>
            <p:cNvSpPr/>
            <p:nvPr/>
          </p:nvSpPr>
          <p:spPr>
            <a:xfrm>
              <a:off x="2800226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8" name="Google Shape;6768;p55"/>
            <p:cNvSpPr/>
            <p:nvPr/>
          </p:nvSpPr>
          <p:spPr>
            <a:xfrm>
              <a:off x="2832565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9" name="Google Shape;6769;p55"/>
            <p:cNvSpPr/>
            <p:nvPr/>
          </p:nvSpPr>
          <p:spPr>
            <a:xfrm>
              <a:off x="2864821" y="3764693"/>
              <a:ext cx="19296" cy="182690"/>
            </a:xfrm>
            <a:custGeom>
              <a:avLst/>
              <a:gdLst/>
              <a:ahLst/>
              <a:cxnLst/>
              <a:rect l="l" t="t" r="r" b="b"/>
              <a:pathLst>
                <a:path w="466" h="4412" extrusionOk="0">
                  <a:moveTo>
                    <a:pt x="232" y="1"/>
                  </a:moveTo>
                  <a:cubicBezTo>
                    <a:pt x="103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3" y="4412"/>
                    <a:pt x="232" y="4412"/>
                  </a:cubicBezTo>
                  <a:cubicBezTo>
                    <a:pt x="363" y="4412"/>
                    <a:pt x="466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0" name="Google Shape;6770;p55"/>
            <p:cNvSpPr/>
            <p:nvPr/>
          </p:nvSpPr>
          <p:spPr>
            <a:xfrm>
              <a:off x="2899810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5" y="4412"/>
                  </a:cubicBezTo>
                  <a:cubicBezTo>
                    <a:pt x="369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1" name="Google Shape;6771;p55"/>
            <p:cNvSpPr/>
            <p:nvPr/>
          </p:nvSpPr>
          <p:spPr>
            <a:xfrm>
              <a:off x="2932149" y="3764693"/>
              <a:ext cx="19586" cy="182690"/>
            </a:xfrm>
            <a:custGeom>
              <a:avLst/>
              <a:gdLst/>
              <a:ahLst/>
              <a:cxnLst/>
              <a:rect l="l" t="t" r="r" b="b"/>
              <a:pathLst>
                <a:path w="473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2" name="Google Shape;6772;p55"/>
            <p:cNvSpPr/>
            <p:nvPr/>
          </p:nvSpPr>
          <p:spPr>
            <a:xfrm>
              <a:off x="2964487" y="3764693"/>
              <a:ext cx="19462" cy="182690"/>
            </a:xfrm>
            <a:custGeom>
              <a:avLst/>
              <a:gdLst/>
              <a:ahLst/>
              <a:cxnLst/>
              <a:rect l="l" t="t" r="r" b="b"/>
              <a:pathLst>
                <a:path w="470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3" name="Google Shape;6773;p55"/>
            <p:cNvSpPr/>
            <p:nvPr/>
          </p:nvSpPr>
          <p:spPr>
            <a:xfrm>
              <a:off x="2996743" y="3764693"/>
              <a:ext cx="19420" cy="182690"/>
            </a:xfrm>
            <a:custGeom>
              <a:avLst/>
              <a:gdLst/>
              <a:ahLst/>
              <a:cxnLst/>
              <a:rect l="l" t="t" r="r" b="b"/>
              <a:pathLst>
                <a:path w="469" h="4412" extrusionOk="0">
                  <a:moveTo>
                    <a:pt x="234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4" y="4412"/>
                  </a:cubicBezTo>
                  <a:cubicBezTo>
                    <a:pt x="366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4" name="Google Shape;6774;p55"/>
            <p:cNvSpPr/>
            <p:nvPr/>
          </p:nvSpPr>
          <p:spPr>
            <a:xfrm>
              <a:off x="2730704" y="3729248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70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5" name="Google Shape;6775;p55"/>
            <p:cNvSpPr/>
            <p:nvPr/>
          </p:nvSpPr>
          <p:spPr>
            <a:xfrm>
              <a:off x="2731284" y="3733762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9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6" name="Google Shape;6776;p55"/>
            <p:cNvSpPr/>
            <p:nvPr/>
          </p:nvSpPr>
          <p:spPr>
            <a:xfrm>
              <a:off x="2839522" y="4211762"/>
              <a:ext cx="105962" cy="106086"/>
            </a:xfrm>
            <a:custGeom>
              <a:avLst/>
              <a:gdLst/>
              <a:ahLst/>
              <a:cxnLst/>
              <a:rect l="l" t="t" r="r" b="b"/>
              <a:pathLst>
                <a:path w="2559" h="2562" extrusionOk="0">
                  <a:moveTo>
                    <a:pt x="1281" y="0"/>
                  </a:moveTo>
                  <a:lnTo>
                    <a:pt x="0" y="1281"/>
                  </a:lnTo>
                  <a:lnTo>
                    <a:pt x="1281" y="2561"/>
                  </a:lnTo>
                  <a:lnTo>
                    <a:pt x="2558" y="128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7" name="Google Shape;6777;p55"/>
            <p:cNvSpPr/>
            <p:nvPr/>
          </p:nvSpPr>
          <p:spPr>
            <a:xfrm>
              <a:off x="2861219" y="4348860"/>
              <a:ext cx="62774" cy="62774"/>
            </a:xfrm>
            <a:custGeom>
              <a:avLst/>
              <a:gdLst/>
              <a:ahLst/>
              <a:cxnLst/>
              <a:rect l="l" t="t" r="r" b="b"/>
              <a:pathLst>
                <a:path w="1516" h="1516" extrusionOk="0">
                  <a:moveTo>
                    <a:pt x="759" y="1"/>
                  </a:moveTo>
                  <a:cubicBezTo>
                    <a:pt x="341" y="1"/>
                    <a:pt x="1" y="338"/>
                    <a:pt x="1" y="757"/>
                  </a:cubicBezTo>
                  <a:cubicBezTo>
                    <a:pt x="1" y="1175"/>
                    <a:pt x="341" y="1516"/>
                    <a:pt x="759" y="1516"/>
                  </a:cubicBezTo>
                  <a:cubicBezTo>
                    <a:pt x="1178" y="1516"/>
                    <a:pt x="1515" y="1175"/>
                    <a:pt x="1515" y="757"/>
                  </a:cubicBezTo>
                  <a:cubicBezTo>
                    <a:pt x="1515" y="338"/>
                    <a:pt x="1178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8" name="Google Shape;6778;p55"/>
            <p:cNvSpPr/>
            <p:nvPr/>
          </p:nvSpPr>
          <p:spPr>
            <a:xfrm>
              <a:off x="2869666" y="4449603"/>
              <a:ext cx="41159" cy="178756"/>
            </a:xfrm>
            <a:custGeom>
              <a:avLst/>
              <a:gdLst/>
              <a:ahLst/>
              <a:cxnLst/>
              <a:rect l="l" t="t" r="r" b="b"/>
              <a:pathLst>
                <a:path w="994" h="4317" extrusionOk="0">
                  <a:moveTo>
                    <a:pt x="0" y="1"/>
                  </a:moveTo>
                  <a:lnTo>
                    <a:pt x="0" y="4316"/>
                  </a:lnTo>
                  <a:lnTo>
                    <a:pt x="993" y="431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9" name="Google Shape;6779;p55"/>
            <p:cNvSpPr/>
            <p:nvPr/>
          </p:nvSpPr>
          <p:spPr>
            <a:xfrm>
              <a:off x="2839604" y="4244349"/>
              <a:ext cx="105879" cy="73374"/>
            </a:xfrm>
            <a:custGeom>
              <a:avLst/>
              <a:gdLst/>
              <a:ahLst/>
              <a:cxnLst/>
              <a:rect l="l" t="t" r="r" b="b"/>
              <a:pathLst>
                <a:path w="2557" h="1772" extrusionOk="0">
                  <a:moveTo>
                    <a:pt x="2065" y="0"/>
                  </a:moveTo>
                  <a:lnTo>
                    <a:pt x="1083" y="979"/>
                  </a:lnTo>
                  <a:lnTo>
                    <a:pt x="297" y="195"/>
                  </a:lnTo>
                  <a:lnTo>
                    <a:pt x="1" y="494"/>
                  </a:lnTo>
                  <a:lnTo>
                    <a:pt x="1281" y="1772"/>
                  </a:lnTo>
                  <a:lnTo>
                    <a:pt x="2556" y="494"/>
                  </a:lnTo>
                  <a:lnTo>
                    <a:pt x="206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0" name="Google Shape;6780;p55"/>
            <p:cNvSpPr/>
            <p:nvPr/>
          </p:nvSpPr>
          <p:spPr>
            <a:xfrm>
              <a:off x="2863662" y="4353374"/>
              <a:ext cx="60331" cy="58053"/>
            </a:xfrm>
            <a:custGeom>
              <a:avLst/>
              <a:gdLst/>
              <a:ahLst/>
              <a:cxnLst/>
              <a:rect l="l" t="t" r="r" b="b"/>
              <a:pathLst>
                <a:path w="1457" h="1402" extrusionOk="0">
                  <a:moveTo>
                    <a:pt x="1080" y="1"/>
                  </a:moveTo>
                  <a:lnTo>
                    <a:pt x="1080" y="1"/>
                  </a:lnTo>
                  <a:cubicBezTo>
                    <a:pt x="1116" y="87"/>
                    <a:pt x="1136" y="185"/>
                    <a:pt x="1136" y="282"/>
                  </a:cubicBezTo>
                  <a:cubicBezTo>
                    <a:pt x="1136" y="701"/>
                    <a:pt x="798" y="1038"/>
                    <a:pt x="380" y="1038"/>
                  </a:cubicBezTo>
                  <a:cubicBezTo>
                    <a:pt x="240" y="1038"/>
                    <a:pt x="112" y="1002"/>
                    <a:pt x="0" y="932"/>
                  </a:cubicBezTo>
                  <a:lnTo>
                    <a:pt x="0" y="932"/>
                  </a:lnTo>
                  <a:cubicBezTo>
                    <a:pt x="112" y="1206"/>
                    <a:pt x="382" y="1401"/>
                    <a:pt x="700" y="1401"/>
                  </a:cubicBezTo>
                  <a:cubicBezTo>
                    <a:pt x="1119" y="1401"/>
                    <a:pt x="1456" y="1064"/>
                    <a:pt x="1456" y="645"/>
                  </a:cubicBezTo>
                  <a:cubicBezTo>
                    <a:pt x="1454" y="374"/>
                    <a:pt x="1303" y="132"/>
                    <a:pt x="1080" y="1"/>
                  </a:cubicBezTo>
                  <a:close/>
                </a:path>
              </a:pathLst>
            </a:custGeom>
            <a:solidFill>
              <a:srgbClr val="FAD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1" name="Google Shape;6781;p55"/>
            <p:cNvSpPr/>
            <p:nvPr/>
          </p:nvSpPr>
          <p:spPr>
            <a:xfrm>
              <a:off x="2869666" y="4449727"/>
              <a:ext cx="41159" cy="178632"/>
            </a:xfrm>
            <a:custGeom>
              <a:avLst/>
              <a:gdLst/>
              <a:ahLst/>
              <a:cxnLst/>
              <a:rect l="l" t="t" r="r" b="b"/>
              <a:pathLst>
                <a:path w="994" h="4314" extrusionOk="0">
                  <a:moveTo>
                    <a:pt x="608" y="0"/>
                  </a:moveTo>
                  <a:lnTo>
                    <a:pt x="608" y="3920"/>
                  </a:lnTo>
                  <a:lnTo>
                    <a:pt x="0" y="3920"/>
                  </a:lnTo>
                  <a:lnTo>
                    <a:pt x="0" y="4313"/>
                  </a:lnTo>
                  <a:lnTo>
                    <a:pt x="993" y="4313"/>
                  </a:lnTo>
                  <a:lnTo>
                    <a:pt x="993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82" name="Google Shape;6782;p55"/>
          <p:cNvGrpSpPr/>
          <p:nvPr/>
        </p:nvGrpSpPr>
        <p:grpSpPr>
          <a:xfrm>
            <a:off x="6605762" y="-1018127"/>
            <a:ext cx="858570" cy="3767747"/>
            <a:chOff x="2526900" y="1423675"/>
            <a:chExt cx="730387" cy="3204684"/>
          </a:xfrm>
        </p:grpSpPr>
        <p:sp>
          <p:nvSpPr>
            <p:cNvPr id="6783" name="Google Shape;6783;p55"/>
            <p:cNvSpPr/>
            <p:nvPr/>
          </p:nvSpPr>
          <p:spPr>
            <a:xfrm>
              <a:off x="2877409" y="1423675"/>
              <a:ext cx="30393" cy="3034797"/>
            </a:xfrm>
            <a:custGeom>
              <a:avLst/>
              <a:gdLst/>
              <a:ahLst/>
              <a:cxnLst/>
              <a:rect l="l" t="t" r="r" b="b"/>
              <a:pathLst>
                <a:path w="734" h="73291" extrusionOk="0">
                  <a:moveTo>
                    <a:pt x="0" y="0"/>
                  </a:moveTo>
                  <a:lnTo>
                    <a:pt x="0" y="73291"/>
                  </a:lnTo>
                  <a:lnTo>
                    <a:pt x="734" y="73291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4" name="Google Shape;6784;p55"/>
            <p:cNvSpPr/>
            <p:nvPr/>
          </p:nvSpPr>
          <p:spPr>
            <a:xfrm>
              <a:off x="2526900" y="2643976"/>
              <a:ext cx="730387" cy="1123096"/>
            </a:xfrm>
            <a:custGeom>
              <a:avLst/>
              <a:gdLst/>
              <a:ahLst/>
              <a:cxnLst/>
              <a:rect l="l" t="t" r="r" b="b"/>
              <a:pathLst>
                <a:path w="17639" h="27123" extrusionOk="0">
                  <a:moveTo>
                    <a:pt x="8820" y="0"/>
                  </a:moveTo>
                  <a:cubicBezTo>
                    <a:pt x="3949" y="0"/>
                    <a:pt x="1" y="3948"/>
                    <a:pt x="1" y="8822"/>
                  </a:cubicBezTo>
                  <a:lnTo>
                    <a:pt x="1" y="18301"/>
                  </a:lnTo>
                  <a:cubicBezTo>
                    <a:pt x="1" y="23175"/>
                    <a:pt x="3949" y="27123"/>
                    <a:pt x="8820" y="27123"/>
                  </a:cubicBezTo>
                  <a:cubicBezTo>
                    <a:pt x="13690" y="27123"/>
                    <a:pt x="17638" y="23172"/>
                    <a:pt x="17638" y="18301"/>
                  </a:cubicBezTo>
                  <a:lnTo>
                    <a:pt x="17638" y="8822"/>
                  </a:lnTo>
                  <a:cubicBezTo>
                    <a:pt x="17638" y="3948"/>
                    <a:pt x="13690" y="0"/>
                    <a:pt x="8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5" name="Google Shape;6785;p55"/>
            <p:cNvSpPr/>
            <p:nvPr/>
          </p:nvSpPr>
          <p:spPr>
            <a:xfrm>
              <a:off x="2538245" y="3182844"/>
              <a:ext cx="50848" cy="50890"/>
            </a:xfrm>
            <a:custGeom>
              <a:avLst/>
              <a:gdLst/>
              <a:ahLst/>
              <a:cxnLst/>
              <a:rect l="l" t="t" r="r" b="b"/>
              <a:pathLst>
                <a:path w="1228" h="1229" extrusionOk="0">
                  <a:moveTo>
                    <a:pt x="614" y="1"/>
                  </a:moveTo>
                  <a:cubicBezTo>
                    <a:pt x="277" y="1"/>
                    <a:pt x="0" y="277"/>
                    <a:pt x="0" y="615"/>
                  </a:cubicBezTo>
                  <a:cubicBezTo>
                    <a:pt x="0" y="952"/>
                    <a:pt x="277" y="1228"/>
                    <a:pt x="614" y="1228"/>
                  </a:cubicBezTo>
                  <a:cubicBezTo>
                    <a:pt x="954" y="1228"/>
                    <a:pt x="1228" y="955"/>
                    <a:pt x="1228" y="615"/>
                  </a:cubicBezTo>
                  <a:cubicBezTo>
                    <a:pt x="1228" y="277"/>
                    <a:pt x="954" y="1"/>
                    <a:pt x="6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6" name="Google Shape;6786;p55"/>
            <p:cNvSpPr/>
            <p:nvPr/>
          </p:nvSpPr>
          <p:spPr>
            <a:xfrm>
              <a:off x="3183612" y="3182844"/>
              <a:ext cx="50890" cy="50890"/>
            </a:xfrm>
            <a:custGeom>
              <a:avLst/>
              <a:gdLst/>
              <a:ahLst/>
              <a:cxnLst/>
              <a:rect l="l" t="t" r="r" b="b"/>
              <a:pathLst>
                <a:path w="1229" h="1229" extrusionOk="0">
                  <a:moveTo>
                    <a:pt x="615" y="1"/>
                  </a:moveTo>
                  <a:cubicBezTo>
                    <a:pt x="274" y="1"/>
                    <a:pt x="1" y="277"/>
                    <a:pt x="1" y="615"/>
                  </a:cubicBezTo>
                  <a:cubicBezTo>
                    <a:pt x="1" y="952"/>
                    <a:pt x="274" y="1228"/>
                    <a:pt x="615" y="1228"/>
                  </a:cubicBezTo>
                  <a:cubicBezTo>
                    <a:pt x="952" y="1228"/>
                    <a:pt x="1228" y="955"/>
                    <a:pt x="1228" y="615"/>
                  </a:cubicBezTo>
                  <a:cubicBezTo>
                    <a:pt x="1228" y="277"/>
                    <a:pt x="955" y="1"/>
                    <a:pt x="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7" name="Google Shape;6787;p55"/>
            <p:cNvSpPr/>
            <p:nvPr/>
          </p:nvSpPr>
          <p:spPr>
            <a:xfrm>
              <a:off x="2549674" y="2643976"/>
              <a:ext cx="684963" cy="302109"/>
            </a:xfrm>
            <a:custGeom>
              <a:avLst/>
              <a:gdLst/>
              <a:ahLst/>
              <a:cxnLst/>
              <a:rect l="l" t="t" r="r" b="b"/>
              <a:pathLst>
                <a:path w="16542" h="7296" extrusionOk="0">
                  <a:moveTo>
                    <a:pt x="8270" y="0"/>
                  </a:moveTo>
                  <a:cubicBezTo>
                    <a:pt x="4475" y="0"/>
                    <a:pt x="1245" y="2394"/>
                    <a:pt x="1" y="5753"/>
                  </a:cubicBezTo>
                  <a:cubicBezTo>
                    <a:pt x="1881" y="6735"/>
                    <a:pt x="4015" y="7296"/>
                    <a:pt x="6280" y="7296"/>
                  </a:cubicBezTo>
                  <a:lnTo>
                    <a:pt x="10261" y="7296"/>
                  </a:lnTo>
                  <a:cubicBezTo>
                    <a:pt x="12527" y="7296"/>
                    <a:pt x="14664" y="6738"/>
                    <a:pt x="16541" y="5753"/>
                  </a:cubicBezTo>
                  <a:cubicBezTo>
                    <a:pt x="15291" y="2397"/>
                    <a:pt x="12064" y="0"/>
                    <a:pt x="827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8" name="Google Shape;6788;p55"/>
            <p:cNvSpPr/>
            <p:nvPr/>
          </p:nvSpPr>
          <p:spPr>
            <a:xfrm>
              <a:off x="2563669" y="3505155"/>
              <a:ext cx="656516" cy="261778"/>
            </a:xfrm>
            <a:custGeom>
              <a:avLst/>
              <a:gdLst/>
              <a:ahLst/>
              <a:cxnLst/>
              <a:rect l="l" t="t" r="r" b="b"/>
              <a:pathLst>
                <a:path w="15855" h="6322" extrusionOk="0">
                  <a:moveTo>
                    <a:pt x="5940" y="0"/>
                  </a:moveTo>
                  <a:cubicBezTo>
                    <a:pt x="3808" y="0"/>
                    <a:pt x="1794" y="491"/>
                    <a:pt x="0" y="1367"/>
                  </a:cubicBezTo>
                  <a:cubicBezTo>
                    <a:pt x="1434" y="4299"/>
                    <a:pt x="4444" y="6322"/>
                    <a:pt x="7929" y="6322"/>
                  </a:cubicBezTo>
                  <a:cubicBezTo>
                    <a:pt x="11410" y="6322"/>
                    <a:pt x="14423" y="4299"/>
                    <a:pt x="15855" y="1367"/>
                  </a:cubicBezTo>
                  <a:cubicBezTo>
                    <a:pt x="14058" y="491"/>
                    <a:pt x="12046" y="0"/>
                    <a:pt x="991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9" name="Google Shape;6789;p55"/>
            <p:cNvSpPr/>
            <p:nvPr/>
          </p:nvSpPr>
          <p:spPr>
            <a:xfrm>
              <a:off x="2631925" y="2666990"/>
              <a:ext cx="520451" cy="1077076"/>
            </a:xfrm>
            <a:custGeom>
              <a:avLst/>
              <a:gdLst/>
              <a:ahLst/>
              <a:cxnLst/>
              <a:rect l="l" t="t" r="r" b="b"/>
              <a:pathLst>
                <a:path w="13222" h="27363" extrusionOk="0">
                  <a:moveTo>
                    <a:pt x="7935" y="243"/>
                  </a:moveTo>
                  <a:cubicBezTo>
                    <a:pt x="10713" y="243"/>
                    <a:pt x="12973" y="2503"/>
                    <a:pt x="12973" y="5282"/>
                  </a:cubicBezTo>
                  <a:lnTo>
                    <a:pt x="12973" y="22082"/>
                  </a:lnTo>
                  <a:cubicBezTo>
                    <a:pt x="12973" y="24860"/>
                    <a:pt x="10713" y="27120"/>
                    <a:pt x="7935" y="27120"/>
                  </a:cubicBezTo>
                  <a:lnTo>
                    <a:pt x="5282" y="27120"/>
                  </a:lnTo>
                  <a:cubicBezTo>
                    <a:pt x="2500" y="27120"/>
                    <a:pt x="240" y="24860"/>
                    <a:pt x="240" y="22082"/>
                  </a:cubicBezTo>
                  <a:lnTo>
                    <a:pt x="240" y="5282"/>
                  </a:lnTo>
                  <a:cubicBezTo>
                    <a:pt x="240" y="2503"/>
                    <a:pt x="2500" y="243"/>
                    <a:pt x="5282" y="243"/>
                  </a:cubicBezTo>
                  <a:close/>
                  <a:moveTo>
                    <a:pt x="5284" y="0"/>
                  </a:moveTo>
                  <a:cubicBezTo>
                    <a:pt x="2372" y="0"/>
                    <a:pt x="0" y="2372"/>
                    <a:pt x="0" y="5282"/>
                  </a:cubicBezTo>
                  <a:lnTo>
                    <a:pt x="0" y="22082"/>
                  </a:lnTo>
                  <a:cubicBezTo>
                    <a:pt x="0" y="24991"/>
                    <a:pt x="2372" y="27363"/>
                    <a:pt x="5284" y="27363"/>
                  </a:cubicBezTo>
                  <a:lnTo>
                    <a:pt x="7937" y="27363"/>
                  </a:lnTo>
                  <a:cubicBezTo>
                    <a:pt x="10850" y="27363"/>
                    <a:pt x="13219" y="24997"/>
                    <a:pt x="13221" y="22082"/>
                  </a:cubicBezTo>
                  <a:lnTo>
                    <a:pt x="13221" y="5282"/>
                  </a:lnTo>
                  <a:cubicBezTo>
                    <a:pt x="13221" y="2372"/>
                    <a:pt x="10850" y="0"/>
                    <a:pt x="79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0" name="Google Shape;6790;p55"/>
            <p:cNvSpPr/>
            <p:nvPr/>
          </p:nvSpPr>
          <p:spPr>
            <a:xfrm>
              <a:off x="2750000" y="2638758"/>
              <a:ext cx="284180" cy="1133282"/>
            </a:xfrm>
            <a:custGeom>
              <a:avLst/>
              <a:gdLst/>
              <a:ahLst/>
              <a:cxnLst/>
              <a:rect l="l" t="t" r="r" b="b"/>
              <a:pathLst>
                <a:path w="6863" h="27369" extrusionOk="0">
                  <a:moveTo>
                    <a:pt x="4107" y="249"/>
                  </a:moveTo>
                  <a:cubicBezTo>
                    <a:pt x="5493" y="249"/>
                    <a:pt x="6617" y="1376"/>
                    <a:pt x="6617" y="2760"/>
                  </a:cubicBezTo>
                  <a:lnTo>
                    <a:pt x="6617" y="24615"/>
                  </a:lnTo>
                  <a:cubicBezTo>
                    <a:pt x="6617" y="25999"/>
                    <a:pt x="5493" y="27126"/>
                    <a:pt x="4107" y="27126"/>
                  </a:cubicBezTo>
                  <a:lnTo>
                    <a:pt x="2754" y="27126"/>
                  </a:lnTo>
                  <a:cubicBezTo>
                    <a:pt x="1370" y="27126"/>
                    <a:pt x="243" y="25999"/>
                    <a:pt x="243" y="24615"/>
                  </a:cubicBezTo>
                  <a:lnTo>
                    <a:pt x="243" y="2760"/>
                  </a:lnTo>
                  <a:cubicBezTo>
                    <a:pt x="243" y="1376"/>
                    <a:pt x="1370" y="249"/>
                    <a:pt x="2754" y="249"/>
                  </a:cubicBezTo>
                  <a:close/>
                  <a:moveTo>
                    <a:pt x="2754" y="1"/>
                  </a:moveTo>
                  <a:cubicBezTo>
                    <a:pt x="1233" y="1"/>
                    <a:pt x="0" y="1240"/>
                    <a:pt x="0" y="2757"/>
                  </a:cubicBezTo>
                  <a:lnTo>
                    <a:pt x="0" y="24615"/>
                  </a:lnTo>
                  <a:cubicBezTo>
                    <a:pt x="0" y="26136"/>
                    <a:pt x="1239" y="27369"/>
                    <a:pt x="2754" y="27369"/>
                  </a:cubicBezTo>
                  <a:lnTo>
                    <a:pt x="4107" y="27369"/>
                  </a:lnTo>
                  <a:cubicBezTo>
                    <a:pt x="5627" y="27369"/>
                    <a:pt x="6863" y="26136"/>
                    <a:pt x="6863" y="24612"/>
                  </a:cubicBezTo>
                  <a:lnTo>
                    <a:pt x="6863" y="2757"/>
                  </a:lnTo>
                  <a:cubicBezTo>
                    <a:pt x="6863" y="1237"/>
                    <a:pt x="5624" y="1"/>
                    <a:pt x="4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1" name="Google Shape;6791;p55"/>
            <p:cNvSpPr/>
            <p:nvPr/>
          </p:nvSpPr>
          <p:spPr>
            <a:xfrm>
              <a:off x="2886974" y="2643976"/>
              <a:ext cx="10228" cy="1122971"/>
            </a:xfrm>
            <a:custGeom>
              <a:avLst/>
              <a:gdLst/>
              <a:ahLst/>
              <a:cxnLst/>
              <a:rect l="l" t="t" r="r" b="b"/>
              <a:pathLst>
                <a:path w="247" h="27120" extrusionOk="0">
                  <a:moveTo>
                    <a:pt x="1" y="0"/>
                  </a:moveTo>
                  <a:lnTo>
                    <a:pt x="1" y="27120"/>
                  </a:lnTo>
                  <a:lnTo>
                    <a:pt x="246" y="27120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2" name="Google Shape;6792;p55"/>
            <p:cNvSpPr/>
            <p:nvPr/>
          </p:nvSpPr>
          <p:spPr>
            <a:xfrm>
              <a:off x="2547231" y="2877759"/>
              <a:ext cx="689601" cy="73415"/>
            </a:xfrm>
            <a:custGeom>
              <a:avLst/>
              <a:gdLst/>
              <a:ahLst/>
              <a:cxnLst/>
              <a:rect l="l" t="t" r="r" b="b"/>
              <a:pathLst>
                <a:path w="16654" h="1773" extrusionOk="0">
                  <a:moveTo>
                    <a:pt x="113" y="1"/>
                  </a:moveTo>
                  <a:lnTo>
                    <a:pt x="1" y="219"/>
                  </a:lnTo>
                  <a:cubicBezTo>
                    <a:pt x="1945" y="1237"/>
                    <a:pt x="4135" y="1772"/>
                    <a:pt x="6337" y="1772"/>
                  </a:cubicBezTo>
                  <a:lnTo>
                    <a:pt x="10315" y="1772"/>
                  </a:lnTo>
                  <a:cubicBezTo>
                    <a:pt x="12519" y="1772"/>
                    <a:pt x="14709" y="1237"/>
                    <a:pt x="16653" y="219"/>
                  </a:cubicBezTo>
                  <a:lnTo>
                    <a:pt x="16542" y="1"/>
                  </a:lnTo>
                  <a:cubicBezTo>
                    <a:pt x="14631" y="1002"/>
                    <a:pt x="12477" y="1533"/>
                    <a:pt x="10315" y="1533"/>
                  </a:cubicBezTo>
                  <a:lnTo>
                    <a:pt x="6337" y="1533"/>
                  </a:lnTo>
                  <a:cubicBezTo>
                    <a:pt x="4175" y="1533"/>
                    <a:pt x="2024" y="1002"/>
                    <a:pt x="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3" name="Google Shape;6793;p55"/>
            <p:cNvSpPr/>
            <p:nvPr/>
          </p:nvSpPr>
          <p:spPr>
            <a:xfrm>
              <a:off x="2561350" y="3500186"/>
              <a:ext cx="661029" cy="66211"/>
            </a:xfrm>
            <a:custGeom>
              <a:avLst/>
              <a:gdLst/>
              <a:ahLst/>
              <a:cxnLst/>
              <a:rect l="l" t="t" r="r" b="b"/>
              <a:pathLst>
                <a:path w="15964" h="1599" extrusionOk="0">
                  <a:moveTo>
                    <a:pt x="5993" y="0"/>
                  </a:moveTo>
                  <a:cubicBezTo>
                    <a:pt x="3892" y="0"/>
                    <a:pt x="1878" y="466"/>
                    <a:pt x="0" y="1378"/>
                  </a:cubicBezTo>
                  <a:lnTo>
                    <a:pt x="109" y="1599"/>
                  </a:lnTo>
                  <a:cubicBezTo>
                    <a:pt x="1953" y="701"/>
                    <a:pt x="3934" y="243"/>
                    <a:pt x="5996" y="243"/>
                  </a:cubicBezTo>
                  <a:lnTo>
                    <a:pt x="9974" y="243"/>
                  </a:lnTo>
                  <a:cubicBezTo>
                    <a:pt x="12038" y="243"/>
                    <a:pt x="14016" y="701"/>
                    <a:pt x="15860" y="1599"/>
                  </a:cubicBezTo>
                  <a:lnTo>
                    <a:pt x="15964" y="1378"/>
                  </a:lnTo>
                  <a:cubicBezTo>
                    <a:pt x="14086" y="463"/>
                    <a:pt x="12072" y="0"/>
                    <a:pt x="99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4" name="Google Shape;6794;p55"/>
            <p:cNvSpPr/>
            <p:nvPr/>
          </p:nvSpPr>
          <p:spPr>
            <a:xfrm>
              <a:off x="2635717" y="3004339"/>
              <a:ext cx="512501" cy="442563"/>
            </a:xfrm>
            <a:custGeom>
              <a:avLst/>
              <a:gdLst/>
              <a:ahLst/>
              <a:cxnLst/>
              <a:rect l="l" t="t" r="r" b="b"/>
              <a:pathLst>
                <a:path w="12377" h="10688" extrusionOk="0">
                  <a:moveTo>
                    <a:pt x="6191" y="0"/>
                  </a:moveTo>
                  <a:cubicBezTo>
                    <a:pt x="5339" y="0"/>
                    <a:pt x="4487" y="445"/>
                    <a:pt x="4049" y="1335"/>
                  </a:cubicBezTo>
                  <a:lnTo>
                    <a:pt x="3644" y="2150"/>
                  </a:lnTo>
                  <a:lnTo>
                    <a:pt x="2746" y="2284"/>
                  </a:lnTo>
                  <a:cubicBezTo>
                    <a:pt x="785" y="2568"/>
                    <a:pt x="1" y="4979"/>
                    <a:pt x="1421" y="6359"/>
                  </a:cubicBezTo>
                  <a:lnTo>
                    <a:pt x="2074" y="6996"/>
                  </a:lnTo>
                  <a:lnTo>
                    <a:pt x="1920" y="7891"/>
                  </a:lnTo>
                  <a:cubicBezTo>
                    <a:pt x="1656" y="9436"/>
                    <a:pt x="2880" y="10687"/>
                    <a:pt x="4271" y="10687"/>
                  </a:cubicBezTo>
                  <a:cubicBezTo>
                    <a:pt x="4639" y="10687"/>
                    <a:pt x="5019" y="10600"/>
                    <a:pt x="5385" y="10407"/>
                  </a:cubicBezTo>
                  <a:lnTo>
                    <a:pt x="6192" y="9986"/>
                  </a:lnTo>
                  <a:lnTo>
                    <a:pt x="6998" y="10407"/>
                  </a:lnTo>
                  <a:cubicBezTo>
                    <a:pt x="7363" y="10600"/>
                    <a:pt x="7742" y="10687"/>
                    <a:pt x="8109" y="10687"/>
                  </a:cubicBezTo>
                  <a:cubicBezTo>
                    <a:pt x="9500" y="10687"/>
                    <a:pt x="10727" y="9436"/>
                    <a:pt x="10463" y="7891"/>
                  </a:cubicBezTo>
                  <a:lnTo>
                    <a:pt x="10309" y="6996"/>
                  </a:lnTo>
                  <a:lnTo>
                    <a:pt x="10962" y="6359"/>
                  </a:lnTo>
                  <a:cubicBezTo>
                    <a:pt x="12376" y="4976"/>
                    <a:pt x="11595" y="2568"/>
                    <a:pt x="9637" y="2284"/>
                  </a:cubicBezTo>
                  <a:lnTo>
                    <a:pt x="8736" y="2150"/>
                  </a:lnTo>
                  <a:lnTo>
                    <a:pt x="8331" y="1335"/>
                  </a:lnTo>
                  <a:cubicBezTo>
                    <a:pt x="7895" y="445"/>
                    <a:pt x="7043" y="0"/>
                    <a:pt x="6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5" name="Google Shape;6795;p55"/>
            <p:cNvSpPr/>
            <p:nvPr/>
          </p:nvSpPr>
          <p:spPr>
            <a:xfrm>
              <a:off x="2673853" y="3037133"/>
              <a:ext cx="436601" cy="376725"/>
            </a:xfrm>
            <a:custGeom>
              <a:avLst/>
              <a:gdLst/>
              <a:ahLst/>
              <a:cxnLst/>
              <a:rect l="l" t="t" r="r" b="b"/>
              <a:pathLst>
                <a:path w="10544" h="9098" extrusionOk="0">
                  <a:moveTo>
                    <a:pt x="5271" y="0"/>
                  </a:moveTo>
                  <a:cubicBezTo>
                    <a:pt x="4544" y="0"/>
                    <a:pt x="3818" y="378"/>
                    <a:pt x="3443" y="1134"/>
                  </a:cubicBezTo>
                  <a:lnTo>
                    <a:pt x="3100" y="1829"/>
                  </a:lnTo>
                  <a:lnTo>
                    <a:pt x="2333" y="1941"/>
                  </a:lnTo>
                  <a:cubicBezTo>
                    <a:pt x="667" y="2181"/>
                    <a:pt x="1" y="4231"/>
                    <a:pt x="1209" y="5411"/>
                  </a:cubicBezTo>
                  <a:lnTo>
                    <a:pt x="1761" y="5952"/>
                  </a:lnTo>
                  <a:lnTo>
                    <a:pt x="1630" y="6714"/>
                  </a:lnTo>
                  <a:cubicBezTo>
                    <a:pt x="1402" y="8028"/>
                    <a:pt x="2451" y="9097"/>
                    <a:pt x="3638" y="9097"/>
                  </a:cubicBezTo>
                  <a:cubicBezTo>
                    <a:pt x="3951" y="9097"/>
                    <a:pt x="4273" y="9023"/>
                    <a:pt x="4584" y="8859"/>
                  </a:cubicBezTo>
                  <a:lnTo>
                    <a:pt x="5271" y="8497"/>
                  </a:lnTo>
                  <a:lnTo>
                    <a:pt x="5957" y="8859"/>
                  </a:lnTo>
                  <a:cubicBezTo>
                    <a:pt x="6269" y="9023"/>
                    <a:pt x="6592" y="9098"/>
                    <a:pt x="6905" y="9098"/>
                  </a:cubicBezTo>
                  <a:cubicBezTo>
                    <a:pt x="8091" y="9098"/>
                    <a:pt x="9136" y="8032"/>
                    <a:pt x="8911" y="6714"/>
                  </a:cubicBezTo>
                  <a:lnTo>
                    <a:pt x="8777" y="5952"/>
                  </a:lnTo>
                  <a:lnTo>
                    <a:pt x="9332" y="5411"/>
                  </a:lnTo>
                  <a:cubicBezTo>
                    <a:pt x="10543" y="4237"/>
                    <a:pt x="9876" y="2186"/>
                    <a:pt x="8205" y="1941"/>
                  </a:cubicBezTo>
                  <a:lnTo>
                    <a:pt x="7438" y="1829"/>
                  </a:lnTo>
                  <a:lnTo>
                    <a:pt x="7098" y="1134"/>
                  </a:lnTo>
                  <a:cubicBezTo>
                    <a:pt x="6723" y="378"/>
                    <a:pt x="5997" y="0"/>
                    <a:pt x="5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6" name="Google Shape;6796;p55"/>
            <p:cNvSpPr/>
            <p:nvPr/>
          </p:nvSpPr>
          <p:spPr>
            <a:xfrm>
              <a:off x="2673853" y="3067319"/>
              <a:ext cx="401487" cy="362688"/>
            </a:xfrm>
            <a:custGeom>
              <a:avLst/>
              <a:gdLst/>
              <a:ahLst/>
              <a:cxnLst/>
              <a:rect l="l" t="t" r="r" b="b"/>
              <a:pathLst>
                <a:path w="9696" h="8759" extrusionOk="0">
                  <a:moveTo>
                    <a:pt x="1" y="4124"/>
                  </a:moveTo>
                  <a:lnTo>
                    <a:pt x="1" y="4124"/>
                  </a:lnTo>
                  <a:cubicBezTo>
                    <a:pt x="121" y="4378"/>
                    <a:pt x="280" y="4624"/>
                    <a:pt x="503" y="4838"/>
                  </a:cubicBezTo>
                  <a:lnTo>
                    <a:pt x="1156" y="5475"/>
                  </a:lnTo>
                  <a:lnTo>
                    <a:pt x="1002" y="6370"/>
                  </a:lnTo>
                  <a:cubicBezTo>
                    <a:pt x="991" y="6437"/>
                    <a:pt x="988" y="6498"/>
                    <a:pt x="980" y="6565"/>
                  </a:cubicBezTo>
                  <a:cubicBezTo>
                    <a:pt x="1861" y="6230"/>
                    <a:pt x="2897" y="5574"/>
                    <a:pt x="3868" y="5147"/>
                  </a:cubicBezTo>
                  <a:lnTo>
                    <a:pt x="3868" y="5147"/>
                  </a:lnTo>
                  <a:cubicBezTo>
                    <a:pt x="3867" y="5206"/>
                    <a:pt x="3885" y="5245"/>
                    <a:pt x="3941" y="5245"/>
                  </a:cubicBezTo>
                  <a:cubicBezTo>
                    <a:pt x="3949" y="5245"/>
                    <a:pt x="3956" y="5244"/>
                    <a:pt x="3965" y="5243"/>
                  </a:cubicBezTo>
                  <a:cubicBezTo>
                    <a:pt x="4252" y="5198"/>
                    <a:pt x="4531" y="5067"/>
                    <a:pt x="4710" y="4841"/>
                  </a:cubicBezTo>
                  <a:lnTo>
                    <a:pt x="4710" y="4841"/>
                  </a:lnTo>
                  <a:cubicBezTo>
                    <a:pt x="4439" y="4914"/>
                    <a:pt x="4156" y="5020"/>
                    <a:pt x="3868" y="5147"/>
                  </a:cubicBezTo>
                  <a:lnTo>
                    <a:pt x="3868" y="5147"/>
                  </a:lnTo>
                  <a:cubicBezTo>
                    <a:pt x="3870" y="4977"/>
                    <a:pt x="4037" y="4642"/>
                    <a:pt x="3904" y="4642"/>
                  </a:cubicBezTo>
                  <a:cubicBezTo>
                    <a:pt x="3893" y="4642"/>
                    <a:pt x="3880" y="4644"/>
                    <a:pt x="3864" y="4649"/>
                  </a:cubicBezTo>
                  <a:cubicBezTo>
                    <a:pt x="3100" y="4897"/>
                    <a:pt x="2639" y="5077"/>
                    <a:pt x="2176" y="5077"/>
                  </a:cubicBezTo>
                  <a:cubicBezTo>
                    <a:pt x="1625" y="5077"/>
                    <a:pt x="1071" y="4822"/>
                    <a:pt x="1" y="4124"/>
                  </a:cubicBezTo>
                  <a:close/>
                  <a:moveTo>
                    <a:pt x="7508" y="1"/>
                  </a:moveTo>
                  <a:cubicBezTo>
                    <a:pt x="7304" y="1081"/>
                    <a:pt x="6978" y="2138"/>
                    <a:pt x="6531" y="3142"/>
                  </a:cubicBezTo>
                  <a:cubicBezTo>
                    <a:pt x="6412" y="3418"/>
                    <a:pt x="6250" y="3720"/>
                    <a:pt x="5960" y="3803"/>
                  </a:cubicBezTo>
                  <a:cubicBezTo>
                    <a:pt x="5908" y="3819"/>
                    <a:pt x="5855" y="3826"/>
                    <a:pt x="5802" y="3826"/>
                  </a:cubicBezTo>
                  <a:cubicBezTo>
                    <a:pt x="5627" y="3826"/>
                    <a:pt x="5452" y="3748"/>
                    <a:pt x="5315" y="3636"/>
                  </a:cubicBezTo>
                  <a:cubicBezTo>
                    <a:pt x="5134" y="3488"/>
                    <a:pt x="5008" y="3290"/>
                    <a:pt x="4883" y="3095"/>
                  </a:cubicBezTo>
                  <a:cubicBezTo>
                    <a:pt x="4249" y="2102"/>
                    <a:pt x="3616" y="1109"/>
                    <a:pt x="2983" y="113"/>
                  </a:cubicBezTo>
                  <a:lnTo>
                    <a:pt x="2729" y="629"/>
                  </a:lnTo>
                  <a:lnTo>
                    <a:pt x="2235" y="698"/>
                  </a:lnTo>
                  <a:cubicBezTo>
                    <a:pt x="3265" y="1348"/>
                    <a:pt x="4157" y="2197"/>
                    <a:pt x="4673" y="3282"/>
                  </a:cubicBezTo>
                  <a:cubicBezTo>
                    <a:pt x="4908" y="3778"/>
                    <a:pt x="5045" y="4409"/>
                    <a:pt x="4710" y="4841"/>
                  </a:cubicBezTo>
                  <a:cubicBezTo>
                    <a:pt x="4714" y="4840"/>
                    <a:pt x="4718" y="4840"/>
                    <a:pt x="4721" y="4840"/>
                  </a:cubicBezTo>
                  <a:cubicBezTo>
                    <a:pt x="4845" y="4840"/>
                    <a:pt x="4774" y="5371"/>
                    <a:pt x="4883" y="5461"/>
                  </a:cubicBezTo>
                  <a:cubicBezTo>
                    <a:pt x="4961" y="5522"/>
                    <a:pt x="4989" y="5622"/>
                    <a:pt x="5005" y="5720"/>
                  </a:cubicBezTo>
                  <a:cubicBezTo>
                    <a:pt x="5095" y="6192"/>
                    <a:pt x="5047" y="6680"/>
                    <a:pt x="4983" y="7157"/>
                  </a:cubicBezTo>
                  <a:cubicBezTo>
                    <a:pt x="4913" y="7695"/>
                    <a:pt x="4821" y="8228"/>
                    <a:pt x="4713" y="8758"/>
                  </a:cubicBezTo>
                  <a:lnTo>
                    <a:pt x="5271" y="8465"/>
                  </a:lnTo>
                  <a:lnTo>
                    <a:pt x="5683" y="8683"/>
                  </a:lnTo>
                  <a:cubicBezTo>
                    <a:pt x="5625" y="8236"/>
                    <a:pt x="5583" y="7784"/>
                    <a:pt x="5563" y="7335"/>
                  </a:cubicBezTo>
                  <a:cubicBezTo>
                    <a:pt x="5530" y="6599"/>
                    <a:pt x="5563" y="5815"/>
                    <a:pt x="5976" y="5210"/>
                  </a:cubicBezTo>
                  <a:cubicBezTo>
                    <a:pt x="6004" y="5168"/>
                    <a:pt x="6038" y="5126"/>
                    <a:pt x="6082" y="5098"/>
                  </a:cubicBezTo>
                  <a:cubicBezTo>
                    <a:pt x="6141" y="5062"/>
                    <a:pt x="6211" y="5059"/>
                    <a:pt x="6280" y="5059"/>
                  </a:cubicBezTo>
                  <a:cubicBezTo>
                    <a:pt x="6284" y="5059"/>
                    <a:pt x="6288" y="5059"/>
                    <a:pt x="6291" y="5059"/>
                  </a:cubicBezTo>
                  <a:cubicBezTo>
                    <a:pt x="7364" y="5059"/>
                    <a:pt x="8390" y="5467"/>
                    <a:pt x="9436" y="5731"/>
                  </a:cubicBezTo>
                  <a:lnTo>
                    <a:pt x="9394" y="5475"/>
                  </a:lnTo>
                  <a:lnTo>
                    <a:pt x="9695" y="5170"/>
                  </a:lnTo>
                  <a:cubicBezTo>
                    <a:pt x="9321" y="5154"/>
                    <a:pt x="8950" y="5134"/>
                    <a:pt x="8579" y="5078"/>
                  </a:cubicBezTo>
                  <a:cubicBezTo>
                    <a:pt x="8200" y="5023"/>
                    <a:pt x="7823" y="4939"/>
                    <a:pt x="7458" y="4825"/>
                  </a:cubicBezTo>
                  <a:cubicBezTo>
                    <a:pt x="7215" y="4749"/>
                    <a:pt x="6975" y="4657"/>
                    <a:pt x="6780" y="4501"/>
                  </a:cubicBezTo>
                  <a:cubicBezTo>
                    <a:pt x="6584" y="4345"/>
                    <a:pt x="6434" y="4110"/>
                    <a:pt x="6434" y="3859"/>
                  </a:cubicBezTo>
                  <a:cubicBezTo>
                    <a:pt x="6434" y="3605"/>
                    <a:pt x="6582" y="3374"/>
                    <a:pt x="6721" y="3165"/>
                  </a:cubicBezTo>
                  <a:lnTo>
                    <a:pt x="8342" y="707"/>
                  </a:lnTo>
                  <a:lnTo>
                    <a:pt x="7820" y="629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7" name="Google Shape;6797;p55"/>
            <p:cNvSpPr/>
            <p:nvPr/>
          </p:nvSpPr>
          <p:spPr>
            <a:xfrm>
              <a:off x="2809129" y="3142762"/>
              <a:ext cx="165796" cy="165837"/>
            </a:xfrm>
            <a:custGeom>
              <a:avLst/>
              <a:gdLst/>
              <a:ahLst/>
              <a:cxnLst/>
              <a:rect l="l" t="t" r="r" b="b"/>
              <a:pathLst>
                <a:path w="4004" h="4005" extrusionOk="0">
                  <a:moveTo>
                    <a:pt x="2004" y="1"/>
                  </a:moveTo>
                  <a:cubicBezTo>
                    <a:pt x="896" y="1"/>
                    <a:pt x="0" y="896"/>
                    <a:pt x="0" y="2001"/>
                  </a:cubicBezTo>
                  <a:cubicBezTo>
                    <a:pt x="0" y="3109"/>
                    <a:pt x="896" y="4004"/>
                    <a:pt x="2004" y="4004"/>
                  </a:cubicBezTo>
                  <a:cubicBezTo>
                    <a:pt x="3108" y="4004"/>
                    <a:pt x="4004" y="3109"/>
                    <a:pt x="4004" y="2001"/>
                  </a:cubicBezTo>
                  <a:cubicBezTo>
                    <a:pt x="4004" y="896"/>
                    <a:pt x="3108" y="1"/>
                    <a:pt x="20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8" name="Google Shape;6798;p55"/>
            <p:cNvSpPr/>
            <p:nvPr/>
          </p:nvSpPr>
          <p:spPr>
            <a:xfrm>
              <a:off x="2826230" y="3168973"/>
              <a:ext cx="131593" cy="113374"/>
            </a:xfrm>
            <a:custGeom>
              <a:avLst/>
              <a:gdLst/>
              <a:ahLst/>
              <a:cxnLst/>
              <a:rect l="l" t="t" r="r" b="b"/>
              <a:pathLst>
                <a:path w="3178" h="2738" extrusionOk="0">
                  <a:moveTo>
                    <a:pt x="1589" y="1"/>
                  </a:moveTo>
                  <a:cubicBezTo>
                    <a:pt x="1371" y="1"/>
                    <a:pt x="1151" y="115"/>
                    <a:pt x="1035" y="344"/>
                  </a:cubicBezTo>
                  <a:lnTo>
                    <a:pt x="932" y="553"/>
                  </a:lnTo>
                  <a:lnTo>
                    <a:pt x="701" y="584"/>
                  </a:lnTo>
                  <a:cubicBezTo>
                    <a:pt x="198" y="654"/>
                    <a:pt x="0" y="1270"/>
                    <a:pt x="363" y="1627"/>
                  </a:cubicBezTo>
                  <a:lnTo>
                    <a:pt x="530" y="1792"/>
                  </a:lnTo>
                  <a:lnTo>
                    <a:pt x="491" y="2021"/>
                  </a:lnTo>
                  <a:cubicBezTo>
                    <a:pt x="425" y="2416"/>
                    <a:pt x="739" y="2737"/>
                    <a:pt x="1096" y="2737"/>
                  </a:cubicBezTo>
                  <a:cubicBezTo>
                    <a:pt x="1190" y="2737"/>
                    <a:pt x="1287" y="2715"/>
                    <a:pt x="1381" y="2665"/>
                  </a:cubicBezTo>
                  <a:lnTo>
                    <a:pt x="1588" y="2559"/>
                  </a:lnTo>
                  <a:lnTo>
                    <a:pt x="1791" y="2665"/>
                  </a:lnTo>
                  <a:cubicBezTo>
                    <a:pt x="1886" y="2715"/>
                    <a:pt x="1983" y="2737"/>
                    <a:pt x="2078" y="2737"/>
                  </a:cubicBezTo>
                  <a:cubicBezTo>
                    <a:pt x="2435" y="2737"/>
                    <a:pt x="2747" y="2416"/>
                    <a:pt x="2681" y="2021"/>
                  </a:cubicBezTo>
                  <a:lnTo>
                    <a:pt x="2642" y="1792"/>
                  </a:lnTo>
                  <a:lnTo>
                    <a:pt x="2810" y="1627"/>
                  </a:lnTo>
                  <a:cubicBezTo>
                    <a:pt x="3178" y="1276"/>
                    <a:pt x="2974" y="657"/>
                    <a:pt x="2472" y="584"/>
                  </a:cubicBezTo>
                  <a:lnTo>
                    <a:pt x="2243" y="553"/>
                  </a:lnTo>
                  <a:lnTo>
                    <a:pt x="2137" y="344"/>
                  </a:lnTo>
                  <a:cubicBezTo>
                    <a:pt x="2026" y="115"/>
                    <a:pt x="1808" y="1"/>
                    <a:pt x="158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9" name="Google Shape;6799;p55"/>
            <p:cNvSpPr/>
            <p:nvPr/>
          </p:nvSpPr>
          <p:spPr>
            <a:xfrm>
              <a:off x="2849335" y="3182844"/>
              <a:ext cx="85506" cy="85548"/>
            </a:xfrm>
            <a:custGeom>
              <a:avLst/>
              <a:gdLst/>
              <a:ahLst/>
              <a:cxnLst/>
              <a:rect l="l" t="t" r="r" b="b"/>
              <a:pathLst>
                <a:path w="2065" h="2066" extrusionOk="0">
                  <a:moveTo>
                    <a:pt x="1033" y="1"/>
                  </a:moveTo>
                  <a:cubicBezTo>
                    <a:pt x="461" y="1"/>
                    <a:pt x="0" y="461"/>
                    <a:pt x="0" y="1033"/>
                  </a:cubicBezTo>
                  <a:cubicBezTo>
                    <a:pt x="0" y="1605"/>
                    <a:pt x="461" y="2065"/>
                    <a:pt x="1033" y="2065"/>
                  </a:cubicBezTo>
                  <a:cubicBezTo>
                    <a:pt x="1604" y="2065"/>
                    <a:pt x="2065" y="1605"/>
                    <a:pt x="2065" y="1033"/>
                  </a:cubicBezTo>
                  <a:cubicBezTo>
                    <a:pt x="2065" y="467"/>
                    <a:pt x="1604" y="1"/>
                    <a:pt x="10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0" name="Google Shape;6800;p55"/>
            <p:cNvSpPr/>
            <p:nvPr/>
          </p:nvSpPr>
          <p:spPr>
            <a:xfrm>
              <a:off x="2889541" y="3099119"/>
              <a:ext cx="5093" cy="255774"/>
            </a:xfrm>
            <a:custGeom>
              <a:avLst/>
              <a:gdLst/>
              <a:ahLst/>
              <a:cxnLst/>
              <a:rect l="l" t="t" r="r" b="b"/>
              <a:pathLst>
                <a:path w="123" h="6177" extrusionOk="0">
                  <a:moveTo>
                    <a:pt x="0" y="0"/>
                  </a:moveTo>
                  <a:lnTo>
                    <a:pt x="0" y="6177"/>
                  </a:lnTo>
                  <a:lnTo>
                    <a:pt x="123" y="6177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1" name="Google Shape;6801;p55"/>
            <p:cNvSpPr/>
            <p:nvPr/>
          </p:nvSpPr>
          <p:spPr>
            <a:xfrm>
              <a:off x="2879479" y="3077050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0"/>
                  </a:moveTo>
                  <a:cubicBezTo>
                    <a:pt x="140" y="0"/>
                    <a:pt x="0" y="140"/>
                    <a:pt x="0" y="313"/>
                  </a:cubicBezTo>
                  <a:cubicBezTo>
                    <a:pt x="0" y="489"/>
                    <a:pt x="140" y="628"/>
                    <a:pt x="313" y="628"/>
                  </a:cubicBezTo>
                  <a:cubicBezTo>
                    <a:pt x="489" y="628"/>
                    <a:pt x="628" y="489"/>
                    <a:pt x="628" y="313"/>
                  </a:cubicBezTo>
                  <a:cubicBezTo>
                    <a:pt x="628" y="140"/>
                    <a:pt x="489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2" name="Google Shape;6802;p55"/>
            <p:cNvSpPr/>
            <p:nvPr/>
          </p:nvSpPr>
          <p:spPr>
            <a:xfrm>
              <a:off x="2887222" y="3084875"/>
              <a:ext cx="10559" cy="10352"/>
            </a:xfrm>
            <a:custGeom>
              <a:avLst/>
              <a:gdLst/>
              <a:ahLst/>
              <a:cxnLst/>
              <a:rect l="l" t="t" r="r" b="b"/>
              <a:pathLst>
                <a:path w="255" h="250" extrusionOk="0">
                  <a:moveTo>
                    <a:pt x="135" y="1"/>
                  </a:moveTo>
                  <a:cubicBezTo>
                    <a:pt x="132" y="1"/>
                    <a:pt x="129" y="1"/>
                    <a:pt x="126" y="1"/>
                  </a:cubicBezTo>
                  <a:cubicBezTo>
                    <a:pt x="56" y="1"/>
                    <a:pt x="0" y="57"/>
                    <a:pt x="0" y="127"/>
                  </a:cubicBezTo>
                  <a:cubicBezTo>
                    <a:pt x="0" y="196"/>
                    <a:pt x="56" y="249"/>
                    <a:pt x="126" y="249"/>
                  </a:cubicBezTo>
                  <a:cubicBezTo>
                    <a:pt x="196" y="249"/>
                    <a:pt x="254" y="196"/>
                    <a:pt x="254" y="127"/>
                  </a:cubicBezTo>
                  <a:cubicBezTo>
                    <a:pt x="254" y="55"/>
                    <a:pt x="198" y="1"/>
                    <a:pt x="135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3" name="Google Shape;6803;p55"/>
            <p:cNvSpPr/>
            <p:nvPr/>
          </p:nvSpPr>
          <p:spPr>
            <a:xfrm>
              <a:off x="2879355" y="3350914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1"/>
                  </a:moveTo>
                  <a:cubicBezTo>
                    <a:pt x="140" y="1"/>
                    <a:pt x="1" y="146"/>
                    <a:pt x="1" y="316"/>
                  </a:cubicBezTo>
                  <a:cubicBezTo>
                    <a:pt x="1" y="489"/>
                    <a:pt x="143" y="629"/>
                    <a:pt x="313" y="629"/>
                  </a:cubicBezTo>
                  <a:cubicBezTo>
                    <a:pt x="489" y="629"/>
                    <a:pt x="628" y="486"/>
                    <a:pt x="628" y="316"/>
                  </a:cubicBezTo>
                  <a:cubicBezTo>
                    <a:pt x="628" y="146"/>
                    <a:pt x="489" y="6"/>
                    <a:pt x="313" y="1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4" name="Google Shape;6804;p55"/>
            <p:cNvSpPr/>
            <p:nvPr/>
          </p:nvSpPr>
          <p:spPr>
            <a:xfrm>
              <a:off x="2887222" y="3358782"/>
              <a:ext cx="10559" cy="10435"/>
            </a:xfrm>
            <a:custGeom>
              <a:avLst/>
              <a:gdLst/>
              <a:ahLst/>
              <a:cxnLst/>
              <a:rect l="l" t="t" r="r" b="b"/>
              <a:pathLst>
                <a:path w="255" h="252" extrusionOk="0">
                  <a:moveTo>
                    <a:pt x="126" y="1"/>
                  </a:moveTo>
                  <a:cubicBezTo>
                    <a:pt x="56" y="1"/>
                    <a:pt x="0" y="56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6" y="252"/>
                    <a:pt x="254" y="196"/>
                    <a:pt x="254" y="126"/>
                  </a:cubicBezTo>
                  <a:cubicBezTo>
                    <a:pt x="254" y="56"/>
                    <a:pt x="193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5" name="Google Shape;6805;p55"/>
            <p:cNvSpPr/>
            <p:nvPr/>
          </p:nvSpPr>
          <p:spPr>
            <a:xfrm>
              <a:off x="2764534" y="3224209"/>
              <a:ext cx="255816" cy="5135"/>
            </a:xfrm>
            <a:custGeom>
              <a:avLst/>
              <a:gdLst/>
              <a:ahLst/>
              <a:cxnLst/>
              <a:rect l="l" t="t" r="r" b="b"/>
              <a:pathLst>
                <a:path w="6178" h="124" extrusionOk="0">
                  <a:moveTo>
                    <a:pt x="1" y="1"/>
                  </a:moveTo>
                  <a:lnTo>
                    <a:pt x="1" y="123"/>
                  </a:lnTo>
                  <a:lnTo>
                    <a:pt x="6177" y="123"/>
                  </a:lnTo>
                  <a:lnTo>
                    <a:pt x="6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6" name="Google Shape;6806;p55"/>
            <p:cNvSpPr/>
            <p:nvPr/>
          </p:nvSpPr>
          <p:spPr>
            <a:xfrm>
              <a:off x="3016370" y="3213941"/>
              <a:ext cx="26004" cy="26004"/>
            </a:xfrm>
            <a:custGeom>
              <a:avLst/>
              <a:gdLst/>
              <a:ahLst/>
              <a:cxnLst/>
              <a:rect l="l" t="t" r="r" b="b"/>
              <a:pathLst>
                <a:path w="628" h="628" extrusionOk="0">
                  <a:moveTo>
                    <a:pt x="316" y="0"/>
                  </a:moveTo>
                  <a:cubicBezTo>
                    <a:pt x="140" y="0"/>
                    <a:pt x="0" y="140"/>
                    <a:pt x="0" y="315"/>
                  </a:cubicBezTo>
                  <a:cubicBezTo>
                    <a:pt x="0" y="488"/>
                    <a:pt x="140" y="628"/>
                    <a:pt x="316" y="628"/>
                  </a:cubicBezTo>
                  <a:cubicBezTo>
                    <a:pt x="489" y="628"/>
                    <a:pt x="628" y="488"/>
                    <a:pt x="628" y="315"/>
                  </a:cubicBezTo>
                  <a:cubicBezTo>
                    <a:pt x="628" y="140"/>
                    <a:pt x="489" y="0"/>
                    <a:pt x="316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7" name="Google Shape;6807;p55"/>
            <p:cNvSpPr/>
            <p:nvPr/>
          </p:nvSpPr>
          <p:spPr>
            <a:xfrm>
              <a:off x="3024237" y="3221891"/>
              <a:ext cx="10518" cy="10435"/>
            </a:xfrm>
            <a:custGeom>
              <a:avLst/>
              <a:gdLst/>
              <a:ahLst/>
              <a:cxnLst/>
              <a:rect l="l" t="t" r="r" b="b"/>
              <a:pathLst>
                <a:path w="254" h="252" extrusionOk="0">
                  <a:moveTo>
                    <a:pt x="126" y="1"/>
                  </a:moveTo>
                  <a:cubicBezTo>
                    <a:pt x="56" y="1"/>
                    <a:pt x="0" y="57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5" y="252"/>
                    <a:pt x="254" y="196"/>
                    <a:pt x="251" y="126"/>
                  </a:cubicBezTo>
                  <a:cubicBezTo>
                    <a:pt x="251" y="57"/>
                    <a:pt x="195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8" name="Google Shape;6808;p55"/>
            <p:cNvSpPr/>
            <p:nvPr/>
          </p:nvSpPr>
          <p:spPr>
            <a:xfrm>
              <a:off x="2742464" y="3213941"/>
              <a:ext cx="26045" cy="26004"/>
            </a:xfrm>
            <a:custGeom>
              <a:avLst/>
              <a:gdLst/>
              <a:ahLst/>
              <a:cxnLst/>
              <a:rect l="l" t="t" r="r" b="b"/>
              <a:pathLst>
                <a:path w="629" h="628" extrusionOk="0">
                  <a:moveTo>
                    <a:pt x="313" y="0"/>
                  </a:moveTo>
                  <a:cubicBezTo>
                    <a:pt x="140" y="0"/>
                    <a:pt x="1" y="142"/>
                    <a:pt x="1" y="315"/>
                  </a:cubicBezTo>
                  <a:cubicBezTo>
                    <a:pt x="1" y="488"/>
                    <a:pt x="143" y="628"/>
                    <a:pt x="313" y="628"/>
                  </a:cubicBezTo>
                  <a:cubicBezTo>
                    <a:pt x="486" y="628"/>
                    <a:pt x="626" y="488"/>
                    <a:pt x="628" y="315"/>
                  </a:cubicBezTo>
                  <a:cubicBezTo>
                    <a:pt x="628" y="140"/>
                    <a:pt x="483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9" name="Google Shape;6809;p55"/>
            <p:cNvSpPr/>
            <p:nvPr/>
          </p:nvSpPr>
          <p:spPr>
            <a:xfrm>
              <a:off x="2750207" y="3221891"/>
              <a:ext cx="10435" cy="10435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126" y="1"/>
                  </a:moveTo>
                  <a:cubicBezTo>
                    <a:pt x="56" y="1"/>
                    <a:pt x="1" y="57"/>
                    <a:pt x="1" y="126"/>
                  </a:cubicBezTo>
                  <a:cubicBezTo>
                    <a:pt x="1" y="196"/>
                    <a:pt x="56" y="252"/>
                    <a:pt x="126" y="252"/>
                  </a:cubicBezTo>
                  <a:cubicBezTo>
                    <a:pt x="196" y="252"/>
                    <a:pt x="252" y="196"/>
                    <a:pt x="252" y="126"/>
                  </a:cubicBezTo>
                  <a:cubicBezTo>
                    <a:pt x="252" y="57"/>
                    <a:pt x="196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0" name="Google Shape;6810;p55"/>
            <p:cNvSpPr/>
            <p:nvPr/>
          </p:nvSpPr>
          <p:spPr>
            <a:xfrm>
              <a:off x="2821137" y="3155930"/>
              <a:ext cx="141904" cy="141904"/>
            </a:xfrm>
            <a:custGeom>
              <a:avLst/>
              <a:gdLst/>
              <a:ahLst/>
              <a:cxnLst/>
              <a:rect l="l" t="t" r="r" b="b"/>
              <a:pathLst>
                <a:path w="3427" h="3427" extrusionOk="0">
                  <a:moveTo>
                    <a:pt x="3340" y="1"/>
                  </a:moveTo>
                  <a:lnTo>
                    <a:pt x="1" y="3340"/>
                  </a:lnTo>
                  <a:lnTo>
                    <a:pt x="87" y="3427"/>
                  </a:lnTo>
                  <a:lnTo>
                    <a:pt x="3426" y="87"/>
                  </a:lnTo>
                  <a:lnTo>
                    <a:pt x="33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1" name="Google Shape;6811;p55"/>
            <p:cNvSpPr/>
            <p:nvPr/>
          </p:nvSpPr>
          <p:spPr>
            <a:xfrm>
              <a:off x="2956413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0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0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2" name="Google Shape;6812;p55"/>
            <p:cNvSpPr/>
            <p:nvPr/>
          </p:nvSpPr>
          <p:spPr>
            <a:xfrm>
              <a:off x="2962086" y="3149056"/>
              <a:ext cx="8820" cy="8033"/>
            </a:xfrm>
            <a:custGeom>
              <a:avLst/>
              <a:gdLst/>
              <a:ahLst/>
              <a:cxnLst/>
              <a:rect l="l" t="t" r="r" b="b"/>
              <a:pathLst>
                <a:path w="213" h="194" extrusionOk="0">
                  <a:moveTo>
                    <a:pt x="109" y="1"/>
                  </a:moveTo>
                  <a:cubicBezTo>
                    <a:pt x="84" y="1"/>
                    <a:pt x="59" y="11"/>
                    <a:pt x="39" y="30"/>
                  </a:cubicBezTo>
                  <a:cubicBezTo>
                    <a:pt x="0" y="64"/>
                    <a:pt x="0" y="128"/>
                    <a:pt x="39" y="167"/>
                  </a:cubicBezTo>
                  <a:cubicBezTo>
                    <a:pt x="56" y="185"/>
                    <a:pt x="80" y="194"/>
                    <a:pt x="105" y="194"/>
                  </a:cubicBezTo>
                  <a:cubicBezTo>
                    <a:pt x="131" y="194"/>
                    <a:pt x="156" y="185"/>
                    <a:pt x="176" y="167"/>
                  </a:cubicBezTo>
                  <a:cubicBezTo>
                    <a:pt x="212" y="128"/>
                    <a:pt x="212" y="64"/>
                    <a:pt x="176" y="30"/>
                  </a:cubicBezTo>
                  <a:cubicBezTo>
                    <a:pt x="158" y="11"/>
                    <a:pt x="133" y="1"/>
                    <a:pt x="10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3" name="Google Shape;6813;p55"/>
            <p:cNvSpPr/>
            <p:nvPr/>
          </p:nvSpPr>
          <p:spPr>
            <a:xfrm>
              <a:off x="2808425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3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3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4" name="Google Shape;6814;p55"/>
            <p:cNvSpPr/>
            <p:nvPr/>
          </p:nvSpPr>
          <p:spPr>
            <a:xfrm>
              <a:off x="2814305" y="3297003"/>
              <a:ext cx="8157" cy="8116"/>
            </a:xfrm>
            <a:custGeom>
              <a:avLst/>
              <a:gdLst/>
              <a:ahLst/>
              <a:cxnLst/>
              <a:rect l="l" t="t" r="r" b="b"/>
              <a:pathLst>
                <a:path w="197" h="196" extrusionOk="0">
                  <a:moveTo>
                    <a:pt x="99" y="0"/>
                  </a:moveTo>
                  <a:cubicBezTo>
                    <a:pt x="46" y="0"/>
                    <a:pt x="1" y="42"/>
                    <a:pt x="1" y="98"/>
                  </a:cubicBezTo>
                  <a:cubicBezTo>
                    <a:pt x="1" y="151"/>
                    <a:pt x="46" y="195"/>
                    <a:pt x="99" y="195"/>
                  </a:cubicBezTo>
                  <a:cubicBezTo>
                    <a:pt x="154" y="195"/>
                    <a:pt x="196" y="151"/>
                    <a:pt x="196" y="98"/>
                  </a:cubicBezTo>
                  <a:cubicBezTo>
                    <a:pt x="196" y="42"/>
                    <a:pt x="154" y="0"/>
                    <a:pt x="99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5" name="Google Shape;6815;p55"/>
            <p:cNvSpPr/>
            <p:nvPr/>
          </p:nvSpPr>
          <p:spPr>
            <a:xfrm>
              <a:off x="2821468" y="3156054"/>
              <a:ext cx="141904" cy="141779"/>
            </a:xfrm>
            <a:custGeom>
              <a:avLst/>
              <a:gdLst/>
              <a:ahLst/>
              <a:cxnLst/>
              <a:rect l="l" t="t" r="r" b="b"/>
              <a:pathLst>
                <a:path w="3427" h="3424" extrusionOk="0">
                  <a:moveTo>
                    <a:pt x="87" y="1"/>
                  </a:moveTo>
                  <a:lnTo>
                    <a:pt x="1" y="87"/>
                  </a:lnTo>
                  <a:lnTo>
                    <a:pt x="3340" y="3424"/>
                  </a:lnTo>
                  <a:lnTo>
                    <a:pt x="3427" y="3337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6" name="Google Shape;6816;p55"/>
            <p:cNvSpPr/>
            <p:nvPr/>
          </p:nvSpPr>
          <p:spPr>
            <a:xfrm>
              <a:off x="2956413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3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3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7" name="Google Shape;6817;p55"/>
            <p:cNvSpPr/>
            <p:nvPr/>
          </p:nvSpPr>
          <p:spPr>
            <a:xfrm>
              <a:off x="2962417" y="3297003"/>
              <a:ext cx="7992" cy="8116"/>
            </a:xfrm>
            <a:custGeom>
              <a:avLst/>
              <a:gdLst/>
              <a:ahLst/>
              <a:cxnLst/>
              <a:rect l="l" t="t" r="r" b="b"/>
              <a:pathLst>
                <a:path w="193" h="196" extrusionOk="0">
                  <a:moveTo>
                    <a:pt x="98" y="0"/>
                  </a:moveTo>
                  <a:cubicBezTo>
                    <a:pt x="42" y="0"/>
                    <a:pt x="0" y="42"/>
                    <a:pt x="0" y="98"/>
                  </a:cubicBezTo>
                  <a:cubicBezTo>
                    <a:pt x="0" y="151"/>
                    <a:pt x="42" y="195"/>
                    <a:pt x="98" y="195"/>
                  </a:cubicBezTo>
                  <a:cubicBezTo>
                    <a:pt x="151" y="195"/>
                    <a:pt x="193" y="151"/>
                    <a:pt x="193" y="98"/>
                  </a:cubicBezTo>
                  <a:cubicBezTo>
                    <a:pt x="193" y="42"/>
                    <a:pt x="151" y="0"/>
                    <a:pt x="98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8" name="Google Shape;6818;p55"/>
            <p:cNvSpPr/>
            <p:nvPr/>
          </p:nvSpPr>
          <p:spPr>
            <a:xfrm>
              <a:off x="2808425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0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0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9" name="Google Shape;6819;p55"/>
            <p:cNvSpPr/>
            <p:nvPr/>
          </p:nvSpPr>
          <p:spPr>
            <a:xfrm>
              <a:off x="2813974" y="3149056"/>
              <a:ext cx="8820" cy="7950"/>
            </a:xfrm>
            <a:custGeom>
              <a:avLst/>
              <a:gdLst/>
              <a:ahLst/>
              <a:cxnLst/>
              <a:rect l="l" t="t" r="r" b="b"/>
              <a:pathLst>
                <a:path w="213" h="192" extrusionOk="0">
                  <a:moveTo>
                    <a:pt x="107" y="1"/>
                  </a:moveTo>
                  <a:cubicBezTo>
                    <a:pt x="82" y="1"/>
                    <a:pt x="56" y="11"/>
                    <a:pt x="37" y="30"/>
                  </a:cubicBezTo>
                  <a:cubicBezTo>
                    <a:pt x="1" y="64"/>
                    <a:pt x="1" y="128"/>
                    <a:pt x="37" y="167"/>
                  </a:cubicBezTo>
                  <a:cubicBezTo>
                    <a:pt x="56" y="183"/>
                    <a:pt x="82" y="192"/>
                    <a:pt x="107" y="192"/>
                  </a:cubicBezTo>
                  <a:cubicBezTo>
                    <a:pt x="132" y="192"/>
                    <a:pt x="157" y="183"/>
                    <a:pt x="174" y="167"/>
                  </a:cubicBezTo>
                  <a:cubicBezTo>
                    <a:pt x="213" y="130"/>
                    <a:pt x="213" y="69"/>
                    <a:pt x="174" y="30"/>
                  </a:cubicBezTo>
                  <a:cubicBezTo>
                    <a:pt x="157" y="11"/>
                    <a:pt x="132" y="1"/>
                    <a:pt x="107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0" name="Google Shape;6820;p55"/>
            <p:cNvSpPr/>
            <p:nvPr/>
          </p:nvSpPr>
          <p:spPr>
            <a:xfrm>
              <a:off x="2870908" y="3204583"/>
              <a:ext cx="42236" cy="42194"/>
            </a:xfrm>
            <a:custGeom>
              <a:avLst/>
              <a:gdLst/>
              <a:ahLst/>
              <a:cxnLst/>
              <a:rect l="l" t="t" r="r" b="b"/>
              <a:pathLst>
                <a:path w="1020" h="1019" extrusionOk="0">
                  <a:moveTo>
                    <a:pt x="512" y="0"/>
                  </a:moveTo>
                  <a:cubicBezTo>
                    <a:pt x="233" y="0"/>
                    <a:pt x="1" y="226"/>
                    <a:pt x="1" y="508"/>
                  </a:cubicBezTo>
                  <a:cubicBezTo>
                    <a:pt x="1" y="787"/>
                    <a:pt x="233" y="1019"/>
                    <a:pt x="512" y="1019"/>
                  </a:cubicBezTo>
                  <a:cubicBezTo>
                    <a:pt x="790" y="1019"/>
                    <a:pt x="1019" y="793"/>
                    <a:pt x="1019" y="508"/>
                  </a:cubicBezTo>
                  <a:cubicBezTo>
                    <a:pt x="1019" y="226"/>
                    <a:pt x="793" y="0"/>
                    <a:pt x="5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1" name="Google Shape;6821;p55"/>
            <p:cNvSpPr/>
            <p:nvPr/>
          </p:nvSpPr>
          <p:spPr>
            <a:xfrm>
              <a:off x="2805444" y="2734408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1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3"/>
                  </a:cubicBezTo>
                  <a:cubicBezTo>
                    <a:pt x="1320" y="1098"/>
                    <a:pt x="1151" y="1067"/>
                    <a:pt x="981" y="1067"/>
                  </a:cubicBezTo>
                  <a:cubicBezTo>
                    <a:pt x="891" y="1067"/>
                    <a:pt x="800" y="1076"/>
                    <a:pt x="712" y="1092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3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9"/>
                    <a:pt x="572" y="3471"/>
                    <a:pt x="787" y="3987"/>
                  </a:cubicBezTo>
                  <a:cubicBezTo>
                    <a:pt x="811" y="4001"/>
                    <a:pt x="838" y="4007"/>
                    <a:pt x="866" y="4007"/>
                  </a:cubicBezTo>
                  <a:cubicBezTo>
                    <a:pt x="899" y="4007"/>
                    <a:pt x="934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5"/>
                    <a:pt x="2028" y="3276"/>
                  </a:cubicBezTo>
                  <a:cubicBezTo>
                    <a:pt x="2253" y="3675"/>
                    <a:pt x="2706" y="3912"/>
                    <a:pt x="3161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3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32"/>
                    <a:pt x="4034" y="1876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2" name="Google Shape;6822;p55"/>
            <p:cNvSpPr/>
            <p:nvPr/>
          </p:nvSpPr>
          <p:spPr>
            <a:xfrm>
              <a:off x="2878196" y="2757762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92"/>
                    <a:pt x="165" y="215"/>
                    <a:pt x="90" y="355"/>
                  </a:cubicBezTo>
                  <a:cubicBezTo>
                    <a:pt x="1" y="530"/>
                    <a:pt x="12" y="748"/>
                    <a:pt x="70" y="941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4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3" name="Google Shape;6823;p55"/>
            <p:cNvSpPr/>
            <p:nvPr/>
          </p:nvSpPr>
          <p:spPr>
            <a:xfrm>
              <a:off x="2886187" y="2772668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2"/>
                  </a:cubicBezTo>
                  <a:cubicBezTo>
                    <a:pt x="0" y="276"/>
                    <a:pt x="3" y="385"/>
                    <a:pt x="34" y="483"/>
                  </a:cubicBezTo>
                  <a:cubicBezTo>
                    <a:pt x="64" y="581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5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4" name="Google Shape;6824;p55"/>
            <p:cNvSpPr/>
            <p:nvPr/>
          </p:nvSpPr>
          <p:spPr>
            <a:xfrm>
              <a:off x="2898899" y="2830306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2"/>
                    <a:pt x="106" y="625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8"/>
                    <a:pt x="720" y="1186"/>
                    <a:pt x="871" y="1189"/>
                  </a:cubicBezTo>
                  <a:cubicBezTo>
                    <a:pt x="912" y="1038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5" name="Google Shape;6825;p55"/>
            <p:cNvSpPr/>
            <p:nvPr/>
          </p:nvSpPr>
          <p:spPr>
            <a:xfrm>
              <a:off x="2907677" y="28424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9"/>
                    <a:pt x="25" y="215"/>
                    <a:pt x="56" y="318"/>
                  </a:cubicBezTo>
                  <a:cubicBezTo>
                    <a:pt x="87" y="416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28"/>
                    <a:pt x="486" y="430"/>
                    <a:pt x="463" y="349"/>
                  </a:cubicBezTo>
                  <a:cubicBezTo>
                    <a:pt x="438" y="251"/>
                    <a:pt x="363" y="170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6" name="Google Shape;6826;p55"/>
            <p:cNvSpPr/>
            <p:nvPr/>
          </p:nvSpPr>
          <p:spPr>
            <a:xfrm>
              <a:off x="2848755" y="2829934"/>
              <a:ext cx="38964" cy="49979"/>
            </a:xfrm>
            <a:custGeom>
              <a:avLst/>
              <a:gdLst/>
              <a:ahLst/>
              <a:cxnLst/>
              <a:rect l="l" t="t" r="r" b="b"/>
              <a:pathLst>
                <a:path w="941" h="1207" extrusionOk="0">
                  <a:moveTo>
                    <a:pt x="940" y="1"/>
                  </a:moveTo>
                  <a:cubicBezTo>
                    <a:pt x="748" y="65"/>
                    <a:pt x="564" y="132"/>
                    <a:pt x="394" y="238"/>
                  </a:cubicBezTo>
                  <a:cubicBezTo>
                    <a:pt x="226" y="347"/>
                    <a:pt x="78" y="509"/>
                    <a:pt x="34" y="704"/>
                  </a:cubicBezTo>
                  <a:cubicBezTo>
                    <a:pt x="0" y="860"/>
                    <a:pt x="39" y="1053"/>
                    <a:pt x="84" y="1206"/>
                  </a:cubicBezTo>
                  <a:cubicBezTo>
                    <a:pt x="235" y="1198"/>
                    <a:pt x="391" y="1192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5"/>
                    <a:pt x="935" y="216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7" name="Google Shape;6827;p55"/>
            <p:cNvSpPr/>
            <p:nvPr/>
          </p:nvSpPr>
          <p:spPr>
            <a:xfrm>
              <a:off x="2856954" y="2839788"/>
              <a:ext cx="23602" cy="30062"/>
            </a:xfrm>
            <a:custGeom>
              <a:avLst/>
              <a:gdLst/>
              <a:ahLst/>
              <a:cxnLst/>
              <a:rect l="l" t="t" r="r" b="b"/>
              <a:pathLst>
                <a:path w="570" h="726" extrusionOk="0">
                  <a:moveTo>
                    <a:pt x="570" y="0"/>
                  </a:moveTo>
                  <a:lnTo>
                    <a:pt x="570" y="0"/>
                  </a:lnTo>
                  <a:cubicBezTo>
                    <a:pt x="455" y="39"/>
                    <a:pt x="338" y="78"/>
                    <a:pt x="240" y="145"/>
                  </a:cubicBezTo>
                  <a:cubicBezTo>
                    <a:pt x="140" y="209"/>
                    <a:pt x="53" y="304"/>
                    <a:pt x="26" y="424"/>
                  </a:cubicBezTo>
                  <a:cubicBezTo>
                    <a:pt x="0" y="522"/>
                    <a:pt x="26" y="636"/>
                    <a:pt x="53" y="725"/>
                  </a:cubicBezTo>
                  <a:cubicBezTo>
                    <a:pt x="143" y="723"/>
                    <a:pt x="238" y="720"/>
                    <a:pt x="316" y="675"/>
                  </a:cubicBezTo>
                  <a:cubicBezTo>
                    <a:pt x="419" y="614"/>
                    <a:pt x="475" y="494"/>
                    <a:pt x="511" y="377"/>
                  </a:cubicBezTo>
                  <a:cubicBezTo>
                    <a:pt x="544" y="257"/>
                    <a:pt x="567" y="131"/>
                    <a:pt x="5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8" name="Google Shape;6828;p55"/>
            <p:cNvSpPr/>
            <p:nvPr/>
          </p:nvSpPr>
          <p:spPr>
            <a:xfrm>
              <a:off x="2826230" y="2794158"/>
              <a:ext cx="56852" cy="31594"/>
            </a:xfrm>
            <a:custGeom>
              <a:avLst/>
              <a:gdLst/>
              <a:ahLst/>
              <a:cxnLst/>
              <a:rect l="l" t="t" r="r" b="b"/>
              <a:pathLst>
                <a:path w="1373" h="763" extrusionOk="0">
                  <a:moveTo>
                    <a:pt x="475" y="0"/>
                  </a:moveTo>
                  <a:cubicBezTo>
                    <a:pt x="472" y="0"/>
                    <a:pt x="469" y="0"/>
                    <a:pt x="466" y="0"/>
                  </a:cubicBezTo>
                  <a:cubicBezTo>
                    <a:pt x="313" y="9"/>
                    <a:pt x="137" y="95"/>
                    <a:pt x="0" y="176"/>
                  </a:cubicBezTo>
                  <a:cubicBezTo>
                    <a:pt x="45" y="318"/>
                    <a:pt x="90" y="466"/>
                    <a:pt x="193" y="572"/>
                  </a:cubicBezTo>
                  <a:cubicBezTo>
                    <a:pt x="332" y="717"/>
                    <a:pt x="547" y="759"/>
                    <a:pt x="745" y="762"/>
                  </a:cubicBezTo>
                  <a:cubicBezTo>
                    <a:pt x="768" y="762"/>
                    <a:pt x="792" y="763"/>
                    <a:pt x="815" y="763"/>
                  </a:cubicBezTo>
                  <a:cubicBezTo>
                    <a:pt x="1002" y="763"/>
                    <a:pt x="1192" y="743"/>
                    <a:pt x="1373" y="703"/>
                  </a:cubicBezTo>
                  <a:cubicBezTo>
                    <a:pt x="1264" y="536"/>
                    <a:pt x="1153" y="368"/>
                    <a:pt x="1007" y="232"/>
                  </a:cubicBezTo>
                  <a:cubicBezTo>
                    <a:pt x="864" y="97"/>
                    <a:pt x="675" y="0"/>
                    <a:pt x="47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9" name="Google Shape;6829;p55"/>
            <p:cNvSpPr/>
            <p:nvPr/>
          </p:nvSpPr>
          <p:spPr>
            <a:xfrm>
              <a:off x="2840557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5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5" y="378"/>
                    <a:pt x="412" y="378"/>
                    <a:pt x="430" y="378"/>
                  </a:cubicBezTo>
                  <a:cubicBezTo>
                    <a:pt x="517" y="378"/>
                    <a:pt x="606" y="368"/>
                    <a:pt x="689" y="349"/>
                  </a:cubicBezTo>
                  <a:cubicBezTo>
                    <a:pt x="634" y="265"/>
                    <a:pt x="578" y="182"/>
                    <a:pt x="505" y="117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0" name="Google Shape;6830;p55"/>
            <p:cNvSpPr/>
            <p:nvPr/>
          </p:nvSpPr>
          <p:spPr>
            <a:xfrm>
              <a:off x="2902336" y="2794158"/>
              <a:ext cx="56894" cy="31594"/>
            </a:xfrm>
            <a:custGeom>
              <a:avLst/>
              <a:gdLst/>
              <a:ahLst/>
              <a:cxnLst/>
              <a:rect l="l" t="t" r="r" b="b"/>
              <a:pathLst>
                <a:path w="1374" h="763" extrusionOk="0">
                  <a:moveTo>
                    <a:pt x="899" y="0"/>
                  </a:moveTo>
                  <a:cubicBezTo>
                    <a:pt x="698" y="0"/>
                    <a:pt x="509" y="97"/>
                    <a:pt x="366" y="232"/>
                  </a:cubicBezTo>
                  <a:cubicBezTo>
                    <a:pt x="218" y="368"/>
                    <a:pt x="107" y="536"/>
                    <a:pt x="1" y="703"/>
                  </a:cubicBezTo>
                  <a:cubicBezTo>
                    <a:pt x="182" y="743"/>
                    <a:pt x="372" y="763"/>
                    <a:pt x="559" y="763"/>
                  </a:cubicBezTo>
                  <a:cubicBezTo>
                    <a:pt x="582" y="763"/>
                    <a:pt x="605" y="762"/>
                    <a:pt x="628" y="762"/>
                  </a:cubicBezTo>
                  <a:cubicBezTo>
                    <a:pt x="827" y="759"/>
                    <a:pt x="1041" y="717"/>
                    <a:pt x="1181" y="572"/>
                  </a:cubicBezTo>
                  <a:cubicBezTo>
                    <a:pt x="1284" y="466"/>
                    <a:pt x="1332" y="318"/>
                    <a:pt x="1373" y="176"/>
                  </a:cubicBezTo>
                  <a:cubicBezTo>
                    <a:pt x="1237" y="95"/>
                    <a:pt x="1061" y="9"/>
                    <a:pt x="907" y="0"/>
                  </a:cubicBezTo>
                  <a:cubicBezTo>
                    <a:pt x="905" y="0"/>
                    <a:pt x="902" y="0"/>
                    <a:pt x="899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1" name="Google Shape;6831;p55"/>
            <p:cNvSpPr/>
            <p:nvPr/>
          </p:nvSpPr>
          <p:spPr>
            <a:xfrm>
              <a:off x="2916331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445" y="0"/>
                  </a:moveTo>
                  <a:cubicBezTo>
                    <a:pt x="347" y="0"/>
                    <a:pt x="255" y="52"/>
                    <a:pt x="184" y="117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86" y="368"/>
                    <a:pt x="173" y="378"/>
                    <a:pt x="259" y="378"/>
                  </a:cubicBezTo>
                  <a:cubicBezTo>
                    <a:pt x="277" y="378"/>
                    <a:pt x="295" y="378"/>
                    <a:pt x="313" y="377"/>
                  </a:cubicBezTo>
                  <a:cubicBezTo>
                    <a:pt x="416" y="374"/>
                    <a:pt x="522" y="357"/>
                    <a:pt x="592" y="285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2" name="Google Shape;6832;p55"/>
            <p:cNvSpPr/>
            <p:nvPr/>
          </p:nvSpPr>
          <p:spPr>
            <a:xfrm>
              <a:off x="2805444" y="3527432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0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2"/>
                  </a:cubicBezTo>
                  <a:cubicBezTo>
                    <a:pt x="1321" y="1097"/>
                    <a:pt x="1154" y="1066"/>
                    <a:pt x="986" y="1066"/>
                  </a:cubicBezTo>
                  <a:cubicBezTo>
                    <a:pt x="894" y="1066"/>
                    <a:pt x="802" y="1076"/>
                    <a:pt x="712" y="1091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2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8"/>
                    <a:pt x="572" y="3468"/>
                    <a:pt x="787" y="3985"/>
                  </a:cubicBezTo>
                  <a:cubicBezTo>
                    <a:pt x="812" y="4000"/>
                    <a:pt x="840" y="4006"/>
                    <a:pt x="869" y="4006"/>
                  </a:cubicBezTo>
                  <a:cubicBezTo>
                    <a:pt x="901" y="4006"/>
                    <a:pt x="935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2"/>
                    <a:pt x="2028" y="3273"/>
                  </a:cubicBezTo>
                  <a:cubicBezTo>
                    <a:pt x="2253" y="3674"/>
                    <a:pt x="2706" y="3912"/>
                    <a:pt x="3162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0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27"/>
                    <a:pt x="4034" y="1873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3" name="Google Shape;6833;p55"/>
            <p:cNvSpPr/>
            <p:nvPr/>
          </p:nvSpPr>
          <p:spPr>
            <a:xfrm>
              <a:off x="2878196" y="3550785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87"/>
                    <a:pt x="165" y="215"/>
                    <a:pt x="90" y="352"/>
                  </a:cubicBezTo>
                  <a:cubicBezTo>
                    <a:pt x="1" y="530"/>
                    <a:pt x="12" y="748"/>
                    <a:pt x="70" y="938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3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4" name="Google Shape;6834;p55"/>
            <p:cNvSpPr/>
            <p:nvPr/>
          </p:nvSpPr>
          <p:spPr>
            <a:xfrm>
              <a:off x="2886187" y="3565692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1"/>
                  </a:cubicBezTo>
                  <a:cubicBezTo>
                    <a:pt x="0" y="276"/>
                    <a:pt x="3" y="382"/>
                    <a:pt x="34" y="480"/>
                  </a:cubicBezTo>
                  <a:cubicBezTo>
                    <a:pt x="64" y="580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4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5" name="Google Shape;6835;p55"/>
            <p:cNvSpPr/>
            <p:nvPr/>
          </p:nvSpPr>
          <p:spPr>
            <a:xfrm>
              <a:off x="2898899" y="3623330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1"/>
                    <a:pt x="106" y="622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7"/>
                    <a:pt x="720" y="1186"/>
                    <a:pt x="871" y="1189"/>
                  </a:cubicBezTo>
                  <a:cubicBezTo>
                    <a:pt x="912" y="1035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6" name="Google Shape;6836;p55"/>
            <p:cNvSpPr/>
            <p:nvPr/>
          </p:nvSpPr>
          <p:spPr>
            <a:xfrm>
              <a:off x="2907677" y="36353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6"/>
                    <a:pt x="25" y="215"/>
                    <a:pt x="56" y="316"/>
                  </a:cubicBezTo>
                  <a:cubicBezTo>
                    <a:pt x="87" y="413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30"/>
                    <a:pt x="486" y="433"/>
                    <a:pt x="463" y="349"/>
                  </a:cubicBezTo>
                  <a:cubicBezTo>
                    <a:pt x="438" y="251"/>
                    <a:pt x="363" y="171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7" name="Google Shape;6837;p55"/>
            <p:cNvSpPr/>
            <p:nvPr/>
          </p:nvSpPr>
          <p:spPr>
            <a:xfrm>
              <a:off x="2848755" y="3622957"/>
              <a:ext cx="38964" cy="49855"/>
            </a:xfrm>
            <a:custGeom>
              <a:avLst/>
              <a:gdLst/>
              <a:ahLst/>
              <a:cxnLst/>
              <a:rect l="l" t="t" r="r" b="b"/>
              <a:pathLst>
                <a:path w="941" h="1204" extrusionOk="0">
                  <a:moveTo>
                    <a:pt x="940" y="1"/>
                  </a:moveTo>
                  <a:lnTo>
                    <a:pt x="940" y="1"/>
                  </a:lnTo>
                  <a:cubicBezTo>
                    <a:pt x="748" y="65"/>
                    <a:pt x="564" y="129"/>
                    <a:pt x="394" y="238"/>
                  </a:cubicBezTo>
                  <a:cubicBezTo>
                    <a:pt x="224" y="347"/>
                    <a:pt x="78" y="506"/>
                    <a:pt x="34" y="704"/>
                  </a:cubicBezTo>
                  <a:cubicBezTo>
                    <a:pt x="0" y="860"/>
                    <a:pt x="39" y="1053"/>
                    <a:pt x="84" y="1203"/>
                  </a:cubicBezTo>
                  <a:cubicBezTo>
                    <a:pt x="235" y="1198"/>
                    <a:pt x="391" y="1189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2"/>
                    <a:pt x="935" y="213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8" name="Google Shape;6838;p55"/>
            <p:cNvSpPr/>
            <p:nvPr/>
          </p:nvSpPr>
          <p:spPr>
            <a:xfrm>
              <a:off x="2856954" y="3632771"/>
              <a:ext cx="23602" cy="30103"/>
            </a:xfrm>
            <a:custGeom>
              <a:avLst/>
              <a:gdLst/>
              <a:ahLst/>
              <a:cxnLst/>
              <a:rect l="l" t="t" r="r" b="b"/>
              <a:pathLst>
                <a:path w="570" h="727" extrusionOk="0">
                  <a:moveTo>
                    <a:pt x="570" y="1"/>
                  </a:moveTo>
                  <a:lnTo>
                    <a:pt x="570" y="1"/>
                  </a:lnTo>
                  <a:cubicBezTo>
                    <a:pt x="455" y="40"/>
                    <a:pt x="338" y="79"/>
                    <a:pt x="240" y="146"/>
                  </a:cubicBezTo>
                  <a:cubicBezTo>
                    <a:pt x="140" y="210"/>
                    <a:pt x="53" y="305"/>
                    <a:pt x="26" y="425"/>
                  </a:cubicBezTo>
                  <a:cubicBezTo>
                    <a:pt x="0" y="523"/>
                    <a:pt x="26" y="637"/>
                    <a:pt x="53" y="726"/>
                  </a:cubicBezTo>
                  <a:cubicBezTo>
                    <a:pt x="143" y="724"/>
                    <a:pt x="238" y="721"/>
                    <a:pt x="316" y="676"/>
                  </a:cubicBezTo>
                  <a:cubicBezTo>
                    <a:pt x="419" y="615"/>
                    <a:pt x="475" y="495"/>
                    <a:pt x="511" y="378"/>
                  </a:cubicBezTo>
                  <a:cubicBezTo>
                    <a:pt x="544" y="258"/>
                    <a:pt x="567" y="132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9" name="Google Shape;6839;p55"/>
            <p:cNvSpPr/>
            <p:nvPr/>
          </p:nvSpPr>
          <p:spPr>
            <a:xfrm>
              <a:off x="2826230" y="3587140"/>
              <a:ext cx="56852" cy="31635"/>
            </a:xfrm>
            <a:custGeom>
              <a:avLst/>
              <a:gdLst/>
              <a:ahLst/>
              <a:cxnLst/>
              <a:rect l="l" t="t" r="r" b="b"/>
              <a:pathLst>
                <a:path w="1373" h="764" extrusionOk="0">
                  <a:moveTo>
                    <a:pt x="475" y="1"/>
                  </a:moveTo>
                  <a:cubicBezTo>
                    <a:pt x="472" y="1"/>
                    <a:pt x="469" y="1"/>
                    <a:pt x="466" y="1"/>
                  </a:cubicBezTo>
                  <a:cubicBezTo>
                    <a:pt x="313" y="9"/>
                    <a:pt x="137" y="96"/>
                    <a:pt x="0" y="177"/>
                  </a:cubicBezTo>
                  <a:cubicBezTo>
                    <a:pt x="45" y="319"/>
                    <a:pt x="90" y="467"/>
                    <a:pt x="193" y="573"/>
                  </a:cubicBezTo>
                  <a:cubicBezTo>
                    <a:pt x="332" y="718"/>
                    <a:pt x="547" y="760"/>
                    <a:pt x="745" y="763"/>
                  </a:cubicBezTo>
                  <a:cubicBezTo>
                    <a:pt x="768" y="763"/>
                    <a:pt x="792" y="764"/>
                    <a:pt x="815" y="764"/>
                  </a:cubicBezTo>
                  <a:cubicBezTo>
                    <a:pt x="1002" y="764"/>
                    <a:pt x="1192" y="744"/>
                    <a:pt x="1373" y="704"/>
                  </a:cubicBezTo>
                  <a:cubicBezTo>
                    <a:pt x="1264" y="537"/>
                    <a:pt x="1153" y="369"/>
                    <a:pt x="1007" y="233"/>
                  </a:cubicBezTo>
                  <a:cubicBezTo>
                    <a:pt x="864" y="98"/>
                    <a:pt x="675" y="1"/>
                    <a:pt x="475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0" name="Google Shape;6840;p55"/>
            <p:cNvSpPr/>
            <p:nvPr/>
          </p:nvSpPr>
          <p:spPr>
            <a:xfrm>
              <a:off x="2840557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2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0" y="377"/>
                    <a:pt x="402" y="377"/>
                    <a:pt x="415" y="377"/>
                  </a:cubicBezTo>
                  <a:cubicBezTo>
                    <a:pt x="507" y="377"/>
                    <a:pt x="601" y="368"/>
                    <a:pt x="689" y="349"/>
                  </a:cubicBezTo>
                  <a:cubicBezTo>
                    <a:pt x="634" y="265"/>
                    <a:pt x="578" y="182"/>
                    <a:pt x="505" y="115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1" name="Google Shape;6841;p55"/>
            <p:cNvSpPr/>
            <p:nvPr/>
          </p:nvSpPr>
          <p:spPr>
            <a:xfrm>
              <a:off x="2902336" y="3587140"/>
              <a:ext cx="56894" cy="31635"/>
            </a:xfrm>
            <a:custGeom>
              <a:avLst/>
              <a:gdLst/>
              <a:ahLst/>
              <a:cxnLst/>
              <a:rect l="l" t="t" r="r" b="b"/>
              <a:pathLst>
                <a:path w="1374" h="764" extrusionOk="0">
                  <a:moveTo>
                    <a:pt x="899" y="1"/>
                  </a:moveTo>
                  <a:cubicBezTo>
                    <a:pt x="698" y="1"/>
                    <a:pt x="509" y="98"/>
                    <a:pt x="366" y="233"/>
                  </a:cubicBezTo>
                  <a:cubicBezTo>
                    <a:pt x="218" y="369"/>
                    <a:pt x="107" y="537"/>
                    <a:pt x="1" y="704"/>
                  </a:cubicBezTo>
                  <a:cubicBezTo>
                    <a:pt x="182" y="744"/>
                    <a:pt x="372" y="764"/>
                    <a:pt x="559" y="764"/>
                  </a:cubicBezTo>
                  <a:cubicBezTo>
                    <a:pt x="582" y="764"/>
                    <a:pt x="605" y="763"/>
                    <a:pt x="628" y="763"/>
                  </a:cubicBezTo>
                  <a:cubicBezTo>
                    <a:pt x="827" y="760"/>
                    <a:pt x="1041" y="718"/>
                    <a:pt x="1181" y="573"/>
                  </a:cubicBezTo>
                  <a:cubicBezTo>
                    <a:pt x="1284" y="467"/>
                    <a:pt x="1332" y="319"/>
                    <a:pt x="1373" y="177"/>
                  </a:cubicBezTo>
                  <a:cubicBezTo>
                    <a:pt x="1237" y="96"/>
                    <a:pt x="1061" y="9"/>
                    <a:pt x="907" y="1"/>
                  </a:cubicBezTo>
                  <a:cubicBezTo>
                    <a:pt x="905" y="1"/>
                    <a:pt x="902" y="1"/>
                    <a:pt x="899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2" name="Google Shape;6842;p55"/>
            <p:cNvSpPr/>
            <p:nvPr/>
          </p:nvSpPr>
          <p:spPr>
            <a:xfrm>
              <a:off x="2916331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445" y="0"/>
                  </a:moveTo>
                  <a:cubicBezTo>
                    <a:pt x="347" y="0"/>
                    <a:pt x="255" y="52"/>
                    <a:pt x="184" y="115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91" y="368"/>
                    <a:pt x="184" y="377"/>
                    <a:pt x="275" y="377"/>
                  </a:cubicBezTo>
                  <a:cubicBezTo>
                    <a:pt x="287" y="377"/>
                    <a:pt x="300" y="377"/>
                    <a:pt x="313" y="377"/>
                  </a:cubicBezTo>
                  <a:cubicBezTo>
                    <a:pt x="416" y="374"/>
                    <a:pt x="522" y="357"/>
                    <a:pt x="592" y="282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3" name="Google Shape;6843;p55"/>
            <p:cNvSpPr/>
            <p:nvPr/>
          </p:nvSpPr>
          <p:spPr>
            <a:xfrm>
              <a:off x="2595884" y="2643976"/>
              <a:ext cx="661402" cy="1123096"/>
            </a:xfrm>
            <a:custGeom>
              <a:avLst/>
              <a:gdLst/>
              <a:ahLst/>
              <a:cxnLst/>
              <a:rect l="l" t="t" r="r" b="b"/>
              <a:pathLst>
                <a:path w="15973" h="27123" extrusionOk="0">
                  <a:moveTo>
                    <a:pt x="7154" y="0"/>
                  </a:moveTo>
                  <a:cubicBezTo>
                    <a:pt x="6052" y="0"/>
                    <a:pt x="4994" y="204"/>
                    <a:pt x="4021" y="578"/>
                  </a:cubicBezTo>
                  <a:cubicBezTo>
                    <a:pt x="4760" y="648"/>
                    <a:pt x="5491" y="809"/>
                    <a:pt x="6183" y="1074"/>
                  </a:cubicBezTo>
                  <a:cubicBezTo>
                    <a:pt x="9263" y="2255"/>
                    <a:pt x="11439" y="5223"/>
                    <a:pt x="12231" y="8420"/>
                  </a:cubicBezTo>
                  <a:cubicBezTo>
                    <a:pt x="13020" y="11620"/>
                    <a:pt x="12574" y="15021"/>
                    <a:pt x="11592" y="18170"/>
                  </a:cubicBezTo>
                  <a:cubicBezTo>
                    <a:pt x="10699" y="21021"/>
                    <a:pt x="9045" y="24026"/>
                    <a:pt x="6169" y="24841"/>
                  </a:cubicBezTo>
                  <a:cubicBezTo>
                    <a:pt x="5663" y="24985"/>
                    <a:pt x="5145" y="25051"/>
                    <a:pt x="4625" y="25051"/>
                  </a:cubicBezTo>
                  <a:cubicBezTo>
                    <a:pt x="3244" y="25051"/>
                    <a:pt x="1849" y="24585"/>
                    <a:pt x="645" y="23875"/>
                  </a:cubicBezTo>
                  <a:cubicBezTo>
                    <a:pt x="422" y="23747"/>
                    <a:pt x="210" y="23608"/>
                    <a:pt x="0" y="23463"/>
                  </a:cubicBezTo>
                  <a:lnTo>
                    <a:pt x="0" y="23463"/>
                  </a:lnTo>
                  <a:cubicBezTo>
                    <a:pt x="1602" y="25678"/>
                    <a:pt x="4207" y="27123"/>
                    <a:pt x="7154" y="27123"/>
                  </a:cubicBezTo>
                  <a:cubicBezTo>
                    <a:pt x="12024" y="27123"/>
                    <a:pt x="15972" y="23175"/>
                    <a:pt x="15972" y="18301"/>
                  </a:cubicBezTo>
                  <a:lnTo>
                    <a:pt x="15972" y="8822"/>
                  </a:lnTo>
                  <a:cubicBezTo>
                    <a:pt x="15972" y="3954"/>
                    <a:pt x="12024" y="0"/>
                    <a:pt x="715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4" name="Google Shape;6844;p55"/>
            <p:cNvSpPr/>
            <p:nvPr/>
          </p:nvSpPr>
          <p:spPr>
            <a:xfrm>
              <a:off x="2730704" y="2612092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67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5" name="Google Shape;6845;p55"/>
            <p:cNvSpPr/>
            <p:nvPr/>
          </p:nvSpPr>
          <p:spPr>
            <a:xfrm>
              <a:off x="2731284" y="2616606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7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6" name="Google Shape;6846;p55"/>
            <p:cNvSpPr/>
            <p:nvPr/>
          </p:nvSpPr>
          <p:spPr>
            <a:xfrm>
              <a:off x="2767888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4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4" y="4412"/>
                    <a:pt x="235" y="4412"/>
                  </a:cubicBezTo>
                  <a:cubicBezTo>
                    <a:pt x="363" y="4412"/>
                    <a:pt x="472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7" name="Google Shape;6847;p55"/>
            <p:cNvSpPr/>
            <p:nvPr/>
          </p:nvSpPr>
          <p:spPr>
            <a:xfrm>
              <a:off x="2800226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8" name="Google Shape;6848;p55"/>
            <p:cNvSpPr/>
            <p:nvPr/>
          </p:nvSpPr>
          <p:spPr>
            <a:xfrm>
              <a:off x="2832565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9" name="Google Shape;6849;p55"/>
            <p:cNvSpPr/>
            <p:nvPr/>
          </p:nvSpPr>
          <p:spPr>
            <a:xfrm>
              <a:off x="2864821" y="3764693"/>
              <a:ext cx="19296" cy="182690"/>
            </a:xfrm>
            <a:custGeom>
              <a:avLst/>
              <a:gdLst/>
              <a:ahLst/>
              <a:cxnLst/>
              <a:rect l="l" t="t" r="r" b="b"/>
              <a:pathLst>
                <a:path w="466" h="4412" extrusionOk="0">
                  <a:moveTo>
                    <a:pt x="232" y="1"/>
                  </a:moveTo>
                  <a:cubicBezTo>
                    <a:pt x="103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3" y="4412"/>
                    <a:pt x="232" y="4412"/>
                  </a:cubicBezTo>
                  <a:cubicBezTo>
                    <a:pt x="363" y="4412"/>
                    <a:pt x="466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0" name="Google Shape;6850;p55"/>
            <p:cNvSpPr/>
            <p:nvPr/>
          </p:nvSpPr>
          <p:spPr>
            <a:xfrm>
              <a:off x="2899810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5" y="4412"/>
                  </a:cubicBezTo>
                  <a:cubicBezTo>
                    <a:pt x="369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1" name="Google Shape;6851;p55"/>
            <p:cNvSpPr/>
            <p:nvPr/>
          </p:nvSpPr>
          <p:spPr>
            <a:xfrm>
              <a:off x="2932149" y="3764693"/>
              <a:ext cx="19586" cy="182690"/>
            </a:xfrm>
            <a:custGeom>
              <a:avLst/>
              <a:gdLst/>
              <a:ahLst/>
              <a:cxnLst/>
              <a:rect l="l" t="t" r="r" b="b"/>
              <a:pathLst>
                <a:path w="473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2" name="Google Shape;6852;p55"/>
            <p:cNvSpPr/>
            <p:nvPr/>
          </p:nvSpPr>
          <p:spPr>
            <a:xfrm>
              <a:off x="2964487" y="3764693"/>
              <a:ext cx="19462" cy="182690"/>
            </a:xfrm>
            <a:custGeom>
              <a:avLst/>
              <a:gdLst/>
              <a:ahLst/>
              <a:cxnLst/>
              <a:rect l="l" t="t" r="r" b="b"/>
              <a:pathLst>
                <a:path w="470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3" name="Google Shape;6853;p55"/>
            <p:cNvSpPr/>
            <p:nvPr/>
          </p:nvSpPr>
          <p:spPr>
            <a:xfrm>
              <a:off x="2996743" y="3764693"/>
              <a:ext cx="19420" cy="182690"/>
            </a:xfrm>
            <a:custGeom>
              <a:avLst/>
              <a:gdLst/>
              <a:ahLst/>
              <a:cxnLst/>
              <a:rect l="l" t="t" r="r" b="b"/>
              <a:pathLst>
                <a:path w="469" h="4412" extrusionOk="0">
                  <a:moveTo>
                    <a:pt x="234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4" y="4412"/>
                  </a:cubicBezTo>
                  <a:cubicBezTo>
                    <a:pt x="366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4" name="Google Shape;6854;p55"/>
            <p:cNvSpPr/>
            <p:nvPr/>
          </p:nvSpPr>
          <p:spPr>
            <a:xfrm>
              <a:off x="2730704" y="3729248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70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5" name="Google Shape;6855;p55"/>
            <p:cNvSpPr/>
            <p:nvPr/>
          </p:nvSpPr>
          <p:spPr>
            <a:xfrm>
              <a:off x="2731284" y="3733762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9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6" name="Google Shape;6856;p55"/>
            <p:cNvSpPr/>
            <p:nvPr/>
          </p:nvSpPr>
          <p:spPr>
            <a:xfrm>
              <a:off x="2839522" y="4211762"/>
              <a:ext cx="105962" cy="106086"/>
            </a:xfrm>
            <a:custGeom>
              <a:avLst/>
              <a:gdLst/>
              <a:ahLst/>
              <a:cxnLst/>
              <a:rect l="l" t="t" r="r" b="b"/>
              <a:pathLst>
                <a:path w="2559" h="2562" extrusionOk="0">
                  <a:moveTo>
                    <a:pt x="1281" y="0"/>
                  </a:moveTo>
                  <a:lnTo>
                    <a:pt x="0" y="1281"/>
                  </a:lnTo>
                  <a:lnTo>
                    <a:pt x="1281" y="2561"/>
                  </a:lnTo>
                  <a:lnTo>
                    <a:pt x="2558" y="128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7" name="Google Shape;6857;p55"/>
            <p:cNvSpPr/>
            <p:nvPr/>
          </p:nvSpPr>
          <p:spPr>
            <a:xfrm>
              <a:off x="2861219" y="4348860"/>
              <a:ext cx="62774" cy="62774"/>
            </a:xfrm>
            <a:custGeom>
              <a:avLst/>
              <a:gdLst/>
              <a:ahLst/>
              <a:cxnLst/>
              <a:rect l="l" t="t" r="r" b="b"/>
              <a:pathLst>
                <a:path w="1516" h="1516" extrusionOk="0">
                  <a:moveTo>
                    <a:pt x="759" y="1"/>
                  </a:moveTo>
                  <a:cubicBezTo>
                    <a:pt x="341" y="1"/>
                    <a:pt x="1" y="338"/>
                    <a:pt x="1" y="757"/>
                  </a:cubicBezTo>
                  <a:cubicBezTo>
                    <a:pt x="1" y="1175"/>
                    <a:pt x="341" y="1516"/>
                    <a:pt x="759" y="1516"/>
                  </a:cubicBezTo>
                  <a:cubicBezTo>
                    <a:pt x="1178" y="1516"/>
                    <a:pt x="1515" y="1175"/>
                    <a:pt x="1515" y="757"/>
                  </a:cubicBezTo>
                  <a:cubicBezTo>
                    <a:pt x="1515" y="338"/>
                    <a:pt x="1178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8" name="Google Shape;6858;p55"/>
            <p:cNvSpPr/>
            <p:nvPr/>
          </p:nvSpPr>
          <p:spPr>
            <a:xfrm>
              <a:off x="2869666" y="4449603"/>
              <a:ext cx="41159" cy="178756"/>
            </a:xfrm>
            <a:custGeom>
              <a:avLst/>
              <a:gdLst/>
              <a:ahLst/>
              <a:cxnLst/>
              <a:rect l="l" t="t" r="r" b="b"/>
              <a:pathLst>
                <a:path w="994" h="4317" extrusionOk="0">
                  <a:moveTo>
                    <a:pt x="0" y="1"/>
                  </a:moveTo>
                  <a:lnTo>
                    <a:pt x="0" y="4316"/>
                  </a:lnTo>
                  <a:lnTo>
                    <a:pt x="993" y="431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9" name="Google Shape;6859;p55"/>
            <p:cNvSpPr/>
            <p:nvPr/>
          </p:nvSpPr>
          <p:spPr>
            <a:xfrm>
              <a:off x="2839604" y="4244349"/>
              <a:ext cx="105879" cy="73374"/>
            </a:xfrm>
            <a:custGeom>
              <a:avLst/>
              <a:gdLst/>
              <a:ahLst/>
              <a:cxnLst/>
              <a:rect l="l" t="t" r="r" b="b"/>
              <a:pathLst>
                <a:path w="2557" h="1772" extrusionOk="0">
                  <a:moveTo>
                    <a:pt x="2065" y="0"/>
                  </a:moveTo>
                  <a:lnTo>
                    <a:pt x="1083" y="979"/>
                  </a:lnTo>
                  <a:lnTo>
                    <a:pt x="297" y="195"/>
                  </a:lnTo>
                  <a:lnTo>
                    <a:pt x="1" y="494"/>
                  </a:lnTo>
                  <a:lnTo>
                    <a:pt x="1281" y="1772"/>
                  </a:lnTo>
                  <a:lnTo>
                    <a:pt x="2556" y="494"/>
                  </a:lnTo>
                  <a:lnTo>
                    <a:pt x="206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0" name="Google Shape;6860;p55"/>
            <p:cNvSpPr/>
            <p:nvPr/>
          </p:nvSpPr>
          <p:spPr>
            <a:xfrm>
              <a:off x="2863662" y="4353374"/>
              <a:ext cx="60331" cy="58053"/>
            </a:xfrm>
            <a:custGeom>
              <a:avLst/>
              <a:gdLst/>
              <a:ahLst/>
              <a:cxnLst/>
              <a:rect l="l" t="t" r="r" b="b"/>
              <a:pathLst>
                <a:path w="1457" h="1402" extrusionOk="0">
                  <a:moveTo>
                    <a:pt x="1080" y="1"/>
                  </a:moveTo>
                  <a:lnTo>
                    <a:pt x="1080" y="1"/>
                  </a:lnTo>
                  <a:cubicBezTo>
                    <a:pt x="1116" y="87"/>
                    <a:pt x="1136" y="185"/>
                    <a:pt x="1136" y="282"/>
                  </a:cubicBezTo>
                  <a:cubicBezTo>
                    <a:pt x="1136" y="701"/>
                    <a:pt x="798" y="1038"/>
                    <a:pt x="380" y="1038"/>
                  </a:cubicBezTo>
                  <a:cubicBezTo>
                    <a:pt x="240" y="1038"/>
                    <a:pt x="112" y="1002"/>
                    <a:pt x="0" y="932"/>
                  </a:cubicBezTo>
                  <a:lnTo>
                    <a:pt x="0" y="932"/>
                  </a:lnTo>
                  <a:cubicBezTo>
                    <a:pt x="112" y="1206"/>
                    <a:pt x="382" y="1401"/>
                    <a:pt x="700" y="1401"/>
                  </a:cubicBezTo>
                  <a:cubicBezTo>
                    <a:pt x="1119" y="1401"/>
                    <a:pt x="1456" y="1064"/>
                    <a:pt x="1456" y="645"/>
                  </a:cubicBezTo>
                  <a:cubicBezTo>
                    <a:pt x="1454" y="374"/>
                    <a:pt x="1303" y="132"/>
                    <a:pt x="1080" y="1"/>
                  </a:cubicBezTo>
                  <a:close/>
                </a:path>
              </a:pathLst>
            </a:custGeom>
            <a:solidFill>
              <a:srgbClr val="FAD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1" name="Google Shape;6861;p55"/>
            <p:cNvSpPr/>
            <p:nvPr/>
          </p:nvSpPr>
          <p:spPr>
            <a:xfrm>
              <a:off x="2869666" y="4449727"/>
              <a:ext cx="41159" cy="178632"/>
            </a:xfrm>
            <a:custGeom>
              <a:avLst/>
              <a:gdLst/>
              <a:ahLst/>
              <a:cxnLst/>
              <a:rect l="l" t="t" r="r" b="b"/>
              <a:pathLst>
                <a:path w="994" h="4314" extrusionOk="0">
                  <a:moveTo>
                    <a:pt x="608" y="0"/>
                  </a:moveTo>
                  <a:lnTo>
                    <a:pt x="608" y="3920"/>
                  </a:lnTo>
                  <a:lnTo>
                    <a:pt x="0" y="3920"/>
                  </a:lnTo>
                  <a:lnTo>
                    <a:pt x="0" y="4313"/>
                  </a:lnTo>
                  <a:lnTo>
                    <a:pt x="993" y="4313"/>
                  </a:lnTo>
                  <a:lnTo>
                    <a:pt x="993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62" name="Google Shape;6862;p55"/>
          <p:cNvGrpSpPr/>
          <p:nvPr/>
        </p:nvGrpSpPr>
        <p:grpSpPr>
          <a:xfrm>
            <a:off x="2336032" y="-355276"/>
            <a:ext cx="569775" cy="2500295"/>
            <a:chOff x="2526900" y="1423675"/>
            <a:chExt cx="730387" cy="3204684"/>
          </a:xfrm>
        </p:grpSpPr>
        <p:sp>
          <p:nvSpPr>
            <p:cNvPr id="6863" name="Google Shape;6863;p55"/>
            <p:cNvSpPr/>
            <p:nvPr/>
          </p:nvSpPr>
          <p:spPr>
            <a:xfrm>
              <a:off x="2877409" y="1423675"/>
              <a:ext cx="30393" cy="3034797"/>
            </a:xfrm>
            <a:custGeom>
              <a:avLst/>
              <a:gdLst/>
              <a:ahLst/>
              <a:cxnLst/>
              <a:rect l="l" t="t" r="r" b="b"/>
              <a:pathLst>
                <a:path w="734" h="73291" extrusionOk="0">
                  <a:moveTo>
                    <a:pt x="0" y="0"/>
                  </a:moveTo>
                  <a:lnTo>
                    <a:pt x="0" y="73291"/>
                  </a:lnTo>
                  <a:lnTo>
                    <a:pt x="734" y="73291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4" name="Google Shape;6864;p55"/>
            <p:cNvSpPr/>
            <p:nvPr/>
          </p:nvSpPr>
          <p:spPr>
            <a:xfrm>
              <a:off x="2526900" y="2643976"/>
              <a:ext cx="730387" cy="1123096"/>
            </a:xfrm>
            <a:custGeom>
              <a:avLst/>
              <a:gdLst/>
              <a:ahLst/>
              <a:cxnLst/>
              <a:rect l="l" t="t" r="r" b="b"/>
              <a:pathLst>
                <a:path w="17639" h="27123" extrusionOk="0">
                  <a:moveTo>
                    <a:pt x="8820" y="0"/>
                  </a:moveTo>
                  <a:cubicBezTo>
                    <a:pt x="3949" y="0"/>
                    <a:pt x="1" y="3948"/>
                    <a:pt x="1" y="8822"/>
                  </a:cubicBezTo>
                  <a:lnTo>
                    <a:pt x="1" y="18301"/>
                  </a:lnTo>
                  <a:cubicBezTo>
                    <a:pt x="1" y="23175"/>
                    <a:pt x="3949" y="27123"/>
                    <a:pt x="8820" y="27123"/>
                  </a:cubicBezTo>
                  <a:cubicBezTo>
                    <a:pt x="13690" y="27123"/>
                    <a:pt x="17638" y="23172"/>
                    <a:pt x="17638" y="18301"/>
                  </a:cubicBezTo>
                  <a:lnTo>
                    <a:pt x="17638" y="8822"/>
                  </a:lnTo>
                  <a:cubicBezTo>
                    <a:pt x="17638" y="3948"/>
                    <a:pt x="13690" y="0"/>
                    <a:pt x="8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5" name="Google Shape;6865;p55"/>
            <p:cNvSpPr/>
            <p:nvPr/>
          </p:nvSpPr>
          <p:spPr>
            <a:xfrm>
              <a:off x="2538245" y="3182844"/>
              <a:ext cx="50848" cy="50890"/>
            </a:xfrm>
            <a:custGeom>
              <a:avLst/>
              <a:gdLst/>
              <a:ahLst/>
              <a:cxnLst/>
              <a:rect l="l" t="t" r="r" b="b"/>
              <a:pathLst>
                <a:path w="1228" h="1229" extrusionOk="0">
                  <a:moveTo>
                    <a:pt x="614" y="1"/>
                  </a:moveTo>
                  <a:cubicBezTo>
                    <a:pt x="277" y="1"/>
                    <a:pt x="0" y="277"/>
                    <a:pt x="0" y="615"/>
                  </a:cubicBezTo>
                  <a:cubicBezTo>
                    <a:pt x="0" y="952"/>
                    <a:pt x="277" y="1228"/>
                    <a:pt x="614" y="1228"/>
                  </a:cubicBezTo>
                  <a:cubicBezTo>
                    <a:pt x="954" y="1228"/>
                    <a:pt x="1228" y="955"/>
                    <a:pt x="1228" y="615"/>
                  </a:cubicBezTo>
                  <a:cubicBezTo>
                    <a:pt x="1228" y="277"/>
                    <a:pt x="954" y="1"/>
                    <a:pt x="6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6" name="Google Shape;6866;p55"/>
            <p:cNvSpPr/>
            <p:nvPr/>
          </p:nvSpPr>
          <p:spPr>
            <a:xfrm>
              <a:off x="3183612" y="3182844"/>
              <a:ext cx="50890" cy="50890"/>
            </a:xfrm>
            <a:custGeom>
              <a:avLst/>
              <a:gdLst/>
              <a:ahLst/>
              <a:cxnLst/>
              <a:rect l="l" t="t" r="r" b="b"/>
              <a:pathLst>
                <a:path w="1229" h="1229" extrusionOk="0">
                  <a:moveTo>
                    <a:pt x="615" y="1"/>
                  </a:moveTo>
                  <a:cubicBezTo>
                    <a:pt x="274" y="1"/>
                    <a:pt x="1" y="277"/>
                    <a:pt x="1" y="615"/>
                  </a:cubicBezTo>
                  <a:cubicBezTo>
                    <a:pt x="1" y="952"/>
                    <a:pt x="274" y="1228"/>
                    <a:pt x="615" y="1228"/>
                  </a:cubicBezTo>
                  <a:cubicBezTo>
                    <a:pt x="952" y="1228"/>
                    <a:pt x="1228" y="955"/>
                    <a:pt x="1228" y="615"/>
                  </a:cubicBezTo>
                  <a:cubicBezTo>
                    <a:pt x="1228" y="277"/>
                    <a:pt x="955" y="1"/>
                    <a:pt x="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7" name="Google Shape;6867;p55"/>
            <p:cNvSpPr/>
            <p:nvPr/>
          </p:nvSpPr>
          <p:spPr>
            <a:xfrm>
              <a:off x="2549674" y="2643976"/>
              <a:ext cx="684963" cy="302109"/>
            </a:xfrm>
            <a:custGeom>
              <a:avLst/>
              <a:gdLst/>
              <a:ahLst/>
              <a:cxnLst/>
              <a:rect l="l" t="t" r="r" b="b"/>
              <a:pathLst>
                <a:path w="16542" h="7296" extrusionOk="0">
                  <a:moveTo>
                    <a:pt x="8270" y="0"/>
                  </a:moveTo>
                  <a:cubicBezTo>
                    <a:pt x="4475" y="0"/>
                    <a:pt x="1245" y="2394"/>
                    <a:pt x="1" y="5753"/>
                  </a:cubicBezTo>
                  <a:cubicBezTo>
                    <a:pt x="1881" y="6735"/>
                    <a:pt x="4015" y="7296"/>
                    <a:pt x="6280" y="7296"/>
                  </a:cubicBezTo>
                  <a:lnTo>
                    <a:pt x="10261" y="7296"/>
                  </a:lnTo>
                  <a:cubicBezTo>
                    <a:pt x="12527" y="7296"/>
                    <a:pt x="14664" y="6738"/>
                    <a:pt x="16541" y="5753"/>
                  </a:cubicBezTo>
                  <a:cubicBezTo>
                    <a:pt x="15291" y="2397"/>
                    <a:pt x="12064" y="0"/>
                    <a:pt x="827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8" name="Google Shape;6868;p55"/>
            <p:cNvSpPr/>
            <p:nvPr/>
          </p:nvSpPr>
          <p:spPr>
            <a:xfrm>
              <a:off x="2563669" y="3505155"/>
              <a:ext cx="656516" cy="261778"/>
            </a:xfrm>
            <a:custGeom>
              <a:avLst/>
              <a:gdLst/>
              <a:ahLst/>
              <a:cxnLst/>
              <a:rect l="l" t="t" r="r" b="b"/>
              <a:pathLst>
                <a:path w="15855" h="6322" extrusionOk="0">
                  <a:moveTo>
                    <a:pt x="5940" y="0"/>
                  </a:moveTo>
                  <a:cubicBezTo>
                    <a:pt x="3808" y="0"/>
                    <a:pt x="1794" y="491"/>
                    <a:pt x="0" y="1367"/>
                  </a:cubicBezTo>
                  <a:cubicBezTo>
                    <a:pt x="1434" y="4299"/>
                    <a:pt x="4444" y="6322"/>
                    <a:pt x="7929" y="6322"/>
                  </a:cubicBezTo>
                  <a:cubicBezTo>
                    <a:pt x="11410" y="6322"/>
                    <a:pt x="14423" y="4299"/>
                    <a:pt x="15855" y="1367"/>
                  </a:cubicBezTo>
                  <a:cubicBezTo>
                    <a:pt x="14058" y="491"/>
                    <a:pt x="12046" y="0"/>
                    <a:pt x="991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9" name="Google Shape;6869;p55"/>
            <p:cNvSpPr/>
            <p:nvPr/>
          </p:nvSpPr>
          <p:spPr>
            <a:xfrm>
              <a:off x="2631925" y="2666990"/>
              <a:ext cx="520451" cy="1077076"/>
            </a:xfrm>
            <a:custGeom>
              <a:avLst/>
              <a:gdLst/>
              <a:ahLst/>
              <a:cxnLst/>
              <a:rect l="l" t="t" r="r" b="b"/>
              <a:pathLst>
                <a:path w="13222" h="27363" extrusionOk="0">
                  <a:moveTo>
                    <a:pt x="7935" y="243"/>
                  </a:moveTo>
                  <a:cubicBezTo>
                    <a:pt x="10713" y="243"/>
                    <a:pt x="12973" y="2503"/>
                    <a:pt x="12973" y="5282"/>
                  </a:cubicBezTo>
                  <a:lnTo>
                    <a:pt x="12973" y="22082"/>
                  </a:lnTo>
                  <a:cubicBezTo>
                    <a:pt x="12973" y="24860"/>
                    <a:pt x="10713" y="27120"/>
                    <a:pt x="7935" y="27120"/>
                  </a:cubicBezTo>
                  <a:lnTo>
                    <a:pt x="5282" y="27120"/>
                  </a:lnTo>
                  <a:cubicBezTo>
                    <a:pt x="2500" y="27120"/>
                    <a:pt x="240" y="24860"/>
                    <a:pt x="240" y="22082"/>
                  </a:cubicBezTo>
                  <a:lnTo>
                    <a:pt x="240" y="5282"/>
                  </a:lnTo>
                  <a:cubicBezTo>
                    <a:pt x="240" y="2503"/>
                    <a:pt x="2500" y="243"/>
                    <a:pt x="5282" y="243"/>
                  </a:cubicBezTo>
                  <a:close/>
                  <a:moveTo>
                    <a:pt x="5284" y="0"/>
                  </a:moveTo>
                  <a:cubicBezTo>
                    <a:pt x="2372" y="0"/>
                    <a:pt x="0" y="2372"/>
                    <a:pt x="0" y="5282"/>
                  </a:cubicBezTo>
                  <a:lnTo>
                    <a:pt x="0" y="22082"/>
                  </a:lnTo>
                  <a:cubicBezTo>
                    <a:pt x="0" y="24991"/>
                    <a:pt x="2372" y="27363"/>
                    <a:pt x="5284" y="27363"/>
                  </a:cubicBezTo>
                  <a:lnTo>
                    <a:pt x="7937" y="27363"/>
                  </a:lnTo>
                  <a:cubicBezTo>
                    <a:pt x="10850" y="27363"/>
                    <a:pt x="13219" y="24997"/>
                    <a:pt x="13221" y="22082"/>
                  </a:cubicBezTo>
                  <a:lnTo>
                    <a:pt x="13221" y="5282"/>
                  </a:lnTo>
                  <a:cubicBezTo>
                    <a:pt x="13221" y="2372"/>
                    <a:pt x="10850" y="0"/>
                    <a:pt x="79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0" name="Google Shape;6870;p55"/>
            <p:cNvSpPr/>
            <p:nvPr/>
          </p:nvSpPr>
          <p:spPr>
            <a:xfrm>
              <a:off x="2750000" y="2638758"/>
              <a:ext cx="284180" cy="1133282"/>
            </a:xfrm>
            <a:custGeom>
              <a:avLst/>
              <a:gdLst/>
              <a:ahLst/>
              <a:cxnLst/>
              <a:rect l="l" t="t" r="r" b="b"/>
              <a:pathLst>
                <a:path w="6863" h="27369" extrusionOk="0">
                  <a:moveTo>
                    <a:pt x="4107" y="249"/>
                  </a:moveTo>
                  <a:cubicBezTo>
                    <a:pt x="5493" y="249"/>
                    <a:pt x="6617" y="1376"/>
                    <a:pt x="6617" y="2760"/>
                  </a:cubicBezTo>
                  <a:lnTo>
                    <a:pt x="6617" y="24615"/>
                  </a:lnTo>
                  <a:cubicBezTo>
                    <a:pt x="6617" y="25999"/>
                    <a:pt x="5493" y="27126"/>
                    <a:pt x="4107" y="27126"/>
                  </a:cubicBezTo>
                  <a:lnTo>
                    <a:pt x="2754" y="27126"/>
                  </a:lnTo>
                  <a:cubicBezTo>
                    <a:pt x="1370" y="27126"/>
                    <a:pt x="243" y="25999"/>
                    <a:pt x="243" y="24615"/>
                  </a:cubicBezTo>
                  <a:lnTo>
                    <a:pt x="243" y="2760"/>
                  </a:lnTo>
                  <a:cubicBezTo>
                    <a:pt x="243" y="1376"/>
                    <a:pt x="1370" y="249"/>
                    <a:pt x="2754" y="249"/>
                  </a:cubicBezTo>
                  <a:close/>
                  <a:moveTo>
                    <a:pt x="2754" y="1"/>
                  </a:moveTo>
                  <a:cubicBezTo>
                    <a:pt x="1233" y="1"/>
                    <a:pt x="0" y="1240"/>
                    <a:pt x="0" y="2757"/>
                  </a:cubicBezTo>
                  <a:lnTo>
                    <a:pt x="0" y="24615"/>
                  </a:lnTo>
                  <a:cubicBezTo>
                    <a:pt x="0" y="26136"/>
                    <a:pt x="1239" y="27369"/>
                    <a:pt x="2754" y="27369"/>
                  </a:cubicBezTo>
                  <a:lnTo>
                    <a:pt x="4107" y="27369"/>
                  </a:lnTo>
                  <a:cubicBezTo>
                    <a:pt x="5627" y="27369"/>
                    <a:pt x="6863" y="26136"/>
                    <a:pt x="6863" y="24612"/>
                  </a:cubicBezTo>
                  <a:lnTo>
                    <a:pt x="6863" y="2757"/>
                  </a:lnTo>
                  <a:cubicBezTo>
                    <a:pt x="6863" y="1237"/>
                    <a:pt x="5624" y="1"/>
                    <a:pt x="4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1" name="Google Shape;6871;p55"/>
            <p:cNvSpPr/>
            <p:nvPr/>
          </p:nvSpPr>
          <p:spPr>
            <a:xfrm>
              <a:off x="2886974" y="2643976"/>
              <a:ext cx="10228" cy="1122971"/>
            </a:xfrm>
            <a:custGeom>
              <a:avLst/>
              <a:gdLst/>
              <a:ahLst/>
              <a:cxnLst/>
              <a:rect l="l" t="t" r="r" b="b"/>
              <a:pathLst>
                <a:path w="247" h="27120" extrusionOk="0">
                  <a:moveTo>
                    <a:pt x="1" y="0"/>
                  </a:moveTo>
                  <a:lnTo>
                    <a:pt x="1" y="27120"/>
                  </a:lnTo>
                  <a:lnTo>
                    <a:pt x="246" y="27120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2" name="Google Shape;6872;p55"/>
            <p:cNvSpPr/>
            <p:nvPr/>
          </p:nvSpPr>
          <p:spPr>
            <a:xfrm>
              <a:off x="2547231" y="2877759"/>
              <a:ext cx="689601" cy="73415"/>
            </a:xfrm>
            <a:custGeom>
              <a:avLst/>
              <a:gdLst/>
              <a:ahLst/>
              <a:cxnLst/>
              <a:rect l="l" t="t" r="r" b="b"/>
              <a:pathLst>
                <a:path w="16654" h="1773" extrusionOk="0">
                  <a:moveTo>
                    <a:pt x="113" y="1"/>
                  </a:moveTo>
                  <a:lnTo>
                    <a:pt x="1" y="219"/>
                  </a:lnTo>
                  <a:cubicBezTo>
                    <a:pt x="1945" y="1237"/>
                    <a:pt x="4135" y="1772"/>
                    <a:pt x="6337" y="1772"/>
                  </a:cubicBezTo>
                  <a:lnTo>
                    <a:pt x="10315" y="1772"/>
                  </a:lnTo>
                  <a:cubicBezTo>
                    <a:pt x="12519" y="1772"/>
                    <a:pt x="14709" y="1237"/>
                    <a:pt x="16653" y="219"/>
                  </a:cubicBezTo>
                  <a:lnTo>
                    <a:pt x="16542" y="1"/>
                  </a:lnTo>
                  <a:cubicBezTo>
                    <a:pt x="14631" y="1002"/>
                    <a:pt x="12477" y="1533"/>
                    <a:pt x="10315" y="1533"/>
                  </a:cubicBezTo>
                  <a:lnTo>
                    <a:pt x="6337" y="1533"/>
                  </a:lnTo>
                  <a:cubicBezTo>
                    <a:pt x="4175" y="1533"/>
                    <a:pt x="2024" y="1002"/>
                    <a:pt x="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3" name="Google Shape;6873;p55"/>
            <p:cNvSpPr/>
            <p:nvPr/>
          </p:nvSpPr>
          <p:spPr>
            <a:xfrm>
              <a:off x="2561350" y="3500186"/>
              <a:ext cx="661029" cy="66211"/>
            </a:xfrm>
            <a:custGeom>
              <a:avLst/>
              <a:gdLst/>
              <a:ahLst/>
              <a:cxnLst/>
              <a:rect l="l" t="t" r="r" b="b"/>
              <a:pathLst>
                <a:path w="15964" h="1599" extrusionOk="0">
                  <a:moveTo>
                    <a:pt x="5993" y="0"/>
                  </a:moveTo>
                  <a:cubicBezTo>
                    <a:pt x="3892" y="0"/>
                    <a:pt x="1878" y="466"/>
                    <a:pt x="0" y="1378"/>
                  </a:cubicBezTo>
                  <a:lnTo>
                    <a:pt x="109" y="1599"/>
                  </a:lnTo>
                  <a:cubicBezTo>
                    <a:pt x="1953" y="701"/>
                    <a:pt x="3934" y="243"/>
                    <a:pt x="5996" y="243"/>
                  </a:cubicBezTo>
                  <a:lnTo>
                    <a:pt x="9974" y="243"/>
                  </a:lnTo>
                  <a:cubicBezTo>
                    <a:pt x="12038" y="243"/>
                    <a:pt x="14016" y="701"/>
                    <a:pt x="15860" y="1599"/>
                  </a:cubicBezTo>
                  <a:lnTo>
                    <a:pt x="15964" y="1378"/>
                  </a:lnTo>
                  <a:cubicBezTo>
                    <a:pt x="14086" y="463"/>
                    <a:pt x="12072" y="0"/>
                    <a:pt x="99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4" name="Google Shape;6874;p55"/>
            <p:cNvSpPr/>
            <p:nvPr/>
          </p:nvSpPr>
          <p:spPr>
            <a:xfrm>
              <a:off x="2635717" y="3004339"/>
              <a:ext cx="512501" cy="442563"/>
            </a:xfrm>
            <a:custGeom>
              <a:avLst/>
              <a:gdLst/>
              <a:ahLst/>
              <a:cxnLst/>
              <a:rect l="l" t="t" r="r" b="b"/>
              <a:pathLst>
                <a:path w="12377" h="10688" extrusionOk="0">
                  <a:moveTo>
                    <a:pt x="6191" y="0"/>
                  </a:moveTo>
                  <a:cubicBezTo>
                    <a:pt x="5339" y="0"/>
                    <a:pt x="4487" y="445"/>
                    <a:pt x="4049" y="1335"/>
                  </a:cubicBezTo>
                  <a:lnTo>
                    <a:pt x="3644" y="2150"/>
                  </a:lnTo>
                  <a:lnTo>
                    <a:pt x="2746" y="2284"/>
                  </a:lnTo>
                  <a:cubicBezTo>
                    <a:pt x="785" y="2568"/>
                    <a:pt x="1" y="4979"/>
                    <a:pt x="1421" y="6359"/>
                  </a:cubicBezTo>
                  <a:lnTo>
                    <a:pt x="2074" y="6996"/>
                  </a:lnTo>
                  <a:lnTo>
                    <a:pt x="1920" y="7891"/>
                  </a:lnTo>
                  <a:cubicBezTo>
                    <a:pt x="1656" y="9436"/>
                    <a:pt x="2880" y="10687"/>
                    <a:pt x="4271" y="10687"/>
                  </a:cubicBezTo>
                  <a:cubicBezTo>
                    <a:pt x="4639" y="10687"/>
                    <a:pt x="5019" y="10600"/>
                    <a:pt x="5385" y="10407"/>
                  </a:cubicBezTo>
                  <a:lnTo>
                    <a:pt x="6192" y="9986"/>
                  </a:lnTo>
                  <a:lnTo>
                    <a:pt x="6998" y="10407"/>
                  </a:lnTo>
                  <a:cubicBezTo>
                    <a:pt x="7363" y="10600"/>
                    <a:pt x="7742" y="10687"/>
                    <a:pt x="8109" y="10687"/>
                  </a:cubicBezTo>
                  <a:cubicBezTo>
                    <a:pt x="9500" y="10687"/>
                    <a:pt x="10727" y="9436"/>
                    <a:pt x="10463" y="7891"/>
                  </a:cubicBezTo>
                  <a:lnTo>
                    <a:pt x="10309" y="6996"/>
                  </a:lnTo>
                  <a:lnTo>
                    <a:pt x="10962" y="6359"/>
                  </a:lnTo>
                  <a:cubicBezTo>
                    <a:pt x="12376" y="4976"/>
                    <a:pt x="11595" y="2568"/>
                    <a:pt x="9637" y="2284"/>
                  </a:cubicBezTo>
                  <a:lnTo>
                    <a:pt x="8736" y="2150"/>
                  </a:lnTo>
                  <a:lnTo>
                    <a:pt x="8331" y="1335"/>
                  </a:lnTo>
                  <a:cubicBezTo>
                    <a:pt x="7895" y="445"/>
                    <a:pt x="7043" y="0"/>
                    <a:pt x="6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5" name="Google Shape;6875;p55"/>
            <p:cNvSpPr/>
            <p:nvPr/>
          </p:nvSpPr>
          <p:spPr>
            <a:xfrm>
              <a:off x="2673853" y="3037133"/>
              <a:ext cx="436601" cy="376725"/>
            </a:xfrm>
            <a:custGeom>
              <a:avLst/>
              <a:gdLst/>
              <a:ahLst/>
              <a:cxnLst/>
              <a:rect l="l" t="t" r="r" b="b"/>
              <a:pathLst>
                <a:path w="10544" h="9098" extrusionOk="0">
                  <a:moveTo>
                    <a:pt x="5271" y="0"/>
                  </a:moveTo>
                  <a:cubicBezTo>
                    <a:pt x="4544" y="0"/>
                    <a:pt x="3818" y="378"/>
                    <a:pt x="3443" y="1134"/>
                  </a:cubicBezTo>
                  <a:lnTo>
                    <a:pt x="3100" y="1829"/>
                  </a:lnTo>
                  <a:lnTo>
                    <a:pt x="2333" y="1941"/>
                  </a:lnTo>
                  <a:cubicBezTo>
                    <a:pt x="667" y="2181"/>
                    <a:pt x="1" y="4231"/>
                    <a:pt x="1209" y="5411"/>
                  </a:cubicBezTo>
                  <a:lnTo>
                    <a:pt x="1761" y="5952"/>
                  </a:lnTo>
                  <a:lnTo>
                    <a:pt x="1630" y="6714"/>
                  </a:lnTo>
                  <a:cubicBezTo>
                    <a:pt x="1402" y="8028"/>
                    <a:pt x="2451" y="9097"/>
                    <a:pt x="3638" y="9097"/>
                  </a:cubicBezTo>
                  <a:cubicBezTo>
                    <a:pt x="3951" y="9097"/>
                    <a:pt x="4273" y="9023"/>
                    <a:pt x="4584" y="8859"/>
                  </a:cubicBezTo>
                  <a:lnTo>
                    <a:pt x="5271" y="8497"/>
                  </a:lnTo>
                  <a:lnTo>
                    <a:pt x="5957" y="8859"/>
                  </a:lnTo>
                  <a:cubicBezTo>
                    <a:pt x="6269" y="9023"/>
                    <a:pt x="6592" y="9098"/>
                    <a:pt x="6905" y="9098"/>
                  </a:cubicBezTo>
                  <a:cubicBezTo>
                    <a:pt x="8091" y="9098"/>
                    <a:pt x="9136" y="8032"/>
                    <a:pt x="8911" y="6714"/>
                  </a:cubicBezTo>
                  <a:lnTo>
                    <a:pt x="8777" y="5952"/>
                  </a:lnTo>
                  <a:lnTo>
                    <a:pt x="9332" y="5411"/>
                  </a:lnTo>
                  <a:cubicBezTo>
                    <a:pt x="10543" y="4237"/>
                    <a:pt x="9876" y="2186"/>
                    <a:pt x="8205" y="1941"/>
                  </a:cubicBezTo>
                  <a:lnTo>
                    <a:pt x="7438" y="1829"/>
                  </a:lnTo>
                  <a:lnTo>
                    <a:pt x="7098" y="1134"/>
                  </a:lnTo>
                  <a:cubicBezTo>
                    <a:pt x="6723" y="378"/>
                    <a:pt x="5997" y="0"/>
                    <a:pt x="5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6" name="Google Shape;6876;p55"/>
            <p:cNvSpPr/>
            <p:nvPr/>
          </p:nvSpPr>
          <p:spPr>
            <a:xfrm>
              <a:off x="2673853" y="3067319"/>
              <a:ext cx="401487" cy="362688"/>
            </a:xfrm>
            <a:custGeom>
              <a:avLst/>
              <a:gdLst/>
              <a:ahLst/>
              <a:cxnLst/>
              <a:rect l="l" t="t" r="r" b="b"/>
              <a:pathLst>
                <a:path w="9696" h="8759" extrusionOk="0">
                  <a:moveTo>
                    <a:pt x="1" y="4124"/>
                  </a:moveTo>
                  <a:lnTo>
                    <a:pt x="1" y="4124"/>
                  </a:lnTo>
                  <a:cubicBezTo>
                    <a:pt x="121" y="4378"/>
                    <a:pt x="280" y="4624"/>
                    <a:pt x="503" y="4838"/>
                  </a:cubicBezTo>
                  <a:lnTo>
                    <a:pt x="1156" y="5475"/>
                  </a:lnTo>
                  <a:lnTo>
                    <a:pt x="1002" y="6370"/>
                  </a:lnTo>
                  <a:cubicBezTo>
                    <a:pt x="991" y="6437"/>
                    <a:pt x="988" y="6498"/>
                    <a:pt x="980" y="6565"/>
                  </a:cubicBezTo>
                  <a:cubicBezTo>
                    <a:pt x="1861" y="6230"/>
                    <a:pt x="2897" y="5574"/>
                    <a:pt x="3868" y="5147"/>
                  </a:cubicBezTo>
                  <a:lnTo>
                    <a:pt x="3868" y="5147"/>
                  </a:lnTo>
                  <a:cubicBezTo>
                    <a:pt x="3867" y="5206"/>
                    <a:pt x="3885" y="5245"/>
                    <a:pt x="3941" y="5245"/>
                  </a:cubicBezTo>
                  <a:cubicBezTo>
                    <a:pt x="3949" y="5245"/>
                    <a:pt x="3956" y="5244"/>
                    <a:pt x="3965" y="5243"/>
                  </a:cubicBezTo>
                  <a:cubicBezTo>
                    <a:pt x="4252" y="5198"/>
                    <a:pt x="4531" y="5067"/>
                    <a:pt x="4710" y="4841"/>
                  </a:cubicBezTo>
                  <a:lnTo>
                    <a:pt x="4710" y="4841"/>
                  </a:lnTo>
                  <a:cubicBezTo>
                    <a:pt x="4439" y="4914"/>
                    <a:pt x="4156" y="5020"/>
                    <a:pt x="3868" y="5147"/>
                  </a:cubicBezTo>
                  <a:lnTo>
                    <a:pt x="3868" y="5147"/>
                  </a:lnTo>
                  <a:cubicBezTo>
                    <a:pt x="3870" y="4977"/>
                    <a:pt x="4037" y="4642"/>
                    <a:pt x="3904" y="4642"/>
                  </a:cubicBezTo>
                  <a:cubicBezTo>
                    <a:pt x="3893" y="4642"/>
                    <a:pt x="3880" y="4644"/>
                    <a:pt x="3864" y="4649"/>
                  </a:cubicBezTo>
                  <a:cubicBezTo>
                    <a:pt x="3100" y="4897"/>
                    <a:pt x="2639" y="5077"/>
                    <a:pt x="2176" y="5077"/>
                  </a:cubicBezTo>
                  <a:cubicBezTo>
                    <a:pt x="1625" y="5077"/>
                    <a:pt x="1071" y="4822"/>
                    <a:pt x="1" y="4124"/>
                  </a:cubicBezTo>
                  <a:close/>
                  <a:moveTo>
                    <a:pt x="7508" y="1"/>
                  </a:moveTo>
                  <a:cubicBezTo>
                    <a:pt x="7304" y="1081"/>
                    <a:pt x="6978" y="2138"/>
                    <a:pt x="6531" y="3142"/>
                  </a:cubicBezTo>
                  <a:cubicBezTo>
                    <a:pt x="6412" y="3418"/>
                    <a:pt x="6250" y="3720"/>
                    <a:pt x="5960" y="3803"/>
                  </a:cubicBezTo>
                  <a:cubicBezTo>
                    <a:pt x="5908" y="3819"/>
                    <a:pt x="5855" y="3826"/>
                    <a:pt x="5802" y="3826"/>
                  </a:cubicBezTo>
                  <a:cubicBezTo>
                    <a:pt x="5627" y="3826"/>
                    <a:pt x="5452" y="3748"/>
                    <a:pt x="5315" y="3636"/>
                  </a:cubicBezTo>
                  <a:cubicBezTo>
                    <a:pt x="5134" y="3488"/>
                    <a:pt x="5008" y="3290"/>
                    <a:pt x="4883" y="3095"/>
                  </a:cubicBezTo>
                  <a:cubicBezTo>
                    <a:pt x="4249" y="2102"/>
                    <a:pt x="3616" y="1109"/>
                    <a:pt x="2983" y="113"/>
                  </a:cubicBezTo>
                  <a:lnTo>
                    <a:pt x="2729" y="629"/>
                  </a:lnTo>
                  <a:lnTo>
                    <a:pt x="2235" y="698"/>
                  </a:lnTo>
                  <a:cubicBezTo>
                    <a:pt x="3265" y="1348"/>
                    <a:pt x="4157" y="2197"/>
                    <a:pt x="4673" y="3282"/>
                  </a:cubicBezTo>
                  <a:cubicBezTo>
                    <a:pt x="4908" y="3778"/>
                    <a:pt x="5045" y="4409"/>
                    <a:pt x="4710" y="4841"/>
                  </a:cubicBezTo>
                  <a:cubicBezTo>
                    <a:pt x="4714" y="4840"/>
                    <a:pt x="4718" y="4840"/>
                    <a:pt x="4721" y="4840"/>
                  </a:cubicBezTo>
                  <a:cubicBezTo>
                    <a:pt x="4845" y="4840"/>
                    <a:pt x="4774" y="5371"/>
                    <a:pt x="4883" y="5461"/>
                  </a:cubicBezTo>
                  <a:cubicBezTo>
                    <a:pt x="4961" y="5522"/>
                    <a:pt x="4989" y="5622"/>
                    <a:pt x="5005" y="5720"/>
                  </a:cubicBezTo>
                  <a:cubicBezTo>
                    <a:pt x="5095" y="6192"/>
                    <a:pt x="5047" y="6680"/>
                    <a:pt x="4983" y="7157"/>
                  </a:cubicBezTo>
                  <a:cubicBezTo>
                    <a:pt x="4913" y="7695"/>
                    <a:pt x="4821" y="8228"/>
                    <a:pt x="4713" y="8758"/>
                  </a:cubicBezTo>
                  <a:lnTo>
                    <a:pt x="5271" y="8465"/>
                  </a:lnTo>
                  <a:lnTo>
                    <a:pt x="5683" y="8683"/>
                  </a:lnTo>
                  <a:cubicBezTo>
                    <a:pt x="5625" y="8236"/>
                    <a:pt x="5583" y="7784"/>
                    <a:pt x="5563" y="7335"/>
                  </a:cubicBezTo>
                  <a:cubicBezTo>
                    <a:pt x="5530" y="6599"/>
                    <a:pt x="5563" y="5815"/>
                    <a:pt x="5976" y="5210"/>
                  </a:cubicBezTo>
                  <a:cubicBezTo>
                    <a:pt x="6004" y="5168"/>
                    <a:pt x="6038" y="5126"/>
                    <a:pt x="6082" y="5098"/>
                  </a:cubicBezTo>
                  <a:cubicBezTo>
                    <a:pt x="6141" y="5062"/>
                    <a:pt x="6211" y="5059"/>
                    <a:pt x="6280" y="5059"/>
                  </a:cubicBezTo>
                  <a:cubicBezTo>
                    <a:pt x="6284" y="5059"/>
                    <a:pt x="6288" y="5059"/>
                    <a:pt x="6291" y="5059"/>
                  </a:cubicBezTo>
                  <a:cubicBezTo>
                    <a:pt x="7364" y="5059"/>
                    <a:pt x="8390" y="5467"/>
                    <a:pt x="9436" y="5731"/>
                  </a:cubicBezTo>
                  <a:lnTo>
                    <a:pt x="9394" y="5475"/>
                  </a:lnTo>
                  <a:lnTo>
                    <a:pt x="9695" y="5170"/>
                  </a:lnTo>
                  <a:cubicBezTo>
                    <a:pt x="9321" y="5154"/>
                    <a:pt x="8950" y="5134"/>
                    <a:pt x="8579" y="5078"/>
                  </a:cubicBezTo>
                  <a:cubicBezTo>
                    <a:pt x="8200" y="5023"/>
                    <a:pt x="7823" y="4939"/>
                    <a:pt x="7458" y="4825"/>
                  </a:cubicBezTo>
                  <a:cubicBezTo>
                    <a:pt x="7215" y="4749"/>
                    <a:pt x="6975" y="4657"/>
                    <a:pt x="6780" y="4501"/>
                  </a:cubicBezTo>
                  <a:cubicBezTo>
                    <a:pt x="6584" y="4345"/>
                    <a:pt x="6434" y="4110"/>
                    <a:pt x="6434" y="3859"/>
                  </a:cubicBezTo>
                  <a:cubicBezTo>
                    <a:pt x="6434" y="3605"/>
                    <a:pt x="6582" y="3374"/>
                    <a:pt x="6721" y="3165"/>
                  </a:cubicBezTo>
                  <a:lnTo>
                    <a:pt x="8342" y="707"/>
                  </a:lnTo>
                  <a:lnTo>
                    <a:pt x="7820" y="629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7" name="Google Shape;6877;p55"/>
            <p:cNvSpPr/>
            <p:nvPr/>
          </p:nvSpPr>
          <p:spPr>
            <a:xfrm>
              <a:off x="2809129" y="3142762"/>
              <a:ext cx="165796" cy="165837"/>
            </a:xfrm>
            <a:custGeom>
              <a:avLst/>
              <a:gdLst/>
              <a:ahLst/>
              <a:cxnLst/>
              <a:rect l="l" t="t" r="r" b="b"/>
              <a:pathLst>
                <a:path w="4004" h="4005" extrusionOk="0">
                  <a:moveTo>
                    <a:pt x="2004" y="1"/>
                  </a:moveTo>
                  <a:cubicBezTo>
                    <a:pt x="896" y="1"/>
                    <a:pt x="0" y="896"/>
                    <a:pt x="0" y="2001"/>
                  </a:cubicBezTo>
                  <a:cubicBezTo>
                    <a:pt x="0" y="3109"/>
                    <a:pt x="896" y="4004"/>
                    <a:pt x="2004" y="4004"/>
                  </a:cubicBezTo>
                  <a:cubicBezTo>
                    <a:pt x="3108" y="4004"/>
                    <a:pt x="4004" y="3109"/>
                    <a:pt x="4004" y="2001"/>
                  </a:cubicBezTo>
                  <a:cubicBezTo>
                    <a:pt x="4004" y="896"/>
                    <a:pt x="3108" y="1"/>
                    <a:pt x="20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8" name="Google Shape;6878;p55"/>
            <p:cNvSpPr/>
            <p:nvPr/>
          </p:nvSpPr>
          <p:spPr>
            <a:xfrm>
              <a:off x="2826230" y="3168973"/>
              <a:ext cx="131593" cy="113374"/>
            </a:xfrm>
            <a:custGeom>
              <a:avLst/>
              <a:gdLst/>
              <a:ahLst/>
              <a:cxnLst/>
              <a:rect l="l" t="t" r="r" b="b"/>
              <a:pathLst>
                <a:path w="3178" h="2738" extrusionOk="0">
                  <a:moveTo>
                    <a:pt x="1589" y="1"/>
                  </a:moveTo>
                  <a:cubicBezTo>
                    <a:pt x="1371" y="1"/>
                    <a:pt x="1151" y="115"/>
                    <a:pt x="1035" y="344"/>
                  </a:cubicBezTo>
                  <a:lnTo>
                    <a:pt x="932" y="553"/>
                  </a:lnTo>
                  <a:lnTo>
                    <a:pt x="701" y="584"/>
                  </a:lnTo>
                  <a:cubicBezTo>
                    <a:pt x="198" y="654"/>
                    <a:pt x="0" y="1270"/>
                    <a:pt x="363" y="1627"/>
                  </a:cubicBezTo>
                  <a:lnTo>
                    <a:pt x="530" y="1792"/>
                  </a:lnTo>
                  <a:lnTo>
                    <a:pt x="491" y="2021"/>
                  </a:lnTo>
                  <a:cubicBezTo>
                    <a:pt x="425" y="2416"/>
                    <a:pt x="739" y="2737"/>
                    <a:pt x="1096" y="2737"/>
                  </a:cubicBezTo>
                  <a:cubicBezTo>
                    <a:pt x="1190" y="2737"/>
                    <a:pt x="1287" y="2715"/>
                    <a:pt x="1381" y="2665"/>
                  </a:cubicBezTo>
                  <a:lnTo>
                    <a:pt x="1588" y="2559"/>
                  </a:lnTo>
                  <a:lnTo>
                    <a:pt x="1791" y="2665"/>
                  </a:lnTo>
                  <a:cubicBezTo>
                    <a:pt x="1886" y="2715"/>
                    <a:pt x="1983" y="2737"/>
                    <a:pt x="2078" y="2737"/>
                  </a:cubicBezTo>
                  <a:cubicBezTo>
                    <a:pt x="2435" y="2737"/>
                    <a:pt x="2747" y="2416"/>
                    <a:pt x="2681" y="2021"/>
                  </a:cubicBezTo>
                  <a:lnTo>
                    <a:pt x="2642" y="1792"/>
                  </a:lnTo>
                  <a:lnTo>
                    <a:pt x="2810" y="1627"/>
                  </a:lnTo>
                  <a:cubicBezTo>
                    <a:pt x="3178" y="1276"/>
                    <a:pt x="2974" y="657"/>
                    <a:pt x="2472" y="584"/>
                  </a:cubicBezTo>
                  <a:lnTo>
                    <a:pt x="2243" y="553"/>
                  </a:lnTo>
                  <a:lnTo>
                    <a:pt x="2137" y="344"/>
                  </a:lnTo>
                  <a:cubicBezTo>
                    <a:pt x="2026" y="115"/>
                    <a:pt x="1808" y="1"/>
                    <a:pt x="158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9" name="Google Shape;6879;p55"/>
            <p:cNvSpPr/>
            <p:nvPr/>
          </p:nvSpPr>
          <p:spPr>
            <a:xfrm>
              <a:off x="2849335" y="3182844"/>
              <a:ext cx="85506" cy="85548"/>
            </a:xfrm>
            <a:custGeom>
              <a:avLst/>
              <a:gdLst/>
              <a:ahLst/>
              <a:cxnLst/>
              <a:rect l="l" t="t" r="r" b="b"/>
              <a:pathLst>
                <a:path w="2065" h="2066" extrusionOk="0">
                  <a:moveTo>
                    <a:pt x="1033" y="1"/>
                  </a:moveTo>
                  <a:cubicBezTo>
                    <a:pt x="461" y="1"/>
                    <a:pt x="0" y="461"/>
                    <a:pt x="0" y="1033"/>
                  </a:cubicBezTo>
                  <a:cubicBezTo>
                    <a:pt x="0" y="1605"/>
                    <a:pt x="461" y="2065"/>
                    <a:pt x="1033" y="2065"/>
                  </a:cubicBezTo>
                  <a:cubicBezTo>
                    <a:pt x="1604" y="2065"/>
                    <a:pt x="2065" y="1605"/>
                    <a:pt x="2065" y="1033"/>
                  </a:cubicBezTo>
                  <a:cubicBezTo>
                    <a:pt x="2065" y="467"/>
                    <a:pt x="1604" y="1"/>
                    <a:pt x="10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0" name="Google Shape;6880;p55"/>
            <p:cNvSpPr/>
            <p:nvPr/>
          </p:nvSpPr>
          <p:spPr>
            <a:xfrm>
              <a:off x="2889541" y="3099119"/>
              <a:ext cx="5093" cy="255774"/>
            </a:xfrm>
            <a:custGeom>
              <a:avLst/>
              <a:gdLst/>
              <a:ahLst/>
              <a:cxnLst/>
              <a:rect l="l" t="t" r="r" b="b"/>
              <a:pathLst>
                <a:path w="123" h="6177" extrusionOk="0">
                  <a:moveTo>
                    <a:pt x="0" y="0"/>
                  </a:moveTo>
                  <a:lnTo>
                    <a:pt x="0" y="6177"/>
                  </a:lnTo>
                  <a:lnTo>
                    <a:pt x="123" y="6177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1" name="Google Shape;6881;p55"/>
            <p:cNvSpPr/>
            <p:nvPr/>
          </p:nvSpPr>
          <p:spPr>
            <a:xfrm>
              <a:off x="2879479" y="3077050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0"/>
                  </a:moveTo>
                  <a:cubicBezTo>
                    <a:pt x="140" y="0"/>
                    <a:pt x="0" y="140"/>
                    <a:pt x="0" y="313"/>
                  </a:cubicBezTo>
                  <a:cubicBezTo>
                    <a:pt x="0" y="489"/>
                    <a:pt x="140" y="628"/>
                    <a:pt x="313" y="628"/>
                  </a:cubicBezTo>
                  <a:cubicBezTo>
                    <a:pt x="489" y="628"/>
                    <a:pt x="628" y="489"/>
                    <a:pt x="628" y="313"/>
                  </a:cubicBezTo>
                  <a:cubicBezTo>
                    <a:pt x="628" y="140"/>
                    <a:pt x="489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2" name="Google Shape;6882;p55"/>
            <p:cNvSpPr/>
            <p:nvPr/>
          </p:nvSpPr>
          <p:spPr>
            <a:xfrm>
              <a:off x="2887222" y="3084875"/>
              <a:ext cx="10559" cy="10352"/>
            </a:xfrm>
            <a:custGeom>
              <a:avLst/>
              <a:gdLst/>
              <a:ahLst/>
              <a:cxnLst/>
              <a:rect l="l" t="t" r="r" b="b"/>
              <a:pathLst>
                <a:path w="255" h="250" extrusionOk="0">
                  <a:moveTo>
                    <a:pt x="135" y="1"/>
                  </a:moveTo>
                  <a:cubicBezTo>
                    <a:pt x="132" y="1"/>
                    <a:pt x="129" y="1"/>
                    <a:pt x="126" y="1"/>
                  </a:cubicBezTo>
                  <a:cubicBezTo>
                    <a:pt x="56" y="1"/>
                    <a:pt x="0" y="57"/>
                    <a:pt x="0" y="127"/>
                  </a:cubicBezTo>
                  <a:cubicBezTo>
                    <a:pt x="0" y="196"/>
                    <a:pt x="56" y="249"/>
                    <a:pt x="126" y="249"/>
                  </a:cubicBezTo>
                  <a:cubicBezTo>
                    <a:pt x="196" y="249"/>
                    <a:pt x="254" y="196"/>
                    <a:pt x="254" y="127"/>
                  </a:cubicBezTo>
                  <a:cubicBezTo>
                    <a:pt x="254" y="55"/>
                    <a:pt x="198" y="1"/>
                    <a:pt x="135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3" name="Google Shape;6883;p55"/>
            <p:cNvSpPr/>
            <p:nvPr/>
          </p:nvSpPr>
          <p:spPr>
            <a:xfrm>
              <a:off x="2879355" y="3350914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1"/>
                  </a:moveTo>
                  <a:cubicBezTo>
                    <a:pt x="140" y="1"/>
                    <a:pt x="1" y="146"/>
                    <a:pt x="1" y="316"/>
                  </a:cubicBezTo>
                  <a:cubicBezTo>
                    <a:pt x="1" y="489"/>
                    <a:pt x="143" y="629"/>
                    <a:pt x="313" y="629"/>
                  </a:cubicBezTo>
                  <a:cubicBezTo>
                    <a:pt x="489" y="629"/>
                    <a:pt x="628" y="486"/>
                    <a:pt x="628" y="316"/>
                  </a:cubicBezTo>
                  <a:cubicBezTo>
                    <a:pt x="628" y="146"/>
                    <a:pt x="489" y="6"/>
                    <a:pt x="313" y="1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4" name="Google Shape;6884;p55"/>
            <p:cNvSpPr/>
            <p:nvPr/>
          </p:nvSpPr>
          <p:spPr>
            <a:xfrm>
              <a:off x="2887222" y="3358782"/>
              <a:ext cx="10559" cy="10435"/>
            </a:xfrm>
            <a:custGeom>
              <a:avLst/>
              <a:gdLst/>
              <a:ahLst/>
              <a:cxnLst/>
              <a:rect l="l" t="t" r="r" b="b"/>
              <a:pathLst>
                <a:path w="255" h="252" extrusionOk="0">
                  <a:moveTo>
                    <a:pt x="126" y="1"/>
                  </a:moveTo>
                  <a:cubicBezTo>
                    <a:pt x="56" y="1"/>
                    <a:pt x="0" y="56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6" y="252"/>
                    <a:pt x="254" y="196"/>
                    <a:pt x="254" y="126"/>
                  </a:cubicBezTo>
                  <a:cubicBezTo>
                    <a:pt x="254" y="56"/>
                    <a:pt x="193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5" name="Google Shape;6885;p55"/>
            <p:cNvSpPr/>
            <p:nvPr/>
          </p:nvSpPr>
          <p:spPr>
            <a:xfrm>
              <a:off x="2764534" y="3224209"/>
              <a:ext cx="255816" cy="5135"/>
            </a:xfrm>
            <a:custGeom>
              <a:avLst/>
              <a:gdLst/>
              <a:ahLst/>
              <a:cxnLst/>
              <a:rect l="l" t="t" r="r" b="b"/>
              <a:pathLst>
                <a:path w="6178" h="124" extrusionOk="0">
                  <a:moveTo>
                    <a:pt x="1" y="1"/>
                  </a:moveTo>
                  <a:lnTo>
                    <a:pt x="1" y="123"/>
                  </a:lnTo>
                  <a:lnTo>
                    <a:pt x="6177" y="123"/>
                  </a:lnTo>
                  <a:lnTo>
                    <a:pt x="6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6" name="Google Shape;6886;p55"/>
            <p:cNvSpPr/>
            <p:nvPr/>
          </p:nvSpPr>
          <p:spPr>
            <a:xfrm>
              <a:off x="3016370" y="3213941"/>
              <a:ext cx="26004" cy="26004"/>
            </a:xfrm>
            <a:custGeom>
              <a:avLst/>
              <a:gdLst/>
              <a:ahLst/>
              <a:cxnLst/>
              <a:rect l="l" t="t" r="r" b="b"/>
              <a:pathLst>
                <a:path w="628" h="628" extrusionOk="0">
                  <a:moveTo>
                    <a:pt x="316" y="0"/>
                  </a:moveTo>
                  <a:cubicBezTo>
                    <a:pt x="140" y="0"/>
                    <a:pt x="0" y="140"/>
                    <a:pt x="0" y="315"/>
                  </a:cubicBezTo>
                  <a:cubicBezTo>
                    <a:pt x="0" y="488"/>
                    <a:pt x="140" y="628"/>
                    <a:pt x="316" y="628"/>
                  </a:cubicBezTo>
                  <a:cubicBezTo>
                    <a:pt x="489" y="628"/>
                    <a:pt x="628" y="488"/>
                    <a:pt x="628" y="315"/>
                  </a:cubicBezTo>
                  <a:cubicBezTo>
                    <a:pt x="628" y="140"/>
                    <a:pt x="489" y="0"/>
                    <a:pt x="316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7" name="Google Shape;6887;p55"/>
            <p:cNvSpPr/>
            <p:nvPr/>
          </p:nvSpPr>
          <p:spPr>
            <a:xfrm>
              <a:off x="3024237" y="3221891"/>
              <a:ext cx="10518" cy="10435"/>
            </a:xfrm>
            <a:custGeom>
              <a:avLst/>
              <a:gdLst/>
              <a:ahLst/>
              <a:cxnLst/>
              <a:rect l="l" t="t" r="r" b="b"/>
              <a:pathLst>
                <a:path w="254" h="252" extrusionOk="0">
                  <a:moveTo>
                    <a:pt x="126" y="1"/>
                  </a:moveTo>
                  <a:cubicBezTo>
                    <a:pt x="56" y="1"/>
                    <a:pt x="0" y="57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5" y="252"/>
                    <a:pt x="254" y="196"/>
                    <a:pt x="251" y="126"/>
                  </a:cubicBezTo>
                  <a:cubicBezTo>
                    <a:pt x="251" y="57"/>
                    <a:pt x="195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8" name="Google Shape;6888;p55"/>
            <p:cNvSpPr/>
            <p:nvPr/>
          </p:nvSpPr>
          <p:spPr>
            <a:xfrm>
              <a:off x="2742464" y="3213941"/>
              <a:ext cx="26045" cy="26004"/>
            </a:xfrm>
            <a:custGeom>
              <a:avLst/>
              <a:gdLst/>
              <a:ahLst/>
              <a:cxnLst/>
              <a:rect l="l" t="t" r="r" b="b"/>
              <a:pathLst>
                <a:path w="629" h="628" extrusionOk="0">
                  <a:moveTo>
                    <a:pt x="313" y="0"/>
                  </a:moveTo>
                  <a:cubicBezTo>
                    <a:pt x="140" y="0"/>
                    <a:pt x="1" y="142"/>
                    <a:pt x="1" y="315"/>
                  </a:cubicBezTo>
                  <a:cubicBezTo>
                    <a:pt x="1" y="488"/>
                    <a:pt x="143" y="628"/>
                    <a:pt x="313" y="628"/>
                  </a:cubicBezTo>
                  <a:cubicBezTo>
                    <a:pt x="486" y="628"/>
                    <a:pt x="626" y="488"/>
                    <a:pt x="628" y="315"/>
                  </a:cubicBezTo>
                  <a:cubicBezTo>
                    <a:pt x="628" y="140"/>
                    <a:pt x="483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9" name="Google Shape;6889;p55"/>
            <p:cNvSpPr/>
            <p:nvPr/>
          </p:nvSpPr>
          <p:spPr>
            <a:xfrm>
              <a:off x="2750207" y="3221891"/>
              <a:ext cx="10435" cy="10435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126" y="1"/>
                  </a:moveTo>
                  <a:cubicBezTo>
                    <a:pt x="56" y="1"/>
                    <a:pt x="1" y="57"/>
                    <a:pt x="1" y="126"/>
                  </a:cubicBezTo>
                  <a:cubicBezTo>
                    <a:pt x="1" y="196"/>
                    <a:pt x="56" y="252"/>
                    <a:pt x="126" y="252"/>
                  </a:cubicBezTo>
                  <a:cubicBezTo>
                    <a:pt x="196" y="252"/>
                    <a:pt x="252" y="196"/>
                    <a:pt x="252" y="126"/>
                  </a:cubicBezTo>
                  <a:cubicBezTo>
                    <a:pt x="252" y="57"/>
                    <a:pt x="196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0" name="Google Shape;6890;p55"/>
            <p:cNvSpPr/>
            <p:nvPr/>
          </p:nvSpPr>
          <p:spPr>
            <a:xfrm>
              <a:off x="2821137" y="3155930"/>
              <a:ext cx="141904" cy="141904"/>
            </a:xfrm>
            <a:custGeom>
              <a:avLst/>
              <a:gdLst/>
              <a:ahLst/>
              <a:cxnLst/>
              <a:rect l="l" t="t" r="r" b="b"/>
              <a:pathLst>
                <a:path w="3427" h="3427" extrusionOk="0">
                  <a:moveTo>
                    <a:pt x="3340" y="1"/>
                  </a:moveTo>
                  <a:lnTo>
                    <a:pt x="1" y="3340"/>
                  </a:lnTo>
                  <a:lnTo>
                    <a:pt x="87" y="3427"/>
                  </a:lnTo>
                  <a:lnTo>
                    <a:pt x="3426" y="87"/>
                  </a:lnTo>
                  <a:lnTo>
                    <a:pt x="33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1" name="Google Shape;6891;p55"/>
            <p:cNvSpPr/>
            <p:nvPr/>
          </p:nvSpPr>
          <p:spPr>
            <a:xfrm>
              <a:off x="2956413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0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0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2" name="Google Shape;6892;p55"/>
            <p:cNvSpPr/>
            <p:nvPr/>
          </p:nvSpPr>
          <p:spPr>
            <a:xfrm>
              <a:off x="2962086" y="3149056"/>
              <a:ext cx="8820" cy="8033"/>
            </a:xfrm>
            <a:custGeom>
              <a:avLst/>
              <a:gdLst/>
              <a:ahLst/>
              <a:cxnLst/>
              <a:rect l="l" t="t" r="r" b="b"/>
              <a:pathLst>
                <a:path w="213" h="194" extrusionOk="0">
                  <a:moveTo>
                    <a:pt x="109" y="1"/>
                  </a:moveTo>
                  <a:cubicBezTo>
                    <a:pt x="84" y="1"/>
                    <a:pt x="59" y="11"/>
                    <a:pt x="39" y="30"/>
                  </a:cubicBezTo>
                  <a:cubicBezTo>
                    <a:pt x="0" y="64"/>
                    <a:pt x="0" y="128"/>
                    <a:pt x="39" y="167"/>
                  </a:cubicBezTo>
                  <a:cubicBezTo>
                    <a:pt x="56" y="185"/>
                    <a:pt x="80" y="194"/>
                    <a:pt x="105" y="194"/>
                  </a:cubicBezTo>
                  <a:cubicBezTo>
                    <a:pt x="131" y="194"/>
                    <a:pt x="156" y="185"/>
                    <a:pt x="176" y="167"/>
                  </a:cubicBezTo>
                  <a:cubicBezTo>
                    <a:pt x="212" y="128"/>
                    <a:pt x="212" y="64"/>
                    <a:pt x="176" y="30"/>
                  </a:cubicBezTo>
                  <a:cubicBezTo>
                    <a:pt x="158" y="11"/>
                    <a:pt x="133" y="1"/>
                    <a:pt x="10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3" name="Google Shape;6893;p55"/>
            <p:cNvSpPr/>
            <p:nvPr/>
          </p:nvSpPr>
          <p:spPr>
            <a:xfrm>
              <a:off x="2808425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3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3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4" name="Google Shape;6894;p55"/>
            <p:cNvSpPr/>
            <p:nvPr/>
          </p:nvSpPr>
          <p:spPr>
            <a:xfrm>
              <a:off x="2814305" y="3297003"/>
              <a:ext cx="8157" cy="8116"/>
            </a:xfrm>
            <a:custGeom>
              <a:avLst/>
              <a:gdLst/>
              <a:ahLst/>
              <a:cxnLst/>
              <a:rect l="l" t="t" r="r" b="b"/>
              <a:pathLst>
                <a:path w="197" h="196" extrusionOk="0">
                  <a:moveTo>
                    <a:pt x="99" y="0"/>
                  </a:moveTo>
                  <a:cubicBezTo>
                    <a:pt x="46" y="0"/>
                    <a:pt x="1" y="42"/>
                    <a:pt x="1" y="98"/>
                  </a:cubicBezTo>
                  <a:cubicBezTo>
                    <a:pt x="1" y="151"/>
                    <a:pt x="46" y="195"/>
                    <a:pt x="99" y="195"/>
                  </a:cubicBezTo>
                  <a:cubicBezTo>
                    <a:pt x="154" y="195"/>
                    <a:pt x="196" y="151"/>
                    <a:pt x="196" y="98"/>
                  </a:cubicBezTo>
                  <a:cubicBezTo>
                    <a:pt x="196" y="42"/>
                    <a:pt x="154" y="0"/>
                    <a:pt x="99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5" name="Google Shape;6895;p55"/>
            <p:cNvSpPr/>
            <p:nvPr/>
          </p:nvSpPr>
          <p:spPr>
            <a:xfrm>
              <a:off x="2821468" y="3156054"/>
              <a:ext cx="141904" cy="141779"/>
            </a:xfrm>
            <a:custGeom>
              <a:avLst/>
              <a:gdLst/>
              <a:ahLst/>
              <a:cxnLst/>
              <a:rect l="l" t="t" r="r" b="b"/>
              <a:pathLst>
                <a:path w="3427" h="3424" extrusionOk="0">
                  <a:moveTo>
                    <a:pt x="87" y="1"/>
                  </a:moveTo>
                  <a:lnTo>
                    <a:pt x="1" y="87"/>
                  </a:lnTo>
                  <a:lnTo>
                    <a:pt x="3340" y="3424"/>
                  </a:lnTo>
                  <a:lnTo>
                    <a:pt x="3427" y="3337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6" name="Google Shape;6896;p55"/>
            <p:cNvSpPr/>
            <p:nvPr/>
          </p:nvSpPr>
          <p:spPr>
            <a:xfrm>
              <a:off x="2956413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3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3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7" name="Google Shape;6897;p55"/>
            <p:cNvSpPr/>
            <p:nvPr/>
          </p:nvSpPr>
          <p:spPr>
            <a:xfrm>
              <a:off x="2962417" y="3297003"/>
              <a:ext cx="7992" cy="8116"/>
            </a:xfrm>
            <a:custGeom>
              <a:avLst/>
              <a:gdLst/>
              <a:ahLst/>
              <a:cxnLst/>
              <a:rect l="l" t="t" r="r" b="b"/>
              <a:pathLst>
                <a:path w="193" h="196" extrusionOk="0">
                  <a:moveTo>
                    <a:pt x="98" y="0"/>
                  </a:moveTo>
                  <a:cubicBezTo>
                    <a:pt x="42" y="0"/>
                    <a:pt x="0" y="42"/>
                    <a:pt x="0" y="98"/>
                  </a:cubicBezTo>
                  <a:cubicBezTo>
                    <a:pt x="0" y="151"/>
                    <a:pt x="42" y="195"/>
                    <a:pt x="98" y="195"/>
                  </a:cubicBezTo>
                  <a:cubicBezTo>
                    <a:pt x="151" y="195"/>
                    <a:pt x="193" y="151"/>
                    <a:pt x="193" y="98"/>
                  </a:cubicBezTo>
                  <a:cubicBezTo>
                    <a:pt x="193" y="42"/>
                    <a:pt x="151" y="0"/>
                    <a:pt x="98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8" name="Google Shape;6898;p55"/>
            <p:cNvSpPr/>
            <p:nvPr/>
          </p:nvSpPr>
          <p:spPr>
            <a:xfrm>
              <a:off x="2808425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0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0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9" name="Google Shape;6899;p55"/>
            <p:cNvSpPr/>
            <p:nvPr/>
          </p:nvSpPr>
          <p:spPr>
            <a:xfrm>
              <a:off x="2813974" y="3149056"/>
              <a:ext cx="8820" cy="7950"/>
            </a:xfrm>
            <a:custGeom>
              <a:avLst/>
              <a:gdLst/>
              <a:ahLst/>
              <a:cxnLst/>
              <a:rect l="l" t="t" r="r" b="b"/>
              <a:pathLst>
                <a:path w="213" h="192" extrusionOk="0">
                  <a:moveTo>
                    <a:pt x="107" y="1"/>
                  </a:moveTo>
                  <a:cubicBezTo>
                    <a:pt x="82" y="1"/>
                    <a:pt x="56" y="11"/>
                    <a:pt x="37" y="30"/>
                  </a:cubicBezTo>
                  <a:cubicBezTo>
                    <a:pt x="1" y="64"/>
                    <a:pt x="1" y="128"/>
                    <a:pt x="37" y="167"/>
                  </a:cubicBezTo>
                  <a:cubicBezTo>
                    <a:pt x="56" y="183"/>
                    <a:pt x="82" y="192"/>
                    <a:pt x="107" y="192"/>
                  </a:cubicBezTo>
                  <a:cubicBezTo>
                    <a:pt x="132" y="192"/>
                    <a:pt x="157" y="183"/>
                    <a:pt x="174" y="167"/>
                  </a:cubicBezTo>
                  <a:cubicBezTo>
                    <a:pt x="213" y="130"/>
                    <a:pt x="213" y="69"/>
                    <a:pt x="174" y="30"/>
                  </a:cubicBezTo>
                  <a:cubicBezTo>
                    <a:pt x="157" y="11"/>
                    <a:pt x="132" y="1"/>
                    <a:pt x="107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0" name="Google Shape;6900;p55"/>
            <p:cNvSpPr/>
            <p:nvPr/>
          </p:nvSpPr>
          <p:spPr>
            <a:xfrm>
              <a:off x="2870908" y="3204583"/>
              <a:ext cx="42236" cy="42194"/>
            </a:xfrm>
            <a:custGeom>
              <a:avLst/>
              <a:gdLst/>
              <a:ahLst/>
              <a:cxnLst/>
              <a:rect l="l" t="t" r="r" b="b"/>
              <a:pathLst>
                <a:path w="1020" h="1019" extrusionOk="0">
                  <a:moveTo>
                    <a:pt x="512" y="0"/>
                  </a:moveTo>
                  <a:cubicBezTo>
                    <a:pt x="233" y="0"/>
                    <a:pt x="1" y="226"/>
                    <a:pt x="1" y="508"/>
                  </a:cubicBezTo>
                  <a:cubicBezTo>
                    <a:pt x="1" y="787"/>
                    <a:pt x="233" y="1019"/>
                    <a:pt x="512" y="1019"/>
                  </a:cubicBezTo>
                  <a:cubicBezTo>
                    <a:pt x="790" y="1019"/>
                    <a:pt x="1019" y="793"/>
                    <a:pt x="1019" y="508"/>
                  </a:cubicBezTo>
                  <a:cubicBezTo>
                    <a:pt x="1019" y="226"/>
                    <a:pt x="793" y="0"/>
                    <a:pt x="5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1" name="Google Shape;6901;p55"/>
            <p:cNvSpPr/>
            <p:nvPr/>
          </p:nvSpPr>
          <p:spPr>
            <a:xfrm>
              <a:off x="2805444" y="2734408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1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3"/>
                  </a:cubicBezTo>
                  <a:cubicBezTo>
                    <a:pt x="1320" y="1098"/>
                    <a:pt x="1151" y="1067"/>
                    <a:pt x="981" y="1067"/>
                  </a:cubicBezTo>
                  <a:cubicBezTo>
                    <a:pt x="891" y="1067"/>
                    <a:pt x="800" y="1076"/>
                    <a:pt x="712" y="1092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3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9"/>
                    <a:pt x="572" y="3471"/>
                    <a:pt x="787" y="3987"/>
                  </a:cubicBezTo>
                  <a:cubicBezTo>
                    <a:pt x="811" y="4001"/>
                    <a:pt x="838" y="4007"/>
                    <a:pt x="866" y="4007"/>
                  </a:cubicBezTo>
                  <a:cubicBezTo>
                    <a:pt x="899" y="4007"/>
                    <a:pt x="934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5"/>
                    <a:pt x="2028" y="3276"/>
                  </a:cubicBezTo>
                  <a:cubicBezTo>
                    <a:pt x="2253" y="3675"/>
                    <a:pt x="2706" y="3912"/>
                    <a:pt x="3161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3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32"/>
                    <a:pt x="4034" y="1876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2" name="Google Shape;6902;p55"/>
            <p:cNvSpPr/>
            <p:nvPr/>
          </p:nvSpPr>
          <p:spPr>
            <a:xfrm>
              <a:off x="2878196" y="2757762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92"/>
                    <a:pt x="165" y="215"/>
                    <a:pt x="90" y="355"/>
                  </a:cubicBezTo>
                  <a:cubicBezTo>
                    <a:pt x="1" y="530"/>
                    <a:pt x="12" y="748"/>
                    <a:pt x="70" y="941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4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3" name="Google Shape;6903;p55"/>
            <p:cNvSpPr/>
            <p:nvPr/>
          </p:nvSpPr>
          <p:spPr>
            <a:xfrm>
              <a:off x="2886187" y="2772668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2"/>
                  </a:cubicBezTo>
                  <a:cubicBezTo>
                    <a:pt x="0" y="276"/>
                    <a:pt x="3" y="385"/>
                    <a:pt x="34" y="483"/>
                  </a:cubicBezTo>
                  <a:cubicBezTo>
                    <a:pt x="64" y="581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5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4" name="Google Shape;6904;p55"/>
            <p:cNvSpPr/>
            <p:nvPr/>
          </p:nvSpPr>
          <p:spPr>
            <a:xfrm>
              <a:off x="2898899" y="2830306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2"/>
                    <a:pt x="106" y="625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8"/>
                    <a:pt x="720" y="1186"/>
                    <a:pt x="871" y="1189"/>
                  </a:cubicBezTo>
                  <a:cubicBezTo>
                    <a:pt x="912" y="1038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5" name="Google Shape;6905;p55"/>
            <p:cNvSpPr/>
            <p:nvPr/>
          </p:nvSpPr>
          <p:spPr>
            <a:xfrm>
              <a:off x="2907677" y="28424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9"/>
                    <a:pt x="25" y="215"/>
                    <a:pt x="56" y="318"/>
                  </a:cubicBezTo>
                  <a:cubicBezTo>
                    <a:pt x="87" y="416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28"/>
                    <a:pt x="486" y="430"/>
                    <a:pt x="463" y="349"/>
                  </a:cubicBezTo>
                  <a:cubicBezTo>
                    <a:pt x="438" y="251"/>
                    <a:pt x="363" y="170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6" name="Google Shape;6906;p55"/>
            <p:cNvSpPr/>
            <p:nvPr/>
          </p:nvSpPr>
          <p:spPr>
            <a:xfrm>
              <a:off x="2848755" y="2829934"/>
              <a:ext cx="38964" cy="49979"/>
            </a:xfrm>
            <a:custGeom>
              <a:avLst/>
              <a:gdLst/>
              <a:ahLst/>
              <a:cxnLst/>
              <a:rect l="l" t="t" r="r" b="b"/>
              <a:pathLst>
                <a:path w="941" h="1207" extrusionOk="0">
                  <a:moveTo>
                    <a:pt x="940" y="1"/>
                  </a:moveTo>
                  <a:cubicBezTo>
                    <a:pt x="748" y="65"/>
                    <a:pt x="564" y="132"/>
                    <a:pt x="394" y="238"/>
                  </a:cubicBezTo>
                  <a:cubicBezTo>
                    <a:pt x="226" y="347"/>
                    <a:pt x="78" y="509"/>
                    <a:pt x="34" y="704"/>
                  </a:cubicBezTo>
                  <a:cubicBezTo>
                    <a:pt x="0" y="860"/>
                    <a:pt x="39" y="1053"/>
                    <a:pt x="84" y="1206"/>
                  </a:cubicBezTo>
                  <a:cubicBezTo>
                    <a:pt x="235" y="1198"/>
                    <a:pt x="391" y="1192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5"/>
                    <a:pt x="935" y="216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7" name="Google Shape;6907;p55"/>
            <p:cNvSpPr/>
            <p:nvPr/>
          </p:nvSpPr>
          <p:spPr>
            <a:xfrm>
              <a:off x="2856954" y="2839788"/>
              <a:ext cx="23602" cy="30062"/>
            </a:xfrm>
            <a:custGeom>
              <a:avLst/>
              <a:gdLst/>
              <a:ahLst/>
              <a:cxnLst/>
              <a:rect l="l" t="t" r="r" b="b"/>
              <a:pathLst>
                <a:path w="570" h="726" extrusionOk="0">
                  <a:moveTo>
                    <a:pt x="570" y="0"/>
                  </a:moveTo>
                  <a:lnTo>
                    <a:pt x="570" y="0"/>
                  </a:lnTo>
                  <a:cubicBezTo>
                    <a:pt x="455" y="39"/>
                    <a:pt x="338" y="78"/>
                    <a:pt x="240" y="145"/>
                  </a:cubicBezTo>
                  <a:cubicBezTo>
                    <a:pt x="140" y="209"/>
                    <a:pt x="53" y="304"/>
                    <a:pt x="26" y="424"/>
                  </a:cubicBezTo>
                  <a:cubicBezTo>
                    <a:pt x="0" y="522"/>
                    <a:pt x="26" y="636"/>
                    <a:pt x="53" y="725"/>
                  </a:cubicBezTo>
                  <a:cubicBezTo>
                    <a:pt x="143" y="723"/>
                    <a:pt x="238" y="720"/>
                    <a:pt x="316" y="675"/>
                  </a:cubicBezTo>
                  <a:cubicBezTo>
                    <a:pt x="419" y="614"/>
                    <a:pt x="475" y="494"/>
                    <a:pt x="511" y="377"/>
                  </a:cubicBezTo>
                  <a:cubicBezTo>
                    <a:pt x="544" y="257"/>
                    <a:pt x="567" y="131"/>
                    <a:pt x="5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8" name="Google Shape;6908;p55"/>
            <p:cNvSpPr/>
            <p:nvPr/>
          </p:nvSpPr>
          <p:spPr>
            <a:xfrm>
              <a:off x="2826230" y="2794158"/>
              <a:ext cx="56852" cy="31594"/>
            </a:xfrm>
            <a:custGeom>
              <a:avLst/>
              <a:gdLst/>
              <a:ahLst/>
              <a:cxnLst/>
              <a:rect l="l" t="t" r="r" b="b"/>
              <a:pathLst>
                <a:path w="1373" h="763" extrusionOk="0">
                  <a:moveTo>
                    <a:pt x="475" y="0"/>
                  </a:moveTo>
                  <a:cubicBezTo>
                    <a:pt x="472" y="0"/>
                    <a:pt x="469" y="0"/>
                    <a:pt x="466" y="0"/>
                  </a:cubicBezTo>
                  <a:cubicBezTo>
                    <a:pt x="313" y="9"/>
                    <a:pt x="137" y="95"/>
                    <a:pt x="0" y="176"/>
                  </a:cubicBezTo>
                  <a:cubicBezTo>
                    <a:pt x="45" y="318"/>
                    <a:pt x="90" y="466"/>
                    <a:pt x="193" y="572"/>
                  </a:cubicBezTo>
                  <a:cubicBezTo>
                    <a:pt x="332" y="717"/>
                    <a:pt x="547" y="759"/>
                    <a:pt x="745" y="762"/>
                  </a:cubicBezTo>
                  <a:cubicBezTo>
                    <a:pt x="768" y="762"/>
                    <a:pt x="792" y="763"/>
                    <a:pt x="815" y="763"/>
                  </a:cubicBezTo>
                  <a:cubicBezTo>
                    <a:pt x="1002" y="763"/>
                    <a:pt x="1192" y="743"/>
                    <a:pt x="1373" y="703"/>
                  </a:cubicBezTo>
                  <a:cubicBezTo>
                    <a:pt x="1264" y="536"/>
                    <a:pt x="1153" y="368"/>
                    <a:pt x="1007" y="232"/>
                  </a:cubicBezTo>
                  <a:cubicBezTo>
                    <a:pt x="864" y="97"/>
                    <a:pt x="675" y="0"/>
                    <a:pt x="47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9" name="Google Shape;6909;p55"/>
            <p:cNvSpPr/>
            <p:nvPr/>
          </p:nvSpPr>
          <p:spPr>
            <a:xfrm>
              <a:off x="2840557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5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5" y="378"/>
                    <a:pt x="412" y="378"/>
                    <a:pt x="430" y="378"/>
                  </a:cubicBezTo>
                  <a:cubicBezTo>
                    <a:pt x="517" y="378"/>
                    <a:pt x="606" y="368"/>
                    <a:pt x="689" y="349"/>
                  </a:cubicBezTo>
                  <a:cubicBezTo>
                    <a:pt x="634" y="265"/>
                    <a:pt x="578" y="182"/>
                    <a:pt x="505" y="117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0" name="Google Shape;6910;p55"/>
            <p:cNvSpPr/>
            <p:nvPr/>
          </p:nvSpPr>
          <p:spPr>
            <a:xfrm>
              <a:off x="2902336" y="2794158"/>
              <a:ext cx="56894" cy="31594"/>
            </a:xfrm>
            <a:custGeom>
              <a:avLst/>
              <a:gdLst/>
              <a:ahLst/>
              <a:cxnLst/>
              <a:rect l="l" t="t" r="r" b="b"/>
              <a:pathLst>
                <a:path w="1374" h="763" extrusionOk="0">
                  <a:moveTo>
                    <a:pt x="899" y="0"/>
                  </a:moveTo>
                  <a:cubicBezTo>
                    <a:pt x="698" y="0"/>
                    <a:pt x="509" y="97"/>
                    <a:pt x="366" y="232"/>
                  </a:cubicBezTo>
                  <a:cubicBezTo>
                    <a:pt x="218" y="368"/>
                    <a:pt x="107" y="536"/>
                    <a:pt x="1" y="703"/>
                  </a:cubicBezTo>
                  <a:cubicBezTo>
                    <a:pt x="182" y="743"/>
                    <a:pt x="372" y="763"/>
                    <a:pt x="559" y="763"/>
                  </a:cubicBezTo>
                  <a:cubicBezTo>
                    <a:pt x="582" y="763"/>
                    <a:pt x="605" y="762"/>
                    <a:pt x="628" y="762"/>
                  </a:cubicBezTo>
                  <a:cubicBezTo>
                    <a:pt x="827" y="759"/>
                    <a:pt x="1041" y="717"/>
                    <a:pt x="1181" y="572"/>
                  </a:cubicBezTo>
                  <a:cubicBezTo>
                    <a:pt x="1284" y="466"/>
                    <a:pt x="1332" y="318"/>
                    <a:pt x="1373" y="176"/>
                  </a:cubicBezTo>
                  <a:cubicBezTo>
                    <a:pt x="1237" y="95"/>
                    <a:pt x="1061" y="9"/>
                    <a:pt x="907" y="0"/>
                  </a:cubicBezTo>
                  <a:cubicBezTo>
                    <a:pt x="905" y="0"/>
                    <a:pt x="902" y="0"/>
                    <a:pt x="899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1" name="Google Shape;6911;p55"/>
            <p:cNvSpPr/>
            <p:nvPr/>
          </p:nvSpPr>
          <p:spPr>
            <a:xfrm>
              <a:off x="2916331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445" y="0"/>
                  </a:moveTo>
                  <a:cubicBezTo>
                    <a:pt x="347" y="0"/>
                    <a:pt x="255" y="52"/>
                    <a:pt x="184" y="117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86" y="368"/>
                    <a:pt x="173" y="378"/>
                    <a:pt x="259" y="378"/>
                  </a:cubicBezTo>
                  <a:cubicBezTo>
                    <a:pt x="277" y="378"/>
                    <a:pt x="295" y="378"/>
                    <a:pt x="313" y="377"/>
                  </a:cubicBezTo>
                  <a:cubicBezTo>
                    <a:pt x="416" y="374"/>
                    <a:pt x="522" y="357"/>
                    <a:pt x="592" y="285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2" name="Google Shape;6912;p55"/>
            <p:cNvSpPr/>
            <p:nvPr/>
          </p:nvSpPr>
          <p:spPr>
            <a:xfrm>
              <a:off x="2805444" y="3527432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0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2"/>
                  </a:cubicBezTo>
                  <a:cubicBezTo>
                    <a:pt x="1321" y="1097"/>
                    <a:pt x="1154" y="1066"/>
                    <a:pt x="986" y="1066"/>
                  </a:cubicBezTo>
                  <a:cubicBezTo>
                    <a:pt x="894" y="1066"/>
                    <a:pt x="802" y="1076"/>
                    <a:pt x="712" y="1091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2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8"/>
                    <a:pt x="572" y="3468"/>
                    <a:pt x="787" y="3985"/>
                  </a:cubicBezTo>
                  <a:cubicBezTo>
                    <a:pt x="812" y="4000"/>
                    <a:pt x="840" y="4006"/>
                    <a:pt x="869" y="4006"/>
                  </a:cubicBezTo>
                  <a:cubicBezTo>
                    <a:pt x="901" y="4006"/>
                    <a:pt x="935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2"/>
                    <a:pt x="2028" y="3273"/>
                  </a:cubicBezTo>
                  <a:cubicBezTo>
                    <a:pt x="2253" y="3674"/>
                    <a:pt x="2706" y="3912"/>
                    <a:pt x="3162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0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27"/>
                    <a:pt x="4034" y="1873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3" name="Google Shape;6913;p55"/>
            <p:cNvSpPr/>
            <p:nvPr/>
          </p:nvSpPr>
          <p:spPr>
            <a:xfrm>
              <a:off x="2878196" y="3550785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87"/>
                    <a:pt x="165" y="215"/>
                    <a:pt x="90" y="352"/>
                  </a:cubicBezTo>
                  <a:cubicBezTo>
                    <a:pt x="1" y="530"/>
                    <a:pt x="12" y="748"/>
                    <a:pt x="70" y="938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3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4" name="Google Shape;6914;p55"/>
            <p:cNvSpPr/>
            <p:nvPr/>
          </p:nvSpPr>
          <p:spPr>
            <a:xfrm>
              <a:off x="2886187" y="3565692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1"/>
                  </a:cubicBezTo>
                  <a:cubicBezTo>
                    <a:pt x="0" y="276"/>
                    <a:pt x="3" y="382"/>
                    <a:pt x="34" y="480"/>
                  </a:cubicBezTo>
                  <a:cubicBezTo>
                    <a:pt x="64" y="580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4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5" name="Google Shape;6915;p55"/>
            <p:cNvSpPr/>
            <p:nvPr/>
          </p:nvSpPr>
          <p:spPr>
            <a:xfrm>
              <a:off x="2898899" y="3623330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1"/>
                    <a:pt x="106" y="622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7"/>
                    <a:pt x="720" y="1186"/>
                    <a:pt x="871" y="1189"/>
                  </a:cubicBezTo>
                  <a:cubicBezTo>
                    <a:pt x="912" y="1035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6" name="Google Shape;6916;p55"/>
            <p:cNvSpPr/>
            <p:nvPr/>
          </p:nvSpPr>
          <p:spPr>
            <a:xfrm>
              <a:off x="2907677" y="36353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6"/>
                    <a:pt x="25" y="215"/>
                    <a:pt x="56" y="316"/>
                  </a:cubicBezTo>
                  <a:cubicBezTo>
                    <a:pt x="87" y="413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30"/>
                    <a:pt x="486" y="433"/>
                    <a:pt x="463" y="349"/>
                  </a:cubicBezTo>
                  <a:cubicBezTo>
                    <a:pt x="438" y="251"/>
                    <a:pt x="363" y="171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7" name="Google Shape;6917;p55"/>
            <p:cNvSpPr/>
            <p:nvPr/>
          </p:nvSpPr>
          <p:spPr>
            <a:xfrm>
              <a:off x="2848755" y="3622957"/>
              <a:ext cx="38964" cy="49855"/>
            </a:xfrm>
            <a:custGeom>
              <a:avLst/>
              <a:gdLst/>
              <a:ahLst/>
              <a:cxnLst/>
              <a:rect l="l" t="t" r="r" b="b"/>
              <a:pathLst>
                <a:path w="941" h="1204" extrusionOk="0">
                  <a:moveTo>
                    <a:pt x="940" y="1"/>
                  </a:moveTo>
                  <a:lnTo>
                    <a:pt x="940" y="1"/>
                  </a:lnTo>
                  <a:cubicBezTo>
                    <a:pt x="748" y="65"/>
                    <a:pt x="564" y="129"/>
                    <a:pt x="394" y="238"/>
                  </a:cubicBezTo>
                  <a:cubicBezTo>
                    <a:pt x="224" y="347"/>
                    <a:pt x="78" y="506"/>
                    <a:pt x="34" y="704"/>
                  </a:cubicBezTo>
                  <a:cubicBezTo>
                    <a:pt x="0" y="860"/>
                    <a:pt x="39" y="1053"/>
                    <a:pt x="84" y="1203"/>
                  </a:cubicBezTo>
                  <a:cubicBezTo>
                    <a:pt x="235" y="1198"/>
                    <a:pt x="391" y="1189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2"/>
                    <a:pt x="935" y="213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8" name="Google Shape;6918;p55"/>
            <p:cNvSpPr/>
            <p:nvPr/>
          </p:nvSpPr>
          <p:spPr>
            <a:xfrm>
              <a:off x="2856954" y="3632771"/>
              <a:ext cx="23602" cy="30103"/>
            </a:xfrm>
            <a:custGeom>
              <a:avLst/>
              <a:gdLst/>
              <a:ahLst/>
              <a:cxnLst/>
              <a:rect l="l" t="t" r="r" b="b"/>
              <a:pathLst>
                <a:path w="570" h="727" extrusionOk="0">
                  <a:moveTo>
                    <a:pt x="570" y="1"/>
                  </a:moveTo>
                  <a:lnTo>
                    <a:pt x="570" y="1"/>
                  </a:lnTo>
                  <a:cubicBezTo>
                    <a:pt x="455" y="40"/>
                    <a:pt x="338" y="79"/>
                    <a:pt x="240" y="146"/>
                  </a:cubicBezTo>
                  <a:cubicBezTo>
                    <a:pt x="140" y="210"/>
                    <a:pt x="53" y="305"/>
                    <a:pt x="26" y="425"/>
                  </a:cubicBezTo>
                  <a:cubicBezTo>
                    <a:pt x="0" y="523"/>
                    <a:pt x="26" y="637"/>
                    <a:pt x="53" y="726"/>
                  </a:cubicBezTo>
                  <a:cubicBezTo>
                    <a:pt x="143" y="724"/>
                    <a:pt x="238" y="721"/>
                    <a:pt x="316" y="676"/>
                  </a:cubicBezTo>
                  <a:cubicBezTo>
                    <a:pt x="419" y="615"/>
                    <a:pt x="475" y="495"/>
                    <a:pt x="511" y="378"/>
                  </a:cubicBezTo>
                  <a:cubicBezTo>
                    <a:pt x="544" y="258"/>
                    <a:pt x="567" y="132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9" name="Google Shape;6919;p55"/>
            <p:cNvSpPr/>
            <p:nvPr/>
          </p:nvSpPr>
          <p:spPr>
            <a:xfrm>
              <a:off x="2826230" y="3587140"/>
              <a:ext cx="56852" cy="31635"/>
            </a:xfrm>
            <a:custGeom>
              <a:avLst/>
              <a:gdLst/>
              <a:ahLst/>
              <a:cxnLst/>
              <a:rect l="l" t="t" r="r" b="b"/>
              <a:pathLst>
                <a:path w="1373" h="764" extrusionOk="0">
                  <a:moveTo>
                    <a:pt x="475" y="1"/>
                  </a:moveTo>
                  <a:cubicBezTo>
                    <a:pt x="472" y="1"/>
                    <a:pt x="469" y="1"/>
                    <a:pt x="466" y="1"/>
                  </a:cubicBezTo>
                  <a:cubicBezTo>
                    <a:pt x="313" y="9"/>
                    <a:pt x="137" y="96"/>
                    <a:pt x="0" y="177"/>
                  </a:cubicBezTo>
                  <a:cubicBezTo>
                    <a:pt x="45" y="319"/>
                    <a:pt x="90" y="467"/>
                    <a:pt x="193" y="573"/>
                  </a:cubicBezTo>
                  <a:cubicBezTo>
                    <a:pt x="332" y="718"/>
                    <a:pt x="547" y="760"/>
                    <a:pt x="745" y="763"/>
                  </a:cubicBezTo>
                  <a:cubicBezTo>
                    <a:pt x="768" y="763"/>
                    <a:pt x="792" y="764"/>
                    <a:pt x="815" y="764"/>
                  </a:cubicBezTo>
                  <a:cubicBezTo>
                    <a:pt x="1002" y="764"/>
                    <a:pt x="1192" y="744"/>
                    <a:pt x="1373" y="704"/>
                  </a:cubicBezTo>
                  <a:cubicBezTo>
                    <a:pt x="1264" y="537"/>
                    <a:pt x="1153" y="369"/>
                    <a:pt x="1007" y="233"/>
                  </a:cubicBezTo>
                  <a:cubicBezTo>
                    <a:pt x="864" y="98"/>
                    <a:pt x="675" y="1"/>
                    <a:pt x="475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0" name="Google Shape;6920;p55"/>
            <p:cNvSpPr/>
            <p:nvPr/>
          </p:nvSpPr>
          <p:spPr>
            <a:xfrm>
              <a:off x="2840557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2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0" y="377"/>
                    <a:pt x="402" y="377"/>
                    <a:pt x="415" y="377"/>
                  </a:cubicBezTo>
                  <a:cubicBezTo>
                    <a:pt x="507" y="377"/>
                    <a:pt x="601" y="368"/>
                    <a:pt x="689" y="349"/>
                  </a:cubicBezTo>
                  <a:cubicBezTo>
                    <a:pt x="634" y="265"/>
                    <a:pt x="578" y="182"/>
                    <a:pt x="505" y="115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1" name="Google Shape;6921;p55"/>
            <p:cNvSpPr/>
            <p:nvPr/>
          </p:nvSpPr>
          <p:spPr>
            <a:xfrm>
              <a:off x="2902336" y="3587140"/>
              <a:ext cx="56894" cy="31635"/>
            </a:xfrm>
            <a:custGeom>
              <a:avLst/>
              <a:gdLst/>
              <a:ahLst/>
              <a:cxnLst/>
              <a:rect l="l" t="t" r="r" b="b"/>
              <a:pathLst>
                <a:path w="1374" h="764" extrusionOk="0">
                  <a:moveTo>
                    <a:pt x="899" y="1"/>
                  </a:moveTo>
                  <a:cubicBezTo>
                    <a:pt x="698" y="1"/>
                    <a:pt x="509" y="98"/>
                    <a:pt x="366" y="233"/>
                  </a:cubicBezTo>
                  <a:cubicBezTo>
                    <a:pt x="218" y="369"/>
                    <a:pt x="107" y="537"/>
                    <a:pt x="1" y="704"/>
                  </a:cubicBezTo>
                  <a:cubicBezTo>
                    <a:pt x="182" y="744"/>
                    <a:pt x="372" y="764"/>
                    <a:pt x="559" y="764"/>
                  </a:cubicBezTo>
                  <a:cubicBezTo>
                    <a:pt x="582" y="764"/>
                    <a:pt x="605" y="763"/>
                    <a:pt x="628" y="763"/>
                  </a:cubicBezTo>
                  <a:cubicBezTo>
                    <a:pt x="827" y="760"/>
                    <a:pt x="1041" y="718"/>
                    <a:pt x="1181" y="573"/>
                  </a:cubicBezTo>
                  <a:cubicBezTo>
                    <a:pt x="1284" y="467"/>
                    <a:pt x="1332" y="319"/>
                    <a:pt x="1373" y="177"/>
                  </a:cubicBezTo>
                  <a:cubicBezTo>
                    <a:pt x="1237" y="96"/>
                    <a:pt x="1061" y="9"/>
                    <a:pt x="907" y="1"/>
                  </a:cubicBezTo>
                  <a:cubicBezTo>
                    <a:pt x="905" y="1"/>
                    <a:pt x="902" y="1"/>
                    <a:pt x="899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2" name="Google Shape;6922;p55"/>
            <p:cNvSpPr/>
            <p:nvPr/>
          </p:nvSpPr>
          <p:spPr>
            <a:xfrm>
              <a:off x="2916331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445" y="0"/>
                  </a:moveTo>
                  <a:cubicBezTo>
                    <a:pt x="347" y="0"/>
                    <a:pt x="255" y="52"/>
                    <a:pt x="184" y="115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91" y="368"/>
                    <a:pt x="184" y="377"/>
                    <a:pt x="275" y="377"/>
                  </a:cubicBezTo>
                  <a:cubicBezTo>
                    <a:pt x="287" y="377"/>
                    <a:pt x="300" y="377"/>
                    <a:pt x="313" y="377"/>
                  </a:cubicBezTo>
                  <a:cubicBezTo>
                    <a:pt x="416" y="374"/>
                    <a:pt x="522" y="357"/>
                    <a:pt x="592" y="282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3" name="Google Shape;6923;p55"/>
            <p:cNvSpPr/>
            <p:nvPr/>
          </p:nvSpPr>
          <p:spPr>
            <a:xfrm>
              <a:off x="2595884" y="2643976"/>
              <a:ext cx="661402" cy="1123096"/>
            </a:xfrm>
            <a:custGeom>
              <a:avLst/>
              <a:gdLst/>
              <a:ahLst/>
              <a:cxnLst/>
              <a:rect l="l" t="t" r="r" b="b"/>
              <a:pathLst>
                <a:path w="15973" h="27123" extrusionOk="0">
                  <a:moveTo>
                    <a:pt x="7154" y="0"/>
                  </a:moveTo>
                  <a:cubicBezTo>
                    <a:pt x="6052" y="0"/>
                    <a:pt x="4994" y="204"/>
                    <a:pt x="4021" y="578"/>
                  </a:cubicBezTo>
                  <a:cubicBezTo>
                    <a:pt x="4760" y="648"/>
                    <a:pt x="5491" y="809"/>
                    <a:pt x="6183" y="1074"/>
                  </a:cubicBezTo>
                  <a:cubicBezTo>
                    <a:pt x="9263" y="2255"/>
                    <a:pt x="11439" y="5223"/>
                    <a:pt x="12231" y="8420"/>
                  </a:cubicBezTo>
                  <a:cubicBezTo>
                    <a:pt x="13020" y="11620"/>
                    <a:pt x="12574" y="15021"/>
                    <a:pt x="11592" y="18170"/>
                  </a:cubicBezTo>
                  <a:cubicBezTo>
                    <a:pt x="10699" y="21021"/>
                    <a:pt x="9045" y="24026"/>
                    <a:pt x="6169" y="24841"/>
                  </a:cubicBezTo>
                  <a:cubicBezTo>
                    <a:pt x="5663" y="24985"/>
                    <a:pt x="5145" y="25051"/>
                    <a:pt x="4625" y="25051"/>
                  </a:cubicBezTo>
                  <a:cubicBezTo>
                    <a:pt x="3244" y="25051"/>
                    <a:pt x="1849" y="24585"/>
                    <a:pt x="645" y="23875"/>
                  </a:cubicBezTo>
                  <a:cubicBezTo>
                    <a:pt x="422" y="23747"/>
                    <a:pt x="210" y="23608"/>
                    <a:pt x="0" y="23463"/>
                  </a:cubicBezTo>
                  <a:lnTo>
                    <a:pt x="0" y="23463"/>
                  </a:lnTo>
                  <a:cubicBezTo>
                    <a:pt x="1602" y="25678"/>
                    <a:pt x="4207" y="27123"/>
                    <a:pt x="7154" y="27123"/>
                  </a:cubicBezTo>
                  <a:cubicBezTo>
                    <a:pt x="12024" y="27123"/>
                    <a:pt x="15972" y="23175"/>
                    <a:pt x="15972" y="18301"/>
                  </a:cubicBezTo>
                  <a:lnTo>
                    <a:pt x="15972" y="8822"/>
                  </a:lnTo>
                  <a:cubicBezTo>
                    <a:pt x="15972" y="3954"/>
                    <a:pt x="12024" y="0"/>
                    <a:pt x="715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4" name="Google Shape;6924;p55"/>
            <p:cNvSpPr/>
            <p:nvPr/>
          </p:nvSpPr>
          <p:spPr>
            <a:xfrm>
              <a:off x="2730704" y="2612092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67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5" name="Google Shape;6925;p55"/>
            <p:cNvSpPr/>
            <p:nvPr/>
          </p:nvSpPr>
          <p:spPr>
            <a:xfrm>
              <a:off x="2731284" y="2616606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7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6" name="Google Shape;6926;p55"/>
            <p:cNvSpPr/>
            <p:nvPr/>
          </p:nvSpPr>
          <p:spPr>
            <a:xfrm>
              <a:off x="2767888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4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4" y="4412"/>
                    <a:pt x="235" y="4412"/>
                  </a:cubicBezTo>
                  <a:cubicBezTo>
                    <a:pt x="363" y="4412"/>
                    <a:pt x="472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7" name="Google Shape;6927;p55"/>
            <p:cNvSpPr/>
            <p:nvPr/>
          </p:nvSpPr>
          <p:spPr>
            <a:xfrm>
              <a:off x="2800226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8" name="Google Shape;6928;p55"/>
            <p:cNvSpPr/>
            <p:nvPr/>
          </p:nvSpPr>
          <p:spPr>
            <a:xfrm>
              <a:off x="2832565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9" name="Google Shape;6929;p55"/>
            <p:cNvSpPr/>
            <p:nvPr/>
          </p:nvSpPr>
          <p:spPr>
            <a:xfrm>
              <a:off x="2864821" y="3764693"/>
              <a:ext cx="19296" cy="182690"/>
            </a:xfrm>
            <a:custGeom>
              <a:avLst/>
              <a:gdLst/>
              <a:ahLst/>
              <a:cxnLst/>
              <a:rect l="l" t="t" r="r" b="b"/>
              <a:pathLst>
                <a:path w="466" h="4412" extrusionOk="0">
                  <a:moveTo>
                    <a:pt x="232" y="1"/>
                  </a:moveTo>
                  <a:cubicBezTo>
                    <a:pt x="103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3" y="4412"/>
                    <a:pt x="232" y="4412"/>
                  </a:cubicBezTo>
                  <a:cubicBezTo>
                    <a:pt x="363" y="4412"/>
                    <a:pt x="466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0" name="Google Shape;6930;p55"/>
            <p:cNvSpPr/>
            <p:nvPr/>
          </p:nvSpPr>
          <p:spPr>
            <a:xfrm>
              <a:off x="2899810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5" y="4412"/>
                  </a:cubicBezTo>
                  <a:cubicBezTo>
                    <a:pt x="369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1" name="Google Shape;6931;p55"/>
            <p:cNvSpPr/>
            <p:nvPr/>
          </p:nvSpPr>
          <p:spPr>
            <a:xfrm>
              <a:off x="2932149" y="3764693"/>
              <a:ext cx="19586" cy="182690"/>
            </a:xfrm>
            <a:custGeom>
              <a:avLst/>
              <a:gdLst/>
              <a:ahLst/>
              <a:cxnLst/>
              <a:rect l="l" t="t" r="r" b="b"/>
              <a:pathLst>
                <a:path w="473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2" name="Google Shape;6932;p55"/>
            <p:cNvSpPr/>
            <p:nvPr/>
          </p:nvSpPr>
          <p:spPr>
            <a:xfrm>
              <a:off x="2964487" y="3764693"/>
              <a:ext cx="19462" cy="182690"/>
            </a:xfrm>
            <a:custGeom>
              <a:avLst/>
              <a:gdLst/>
              <a:ahLst/>
              <a:cxnLst/>
              <a:rect l="l" t="t" r="r" b="b"/>
              <a:pathLst>
                <a:path w="470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3" name="Google Shape;6933;p55"/>
            <p:cNvSpPr/>
            <p:nvPr/>
          </p:nvSpPr>
          <p:spPr>
            <a:xfrm>
              <a:off x="2996743" y="3764693"/>
              <a:ext cx="19420" cy="182690"/>
            </a:xfrm>
            <a:custGeom>
              <a:avLst/>
              <a:gdLst/>
              <a:ahLst/>
              <a:cxnLst/>
              <a:rect l="l" t="t" r="r" b="b"/>
              <a:pathLst>
                <a:path w="469" h="4412" extrusionOk="0">
                  <a:moveTo>
                    <a:pt x="234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4" y="4412"/>
                  </a:cubicBezTo>
                  <a:cubicBezTo>
                    <a:pt x="366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4" name="Google Shape;6934;p55"/>
            <p:cNvSpPr/>
            <p:nvPr/>
          </p:nvSpPr>
          <p:spPr>
            <a:xfrm>
              <a:off x="2730704" y="3729248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70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5" name="Google Shape;6935;p55"/>
            <p:cNvSpPr/>
            <p:nvPr/>
          </p:nvSpPr>
          <p:spPr>
            <a:xfrm>
              <a:off x="2731284" y="3733762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9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6" name="Google Shape;6936;p55"/>
            <p:cNvSpPr/>
            <p:nvPr/>
          </p:nvSpPr>
          <p:spPr>
            <a:xfrm>
              <a:off x="2839522" y="4211762"/>
              <a:ext cx="105962" cy="106086"/>
            </a:xfrm>
            <a:custGeom>
              <a:avLst/>
              <a:gdLst/>
              <a:ahLst/>
              <a:cxnLst/>
              <a:rect l="l" t="t" r="r" b="b"/>
              <a:pathLst>
                <a:path w="2559" h="2562" extrusionOk="0">
                  <a:moveTo>
                    <a:pt x="1281" y="0"/>
                  </a:moveTo>
                  <a:lnTo>
                    <a:pt x="0" y="1281"/>
                  </a:lnTo>
                  <a:lnTo>
                    <a:pt x="1281" y="2561"/>
                  </a:lnTo>
                  <a:lnTo>
                    <a:pt x="2558" y="128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7" name="Google Shape;6937;p55"/>
            <p:cNvSpPr/>
            <p:nvPr/>
          </p:nvSpPr>
          <p:spPr>
            <a:xfrm>
              <a:off x="2861219" y="4348860"/>
              <a:ext cx="62774" cy="62774"/>
            </a:xfrm>
            <a:custGeom>
              <a:avLst/>
              <a:gdLst/>
              <a:ahLst/>
              <a:cxnLst/>
              <a:rect l="l" t="t" r="r" b="b"/>
              <a:pathLst>
                <a:path w="1516" h="1516" extrusionOk="0">
                  <a:moveTo>
                    <a:pt x="759" y="1"/>
                  </a:moveTo>
                  <a:cubicBezTo>
                    <a:pt x="341" y="1"/>
                    <a:pt x="1" y="338"/>
                    <a:pt x="1" y="757"/>
                  </a:cubicBezTo>
                  <a:cubicBezTo>
                    <a:pt x="1" y="1175"/>
                    <a:pt x="341" y="1516"/>
                    <a:pt x="759" y="1516"/>
                  </a:cubicBezTo>
                  <a:cubicBezTo>
                    <a:pt x="1178" y="1516"/>
                    <a:pt x="1515" y="1175"/>
                    <a:pt x="1515" y="757"/>
                  </a:cubicBezTo>
                  <a:cubicBezTo>
                    <a:pt x="1515" y="338"/>
                    <a:pt x="1178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8" name="Google Shape;6938;p55"/>
            <p:cNvSpPr/>
            <p:nvPr/>
          </p:nvSpPr>
          <p:spPr>
            <a:xfrm>
              <a:off x="2869666" y="4449603"/>
              <a:ext cx="41159" cy="178756"/>
            </a:xfrm>
            <a:custGeom>
              <a:avLst/>
              <a:gdLst/>
              <a:ahLst/>
              <a:cxnLst/>
              <a:rect l="l" t="t" r="r" b="b"/>
              <a:pathLst>
                <a:path w="994" h="4317" extrusionOk="0">
                  <a:moveTo>
                    <a:pt x="0" y="1"/>
                  </a:moveTo>
                  <a:lnTo>
                    <a:pt x="0" y="4316"/>
                  </a:lnTo>
                  <a:lnTo>
                    <a:pt x="993" y="431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9" name="Google Shape;6939;p55"/>
            <p:cNvSpPr/>
            <p:nvPr/>
          </p:nvSpPr>
          <p:spPr>
            <a:xfrm>
              <a:off x="2839604" y="4244349"/>
              <a:ext cx="105879" cy="73374"/>
            </a:xfrm>
            <a:custGeom>
              <a:avLst/>
              <a:gdLst/>
              <a:ahLst/>
              <a:cxnLst/>
              <a:rect l="l" t="t" r="r" b="b"/>
              <a:pathLst>
                <a:path w="2557" h="1772" extrusionOk="0">
                  <a:moveTo>
                    <a:pt x="2065" y="0"/>
                  </a:moveTo>
                  <a:lnTo>
                    <a:pt x="1083" y="979"/>
                  </a:lnTo>
                  <a:lnTo>
                    <a:pt x="297" y="195"/>
                  </a:lnTo>
                  <a:lnTo>
                    <a:pt x="1" y="494"/>
                  </a:lnTo>
                  <a:lnTo>
                    <a:pt x="1281" y="1772"/>
                  </a:lnTo>
                  <a:lnTo>
                    <a:pt x="2556" y="494"/>
                  </a:lnTo>
                  <a:lnTo>
                    <a:pt x="206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0" name="Google Shape;6940;p55"/>
            <p:cNvSpPr/>
            <p:nvPr/>
          </p:nvSpPr>
          <p:spPr>
            <a:xfrm>
              <a:off x="2863662" y="4353374"/>
              <a:ext cx="60331" cy="58053"/>
            </a:xfrm>
            <a:custGeom>
              <a:avLst/>
              <a:gdLst/>
              <a:ahLst/>
              <a:cxnLst/>
              <a:rect l="l" t="t" r="r" b="b"/>
              <a:pathLst>
                <a:path w="1457" h="1402" extrusionOk="0">
                  <a:moveTo>
                    <a:pt x="1080" y="1"/>
                  </a:moveTo>
                  <a:lnTo>
                    <a:pt x="1080" y="1"/>
                  </a:lnTo>
                  <a:cubicBezTo>
                    <a:pt x="1116" y="87"/>
                    <a:pt x="1136" y="185"/>
                    <a:pt x="1136" y="282"/>
                  </a:cubicBezTo>
                  <a:cubicBezTo>
                    <a:pt x="1136" y="701"/>
                    <a:pt x="798" y="1038"/>
                    <a:pt x="380" y="1038"/>
                  </a:cubicBezTo>
                  <a:cubicBezTo>
                    <a:pt x="240" y="1038"/>
                    <a:pt x="112" y="1002"/>
                    <a:pt x="0" y="932"/>
                  </a:cubicBezTo>
                  <a:lnTo>
                    <a:pt x="0" y="932"/>
                  </a:lnTo>
                  <a:cubicBezTo>
                    <a:pt x="112" y="1206"/>
                    <a:pt x="382" y="1401"/>
                    <a:pt x="700" y="1401"/>
                  </a:cubicBezTo>
                  <a:cubicBezTo>
                    <a:pt x="1119" y="1401"/>
                    <a:pt x="1456" y="1064"/>
                    <a:pt x="1456" y="645"/>
                  </a:cubicBezTo>
                  <a:cubicBezTo>
                    <a:pt x="1454" y="374"/>
                    <a:pt x="1303" y="132"/>
                    <a:pt x="1080" y="1"/>
                  </a:cubicBezTo>
                  <a:close/>
                </a:path>
              </a:pathLst>
            </a:custGeom>
            <a:solidFill>
              <a:srgbClr val="FAD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1" name="Google Shape;6941;p55"/>
            <p:cNvSpPr/>
            <p:nvPr/>
          </p:nvSpPr>
          <p:spPr>
            <a:xfrm>
              <a:off x="2869666" y="4449727"/>
              <a:ext cx="41159" cy="178632"/>
            </a:xfrm>
            <a:custGeom>
              <a:avLst/>
              <a:gdLst/>
              <a:ahLst/>
              <a:cxnLst/>
              <a:rect l="l" t="t" r="r" b="b"/>
              <a:pathLst>
                <a:path w="994" h="4314" extrusionOk="0">
                  <a:moveTo>
                    <a:pt x="608" y="0"/>
                  </a:moveTo>
                  <a:lnTo>
                    <a:pt x="608" y="3920"/>
                  </a:lnTo>
                  <a:lnTo>
                    <a:pt x="0" y="3920"/>
                  </a:lnTo>
                  <a:lnTo>
                    <a:pt x="0" y="4313"/>
                  </a:lnTo>
                  <a:lnTo>
                    <a:pt x="993" y="4313"/>
                  </a:lnTo>
                  <a:lnTo>
                    <a:pt x="993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42" name="Google Shape;6942;p55"/>
          <p:cNvGrpSpPr/>
          <p:nvPr/>
        </p:nvGrpSpPr>
        <p:grpSpPr>
          <a:xfrm>
            <a:off x="7922982" y="-1"/>
            <a:ext cx="569775" cy="2500295"/>
            <a:chOff x="2526900" y="1423675"/>
            <a:chExt cx="730387" cy="3204684"/>
          </a:xfrm>
        </p:grpSpPr>
        <p:sp>
          <p:nvSpPr>
            <p:cNvPr id="6943" name="Google Shape;6943;p55"/>
            <p:cNvSpPr/>
            <p:nvPr/>
          </p:nvSpPr>
          <p:spPr>
            <a:xfrm>
              <a:off x="2877409" y="1423675"/>
              <a:ext cx="30393" cy="3034797"/>
            </a:xfrm>
            <a:custGeom>
              <a:avLst/>
              <a:gdLst/>
              <a:ahLst/>
              <a:cxnLst/>
              <a:rect l="l" t="t" r="r" b="b"/>
              <a:pathLst>
                <a:path w="734" h="73291" extrusionOk="0">
                  <a:moveTo>
                    <a:pt x="0" y="0"/>
                  </a:moveTo>
                  <a:lnTo>
                    <a:pt x="0" y="73291"/>
                  </a:lnTo>
                  <a:lnTo>
                    <a:pt x="734" y="73291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4" name="Google Shape;6944;p55"/>
            <p:cNvSpPr/>
            <p:nvPr/>
          </p:nvSpPr>
          <p:spPr>
            <a:xfrm>
              <a:off x="2526900" y="2643976"/>
              <a:ext cx="730387" cy="1123096"/>
            </a:xfrm>
            <a:custGeom>
              <a:avLst/>
              <a:gdLst/>
              <a:ahLst/>
              <a:cxnLst/>
              <a:rect l="l" t="t" r="r" b="b"/>
              <a:pathLst>
                <a:path w="17639" h="27123" extrusionOk="0">
                  <a:moveTo>
                    <a:pt x="8820" y="0"/>
                  </a:moveTo>
                  <a:cubicBezTo>
                    <a:pt x="3949" y="0"/>
                    <a:pt x="1" y="3948"/>
                    <a:pt x="1" y="8822"/>
                  </a:cubicBezTo>
                  <a:lnTo>
                    <a:pt x="1" y="18301"/>
                  </a:lnTo>
                  <a:cubicBezTo>
                    <a:pt x="1" y="23175"/>
                    <a:pt x="3949" y="27123"/>
                    <a:pt x="8820" y="27123"/>
                  </a:cubicBezTo>
                  <a:cubicBezTo>
                    <a:pt x="13690" y="27123"/>
                    <a:pt x="17638" y="23172"/>
                    <a:pt x="17638" y="18301"/>
                  </a:cubicBezTo>
                  <a:lnTo>
                    <a:pt x="17638" y="8822"/>
                  </a:lnTo>
                  <a:cubicBezTo>
                    <a:pt x="17638" y="3948"/>
                    <a:pt x="13690" y="0"/>
                    <a:pt x="8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5" name="Google Shape;6945;p55"/>
            <p:cNvSpPr/>
            <p:nvPr/>
          </p:nvSpPr>
          <p:spPr>
            <a:xfrm>
              <a:off x="2538245" y="3182844"/>
              <a:ext cx="50848" cy="50890"/>
            </a:xfrm>
            <a:custGeom>
              <a:avLst/>
              <a:gdLst/>
              <a:ahLst/>
              <a:cxnLst/>
              <a:rect l="l" t="t" r="r" b="b"/>
              <a:pathLst>
                <a:path w="1228" h="1229" extrusionOk="0">
                  <a:moveTo>
                    <a:pt x="614" y="1"/>
                  </a:moveTo>
                  <a:cubicBezTo>
                    <a:pt x="277" y="1"/>
                    <a:pt x="0" y="277"/>
                    <a:pt x="0" y="615"/>
                  </a:cubicBezTo>
                  <a:cubicBezTo>
                    <a:pt x="0" y="952"/>
                    <a:pt x="277" y="1228"/>
                    <a:pt x="614" y="1228"/>
                  </a:cubicBezTo>
                  <a:cubicBezTo>
                    <a:pt x="954" y="1228"/>
                    <a:pt x="1228" y="955"/>
                    <a:pt x="1228" y="615"/>
                  </a:cubicBezTo>
                  <a:cubicBezTo>
                    <a:pt x="1228" y="277"/>
                    <a:pt x="954" y="1"/>
                    <a:pt x="6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6" name="Google Shape;6946;p55"/>
            <p:cNvSpPr/>
            <p:nvPr/>
          </p:nvSpPr>
          <p:spPr>
            <a:xfrm>
              <a:off x="3183612" y="3182844"/>
              <a:ext cx="50890" cy="50890"/>
            </a:xfrm>
            <a:custGeom>
              <a:avLst/>
              <a:gdLst/>
              <a:ahLst/>
              <a:cxnLst/>
              <a:rect l="l" t="t" r="r" b="b"/>
              <a:pathLst>
                <a:path w="1229" h="1229" extrusionOk="0">
                  <a:moveTo>
                    <a:pt x="615" y="1"/>
                  </a:moveTo>
                  <a:cubicBezTo>
                    <a:pt x="274" y="1"/>
                    <a:pt x="1" y="277"/>
                    <a:pt x="1" y="615"/>
                  </a:cubicBezTo>
                  <a:cubicBezTo>
                    <a:pt x="1" y="952"/>
                    <a:pt x="274" y="1228"/>
                    <a:pt x="615" y="1228"/>
                  </a:cubicBezTo>
                  <a:cubicBezTo>
                    <a:pt x="952" y="1228"/>
                    <a:pt x="1228" y="955"/>
                    <a:pt x="1228" y="615"/>
                  </a:cubicBezTo>
                  <a:cubicBezTo>
                    <a:pt x="1228" y="277"/>
                    <a:pt x="955" y="1"/>
                    <a:pt x="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7" name="Google Shape;6947;p55"/>
            <p:cNvSpPr/>
            <p:nvPr/>
          </p:nvSpPr>
          <p:spPr>
            <a:xfrm>
              <a:off x="2549674" y="2643976"/>
              <a:ext cx="684963" cy="302109"/>
            </a:xfrm>
            <a:custGeom>
              <a:avLst/>
              <a:gdLst/>
              <a:ahLst/>
              <a:cxnLst/>
              <a:rect l="l" t="t" r="r" b="b"/>
              <a:pathLst>
                <a:path w="16542" h="7296" extrusionOk="0">
                  <a:moveTo>
                    <a:pt x="8270" y="0"/>
                  </a:moveTo>
                  <a:cubicBezTo>
                    <a:pt x="4475" y="0"/>
                    <a:pt x="1245" y="2394"/>
                    <a:pt x="1" y="5753"/>
                  </a:cubicBezTo>
                  <a:cubicBezTo>
                    <a:pt x="1881" y="6735"/>
                    <a:pt x="4015" y="7296"/>
                    <a:pt x="6280" y="7296"/>
                  </a:cubicBezTo>
                  <a:lnTo>
                    <a:pt x="10261" y="7296"/>
                  </a:lnTo>
                  <a:cubicBezTo>
                    <a:pt x="12527" y="7296"/>
                    <a:pt x="14664" y="6738"/>
                    <a:pt x="16541" y="5753"/>
                  </a:cubicBezTo>
                  <a:cubicBezTo>
                    <a:pt x="15291" y="2397"/>
                    <a:pt x="12064" y="0"/>
                    <a:pt x="827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8" name="Google Shape;6948;p55"/>
            <p:cNvSpPr/>
            <p:nvPr/>
          </p:nvSpPr>
          <p:spPr>
            <a:xfrm>
              <a:off x="2563669" y="3505155"/>
              <a:ext cx="656516" cy="261778"/>
            </a:xfrm>
            <a:custGeom>
              <a:avLst/>
              <a:gdLst/>
              <a:ahLst/>
              <a:cxnLst/>
              <a:rect l="l" t="t" r="r" b="b"/>
              <a:pathLst>
                <a:path w="15855" h="6322" extrusionOk="0">
                  <a:moveTo>
                    <a:pt x="5940" y="0"/>
                  </a:moveTo>
                  <a:cubicBezTo>
                    <a:pt x="3808" y="0"/>
                    <a:pt x="1794" y="491"/>
                    <a:pt x="0" y="1367"/>
                  </a:cubicBezTo>
                  <a:cubicBezTo>
                    <a:pt x="1434" y="4299"/>
                    <a:pt x="4444" y="6322"/>
                    <a:pt x="7929" y="6322"/>
                  </a:cubicBezTo>
                  <a:cubicBezTo>
                    <a:pt x="11410" y="6322"/>
                    <a:pt x="14423" y="4299"/>
                    <a:pt x="15855" y="1367"/>
                  </a:cubicBezTo>
                  <a:cubicBezTo>
                    <a:pt x="14058" y="491"/>
                    <a:pt x="12046" y="0"/>
                    <a:pt x="991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9" name="Google Shape;6949;p55"/>
            <p:cNvSpPr/>
            <p:nvPr/>
          </p:nvSpPr>
          <p:spPr>
            <a:xfrm>
              <a:off x="2631925" y="2666990"/>
              <a:ext cx="520451" cy="1077076"/>
            </a:xfrm>
            <a:custGeom>
              <a:avLst/>
              <a:gdLst/>
              <a:ahLst/>
              <a:cxnLst/>
              <a:rect l="l" t="t" r="r" b="b"/>
              <a:pathLst>
                <a:path w="13222" h="27363" extrusionOk="0">
                  <a:moveTo>
                    <a:pt x="7935" y="243"/>
                  </a:moveTo>
                  <a:cubicBezTo>
                    <a:pt x="10713" y="243"/>
                    <a:pt x="12973" y="2503"/>
                    <a:pt x="12973" y="5282"/>
                  </a:cubicBezTo>
                  <a:lnTo>
                    <a:pt x="12973" y="22082"/>
                  </a:lnTo>
                  <a:cubicBezTo>
                    <a:pt x="12973" y="24860"/>
                    <a:pt x="10713" y="27120"/>
                    <a:pt x="7935" y="27120"/>
                  </a:cubicBezTo>
                  <a:lnTo>
                    <a:pt x="5282" y="27120"/>
                  </a:lnTo>
                  <a:cubicBezTo>
                    <a:pt x="2500" y="27120"/>
                    <a:pt x="240" y="24860"/>
                    <a:pt x="240" y="22082"/>
                  </a:cubicBezTo>
                  <a:lnTo>
                    <a:pt x="240" y="5282"/>
                  </a:lnTo>
                  <a:cubicBezTo>
                    <a:pt x="240" y="2503"/>
                    <a:pt x="2500" y="243"/>
                    <a:pt x="5282" y="243"/>
                  </a:cubicBezTo>
                  <a:close/>
                  <a:moveTo>
                    <a:pt x="5284" y="0"/>
                  </a:moveTo>
                  <a:cubicBezTo>
                    <a:pt x="2372" y="0"/>
                    <a:pt x="0" y="2372"/>
                    <a:pt x="0" y="5282"/>
                  </a:cubicBezTo>
                  <a:lnTo>
                    <a:pt x="0" y="22082"/>
                  </a:lnTo>
                  <a:cubicBezTo>
                    <a:pt x="0" y="24991"/>
                    <a:pt x="2372" y="27363"/>
                    <a:pt x="5284" y="27363"/>
                  </a:cubicBezTo>
                  <a:lnTo>
                    <a:pt x="7937" y="27363"/>
                  </a:lnTo>
                  <a:cubicBezTo>
                    <a:pt x="10850" y="27363"/>
                    <a:pt x="13219" y="24997"/>
                    <a:pt x="13221" y="22082"/>
                  </a:cubicBezTo>
                  <a:lnTo>
                    <a:pt x="13221" y="5282"/>
                  </a:lnTo>
                  <a:cubicBezTo>
                    <a:pt x="13221" y="2372"/>
                    <a:pt x="10850" y="0"/>
                    <a:pt x="79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0" name="Google Shape;6950;p55"/>
            <p:cNvSpPr/>
            <p:nvPr/>
          </p:nvSpPr>
          <p:spPr>
            <a:xfrm>
              <a:off x="2750000" y="2638758"/>
              <a:ext cx="284180" cy="1133282"/>
            </a:xfrm>
            <a:custGeom>
              <a:avLst/>
              <a:gdLst/>
              <a:ahLst/>
              <a:cxnLst/>
              <a:rect l="l" t="t" r="r" b="b"/>
              <a:pathLst>
                <a:path w="6863" h="27369" extrusionOk="0">
                  <a:moveTo>
                    <a:pt x="4107" y="249"/>
                  </a:moveTo>
                  <a:cubicBezTo>
                    <a:pt x="5493" y="249"/>
                    <a:pt x="6617" y="1376"/>
                    <a:pt x="6617" y="2760"/>
                  </a:cubicBezTo>
                  <a:lnTo>
                    <a:pt x="6617" y="24615"/>
                  </a:lnTo>
                  <a:cubicBezTo>
                    <a:pt x="6617" y="25999"/>
                    <a:pt x="5493" y="27126"/>
                    <a:pt x="4107" y="27126"/>
                  </a:cubicBezTo>
                  <a:lnTo>
                    <a:pt x="2754" y="27126"/>
                  </a:lnTo>
                  <a:cubicBezTo>
                    <a:pt x="1370" y="27126"/>
                    <a:pt x="243" y="25999"/>
                    <a:pt x="243" y="24615"/>
                  </a:cubicBezTo>
                  <a:lnTo>
                    <a:pt x="243" y="2760"/>
                  </a:lnTo>
                  <a:cubicBezTo>
                    <a:pt x="243" y="1376"/>
                    <a:pt x="1370" y="249"/>
                    <a:pt x="2754" y="249"/>
                  </a:cubicBezTo>
                  <a:close/>
                  <a:moveTo>
                    <a:pt x="2754" y="1"/>
                  </a:moveTo>
                  <a:cubicBezTo>
                    <a:pt x="1233" y="1"/>
                    <a:pt x="0" y="1240"/>
                    <a:pt x="0" y="2757"/>
                  </a:cubicBezTo>
                  <a:lnTo>
                    <a:pt x="0" y="24615"/>
                  </a:lnTo>
                  <a:cubicBezTo>
                    <a:pt x="0" y="26136"/>
                    <a:pt x="1239" y="27369"/>
                    <a:pt x="2754" y="27369"/>
                  </a:cubicBezTo>
                  <a:lnTo>
                    <a:pt x="4107" y="27369"/>
                  </a:lnTo>
                  <a:cubicBezTo>
                    <a:pt x="5627" y="27369"/>
                    <a:pt x="6863" y="26136"/>
                    <a:pt x="6863" y="24612"/>
                  </a:cubicBezTo>
                  <a:lnTo>
                    <a:pt x="6863" y="2757"/>
                  </a:lnTo>
                  <a:cubicBezTo>
                    <a:pt x="6863" y="1237"/>
                    <a:pt x="5624" y="1"/>
                    <a:pt x="4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1" name="Google Shape;6951;p55"/>
            <p:cNvSpPr/>
            <p:nvPr/>
          </p:nvSpPr>
          <p:spPr>
            <a:xfrm>
              <a:off x="2886974" y="2643976"/>
              <a:ext cx="10228" cy="1122971"/>
            </a:xfrm>
            <a:custGeom>
              <a:avLst/>
              <a:gdLst/>
              <a:ahLst/>
              <a:cxnLst/>
              <a:rect l="l" t="t" r="r" b="b"/>
              <a:pathLst>
                <a:path w="247" h="27120" extrusionOk="0">
                  <a:moveTo>
                    <a:pt x="1" y="0"/>
                  </a:moveTo>
                  <a:lnTo>
                    <a:pt x="1" y="27120"/>
                  </a:lnTo>
                  <a:lnTo>
                    <a:pt x="246" y="27120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2" name="Google Shape;6952;p55"/>
            <p:cNvSpPr/>
            <p:nvPr/>
          </p:nvSpPr>
          <p:spPr>
            <a:xfrm>
              <a:off x="2547231" y="2877759"/>
              <a:ext cx="689601" cy="73415"/>
            </a:xfrm>
            <a:custGeom>
              <a:avLst/>
              <a:gdLst/>
              <a:ahLst/>
              <a:cxnLst/>
              <a:rect l="l" t="t" r="r" b="b"/>
              <a:pathLst>
                <a:path w="16654" h="1773" extrusionOk="0">
                  <a:moveTo>
                    <a:pt x="113" y="1"/>
                  </a:moveTo>
                  <a:lnTo>
                    <a:pt x="1" y="219"/>
                  </a:lnTo>
                  <a:cubicBezTo>
                    <a:pt x="1945" y="1237"/>
                    <a:pt x="4135" y="1772"/>
                    <a:pt x="6337" y="1772"/>
                  </a:cubicBezTo>
                  <a:lnTo>
                    <a:pt x="10315" y="1772"/>
                  </a:lnTo>
                  <a:cubicBezTo>
                    <a:pt x="12519" y="1772"/>
                    <a:pt x="14709" y="1237"/>
                    <a:pt x="16653" y="219"/>
                  </a:cubicBezTo>
                  <a:lnTo>
                    <a:pt x="16542" y="1"/>
                  </a:lnTo>
                  <a:cubicBezTo>
                    <a:pt x="14631" y="1002"/>
                    <a:pt x="12477" y="1533"/>
                    <a:pt x="10315" y="1533"/>
                  </a:cubicBezTo>
                  <a:lnTo>
                    <a:pt x="6337" y="1533"/>
                  </a:lnTo>
                  <a:cubicBezTo>
                    <a:pt x="4175" y="1533"/>
                    <a:pt x="2024" y="1002"/>
                    <a:pt x="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3" name="Google Shape;6953;p55"/>
            <p:cNvSpPr/>
            <p:nvPr/>
          </p:nvSpPr>
          <p:spPr>
            <a:xfrm>
              <a:off x="2561350" y="3500186"/>
              <a:ext cx="661029" cy="66211"/>
            </a:xfrm>
            <a:custGeom>
              <a:avLst/>
              <a:gdLst/>
              <a:ahLst/>
              <a:cxnLst/>
              <a:rect l="l" t="t" r="r" b="b"/>
              <a:pathLst>
                <a:path w="15964" h="1599" extrusionOk="0">
                  <a:moveTo>
                    <a:pt x="5993" y="0"/>
                  </a:moveTo>
                  <a:cubicBezTo>
                    <a:pt x="3892" y="0"/>
                    <a:pt x="1878" y="466"/>
                    <a:pt x="0" y="1378"/>
                  </a:cubicBezTo>
                  <a:lnTo>
                    <a:pt x="109" y="1599"/>
                  </a:lnTo>
                  <a:cubicBezTo>
                    <a:pt x="1953" y="701"/>
                    <a:pt x="3934" y="243"/>
                    <a:pt x="5996" y="243"/>
                  </a:cubicBezTo>
                  <a:lnTo>
                    <a:pt x="9974" y="243"/>
                  </a:lnTo>
                  <a:cubicBezTo>
                    <a:pt x="12038" y="243"/>
                    <a:pt x="14016" y="701"/>
                    <a:pt x="15860" y="1599"/>
                  </a:cubicBezTo>
                  <a:lnTo>
                    <a:pt x="15964" y="1378"/>
                  </a:lnTo>
                  <a:cubicBezTo>
                    <a:pt x="14086" y="463"/>
                    <a:pt x="12072" y="0"/>
                    <a:pt x="99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4" name="Google Shape;6954;p55"/>
            <p:cNvSpPr/>
            <p:nvPr/>
          </p:nvSpPr>
          <p:spPr>
            <a:xfrm>
              <a:off x="2635717" y="3004339"/>
              <a:ext cx="512501" cy="442563"/>
            </a:xfrm>
            <a:custGeom>
              <a:avLst/>
              <a:gdLst/>
              <a:ahLst/>
              <a:cxnLst/>
              <a:rect l="l" t="t" r="r" b="b"/>
              <a:pathLst>
                <a:path w="12377" h="10688" extrusionOk="0">
                  <a:moveTo>
                    <a:pt x="6191" y="0"/>
                  </a:moveTo>
                  <a:cubicBezTo>
                    <a:pt x="5339" y="0"/>
                    <a:pt x="4487" y="445"/>
                    <a:pt x="4049" y="1335"/>
                  </a:cubicBezTo>
                  <a:lnTo>
                    <a:pt x="3644" y="2150"/>
                  </a:lnTo>
                  <a:lnTo>
                    <a:pt x="2746" y="2284"/>
                  </a:lnTo>
                  <a:cubicBezTo>
                    <a:pt x="785" y="2568"/>
                    <a:pt x="1" y="4979"/>
                    <a:pt x="1421" y="6359"/>
                  </a:cubicBezTo>
                  <a:lnTo>
                    <a:pt x="2074" y="6996"/>
                  </a:lnTo>
                  <a:lnTo>
                    <a:pt x="1920" y="7891"/>
                  </a:lnTo>
                  <a:cubicBezTo>
                    <a:pt x="1656" y="9436"/>
                    <a:pt x="2880" y="10687"/>
                    <a:pt x="4271" y="10687"/>
                  </a:cubicBezTo>
                  <a:cubicBezTo>
                    <a:pt x="4639" y="10687"/>
                    <a:pt x="5019" y="10600"/>
                    <a:pt x="5385" y="10407"/>
                  </a:cubicBezTo>
                  <a:lnTo>
                    <a:pt x="6192" y="9986"/>
                  </a:lnTo>
                  <a:lnTo>
                    <a:pt x="6998" y="10407"/>
                  </a:lnTo>
                  <a:cubicBezTo>
                    <a:pt x="7363" y="10600"/>
                    <a:pt x="7742" y="10687"/>
                    <a:pt x="8109" y="10687"/>
                  </a:cubicBezTo>
                  <a:cubicBezTo>
                    <a:pt x="9500" y="10687"/>
                    <a:pt x="10727" y="9436"/>
                    <a:pt x="10463" y="7891"/>
                  </a:cubicBezTo>
                  <a:lnTo>
                    <a:pt x="10309" y="6996"/>
                  </a:lnTo>
                  <a:lnTo>
                    <a:pt x="10962" y="6359"/>
                  </a:lnTo>
                  <a:cubicBezTo>
                    <a:pt x="12376" y="4976"/>
                    <a:pt x="11595" y="2568"/>
                    <a:pt x="9637" y="2284"/>
                  </a:cubicBezTo>
                  <a:lnTo>
                    <a:pt x="8736" y="2150"/>
                  </a:lnTo>
                  <a:lnTo>
                    <a:pt x="8331" y="1335"/>
                  </a:lnTo>
                  <a:cubicBezTo>
                    <a:pt x="7895" y="445"/>
                    <a:pt x="7043" y="0"/>
                    <a:pt x="6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5" name="Google Shape;6955;p55"/>
            <p:cNvSpPr/>
            <p:nvPr/>
          </p:nvSpPr>
          <p:spPr>
            <a:xfrm>
              <a:off x="2673853" y="3037133"/>
              <a:ext cx="436601" cy="376725"/>
            </a:xfrm>
            <a:custGeom>
              <a:avLst/>
              <a:gdLst/>
              <a:ahLst/>
              <a:cxnLst/>
              <a:rect l="l" t="t" r="r" b="b"/>
              <a:pathLst>
                <a:path w="10544" h="9098" extrusionOk="0">
                  <a:moveTo>
                    <a:pt x="5271" y="0"/>
                  </a:moveTo>
                  <a:cubicBezTo>
                    <a:pt x="4544" y="0"/>
                    <a:pt x="3818" y="378"/>
                    <a:pt x="3443" y="1134"/>
                  </a:cubicBezTo>
                  <a:lnTo>
                    <a:pt x="3100" y="1829"/>
                  </a:lnTo>
                  <a:lnTo>
                    <a:pt x="2333" y="1941"/>
                  </a:lnTo>
                  <a:cubicBezTo>
                    <a:pt x="667" y="2181"/>
                    <a:pt x="1" y="4231"/>
                    <a:pt x="1209" y="5411"/>
                  </a:cubicBezTo>
                  <a:lnTo>
                    <a:pt x="1761" y="5952"/>
                  </a:lnTo>
                  <a:lnTo>
                    <a:pt x="1630" y="6714"/>
                  </a:lnTo>
                  <a:cubicBezTo>
                    <a:pt x="1402" y="8028"/>
                    <a:pt x="2451" y="9097"/>
                    <a:pt x="3638" y="9097"/>
                  </a:cubicBezTo>
                  <a:cubicBezTo>
                    <a:pt x="3951" y="9097"/>
                    <a:pt x="4273" y="9023"/>
                    <a:pt x="4584" y="8859"/>
                  </a:cubicBezTo>
                  <a:lnTo>
                    <a:pt x="5271" y="8497"/>
                  </a:lnTo>
                  <a:lnTo>
                    <a:pt x="5957" y="8859"/>
                  </a:lnTo>
                  <a:cubicBezTo>
                    <a:pt x="6269" y="9023"/>
                    <a:pt x="6592" y="9098"/>
                    <a:pt x="6905" y="9098"/>
                  </a:cubicBezTo>
                  <a:cubicBezTo>
                    <a:pt x="8091" y="9098"/>
                    <a:pt x="9136" y="8032"/>
                    <a:pt x="8911" y="6714"/>
                  </a:cubicBezTo>
                  <a:lnTo>
                    <a:pt x="8777" y="5952"/>
                  </a:lnTo>
                  <a:lnTo>
                    <a:pt x="9332" y="5411"/>
                  </a:lnTo>
                  <a:cubicBezTo>
                    <a:pt x="10543" y="4237"/>
                    <a:pt x="9876" y="2186"/>
                    <a:pt x="8205" y="1941"/>
                  </a:cubicBezTo>
                  <a:lnTo>
                    <a:pt x="7438" y="1829"/>
                  </a:lnTo>
                  <a:lnTo>
                    <a:pt x="7098" y="1134"/>
                  </a:lnTo>
                  <a:cubicBezTo>
                    <a:pt x="6723" y="378"/>
                    <a:pt x="5997" y="0"/>
                    <a:pt x="5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6" name="Google Shape;6956;p55"/>
            <p:cNvSpPr/>
            <p:nvPr/>
          </p:nvSpPr>
          <p:spPr>
            <a:xfrm>
              <a:off x="2673853" y="3067319"/>
              <a:ext cx="401487" cy="362688"/>
            </a:xfrm>
            <a:custGeom>
              <a:avLst/>
              <a:gdLst/>
              <a:ahLst/>
              <a:cxnLst/>
              <a:rect l="l" t="t" r="r" b="b"/>
              <a:pathLst>
                <a:path w="9696" h="8759" extrusionOk="0">
                  <a:moveTo>
                    <a:pt x="1" y="4124"/>
                  </a:moveTo>
                  <a:lnTo>
                    <a:pt x="1" y="4124"/>
                  </a:lnTo>
                  <a:cubicBezTo>
                    <a:pt x="121" y="4378"/>
                    <a:pt x="280" y="4624"/>
                    <a:pt x="503" y="4838"/>
                  </a:cubicBezTo>
                  <a:lnTo>
                    <a:pt x="1156" y="5475"/>
                  </a:lnTo>
                  <a:lnTo>
                    <a:pt x="1002" y="6370"/>
                  </a:lnTo>
                  <a:cubicBezTo>
                    <a:pt x="991" y="6437"/>
                    <a:pt x="988" y="6498"/>
                    <a:pt x="980" y="6565"/>
                  </a:cubicBezTo>
                  <a:cubicBezTo>
                    <a:pt x="1861" y="6230"/>
                    <a:pt x="2897" y="5574"/>
                    <a:pt x="3868" y="5147"/>
                  </a:cubicBezTo>
                  <a:lnTo>
                    <a:pt x="3868" y="5147"/>
                  </a:lnTo>
                  <a:cubicBezTo>
                    <a:pt x="3867" y="5206"/>
                    <a:pt x="3885" y="5245"/>
                    <a:pt x="3941" y="5245"/>
                  </a:cubicBezTo>
                  <a:cubicBezTo>
                    <a:pt x="3949" y="5245"/>
                    <a:pt x="3956" y="5244"/>
                    <a:pt x="3965" y="5243"/>
                  </a:cubicBezTo>
                  <a:cubicBezTo>
                    <a:pt x="4252" y="5198"/>
                    <a:pt x="4531" y="5067"/>
                    <a:pt x="4710" y="4841"/>
                  </a:cubicBezTo>
                  <a:lnTo>
                    <a:pt x="4710" y="4841"/>
                  </a:lnTo>
                  <a:cubicBezTo>
                    <a:pt x="4439" y="4914"/>
                    <a:pt x="4156" y="5020"/>
                    <a:pt x="3868" y="5147"/>
                  </a:cubicBezTo>
                  <a:lnTo>
                    <a:pt x="3868" y="5147"/>
                  </a:lnTo>
                  <a:cubicBezTo>
                    <a:pt x="3870" y="4977"/>
                    <a:pt x="4037" y="4642"/>
                    <a:pt x="3904" y="4642"/>
                  </a:cubicBezTo>
                  <a:cubicBezTo>
                    <a:pt x="3893" y="4642"/>
                    <a:pt x="3880" y="4644"/>
                    <a:pt x="3864" y="4649"/>
                  </a:cubicBezTo>
                  <a:cubicBezTo>
                    <a:pt x="3100" y="4897"/>
                    <a:pt x="2639" y="5077"/>
                    <a:pt x="2176" y="5077"/>
                  </a:cubicBezTo>
                  <a:cubicBezTo>
                    <a:pt x="1625" y="5077"/>
                    <a:pt x="1071" y="4822"/>
                    <a:pt x="1" y="4124"/>
                  </a:cubicBezTo>
                  <a:close/>
                  <a:moveTo>
                    <a:pt x="7508" y="1"/>
                  </a:moveTo>
                  <a:cubicBezTo>
                    <a:pt x="7304" y="1081"/>
                    <a:pt x="6978" y="2138"/>
                    <a:pt x="6531" y="3142"/>
                  </a:cubicBezTo>
                  <a:cubicBezTo>
                    <a:pt x="6412" y="3418"/>
                    <a:pt x="6250" y="3720"/>
                    <a:pt x="5960" y="3803"/>
                  </a:cubicBezTo>
                  <a:cubicBezTo>
                    <a:pt x="5908" y="3819"/>
                    <a:pt x="5855" y="3826"/>
                    <a:pt x="5802" y="3826"/>
                  </a:cubicBezTo>
                  <a:cubicBezTo>
                    <a:pt x="5627" y="3826"/>
                    <a:pt x="5452" y="3748"/>
                    <a:pt x="5315" y="3636"/>
                  </a:cubicBezTo>
                  <a:cubicBezTo>
                    <a:pt x="5134" y="3488"/>
                    <a:pt x="5008" y="3290"/>
                    <a:pt x="4883" y="3095"/>
                  </a:cubicBezTo>
                  <a:cubicBezTo>
                    <a:pt x="4249" y="2102"/>
                    <a:pt x="3616" y="1109"/>
                    <a:pt x="2983" y="113"/>
                  </a:cubicBezTo>
                  <a:lnTo>
                    <a:pt x="2729" y="629"/>
                  </a:lnTo>
                  <a:lnTo>
                    <a:pt x="2235" y="698"/>
                  </a:lnTo>
                  <a:cubicBezTo>
                    <a:pt x="3265" y="1348"/>
                    <a:pt x="4157" y="2197"/>
                    <a:pt x="4673" y="3282"/>
                  </a:cubicBezTo>
                  <a:cubicBezTo>
                    <a:pt x="4908" y="3778"/>
                    <a:pt x="5045" y="4409"/>
                    <a:pt x="4710" y="4841"/>
                  </a:cubicBezTo>
                  <a:cubicBezTo>
                    <a:pt x="4714" y="4840"/>
                    <a:pt x="4718" y="4840"/>
                    <a:pt x="4721" y="4840"/>
                  </a:cubicBezTo>
                  <a:cubicBezTo>
                    <a:pt x="4845" y="4840"/>
                    <a:pt x="4774" y="5371"/>
                    <a:pt x="4883" y="5461"/>
                  </a:cubicBezTo>
                  <a:cubicBezTo>
                    <a:pt x="4961" y="5522"/>
                    <a:pt x="4989" y="5622"/>
                    <a:pt x="5005" y="5720"/>
                  </a:cubicBezTo>
                  <a:cubicBezTo>
                    <a:pt x="5095" y="6192"/>
                    <a:pt x="5047" y="6680"/>
                    <a:pt x="4983" y="7157"/>
                  </a:cubicBezTo>
                  <a:cubicBezTo>
                    <a:pt x="4913" y="7695"/>
                    <a:pt x="4821" y="8228"/>
                    <a:pt x="4713" y="8758"/>
                  </a:cubicBezTo>
                  <a:lnTo>
                    <a:pt x="5271" y="8465"/>
                  </a:lnTo>
                  <a:lnTo>
                    <a:pt x="5683" y="8683"/>
                  </a:lnTo>
                  <a:cubicBezTo>
                    <a:pt x="5625" y="8236"/>
                    <a:pt x="5583" y="7784"/>
                    <a:pt x="5563" y="7335"/>
                  </a:cubicBezTo>
                  <a:cubicBezTo>
                    <a:pt x="5530" y="6599"/>
                    <a:pt x="5563" y="5815"/>
                    <a:pt x="5976" y="5210"/>
                  </a:cubicBezTo>
                  <a:cubicBezTo>
                    <a:pt x="6004" y="5168"/>
                    <a:pt x="6038" y="5126"/>
                    <a:pt x="6082" y="5098"/>
                  </a:cubicBezTo>
                  <a:cubicBezTo>
                    <a:pt x="6141" y="5062"/>
                    <a:pt x="6211" y="5059"/>
                    <a:pt x="6280" y="5059"/>
                  </a:cubicBezTo>
                  <a:cubicBezTo>
                    <a:pt x="6284" y="5059"/>
                    <a:pt x="6288" y="5059"/>
                    <a:pt x="6291" y="5059"/>
                  </a:cubicBezTo>
                  <a:cubicBezTo>
                    <a:pt x="7364" y="5059"/>
                    <a:pt x="8390" y="5467"/>
                    <a:pt x="9436" y="5731"/>
                  </a:cubicBezTo>
                  <a:lnTo>
                    <a:pt x="9394" y="5475"/>
                  </a:lnTo>
                  <a:lnTo>
                    <a:pt x="9695" y="5170"/>
                  </a:lnTo>
                  <a:cubicBezTo>
                    <a:pt x="9321" y="5154"/>
                    <a:pt x="8950" y="5134"/>
                    <a:pt x="8579" y="5078"/>
                  </a:cubicBezTo>
                  <a:cubicBezTo>
                    <a:pt x="8200" y="5023"/>
                    <a:pt x="7823" y="4939"/>
                    <a:pt x="7458" y="4825"/>
                  </a:cubicBezTo>
                  <a:cubicBezTo>
                    <a:pt x="7215" y="4749"/>
                    <a:pt x="6975" y="4657"/>
                    <a:pt x="6780" y="4501"/>
                  </a:cubicBezTo>
                  <a:cubicBezTo>
                    <a:pt x="6584" y="4345"/>
                    <a:pt x="6434" y="4110"/>
                    <a:pt x="6434" y="3859"/>
                  </a:cubicBezTo>
                  <a:cubicBezTo>
                    <a:pt x="6434" y="3605"/>
                    <a:pt x="6582" y="3374"/>
                    <a:pt x="6721" y="3165"/>
                  </a:cubicBezTo>
                  <a:lnTo>
                    <a:pt x="8342" y="707"/>
                  </a:lnTo>
                  <a:lnTo>
                    <a:pt x="7820" y="629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7" name="Google Shape;6957;p55"/>
            <p:cNvSpPr/>
            <p:nvPr/>
          </p:nvSpPr>
          <p:spPr>
            <a:xfrm>
              <a:off x="2809129" y="3142762"/>
              <a:ext cx="165796" cy="165837"/>
            </a:xfrm>
            <a:custGeom>
              <a:avLst/>
              <a:gdLst/>
              <a:ahLst/>
              <a:cxnLst/>
              <a:rect l="l" t="t" r="r" b="b"/>
              <a:pathLst>
                <a:path w="4004" h="4005" extrusionOk="0">
                  <a:moveTo>
                    <a:pt x="2004" y="1"/>
                  </a:moveTo>
                  <a:cubicBezTo>
                    <a:pt x="896" y="1"/>
                    <a:pt x="0" y="896"/>
                    <a:pt x="0" y="2001"/>
                  </a:cubicBezTo>
                  <a:cubicBezTo>
                    <a:pt x="0" y="3109"/>
                    <a:pt x="896" y="4004"/>
                    <a:pt x="2004" y="4004"/>
                  </a:cubicBezTo>
                  <a:cubicBezTo>
                    <a:pt x="3108" y="4004"/>
                    <a:pt x="4004" y="3109"/>
                    <a:pt x="4004" y="2001"/>
                  </a:cubicBezTo>
                  <a:cubicBezTo>
                    <a:pt x="4004" y="896"/>
                    <a:pt x="3108" y="1"/>
                    <a:pt x="20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8" name="Google Shape;6958;p55"/>
            <p:cNvSpPr/>
            <p:nvPr/>
          </p:nvSpPr>
          <p:spPr>
            <a:xfrm>
              <a:off x="2826230" y="3168973"/>
              <a:ext cx="131593" cy="113374"/>
            </a:xfrm>
            <a:custGeom>
              <a:avLst/>
              <a:gdLst/>
              <a:ahLst/>
              <a:cxnLst/>
              <a:rect l="l" t="t" r="r" b="b"/>
              <a:pathLst>
                <a:path w="3178" h="2738" extrusionOk="0">
                  <a:moveTo>
                    <a:pt x="1589" y="1"/>
                  </a:moveTo>
                  <a:cubicBezTo>
                    <a:pt x="1371" y="1"/>
                    <a:pt x="1151" y="115"/>
                    <a:pt x="1035" y="344"/>
                  </a:cubicBezTo>
                  <a:lnTo>
                    <a:pt x="932" y="553"/>
                  </a:lnTo>
                  <a:lnTo>
                    <a:pt x="701" y="584"/>
                  </a:lnTo>
                  <a:cubicBezTo>
                    <a:pt x="198" y="654"/>
                    <a:pt x="0" y="1270"/>
                    <a:pt x="363" y="1627"/>
                  </a:cubicBezTo>
                  <a:lnTo>
                    <a:pt x="530" y="1792"/>
                  </a:lnTo>
                  <a:lnTo>
                    <a:pt x="491" y="2021"/>
                  </a:lnTo>
                  <a:cubicBezTo>
                    <a:pt x="425" y="2416"/>
                    <a:pt x="739" y="2737"/>
                    <a:pt x="1096" y="2737"/>
                  </a:cubicBezTo>
                  <a:cubicBezTo>
                    <a:pt x="1190" y="2737"/>
                    <a:pt x="1287" y="2715"/>
                    <a:pt x="1381" y="2665"/>
                  </a:cubicBezTo>
                  <a:lnTo>
                    <a:pt x="1588" y="2559"/>
                  </a:lnTo>
                  <a:lnTo>
                    <a:pt x="1791" y="2665"/>
                  </a:lnTo>
                  <a:cubicBezTo>
                    <a:pt x="1886" y="2715"/>
                    <a:pt x="1983" y="2737"/>
                    <a:pt x="2078" y="2737"/>
                  </a:cubicBezTo>
                  <a:cubicBezTo>
                    <a:pt x="2435" y="2737"/>
                    <a:pt x="2747" y="2416"/>
                    <a:pt x="2681" y="2021"/>
                  </a:cubicBezTo>
                  <a:lnTo>
                    <a:pt x="2642" y="1792"/>
                  </a:lnTo>
                  <a:lnTo>
                    <a:pt x="2810" y="1627"/>
                  </a:lnTo>
                  <a:cubicBezTo>
                    <a:pt x="3178" y="1276"/>
                    <a:pt x="2974" y="657"/>
                    <a:pt x="2472" y="584"/>
                  </a:cubicBezTo>
                  <a:lnTo>
                    <a:pt x="2243" y="553"/>
                  </a:lnTo>
                  <a:lnTo>
                    <a:pt x="2137" y="344"/>
                  </a:lnTo>
                  <a:cubicBezTo>
                    <a:pt x="2026" y="115"/>
                    <a:pt x="1808" y="1"/>
                    <a:pt x="158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9" name="Google Shape;6959;p55"/>
            <p:cNvSpPr/>
            <p:nvPr/>
          </p:nvSpPr>
          <p:spPr>
            <a:xfrm>
              <a:off x="2849335" y="3182844"/>
              <a:ext cx="85506" cy="85548"/>
            </a:xfrm>
            <a:custGeom>
              <a:avLst/>
              <a:gdLst/>
              <a:ahLst/>
              <a:cxnLst/>
              <a:rect l="l" t="t" r="r" b="b"/>
              <a:pathLst>
                <a:path w="2065" h="2066" extrusionOk="0">
                  <a:moveTo>
                    <a:pt x="1033" y="1"/>
                  </a:moveTo>
                  <a:cubicBezTo>
                    <a:pt x="461" y="1"/>
                    <a:pt x="0" y="461"/>
                    <a:pt x="0" y="1033"/>
                  </a:cubicBezTo>
                  <a:cubicBezTo>
                    <a:pt x="0" y="1605"/>
                    <a:pt x="461" y="2065"/>
                    <a:pt x="1033" y="2065"/>
                  </a:cubicBezTo>
                  <a:cubicBezTo>
                    <a:pt x="1604" y="2065"/>
                    <a:pt x="2065" y="1605"/>
                    <a:pt x="2065" y="1033"/>
                  </a:cubicBezTo>
                  <a:cubicBezTo>
                    <a:pt x="2065" y="467"/>
                    <a:pt x="1604" y="1"/>
                    <a:pt x="10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0" name="Google Shape;6960;p55"/>
            <p:cNvSpPr/>
            <p:nvPr/>
          </p:nvSpPr>
          <p:spPr>
            <a:xfrm>
              <a:off x="2889541" y="3099119"/>
              <a:ext cx="5093" cy="255774"/>
            </a:xfrm>
            <a:custGeom>
              <a:avLst/>
              <a:gdLst/>
              <a:ahLst/>
              <a:cxnLst/>
              <a:rect l="l" t="t" r="r" b="b"/>
              <a:pathLst>
                <a:path w="123" h="6177" extrusionOk="0">
                  <a:moveTo>
                    <a:pt x="0" y="0"/>
                  </a:moveTo>
                  <a:lnTo>
                    <a:pt x="0" y="6177"/>
                  </a:lnTo>
                  <a:lnTo>
                    <a:pt x="123" y="6177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1" name="Google Shape;6961;p55"/>
            <p:cNvSpPr/>
            <p:nvPr/>
          </p:nvSpPr>
          <p:spPr>
            <a:xfrm>
              <a:off x="2879479" y="3077050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0"/>
                  </a:moveTo>
                  <a:cubicBezTo>
                    <a:pt x="140" y="0"/>
                    <a:pt x="0" y="140"/>
                    <a:pt x="0" y="313"/>
                  </a:cubicBezTo>
                  <a:cubicBezTo>
                    <a:pt x="0" y="489"/>
                    <a:pt x="140" y="628"/>
                    <a:pt x="313" y="628"/>
                  </a:cubicBezTo>
                  <a:cubicBezTo>
                    <a:pt x="489" y="628"/>
                    <a:pt x="628" y="489"/>
                    <a:pt x="628" y="313"/>
                  </a:cubicBezTo>
                  <a:cubicBezTo>
                    <a:pt x="628" y="140"/>
                    <a:pt x="489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2" name="Google Shape;6962;p55"/>
            <p:cNvSpPr/>
            <p:nvPr/>
          </p:nvSpPr>
          <p:spPr>
            <a:xfrm>
              <a:off x="2887222" y="3084875"/>
              <a:ext cx="10559" cy="10352"/>
            </a:xfrm>
            <a:custGeom>
              <a:avLst/>
              <a:gdLst/>
              <a:ahLst/>
              <a:cxnLst/>
              <a:rect l="l" t="t" r="r" b="b"/>
              <a:pathLst>
                <a:path w="255" h="250" extrusionOk="0">
                  <a:moveTo>
                    <a:pt x="135" y="1"/>
                  </a:moveTo>
                  <a:cubicBezTo>
                    <a:pt x="132" y="1"/>
                    <a:pt x="129" y="1"/>
                    <a:pt x="126" y="1"/>
                  </a:cubicBezTo>
                  <a:cubicBezTo>
                    <a:pt x="56" y="1"/>
                    <a:pt x="0" y="57"/>
                    <a:pt x="0" y="127"/>
                  </a:cubicBezTo>
                  <a:cubicBezTo>
                    <a:pt x="0" y="196"/>
                    <a:pt x="56" y="249"/>
                    <a:pt x="126" y="249"/>
                  </a:cubicBezTo>
                  <a:cubicBezTo>
                    <a:pt x="196" y="249"/>
                    <a:pt x="254" y="196"/>
                    <a:pt x="254" y="127"/>
                  </a:cubicBezTo>
                  <a:cubicBezTo>
                    <a:pt x="254" y="55"/>
                    <a:pt x="198" y="1"/>
                    <a:pt x="135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3" name="Google Shape;6963;p55"/>
            <p:cNvSpPr/>
            <p:nvPr/>
          </p:nvSpPr>
          <p:spPr>
            <a:xfrm>
              <a:off x="2879355" y="3350914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1"/>
                  </a:moveTo>
                  <a:cubicBezTo>
                    <a:pt x="140" y="1"/>
                    <a:pt x="1" y="146"/>
                    <a:pt x="1" y="316"/>
                  </a:cubicBezTo>
                  <a:cubicBezTo>
                    <a:pt x="1" y="489"/>
                    <a:pt x="143" y="629"/>
                    <a:pt x="313" y="629"/>
                  </a:cubicBezTo>
                  <a:cubicBezTo>
                    <a:pt x="489" y="629"/>
                    <a:pt x="628" y="486"/>
                    <a:pt x="628" y="316"/>
                  </a:cubicBezTo>
                  <a:cubicBezTo>
                    <a:pt x="628" y="146"/>
                    <a:pt x="489" y="6"/>
                    <a:pt x="313" y="1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4" name="Google Shape;6964;p55"/>
            <p:cNvSpPr/>
            <p:nvPr/>
          </p:nvSpPr>
          <p:spPr>
            <a:xfrm>
              <a:off x="2887222" y="3358782"/>
              <a:ext cx="10559" cy="10435"/>
            </a:xfrm>
            <a:custGeom>
              <a:avLst/>
              <a:gdLst/>
              <a:ahLst/>
              <a:cxnLst/>
              <a:rect l="l" t="t" r="r" b="b"/>
              <a:pathLst>
                <a:path w="255" h="252" extrusionOk="0">
                  <a:moveTo>
                    <a:pt x="126" y="1"/>
                  </a:moveTo>
                  <a:cubicBezTo>
                    <a:pt x="56" y="1"/>
                    <a:pt x="0" y="56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6" y="252"/>
                    <a:pt x="254" y="196"/>
                    <a:pt x="254" y="126"/>
                  </a:cubicBezTo>
                  <a:cubicBezTo>
                    <a:pt x="254" y="56"/>
                    <a:pt x="193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5" name="Google Shape;6965;p55"/>
            <p:cNvSpPr/>
            <p:nvPr/>
          </p:nvSpPr>
          <p:spPr>
            <a:xfrm>
              <a:off x="2764534" y="3224209"/>
              <a:ext cx="255816" cy="5135"/>
            </a:xfrm>
            <a:custGeom>
              <a:avLst/>
              <a:gdLst/>
              <a:ahLst/>
              <a:cxnLst/>
              <a:rect l="l" t="t" r="r" b="b"/>
              <a:pathLst>
                <a:path w="6178" h="124" extrusionOk="0">
                  <a:moveTo>
                    <a:pt x="1" y="1"/>
                  </a:moveTo>
                  <a:lnTo>
                    <a:pt x="1" y="123"/>
                  </a:lnTo>
                  <a:lnTo>
                    <a:pt x="6177" y="123"/>
                  </a:lnTo>
                  <a:lnTo>
                    <a:pt x="6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6" name="Google Shape;6966;p55"/>
            <p:cNvSpPr/>
            <p:nvPr/>
          </p:nvSpPr>
          <p:spPr>
            <a:xfrm>
              <a:off x="3016370" y="3213941"/>
              <a:ext cx="26004" cy="26004"/>
            </a:xfrm>
            <a:custGeom>
              <a:avLst/>
              <a:gdLst/>
              <a:ahLst/>
              <a:cxnLst/>
              <a:rect l="l" t="t" r="r" b="b"/>
              <a:pathLst>
                <a:path w="628" h="628" extrusionOk="0">
                  <a:moveTo>
                    <a:pt x="316" y="0"/>
                  </a:moveTo>
                  <a:cubicBezTo>
                    <a:pt x="140" y="0"/>
                    <a:pt x="0" y="140"/>
                    <a:pt x="0" y="315"/>
                  </a:cubicBezTo>
                  <a:cubicBezTo>
                    <a:pt x="0" y="488"/>
                    <a:pt x="140" y="628"/>
                    <a:pt x="316" y="628"/>
                  </a:cubicBezTo>
                  <a:cubicBezTo>
                    <a:pt x="489" y="628"/>
                    <a:pt x="628" y="488"/>
                    <a:pt x="628" y="315"/>
                  </a:cubicBezTo>
                  <a:cubicBezTo>
                    <a:pt x="628" y="140"/>
                    <a:pt x="489" y="0"/>
                    <a:pt x="316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7" name="Google Shape;6967;p55"/>
            <p:cNvSpPr/>
            <p:nvPr/>
          </p:nvSpPr>
          <p:spPr>
            <a:xfrm>
              <a:off x="3024237" y="3221891"/>
              <a:ext cx="10518" cy="10435"/>
            </a:xfrm>
            <a:custGeom>
              <a:avLst/>
              <a:gdLst/>
              <a:ahLst/>
              <a:cxnLst/>
              <a:rect l="l" t="t" r="r" b="b"/>
              <a:pathLst>
                <a:path w="254" h="252" extrusionOk="0">
                  <a:moveTo>
                    <a:pt x="126" y="1"/>
                  </a:moveTo>
                  <a:cubicBezTo>
                    <a:pt x="56" y="1"/>
                    <a:pt x="0" y="57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5" y="252"/>
                    <a:pt x="254" y="196"/>
                    <a:pt x="251" y="126"/>
                  </a:cubicBezTo>
                  <a:cubicBezTo>
                    <a:pt x="251" y="57"/>
                    <a:pt x="195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8" name="Google Shape;6968;p55"/>
            <p:cNvSpPr/>
            <p:nvPr/>
          </p:nvSpPr>
          <p:spPr>
            <a:xfrm>
              <a:off x="2742464" y="3213941"/>
              <a:ext cx="26045" cy="26004"/>
            </a:xfrm>
            <a:custGeom>
              <a:avLst/>
              <a:gdLst/>
              <a:ahLst/>
              <a:cxnLst/>
              <a:rect l="l" t="t" r="r" b="b"/>
              <a:pathLst>
                <a:path w="629" h="628" extrusionOk="0">
                  <a:moveTo>
                    <a:pt x="313" y="0"/>
                  </a:moveTo>
                  <a:cubicBezTo>
                    <a:pt x="140" y="0"/>
                    <a:pt x="1" y="142"/>
                    <a:pt x="1" y="315"/>
                  </a:cubicBezTo>
                  <a:cubicBezTo>
                    <a:pt x="1" y="488"/>
                    <a:pt x="143" y="628"/>
                    <a:pt x="313" y="628"/>
                  </a:cubicBezTo>
                  <a:cubicBezTo>
                    <a:pt x="486" y="628"/>
                    <a:pt x="626" y="488"/>
                    <a:pt x="628" y="315"/>
                  </a:cubicBezTo>
                  <a:cubicBezTo>
                    <a:pt x="628" y="140"/>
                    <a:pt x="483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9" name="Google Shape;6969;p55"/>
            <p:cNvSpPr/>
            <p:nvPr/>
          </p:nvSpPr>
          <p:spPr>
            <a:xfrm>
              <a:off x="2750207" y="3221891"/>
              <a:ext cx="10435" cy="10435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126" y="1"/>
                  </a:moveTo>
                  <a:cubicBezTo>
                    <a:pt x="56" y="1"/>
                    <a:pt x="1" y="57"/>
                    <a:pt x="1" y="126"/>
                  </a:cubicBezTo>
                  <a:cubicBezTo>
                    <a:pt x="1" y="196"/>
                    <a:pt x="56" y="252"/>
                    <a:pt x="126" y="252"/>
                  </a:cubicBezTo>
                  <a:cubicBezTo>
                    <a:pt x="196" y="252"/>
                    <a:pt x="252" y="196"/>
                    <a:pt x="252" y="126"/>
                  </a:cubicBezTo>
                  <a:cubicBezTo>
                    <a:pt x="252" y="57"/>
                    <a:pt x="196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0" name="Google Shape;6970;p55"/>
            <p:cNvSpPr/>
            <p:nvPr/>
          </p:nvSpPr>
          <p:spPr>
            <a:xfrm>
              <a:off x="2821137" y="3155930"/>
              <a:ext cx="141904" cy="141904"/>
            </a:xfrm>
            <a:custGeom>
              <a:avLst/>
              <a:gdLst/>
              <a:ahLst/>
              <a:cxnLst/>
              <a:rect l="l" t="t" r="r" b="b"/>
              <a:pathLst>
                <a:path w="3427" h="3427" extrusionOk="0">
                  <a:moveTo>
                    <a:pt x="3340" y="1"/>
                  </a:moveTo>
                  <a:lnTo>
                    <a:pt x="1" y="3340"/>
                  </a:lnTo>
                  <a:lnTo>
                    <a:pt x="87" y="3427"/>
                  </a:lnTo>
                  <a:lnTo>
                    <a:pt x="3426" y="87"/>
                  </a:lnTo>
                  <a:lnTo>
                    <a:pt x="33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1" name="Google Shape;6971;p55"/>
            <p:cNvSpPr/>
            <p:nvPr/>
          </p:nvSpPr>
          <p:spPr>
            <a:xfrm>
              <a:off x="2956413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0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0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2" name="Google Shape;6972;p55"/>
            <p:cNvSpPr/>
            <p:nvPr/>
          </p:nvSpPr>
          <p:spPr>
            <a:xfrm>
              <a:off x="2962086" y="3149056"/>
              <a:ext cx="8820" cy="8033"/>
            </a:xfrm>
            <a:custGeom>
              <a:avLst/>
              <a:gdLst/>
              <a:ahLst/>
              <a:cxnLst/>
              <a:rect l="l" t="t" r="r" b="b"/>
              <a:pathLst>
                <a:path w="213" h="194" extrusionOk="0">
                  <a:moveTo>
                    <a:pt x="109" y="1"/>
                  </a:moveTo>
                  <a:cubicBezTo>
                    <a:pt x="84" y="1"/>
                    <a:pt x="59" y="11"/>
                    <a:pt x="39" y="30"/>
                  </a:cubicBezTo>
                  <a:cubicBezTo>
                    <a:pt x="0" y="64"/>
                    <a:pt x="0" y="128"/>
                    <a:pt x="39" y="167"/>
                  </a:cubicBezTo>
                  <a:cubicBezTo>
                    <a:pt x="56" y="185"/>
                    <a:pt x="80" y="194"/>
                    <a:pt x="105" y="194"/>
                  </a:cubicBezTo>
                  <a:cubicBezTo>
                    <a:pt x="131" y="194"/>
                    <a:pt x="156" y="185"/>
                    <a:pt x="176" y="167"/>
                  </a:cubicBezTo>
                  <a:cubicBezTo>
                    <a:pt x="212" y="128"/>
                    <a:pt x="212" y="64"/>
                    <a:pt x="176" y="30"/>
                  </a:cubicBezTo>
                  <a:cubicBezTo>
                    <a:pt x="158" y="11"/>
                    <a:pt x="133" y="1"/>
                    <a:pt x="10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3" name="Google Shape;6973;p55"/>
            <p:cNvSpPr/>
            <p:nvPr/>
          </p:nvSpPr>
          <p:spPr>
            <a:xfrm>
              <a:off x="2808425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3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3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4" name="Google Shape;6974;p55"/>
            <p:cNvSpPr/>
            <p:nvPr/>
          </p:nvSpPr>
          <p:spPr>
            <a:xfrm>
              <a:off x="2814305" y="3297003"/>
              <a:ext cx="8157" cy="8116"/>
            </a:xfrm>
            <a:custGeom>
              <a:avLst/>
              <a:gdLst/>
              <a:ahLst/>
              <a:cxnLst/>
              <a:rect l="l" t="t" r="r" b="b"/>
              <a:pathLst>
                <a:path w="197" h="196" extrusionOk="0">
                  <a:moveTo>
                    <a:pt x="99" y="0"/>
                  </a:moveTo>
                  <a:cubicBezTo>
                    <a:pt x="46" y="0"/>
                    <a:pt x="1" y="42"/>
                    <a:pt x="1" y="98"/>
                  </a:cubicBezTo>
                  <a:cubicBezTo>
                    <a:pt x="1" y="151"/>
                    <a:pt x="46" y="195"/>
                    <a:pt x="99" y="195"/>
                  </a:cubicBezTo>
                  <a:cubicBezTo>
                    <a:pt x="154" y="195"/>
                    <a:pt x="196" y="151"/>
                    <a:pt x="196" y="98"/>
                  </a:cubicBezTo>
                  <a:cubicBezTo>
                    <a:pt x="196" y="42"/>
                    <a:pt x="154" y="0"/>
                    <a:pt x="99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5" name="Google Shape;6975;p55"/>
            <p:cNvSpPr/>
            <p:nvPr/>
          </p:nvSpPr>
          <p:spPr>
            <a:xfrm>
              <a:off x="2821468" y="3156054"/>
              <a:ext cx="141904" cy="141779"/>
            </a:xfrm>
            <a:custGeom>
              <a:avLst/>
              <a:gdLst/>
              <a:ahLst/>
              <a:cxnLst/>
              <a:rect l="l" t="t" r="r" b="b"/>
              <a:pathLst>
                <a:path w="3427" h="3424" extrusionOk="0">
                  <a:moveTo>
                    <a:pt x="87" y="1"/>
                  </a:moveTo>
                  <a:lnTo>
                    <a:pt x="1" y="87"/>
                  </a:lnTo>
                  <a:lnTo>
                    <a:pt x="3340" y="3424"/>
                  </a:lnTo>
                  <a:lnTo>
                    <a:pt x="3427" y="3337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6" name="Google Shape;6976;p55"/>
            <p:cNvSpPr/>
            <p:nvPr/>
          </p:nvSpPr>
          <p:spPr>
            <a:xfrm>
              <a:off x="2956413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3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3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7" name="Google Shape;6977;p55"/>
            <p:cNvSpPr/>
            <p:nvPr/>
          </p:nvSpPr>
          <p:spPr>
            <a:xfrm>
              <a:off x="2962417" y="3297003"/>
              <a:ext cx="7992" cy="8116"/>
            </a:xfrm>
            <a:custGeom>
              <a:avLst/>
              <a:gdLst/>
              <a:ahLst/>
              <a:cxnLst/>
              <a:rect l="l" t="t" r="r" b="b"/>
              <a:pathLst>
                <a:path w="193" h="196" extrusionOk="0">
                  <a:moveTo>
                    <a:pt x="98" y="0"/>
                  </a:moveTo>
                  <a:cubicBezTo>
                    <a:pt x="42" y="0"/>
                    <a:pt x="0" y="42"/>
                    <a:pt x="0" y="98"/>
                  </a:cubicBezTo>
                  <a:cubicBezTo>
                    <a:pt x="0" y="151"/>
                    <a:pt x="42" y="195"/>
                    <a:pt x="98" y="195"/>
                  </a:cubicBezTo>
                  <a:cubicBezTo>
                    <a:pt x="151" y="195"/>
                    <a:pt x="193" y="151"/>
                    <a:pt x="193" y="98"/>
                  </a:cubicBezTo>
                  <a:cubicBezTo>
                    <a:pt x="193" y="42"/>
                    <a:pt x="151" y="0"/>
                    <a:pt x="98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8" name="Google Shape;6978;p55"/>
            <p:cNvSpPr/>
            <p:nvPr/>
          </p:nvSpPr>
          <p:spPr>
            <a:xfrm>
              <a:off x="2808425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0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0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9" name="Google Shape;6979;p55"/>
            <p:cNvSpPr/>
            <p:nvPr/>
          </p:nvSpPr>
          <p:spPr>
            <a:xfrm>
              <a:off x="2813974" y="3149056"/>
              <a:ext cx="8820" cy="7950"/>
            </a:xfrm>
            <a:custGeom>
              <a:avLst/>
              <a:gdLst/>
              <a:ahLst/>
              <a:cxnLst/>
              <a:rect l="l" t="t" r="r" b="b"/>
              <a:pathLst>
                <a:path w="213" h="192" extrusionOk="0">
                  <a:moveTo>
                    <a:pt x="107" y="1"/>
                  </a:moveTo>
                  <a:cubicBezTo>
                    <a:pt x="82" y="1"/>
                    <a:pt x="56" y="11"/>
                    <a:pt x="37" y="30"/>
                  </a:cubicBezTo>
                  <a:cubicBezTo>
                    <a:pt x="1" y="64"/>
                    <a:pt x="1" y="128"/>
                    <a:pt x="37" y="167"/>
                  </a:cubicBezTo>
                  <a:cubicBezTo>
                    <a:pt x="56" y="183"/>
                    <a:pt x="82" y="192"/>
                    <a:pt x="107" y="192"/>
                  </a:cubicBezTo>
                  <a:cubicBezTo>
                    <a:pt x="132" y="192"/>
                    <a:pt x="157" y="183"/>
                    <a:pt x="174" y="167"/>
                  </a:cubicBezTo>
                  <a:cubicBezTo>
                    <a:pt x="213" y="130"/>
                    <a:pt x="213" y="69"/>
                    <a:pt x="174" y="30"/>
                  </a:cubicBezTo>
                  <a:cubicBezTo>
                    <a:pt x="157" y="11"/>
                    <a:pt x="132" y="1"/>
                    <a:pt x="107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0" name="Google Shape;6980;p55"/>
            <p:cNvSpPr/>
            <p:nvPr/>
          </p:nvSpPr>
          <p:spPr>
            <a:xfrm>
              <a:off x="2870908" y="3204583"/>
              <a:ext cx="42236" cy="42194"/>
            </a:xfrm>
            <a:custGeom>
              <a:avLst/>
              <a:gdLst/>
              <a:ahLst/>
              <a:cxnLst/>
              <a:rect l="l" t="t" r="r" b="b"/>
              <a:pathLst>
                <a:path w="1020" h="1019" extrusionOk="0">
                  <a:moveTo>
                    <a:pt x="512" y="0"/>
                  </a:moveTo>
                  <a:cubicBezTo>
                    <a:pt x="233" y="0"/>
                    <a:pt x="1" y="226"/>
                    <a:pt x="1" y="508"/>
                  </a:cubicBezTo>
                  <a:cubicBezTo>
                    <a:pt x="1" y="787"/>
                    <a:pt x="233" y="1019"/>
                    <a:pt x="512" y="1019"/>
                  </a:cubicBezTo>
                  <a:cubicBezTo>
                    <a:pt x="790" y="1019"/>
                    <a:pt x="1019" y="793"/>
                    <a:pt x="1019" y="508"/>
                  </a:cubicBezTo>
                  <a:cubicBezTo>
                    <a:pt x="1019" y="226"/>
                    <a:pt x="793" y="0"/>
                    <a:pt x="5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1" name="Google Shape;6981;p55"/>
            <p:cNvSpPr/>
            <p:nvPr/>
          </p:nvSpPr>
          <p:spPr>
            <a:xfrm>
              <a:off x="2805444" y="2734408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1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3"/>
                  </a:cubicBezTo>
                  <a:cubicBezTo>
                    <a:pt x="1320" y="1098"/>
                    <a:pt x="1151" y="1067"/>
                    <a:pt x="981" y="1067"/>
                  </a:cubicBezTo>
                  <a:cubicBezTo>
                    <a:pt x="891" y="1067"/>
                    <a:pt x="800" y="1076"/>
                    <a:pt x="712" y="1092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3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9"/>
                    <a:pt x="572" y="3471"/>
                    <a:pt x="787" y="3987"/>
                  </a:cubicBezTo>
                  <a:cubicBezTo>
                    <a:pt x="811" y="4001"/>
                    <a:pt x="838" y="4007"/>
                    <a:pt x="866" y="4007"/>
                  </a:cubicBezTo>
                  <a:cubicBezTo>
                    <a:pt x="899" y="4007"/>
                    <a:pt x="934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5"/>
                    <a:pt x="2028" y="3276"/>
                  </a:cubicBezTo>
                  <a:cubicBezTo>
                    <a:pt x="2253" y="3675"/>
                    <a:pt x="2706" y="3912"/>
                    <a:pt x="3161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3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32"/>
                    <a:pt x="4034" y="1876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2" name="Google Shape;6982;p55"/>
            <p:cNvSpPr/>
            <p:nvPr/>
          </p:nvSpPr>
          <p:spPr>
            <a:xfrm>
              <a:off x="2878196" y="2757762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92"/>
                    <a:pt x="165" y="215"/>
                    <a:pt x="90" y="355"/>
                  </a:cubicBezTo>
                  <a:cubicBezTo>
                    <a:pt x="1" y="530"/>
                    <a:pt x="12" y="748"/>
                    <a:pt x="70" y="941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4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3" name="Google Shape;6983;p55"/>
            <p:cNvSpPr/>
            <p:nvPr/>
          </p:nvSpPr>
          <p:spPr>
            <a:xfrm>
              <a:off x="2886187" y="2772668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2"/>
                  </a:cubicBezTo>
                  <a:cubicBezTo>
                    <a:pt x="0" y="276"/>
                    <a:pt x="3" y="385"/>
                    <a:pt x="34" y="483"/>
                  </a:cubicBezTo>
                  <a:cubicBezTo>
                    <a:pt x="64" y="581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5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4" name="Google Shape;6984;p55"/>
            <p:cNvSpPr/>
            <p:nvPr/>
          </p:nvSpPr>
          <p:spPr>
            <a:xfrm>
              <a:off x="2898899" y="2830306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2"/>
                    <a:pt x="106" y="625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8"/>
                    <a:pt x="720" y="1186"/>
                    <a:pt x="871" y="1189"/>
                  </a:cubicBezTo>
                  <a:cubicBezTo>
                    <a:pt x="912" y="1038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5" name="Google Shape;6985;p55"/>
            <p:cNvSpPr/>
            <p:nvPr/>
          </p:nvSpPr>
          <p:spPr>
            <a:xfrm>
              <a:off x="2907677" y="28424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9"/>
                    <a:pt x="25" y="215"/>
                    <a:pt x="56" y="318"/>
                  </a:cubicBezTo>
                  <a:cubicBezTo>
                    <a:pt x="87" y="416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28"/>
                    <a:pt x="486" y="430"/>
                    <a:pt x="463" y="349"/>
                  </a:cubicBezTo>
                  <a:cubicBezTo>
                    <a:pt x="438" y="251"/>
                    <a:pt x="363" y="170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6" name="Google Shape;6986;p55"/>
            <p:cNvSpPr/>
            <p:nvPr/>
          </p:nvSpPr>
          <p:spPr>
            <a:xfrm>
              <a:off x="2848755" y="2829934"/>
              <a:ext cx="38964" cy="49979"/>
            </a:xfrm>
            <a:custGeom>
              <a:avLst/>
              <a:gdLst/>
              <a:ahLst/>
              <a:cxnLst/>
              <a:rect l="l" t="t" r="r" b="b"/>
              <a:pathLst>
                <a:path w="941" h="1207" extrusionOk="0">
                  <a:moveTo>
                    <a:pt x="940" y="1"/>
                  </a:moveTo>
                  <a:cubicBezTo>
                    <a:pt x="748" y="65"/>
                    <a:pt x="564" y="132"/>
                    <a:pt x="394" y="238"/>
                  </a:cubicBezTo>
                  <a:cubicBezTo>
                    <a:pt x="226" y="347"/>
                    <a:pt x="78" y="509"/>
                    <a:pt x="34" y="704"/>
                  </a:cubicBezTo>
                  <a:cubicBezTo>
                    <a:pt x="0" y="860"/>
                    <a:pt x="39" y="1053"/>
                    <a:pt x="84" y="1206"/>
                  </a:cubicBezTo>
                  <a:cubicBezTo>
                    <a:pt x="235" y="1198"/>
                    <a:pt x="391" y="1192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5"/>
                    <a:pt x="935" y="216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7" name="Google Shape;6987;p55"/>
            <p:cNvSpPr/>
            <p:nvPr/>
          </p:nvSpPr>
          <p:spPr>
            <a:xfrm>
              <a:off x="2856954" y="2839788"/>
              <a:ext cx="23602" cy="30062"/>
            </a:xfrm>
            <a:custGeom>
              <a:avLst/>
              <a:gdLst/>
              <a:ahLst/>
              <a:cxnLst/>
              <a:rect l="l" t="t" r="r" b="b"/>
              <a:pathLst>
                <a:path w="570" h="726" extrusionOk="0">
                  <a:moveTo>
                    <a:pt x="570" y="0"/>
                  </a:moveTo>
                  <a:lnTo>
                    <a:pt x="570" y="0"/>
                  </a:lnTo>
                  <a:cubicBezTo>
                    <a:pt x="455" y="39"/>
                    <a:pt x="338" y="78"/>
                    <a:pt x="240" y="145"/>
                  </a:cubicBezTo>
                  <a:cubicBezTo>
                    <a:pt x="140" y="209"/>
                    <a:pt x="53" y="304"/>
                    <a:pt x="26" y="424"/>
                  </a:cubicBezTo>
                  <a:cubicBezTo>
                    <a:pt x="0" y="522"/>
                    <a:pt x="26" y="636"/>
                    <a:pt x="53" y="725"/>
                  </a:cubicBezTo>
                  <a:cubicBezTo>
                    <a:pt x="143" y="723"/>
                    <a:pt x="238" y="720"/>
                    <a:pt x="316" y="675"/>
                  </a:cubicBezTo>
                  <a:cubicBezTo>
                    <a:pt x="419" y="614"/>
                    <a:pt x="475" y="494"/>
                    <a:pt x="511" y="377"/>
                  </a:cubicBezTo>
                  <a:cubicBezTo>
                    <a:pt x="544" y="257"/>
                    <a:pt x="567" y="131"/>
                    <a:pt x="5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8" name="Google Shape;6988;p55"/>
            <p:cNvSpPr/>
            <p:nvPr/>
          </p:nvSpPr>
          <p:spPr>
            <a:xfrm>
              <a:off x="2826230" y="2794158"/>
              <a:ext cx="56852" cy="31594"/>
            </a:xfrm>
            <a:custGeom>
              <a:avLst/>
              <a:gdLst/>
              <a:ahLst/>
              <a:cxnLst/>
              <a:rect l="l" t="t" r="r" b="b"/>
              <a:pathLst>
                <a:path w="1373" h="763" extrusionOk="0">
                  <a:moveTo>
                    <a:pt x="475" y="0"/>
                  </a:moveTo>
                  <a:cubicBezTo>
                    <a:pt x="472" y="0"/>
                    <a:pt x="469" y="0"/>
                    <a:pt x="466" y="0"/>
                  </a:cubicBezTo>
                  <a:cubicBezTo>
                    <a:pt x="313" y="9"/>
                    <a:pt x="137" y="95"/>
                    <a:pt x="0" y="176"/>
                  </a:cubicBezTo>
                  <a:cubicBezTo>
                    <a:pt x="45" y="318"/>
                    <a:pt x="90" y="466"/>
                    <a:pt x="193" y="572"/>
                  </a:cubicBezTo>
                  <a:cubicBezTo>
                    <a:pt x="332" y="717"/>
                    <a:pt x="547" y="759"/>
                    <a:pt x="745" y="762"/>
                  </a:cubicBezTo>
                  <a:cubicBezTo>
                    <a:pt x="768" y="762"/>
                    <a:pt x="792" y="763"/>
                    <a:pt x="815" y="763"/>
                  </a:cubicBezTo>
                  <a:cubicBezTo>
                    <a:pt x="1002" y="763"/>
                    <a:pt x="1192" y="743"/>
                    <a:pt x="1373" y="703"/>
                  </a:cubicBezTo>
                  <a:cubicBezTo>
                    <a:pt x="1264" y="536"/>
                    <a:pt x="1153" y="368"/>
                    <a:pt x="1007" y="232"/>
                  </a:cubicBezTo>
                  <a:cubicBezTo>
                    <a:pt x="864" y="97"/>
                    <a:pt x="675" y="0"/>
                    <a:pt x="47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9" name="Google Shape;6989;p55"/>
            <p:cNvSpPr/>
            <p:nvPr/>
          </p:nvSpPr>
          <p:spPr>
            <a:xfrm>
              <a:off x="2840557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5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5" y="378"/>
                    <a:pt x="412" y="378"/>
                    <a:pt x="430" y="378"/>
                  </a:cubicBezTo>
                  <a:cubicBezTo>
                    <a:pt x="517" y="378"/>
                    <a:pt x="606" y="368"/>
                    <a:pt x="689" y="349"/>
                  </a:cubicBezTo>
                  <a:cubicBezTo>
                    <a:pt x="634" y="265"/>
                    <a:pt x="578" y="182"/>
                    <a:pt x="505" y="117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0" name="Google Shape;6990;p55"/>
            <p:cNvSpPr/>
            <p:nvPr/>
          </p:nvSpPr>
          <p:spPr>
            <a:xfrm>
              <a:off x="2902336" y="2794158"/>
              <a:ext cx="56894" cy="31594"/>
            </a:xfrm>
            <a:custGeom>
              <a:avLst/>
              <a:gdLst/>
              <a:ahLst/>
              <a:cxnLst/>
              <a:rect l="l" t="t" r="r" b="b"/>
              <a:pathLst>
                <a:path w="1374" h="763" extrusionOk="0">
                  <a:moveTo>
                    <a:pt x="899" y="0"/>
                  </a:moveTo>
                  <a:cubicBezTo>
                    <a:pt x="698" y="0"/>
                    <a:pt x="509" y="97"/>
                    <a:pt x="366" y="232"/>
                  </a:cubicBezTo>
                  <a:cubicBezTo>
                    <a:pt x="218" y="368"/>
                    <a:pt x="107" y="536"/>
                    <a:pt x="1" y="703"/>
                  </a:cubicBezTo>
                  <a:cubicBezTo>
                    <a:pt x="182" y="743"/>
                    <a:pt x="372" y="763"/>
                    <a:pt x="559" y="763"/>
                  </a:cubicBezTo>
                  <a:cubicBezTo>
                    <a:pt x="582" y="763"/>
                    <a:pt x="605" y="762"/>
                    <a:pt x="628" y="762"/>
                  </a:cubicBezTo>
                  <a:cubicBezTo>
                    <a:pt x="827" y="759"/>
                    <a:pt x="1041" y="717"/>
                    <a:pt x="1181" y="572"/>
                  </a:cubicBezTo>
                  <a:cubicBezTo>
                    <a:pt x="1284" y="466"/>
                    <a:pt x="1332" y="318"/>
                    <a:pt x="1373" y="176"/>
                  </a:cubicBezTo>
                  <a:cubicBezTo>
                    <a:pt x="1237" y="95"/>
                    <a:pt x="1061" y="9"/>
                    <a:pt x="907" y="0"/>
                  </a:cubicBezTo>
                  <a:cubicBezTo>
                    <a:pt x="905" y="0"/>
                    <a:pt x="902" y="0"/>
                    <a:pt x="899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1" name="Google Shape;6991;p55"/>
            <p:cNvSpPr/>
            <p:nvPr/>
          </p:nvSpPr>
          <p:spPr>
            <a:xfrm>
              <a:off x="2916331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445" y="0"/>
                  </a:moveTo>
                  <a:cubicBezTo>
                    <a:pt x="347" y="0"/>
                    <a:pt x="255" y="52"/>
                    <a:pt x="184" y="117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86" y="368"/>
                    <a:pt x="173" y="378"/>
                    <a:pt x="259" y="378"/>
                  </a:cubicBezTo>
                  <a:cubicBezTo>
                    <a:pt x="277" y="378"/>
                    <a:pt x="295" y="378"/>
                    <a:pt x="313" y="377"/>
                  </a:cubicBezTo>
                  <a:cubicBezTo>
                    <a:pt x="416" y="374"/>
                    <a:pt x="522" y="357"/>
                    <a:pt x="592" y="285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2" name="Google Shape;6992;p55"/>
            <p:cNvSpPr/>
            <p:nvPr/>
          </p:nvSpPr>
          <p:spPr>
            <a:xfrm>
              <a:off x="2805444" y="3527432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0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2"/>
                  </a:cubicBezTo>
                  <a:cubicBezTo>
                    <a:pt x="1321" y="1097"/>
                    <a:pt x="1154" y="1066"/>
                    <a:pt x="986" y="1066"/>
                  </a:cubicBezTo>
                  <a:cubicBezTo>
                    <a:pt x="894" y="1066"/>
                    <a:pt x="802" y="1076"/>
                    <a:pt x="712" y="1091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2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8"/>
                    <a:pt x="572" y="3468"/>
                    <a:pt x="787" y="3985"/>
                  </a:cubicBezTo>
                  <a:cubicBezTo>
                    <a:pt x="812" y="4000"/>
                    <a:pt x="840" y="4006"/>
                    <a:pt x="869" y="4006"/>
                  </a:cubicBezTo>
                  <a:cubicBezTo>
                    <a:pt x="901" y="4006"/>
                    <a:pt x="935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2"/>
                    <a:pt x="2028" y="3273"/>
                  </a:cubicBezTo>
                  <a:cubicBezTo>
                    <a:pt x="2253" y="3674"/>
                    <a:pt x="2706" y="3912"/>
                    <a:pt x="3162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0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27"/>
                    <a:pt x="4034" y="1873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3" name="Google Shape;6993;p55"/>
            <p:cNvSpPr/>
            <p:nvPr/>
          </p:nvSpPr>
          <p:spPr>
            <a:xfrm>
              <a:off x="2878196" y="3550785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87"/>
                    <a:pt x="165" y="215"/>
                    <a:pt x="90" y="352"/>
                  </a:cubicBezTo>
                  <a:cubicBezTo>
                    <a:pt x="1" y="530"/>
                    <a:pt x="12" y="748"/>
                    <a:pt x="70" y="938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3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4" name="Google Shape;6994;p55"/>
            <p:cNvSpPr/>
            <p:nvPr/>
          </p:nvSpPr>
          <p:spPr>
            <a:xfrm>
              <a:off x="2886187" y="3565692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1"/>
                  </a:cubicBezTo>
                  <a:cubicBezTo>
                    <a:pt x="0" y="276"/>
                    <a:pt x="3" y="382"/>
                    <a:pt x="34" y="480"/>
                  </a:cubicBezTo>
                  <a:cubicBezTo>
                    <a:pt x="64" y="580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4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5" name="Google Shape;6995;p55"/>
            <p:cNvSpPr/>
            <p:nvPr/>
          </p:nvSpPr>
          <p:spPr>
            <a:xfrm>
              <a:off x="2898899" y="3623330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1"/>
                    <a:pt x="106" y="622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7"/>
                    <a:pt x="720" y="1186"/>
                    <a:pt x="871" y="1189"/>
                  </a:cubicBezTo>
                  <a:cubicBezTo>
                    <a:pt x="912" y="1035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6" name="Google Shape;6996;p55"/>
            <p:cNvSpPr/>
            <p:nvPr/>
          </p:nvSpPr>
          <p:spPr>
            <a:xfrm>
              <a:off x="2907677" y="36353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6"/>
                    <a:pt x="25" y="215"/>
                    <a:pt x="56" y="316"/>
                  </a:cubicBezTo>
                  <a:cubicBezTo>
                    <a:pt x="87" y="413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30"/>
                    <a:pt x="486" y="433"/>
                    <a:pt x="463" y="349"/>
                  </a:cubicBezTo>
                  <a:cubicBezTo>
                    <a:pt x="438" y="251"/>
                    <a:pt x="363" y="171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7" name="Google Shape;6997;p55"/>
            <p:cNvSpPr/>
            <p:nvPr/>
          </p:nvSpPr>
          <p:spPr>
            <a:xfrm>
              <a:off x="2848755" y="3622957"/>
              <a:ext cx="38964" cy="49855"/>
            </a:xfrm>
            <a:custGeom>
              <a:avLst/>
              <a:gdLst/>
              <a:ahLst/>
              <a:cxnLst/>
              <a:rect l="l" t="t" r="r" b="b"/>
              <a:pathLst>
                <a:path w="941" h="1204" extrusionOk="0">
                  <a:moveTo>
                    <a:pt x="940" y="1"/>
                  </a:moveTo>
                  <a:lnTo>
                    <a:pt x="940" y="1"/>
                  </a:lnTo>
                  <a:cubicBezTo>
                    <a:pt x="748" y="65"/>
                    <a:pt x="564" y="129"/>
                    <a:pt x="394" y="238"/>
                  </a:cubicBezTo>
                  <a:cubicBezTo>
                    <a:pt x="224" y="347"/>
                    <a:pt x="78" y="506"/>
                    <a:pt x="34" y="704"/>
                  </a:cubicBezTo>
                  <a:cubicBezTo>
                    <a:pt x="0" y="860"/>
                    <a:pt x="39" y="1053"/>
                    <a:pt x="84" y="1203"/>
                  </a:cubicBezTo>
                  <a:cubicBezTo>
                    <a:pt x="235" y="1198"/>
                    <a:pt x="391" y="1189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2"/>
                    <a:pt x="935" y="213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8" name="Google Shape;6998;p55"/>
            <p:cNvSpPr/>
            <p:nvPr/>
          </p:nvSpPr>
          <p:spPr>
            <a:xfrm>
              <a:off x="2856954" y="3632771"/>
              <a:ext cx="23602" cy="30103"/>
            </a:xfrm>
            <a:custGeom>
              <a:avLst/>
              <a:gdLst/>
              <a:ahLst/>
              <a:cxnLst/>
              <a:rect l="l" t="t" r="r" b="b"/>
              <a:pathLst>
                <a:path w="570" h="727" extrusionOk="0">
                  <a:moveTo>
                    <a:pt x="570" y="1"/>
                  </a:moveTo>
                  <a:lnTo>
                    <a:pt x="570" y="1"/>
                  </a:lnTo>
                  <a:cubicBezTo>
                    <a:pt x="455" y="40"/>
                    <a:pt x="338" y="79"/>
                    <a:pt x="240" y="146"/>
                  </a:cubicBezTo>
                  <a:cubicBezTo>
                    <a:pt x="140" y="210"/>
                    <a:pt x="53" y="305"/>
                    <a:pt x="26" y="425"/>
                  </a:cubicBezTo>
                  <a:cubicBezTo>
                    <a:pt x="0" y="523"/>
                    <a:pt x="26" y="637"/>
                    <a:pt x="53" y="726"/>
                  </a:cubicBezTo>
                  <a:cubicBezTo>
                    <a:pt x="143" y="724"/>
                    <a:pt x="238" y="721"/>
                    <a:pt x="316" y="676"/>
                  </a:cubicBezTo>
                  <a:cubicBezTo>
                    <a:pt x="419" y="615"/>
                    <a:pt x="475" y="495"/>
                    <a:pt x="511" y="378"/>
                  </a:cubicBezTo>
                  <a:cubicBezTo>
                    <a:pt x="544" y="258"/>
                    <a:pt x="567" y="132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9" name="Google Shape;6999;p55"/>
            <p:cNvSpPr/>
            <p:nvPr/>
          </p:nvSpPr>
          <p:spPr>
            <a:xfrm>
              <a:off x="2826230" y="3587140"/>
              <a:ext cx="56852" cy="31635"/>
            </a:xfrm>
            <a:custGeom>
              <a:avLst/>
              <a:gdLst/>
              <a:ahLst/>
              <a:cxnLst/>
              <a:rect l="l" t="t" r="r" b="b"/>
              <a:pathLst>
                <a:path w="1373" h="764" extrusionOk="0">
                  <a:moveTo>
                    <a:pt x="475" y="1"/>
                  </a:moveTo>
                  <a:cubicBezTo>
                    <a:pt x="472" y="1"/>
                    <a:pt x="469" y="1"/>
                    <a:pt x="466" y="1"/>
                  </a:cubicBezTo>
                  <a:cubicBezTo>
                    <a:pt x="313" y="9"/>
                    <a:pt x="137" y="96"/>
                    <a:pt x="0" y="177"/>
                  </a:cubicBezTo>
                  <a:cubicBezTo>
                    <a:pt x="45" y="319"/>
                    <a:pt x="90" y="467"/>
                    <a:pt x="193" y="573"/>
                  </a:cubicBezTo>
                  <a:cubicBezTo>
                    <a:pt x="332" y="718"/>
                    <a:pt x="547" y="760"/>
                    <a:pt x="745" y="763"/>
                  </a:cubicBezTo>
                  <a:cubicBezTo>
                    <a:pt x="768" y="763"/>
                    <a:pt x="792" y="764"/>
                    <a:pt x="815" y="764"/>
                  </a:cubicBezTo>
                  <a:cubicBezTo>
                    <a:pt x="1002" y="764"/>
                    <a:pt x="1192" y="744"/>
                    <a:pt x="1373" y="704"/>
                  </a:cubicBezTo>
                  <a:cubicBezTo>
                    <a:pt x="1264" y="537"/>
                    <a:pt x="1153" y="369"/>
                    <a:pt x="1007" y="233"/>
                  </a:cubicBezTo>
                  <a:cubicBezTo>
                    <a:pt x="864" y="98"/>
                    <a:pt x="675" y="1"/>
                    <a:pt x="475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0" name="Google Shape;7000;p55"/>
            <p:cNvSpPr/>
            <p:nvPr/>
          </p:nvSpPr>
          <p:spPr>
            <a:xfrm>
              <a:off x="2840557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2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0" y="377"/>
                    <a:pt x="402" y="377"/>
                    <a:pt x="415" y="377"/>
                  </a:cubicBezTo>
                  <a:cubicBezTo>
                    <a:pt x="507" y="377"/>
                    <a:pt x="601" y="368"/>
                    <a:pt x="689" y="349"/>
                  </a:cubicBezTo>
                  <a:cubicBezTo>
                    <a:pt x="634" y="265"/>
                    <a:pt x="578" y="182"/>
                    <a:pt x="505" y="115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1" name="Google Shape;7001;p55"/>
            <p:cNvSpPr/>
            <p:nvPr/>
          </p:nvSpPr>
          <p:spPr>
            <a:xfrm>
              <a:off x="2902336" y="3587140"/>
              <a:ext cx="56894" cy="31635"/>
            </a:xfrm>
            <a:custGeom>
              <a:avLst/>
              <a:gdLst/>
              <a:ahLst/>
              <a:cxnLst/>
              <a:rect l="l" t="t" r="r" b="b"/>
              <a:pathLst>
                <a:path w="1374" h="764" extrusionOk="0">
                  <a:moveTo>
                    <a:pt x="899" y="1"/>
                  </a:moveTo>
                  <a:cubicBezTo>
                    <a:pt x="698" y="1"/>
                    <a:pt x="509" y="98"/>
                    <a:pt x="366" y="233"/>
                  </a:cubicBezTo>
                  <a:cubicBezTo>
                    <a:pt x="218" y="369"/>
                    <a:pt x="107" y="537"/>
                    <a:pt x="1" y="704"/>
                  </a:cubicBezTo>
                  <a:cubicBezTo>
                    <a:pt x="182" y="744"/>
                    <a:pt x="372" y="764"/>
                    <a:pt x="559" y="764"/>
                  </a:cubicBezTo>
                  <a:cubicBezTo>
                    <a:pt x="582" y="764"/>
                    <a:pt x="605" y="763"/>
                    <a:pt x="628" y="763"/>
                  </a:cubicBezTo>
                  <a:cubicBezTo>
                    <a:pt x="827" y="760"/>
                    <a:pt x="1041" y="718"/>
                    <a:pt x="1181" y="573"/>
                  </a:cubicBezTo>
                  <a:cubicBezTo>
                    <a:pt x="1284" y="467"/>
                    <a:pt x="1332" y="319"/>
                    <a:pt x="1373" y="177"/>
                  </a:cubicBezTo>
                  <a:cubicBezTo>
                    <a:pt x="1237" y="96"/>
                    <a:pt x="1061" y="9"/>
                    <a:pt x="907" y="1"/>
                  </a:cubicBezTo>
                  <a:cubicBezTo>
                    <a:pt x="905" y="1"/>
                    <a:pt x="902" y="1"/>
                    <a:pt x="899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2" name="Google Shape;7002;p55"/>
            <p:cNvSpPr/>
            <p:nvPr/>
          </p:nvSpPr>
          <p:spPr>
            <a:xfrm>
              <a:off x="2916331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445" y="0"/>
                  </a:moveTo>
                  <a:cubicBezTo>
                    <a:pt x="347" y="0"/>
                    <a:pt x="255" y="52"/>
                    <a:pt x="184" y="115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91" y="368"/>
                    <a:pt x="184" y="377"/>
                    <a:pt x="275" y="377"/>
                  </a:cubicBezTo>
                  <a:cubicBezTo>
                    <a:pt x="287" y="377"/>
                    <a:pt x="300" y="377"/>
                    <a:pt x="313" y="377"/>
                  </a:cubicBezTo>
                  <a:cubicBezTo>
                    <a:pt x="416" y="374"/>
                    <a:pt x="522" y="357"/>
                    <a:pt x="592" y="282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3" name="Google Shape;7003;p55"/>
            <p:cNvSpPr/>
            <p:nvPr/>
          </p:nvSpPr>
          <p:spPr>
            <a:xfrm>
              <a:off x="2595884" y="2643976"/>
              <a:ext cx="661402" cy="1123096"/>
            </a:xfrm>
            <a:custGeom>
              <a:avLst/>
              <a:gdLst/>
              <a:ahLst/>
              <a:cxnLst/>
              <a:rect l="l" t="t" r="r" b="b"/>
              <a:pathLst>
                <a:path w="15973" h="27123" extrusionOk="0">
                  <a:moveTo>
                    <a:pt x="7154" y="0"/>
                  </a:moveTo>
                  <a:cubicBezTo>
                    <a:pt x="6052" y="0"/>
                    <a:pt x="4994" y="204"/>
                    <a:pt x="4021" y="578"/>
                  </a:cubicBezTo>
                  <a:cubicBezTo>
                    <a:pt x="4760" y="648"/>
                    <a:pt x="5491" y="809"/>
                    <a:pt x="6183" y="1074"/>
                  </a:cubicBezTo>
                  <a:cubicBezTo>
                    <a:pt x="9263" y="2255"/>
                    <a:pt x="11439" y="5223"/>
                    <a:pt x="12231" y="8420"/>
                  </a:cubicBezTo>
                  <a:cubicBezTo>
                    <a:pt x="13020" y="11620"/>
                    <a:pt x="12574" y="15021"/>
                    <a:pt x="11592" y="18170"/>
                  </a:cubicBezTo>
                  <a:cubicBezTo>
                    <a:pt x="10699" y="21021"/>
                    <a:pt x="9045" y="24026"/>
                    <a:pt x="6169" y="24841"/>
                  </a:cubicBezTo>
                  <a:cubicBezTo>
                    <a:pt x="5663" y="24985"/>
                    <a:pt x="5145" y="25051"/>
                    <a:pt x="4625" y="25051"/>
                  </a:cubicBezTo>
                  <a:cubicBezTo>
                    <a:pt x="3244" y="25051"/>
                    <a:pt x="1849" y="24585"/>
                    <a:pt x="645" y="23875"/>
                  </a:cubicBezTo>
                  <a:cubicBezTo>
                    <a:pt x="422" y="23747"/>
                    <a:pt x="210" y="23608"/>
                    <a:pt x="0" y="23463"/>
                  </a:cubicBezTo>
                  <a:lnTo>
                    <a:pt x="0" y="23463"/>
                  </a:lnTo>
                  <a:cubicBezTo>
                    <a:pt x="1602" y="25678"/>
                    <a:pt x="4207" y="27123"/>
                    <a:pt x="7154" y="27123"/>
                  </a:cubicBezTo>
                  <a:cubicBezTo>
                    <a:pt x="12024" y="27123"/>
                    <a:pt x="15972" y="23175"/>
                    <a:pt x="15972" y="18301"/>
                  </a:cubicBezTo>
                  <a:lnTo>
                    <a:pt x="15972" y="8822"/>
                  </a:lnTo>
                  <a:cubicBezTo>
                    <a:pt x="15972" y="3954"/>
                    <a:pt x="12024" y="0"/>
                    <a:pt x="715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4" name="Google Shape;7004;p55"/>
            <p:cNvSpPr/>
            <p:nvPr/>
          </p:nvSpPr>
          <p:spPr>
            <a:xfrm>
              <a:off x="2730704" y="2612092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67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5" name="Google Shape;7005;p55"/>
            <p:cNvSpPr/>
            <p:nvPr/>
          </p:nvSpPr>
          <p:spPr>
            <a:xfrm>
              <a:off x="2731284" y="2616606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7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6" name="Google Shape;7006;p55"/>
            <p:cNvSpPr/>
            <p:nvPr/>
          </p:nvSpPr>
          <p:spPr>
            <a:xfrm>
              <a:off x="2767888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4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4" y="4412"/>
                    <a:pt x="235" y="4412"/>
                  </a:cubicBezTo>
                  <a:cubicBezTo>
                    <a:pt x="363" y="4412"/>
                    <a:pt x="472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7" name="Google Shape;7007;p55"/>
            <p:cNvSpPr/>
            <p:nvPr/>
          </p:nvSpPr>
          <p:spPr>
            <a:xfrm>
              <a:off x="2800226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8" name="Google Shape;7008;p55"/>
            <p:cNvSpPr/>
            <p:nvPr/>
          </p:nvSpPr>
          <p:spPr>
            <a:xfrm>
              <a:off x="2832565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9" name="Google Shape;7009;p55"/>
            <p:cNvSpPr/>
            <p:nvPr/>
          </p:nvSpPr>
          <p:spPr>
            <a:xfrm>
              <a:off x="2864821" y="3764693"/>
              <a:ext cx="19296" cy="182690"/>
            </a:xfrm>
            <a:custGeom>
              <a:avLst/>
              <a:gdLst/>
              <a:ahLst/>
              <a:cxnLst/>
              <a:rect l="l" t="t" r="r" b="b"/>
              <a:pathLst>
                <a:path w="466" h="4412" extrusionOk="0">
                  <a:moveTo>
                    <a:pt x="232" y="1"/>
                  </a:moveTo>
                  <a:cubicBezTo>
                    <a:pt x="103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3" y="4412"/>
                    <a:pt x="232" y="4412"/>
                  </a:cubicBezTo>
                  <a:cubicBezTo>
                    <a:pt x="363" y="4412"/>
                    <a:pt x="466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0" name="Google Shape;7010;p55"/>
            <p:cNvSpPr/>
            <p:nvPr/>
          </p:nvSpPr>
          <p:spPr>
            <a:xfrm>
              <a:off x="2899810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5" y="4412"/>
                  </a:cubicBezTo>
                  <a:cubicBezTo>
                    <a:pt x="369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1" name="Google Shape;7011;p55"/>
            <p:cNvSpPr/>
            <p:nvPr/>
          </p:nvSpPr>
          <p:spPr>
            <a:xfrm>
              <a:off x="2932149" y="3764693"/>
              <a:ext cx="19586" cy="182690"/>
            </a:xfrm>
            <a:custGeom>
              <a:avLst/>
              <a:gdLst/>
              <a:ahLst/>
              <a:cxnLst/>
              <a:rect l="l" t="t" r="r" b="b"/>
              <a:pathLst>
                <a:path w="473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2" name="Google Shape;7012;p55"/>
            <p:cNvSpPr/>
            <p:nvPr/>
          </p:nvSpPr>
          <p:spPr>
            <a:xfrm>
              <a:off x="2964487" y="3764693"/>
              <a:ext cx="19462" cy="182690"/>
            </a:xfrm>
            <a:custGeom>
              <a:avLst/>
              <a:gdLst/>
              <a:ahLst/>
              <a:cxnLst/>
              <a:rect l="l" t="t" r="r" b="b"/>
              <a:pathLst>
                <a:path w="470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3" name="Google Shape;7013;p55"/>
            <p:cNvSpPr/>
            <p:nvPr/>
          </p:nvSpPr>
          <p:spPr>
            <a:xfrm>
              <a:off x="2996743" y="3764693"/>
              <a:ext cx="19420" cy="182690"/>
            </a:xfrm>
            <a:custGeom>
              <a:avLst/>
              <a:gdLst/>
              <a:ahLst/>
              <a:cxnLst/>
              <a:rect l="l" t="t" r="r" b="b"/>
              <a:pathLst>
                <a:path w="469" h="4412" extrusionOk="0">
                  <a:moveTo>
                    <a:pt x="234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4" y="4412"/>
                  </a:cubicBezTo>
                  <a:cubicBezTo>
                    <a:pt x="366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4" name="Google Shape;7014;p55"/>
            <p:cNvSpPr/>
            <p:nvPr/>
          </p:nvSpPr>
          <p:spPr>
            <a:xfrm>
              <a:off x="2730704" y="3729248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70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5" name="Google Shape;7015;p55"/>
            <p:cNvSpPr/>
            <p:nvPr/>
          </p:nvSpPr>
          <p:spPr>
            <a:xfrm>
              <a:off x="2731284" y="3733762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9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6" name="Google Shape;7016;p55"/>
            <p:cNvSpPr/>
            <p:nvPr/>
          </p:nvSpPr>
          <p:spPr>
            <a:xfrm>
              <a:off x="2839522" y="4211762"/>
              <a:ext cx="105962" cy="106086"/>
            </a:xfrm>
            <a:custGeom>
              <a:avLst/>
              <a:gdLst/>
              <a:ahLst/>
              <a:cxnLst/>
              <a:rect l="l" t="t" r="r" b="b"/>
              <a:pathLst>
                <a:path w="2559" h="2562" extrusionOk="0">
                  <a:moveTo>
                    <a:pt x="1281" y="0"/>
                  </a:moveTo>
                  <a:lnTo>
                    <a:pt x="0" y="1281"/>
                  </a:lnTo>
                  <a:lnTo>
                    <a:pt x="1281" y="2561"/>
                  </a:lnTo>
                  <a:lnTo>
                    <a:pt x="2558" y="128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7" name="Google Shape;7017;p55"/>
            <p:cNvSpPr/>
            <p:nvPr/>
          </p:nvSpPr>
          <p:spPr>
            <a:xfrm>
              <a:off x="2861219" y="4348860"/>
              <a:ext cx="62774" cy="62774"/>
            </a:xfrm>
            <a:custGeom>
              <a:avLst/>
              <a:gdLst/>
              <a:ahLst/>
              <a:cxnLst/>
              <a:rect l="l" t="t" r="r" b="b"/>
              <a:pathLst>
                <a:path w="1516" h="1516" extrusionOk="0">
                  <a:moveTo>
                    <a:pt x="759" y="1"/>
                  </a:moveTo>
                  <a:cubicBezTo>
                    <a:pt x="341" y="1"/>
                    <a:pt x="1" y="338"/>
                    <a:pt x="1" y="757"/>
                  </a:cubicBezTo>
                  <a:cubicBezTo>
                    <a:pt x="1" y="1175"/>
                    <a:pt x="341" y="1516"/>
                    <a:pt x="759" y="1516"/>
                  </a:cubicBezTo>
                  <a:cubicBezTo>
                    <a:pt x="1178" y="1516"/>
                    <a:pt x="1515" y="1175"/>
                    <a:pt x="1515" y="757"/>
                  </a:cubicBezTo>
                  <a:cubicBezTo>
                    <a:pt x="1515" y="338"/>
                    <a:pt x="1178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8" name="Google Shape;7018;p55"/>
            <p:cNvSpPr/>
            <p:nvPr/>
          </p:nvSpPr>
          <p:spPr>
            <a:xfrm>
              <a:off x="2869666" y="4449603"/>
              <a:ext cx="41159" cy="178756"/>
            </a:xfrm>
            <a:custGeom>
              <a:avLst/>
              <a:gdLst/>
              <a:ahLst/>
              <a:cxnLst/>
              <a:rect l="l" t="t" r="r" b="b"/>
              <a:pathLst>
                <a:path w="994" h="4317" extrusionOk="0">
                  <a:moveTo>
                    <a:pt x="0" y="1"/>
                  </a:moveTo>
                  <a:lnTo>
                    <a:pt x="0" y="4316"/>
                  </a:lnTo>
                  <a:lnTo>
                    <a:pt x="993" y="431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9" name="Google Shape;7019;p55"/>
            <p:cNvSpPr/>
            <p:nvPr/>
          </p:nvSpPr>
          <p:spPr>
            <a:xfrm>
              <a:off x="2839604" y="4244349"/>
              <a:ext cx="105879" cy="73374"/>
            </a:xfrm>
            <a:custGeom>
              <a:avLst/>
              <a:gdLst/>
              <a:ahLst/>
              <a:cxnLst/>
              <a:rect l="l" t="t" r="r" b="b"/>
              <a:pathLst>
                <a:path w="2557" h="1772" extrusionOk="0">
                  <a:moveTo>
                    <a:pt x="2065" y="0"/>
                  </a:moveTo>
                  <a:lnTo>
                    <a:pt x="1083" y="979"/>
                  </a:lnTo>
                  <a:lnTo>
                    <a:pt x="297" y="195"/>
                  </a:lnTo>
                  <a:lnTo>
                    <a:pt x="1" y="494"/>
                  </a:lnTo>
                  <a:lnTo>
                    <a:pt x="1281" y="1772"/>
                  </a:lnTo>
                  <a:lnTo>
                    <a:pt x="2556" y="494"/>
                  </a:lnTo>
                  <a:lnTo>
                    <a:pt x="206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0" name="Google Shape;7020;p55"/>
            <p:cNvSpPr/>
            <p:nvPr/>
          </p:nvSpPr>
          <p:spPr>
            <a:xfrm>
              <a:off x="2863662" y="4353374"/>
              <a:ext cx="60331" cy="58053"/>
            </a:xfrm>
            <a:custGeom>
              <a:avLst/>
              <a:gdLst/>
              <a:ahLst/>
              <a:cxnLst/>
              <a:rect l="l" t="t" r="r" b="b"/>
              <a:pathLst>
                <a:path w="1457" h="1402" extrusionOk="0">
                  <a:moveTo>
                    <a:pt x="1080" y="1"/>
                  </a:moveTo>
                  <a:lnTo>
                    <a:pt x="1080" y="1"/>
                  </a:lnTo>
                  <a:cubicBezTo>
                    <a:pt x="1116" y="87"/>
                    <a:pt x="1136" y="185"/>
                    <a:pt x="1136" y="282"/>
                  </a:cubicBezTo>
                  <a:cubicBezTo>
                    <a:pt x="1136" y="701"/>
                    <a:pt x="798" y="1038"/>
                    <a:pt x="380" y="1038"/>
                  </a:cubicBezTo>
                  <a:cubicBezTo>
                    <a:pt x="240" y="1038"/>
                    <a:pt x="112" y="1002"/>
                    <a:pt x="0" y="932"/>
                  </a:cubicBezTo>
                  <a:lnTo>
                    <a:pt x="0" y="932"/>
                  </a:lnTo>
                  <a:cubicBezTo>
                    <a:pt x="112" y="1206"/>
                    <a:pt x="382" y="1401"/>
                    <a:pt x="700" y="1401"/>
                  </a:cubicBezTo>
                  <a:cubicBezTo>
                    <a:pt x="1119" y="1401"/>
                    <a:pt x="1456" y="1064"/>
                    <a:pt x="1456" y="645"/>
                  </a:cubicBezTo>
                  <a:cubicBezTo>
                    <a:pt x="1454" y="374"/>
                    <a:pt x="1303" y="132"/>
                    <a:pt x="1080" y="1"/>
                  </a:cubicBezTo>
                  <a:close/>
                </a:path>
              </a:pathLst>
            </a:custGeom>
            <a:solidFill>
              <a:srgbClr val="FAD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1" name="Google Shape;7021;p55"/>
            <p:cNvSpPr/>
            <p:nvPr/>
          </p:nvSpPr>
          <p:spPr>
            <a:xfrm>
              <a:off x="2869666" y="4449727"/>
              <a:ext cx="41159" cy="178632"/>
            </a:xfrm>
            <a:custGeom>
              <a:avLst/>
              <a:gdLst/>
              <a:ahLst/>
              <a:cxnLst/>
              <a:rect l="l" t="t" r="r" b="b"/>
              <a:pathLst>
                <a:path w="994" h="4314" extrusionOk="0">
                  <a:moveTo>
                    <a:pt x="608" y="0"/>
                  </a:moveTo>
                  <a:lnTo>
                    <a:pt x="608" y="3920"/>
                  </a:lnTo>
                  <a:lnTo>
                    <a:pt x="0" y="3920"/>
                  </a:lnTo>
                  <a:lnTo>
                    <a:pt x="0" y="4313"/>
                  </a:lnTo>
                  <a:lnTo>
                    <a:pt x="993" y="4313"/>
                  </a:lnTo>
                  <a:lnTo>
                    <a:pt x="993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Title 5">
            <a:extLst>
              <a:ext uri="{FF2B5EF4-FFF2-40B4-BE49-F238E27FC236}">
                <a16:creationId xmlns:a16="http://schemas.microsoft.com/office/drawing/2014/main" id="{AB569D66-B1DF-F180-9848-BE8035615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8182" y="3568363"/>
            <a:ext cx="2380055" cy="640857"/>
          </a:xfrm>
        </p:spPr>
        <p:txBody>
          <a:bodyPr/>
          <a:lstStyle/>
          <a:p>
            <a:r>
              <a:rPr lang="en-US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see</a:t>
            </a:r>
          </a:p>
        </p:txBody>
      </p:sp>
      <p:sp>
        <p:nvSpPr>
          <p:cNvPr id="11" name="Title 5">
            <a:extLst>
              <a:ext uri="{FF2B5EF4-FFF2-40B4-BE49-F238E27FC236}">
                <a16:creationId xmlns:a16="http://schemas.microsoft.com/office/drawing/2014/main" id="{C5990E15-0BEC-7F59-4F69-E472B74ADEA8}"/>
              </a:ext>
            </a:extLst>
          </p:cNvPr>
          <p:cNvSpPr txBox="1">
            <a:spLocks/>
          </p:cNvSpPr>
          <p:nvPr/>
        </p:nvSpPr>
        <p:spPr>
          <a:xfrm>
            <a:off x="2436902" y="1626204"/>
            <a:ext cx="2965309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7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r>
              <a:rPr lang="en-US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</a:t>
            </a:r>
          </a:p>
        </p:txBody>
      </p:sp>
      <p:sp>
        <p:nvSpPr>
          <p:cNvPr id="12" name="Title 5">
            <a:extLst>
              <a:ext uri="{FF2B5EF4-FFF2-40B4-BE49-F238E27FC236}">
                <a16:creationId xmlns:a16="http://schemas.microsoft.com/office/drawing/2014/main" id="{B0B6D679-F5A7-F25B-95CF-C4F3B2BF2CBC}"/>
              </a:ext>
            </a:extLst>
          </p:cNvPr>
          <p:cNvSpPr txBox="1">
            <a:spLocks/>
          </p:cNvSpPr>
          <p:nvPr/>
        </p:nvSpPr>
        <p:spPr>
          <a:xfrm>
            <a:off x="5289894" y="1664650"/>
            <a:ext cx="2380055" cy="64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7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r>
              <a:rPr lang="en-US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shopping</a:t>
            </a:r>
          </a:p>
        </p:txBody>
      </p:sp>
      <p:sp>
        <p:nvSpPr>
          <p:cNvPr id="13" name="Title 5">
            <a:extLst>
              <a:ext uri="{FF2B5EF4-FFF2-40B4-BE49-F238E27FC236}">
                <a16:creationId xmlns:a16="http://schemas.microsoft.com/office/drawing/2014/main" id="{68EDFA53-200D-F83B-CD77-D4B200D38B36}"/>
              </a:ext>
            </a:extLst>
          </p:cNvPr>
          <p:cNvSpPr txBox="1">
            <a:spLocks/>
          </p:cNvSpPr>
          <p:nvPr/>
        </p:nvSpPr>
        <p:spPr>
          <a:xfrm>
            <a:off x="4811003" y="3558046"/>
            <a:ext cx="2965309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7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r>
              <a:rPr lang="en-US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fireworks</a:t>
            </a:r>
          </a:p>
        </p:txBody>
      </p:sp>
      <p:pic>
        <p:nvPicPr>
          <p:cNvPr id="2" name="Picture 2" descr="Những câu từ Tiếng Anh cho mùa Tết 2022 - Wow English">
            <a:extLst>
              <a:ext uri="{FF2B5EF4-FFF2-40B4-BE49-F238E27FC236}">
                <a16:creationId xmlns:a16="http://schemas.microsoft.com/office/drawing/2014/main" id="{94529E67-8317-4D67-C4C9-6CA8F002C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098" y="2764785"/>
            <a:ext cx="2997396" cy="2382324"/>
          </a:xfrm>
          <a:prstGeom prst="ellipse">
            <a:avLst/>
          </a:prstGeom>
          <a:ln w="63500" cap="rnd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TỪ VỰNG TIẾNG ANH NGÀY TẾT">
            <a:extLst>
              <a:ext uri="{FF2B5EF4-FFF2-40B4-BE49-F238E27FC236}">
                <a16:creationId xmlns:a16="http://schemas.microsoft.com/office/drawing/2014/main" id="{E0261306-36FA-9FEA-DE56-2ACF2CADF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858" y="517709"/>
            <a:ext cx="3034513" cy="2121623"/>
          </a:xfrm>
          <a:prstGeom prst="ellipse">
            <a:avLst/>
          </a:prstGeom>
          <a:ln w="63500" cap="rnd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0850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46914E-6 L -0.14931 -0.006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65" y="-3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48148E-6 L -0.02621 0.03766 C -0.03159 0.04599 -0.03993 0.05093 -0.04843 0.05093 C -0.05816 0.05093 -0.06597 0.04599 -0.07135 0.03766 L -0.09739 -1.48148E-6 " pathEditMode="relative" rAng="0" ptsTypes="AAA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78" y="25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9" name="Google Shape;6699;p55"/>
          <p:cNvSpPr txBox="1">
            <a:spLocks noGrp="1"/>
          </p:cNvSpPr>
          <p:nvPr>
            <p:ph type="title" idx="2"/>
          </p:nvPr>
        </p:nvSpPr>
        <p:spPr>
          <a:xfrm>
            <a:off x="1735517" y="1399"/>
            <a:ext cx="5860500" cy="10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Matching</a:t>
            </a:r>
            <a:endParaRPr dirty="0"/>
          </a:p>
        </p:txBody>
      </p:sp>
      <p:grpSp>
        <p:nvGrpSpPr>
          <p:cNvPr id="6702" name="Google Shape;6702;p55"/>
          <p:cNvGrpSpPr/>
          <p:nvPr/>
        </p:nvGrpSpPr>
        <p:grpSpPr>
          <a:xfrm>
            <a:off x="656037" y="-2"/>
            <a:ext cx="858570" cy="3767747"/>
            <a:chOff x="2526900" y="1423675"/>
            <a:chExt cx="730387" cy="3204684"/>
          </a:xfrm>
        </p:grpSpPr>
        <p:sp>
          <p:nvSpPr>
            <p:cNvPr id="6703" name="Google Shape;6703;p55"/>
            <p:cNvSpPr/>
            <p:nvPr/>
          </p:nvSpPr>
          <p:spPr>
            <a:xfrm>
              <a:off x="2877409" y="1423675"/>
              <a:ext cx="30393" cy="3034797"/>
            </a:xfrm>
            <a:custGeom>
              <a:avLst/>
              <a:gdLst/>
              <a:ahLst/>
              <a:cxnLst/>
              <a:rect l="l" t="t" r="r" b="b"/>
              <a:pathLst>
                <a:path w="734" h="73291" extrusionOk="0">
                  <a:moveTo>
                    <a:pt x="0" y="0"/>
                  </a:moveTo>
                  <a:lnTo>
                    <a:pt x="0" y="73291"/>
                  </a:lnTo>
                  <a:lnTo>
                    <a:pt x="734" y="73291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4" name="Google Shape;6704;p55"/>
            <p:cNvSpPr/>
            <p:nvPr/>
          </p:nvSpPr>
          <p:spPr>
            <a:xfrm>
              <a:off x="2526900" y="2643976"/>
              <a:ext cx="730387" cy="1123096"/>
            </a:xfrm>
            <a:custGeom>
              <a:avLst/>
              <a:gdLst/>
              <a:ahLst/>
              <a:cxnLst/>
              <a:rect l="l" t="t" r="r" b="b"/>
              <a:pathLst>
                <a:path w="17639" h="27123" extrusionOk="0">
                  <a:moveTo>
                    <a:pt x="8820" y="0"/>
                  </a:moveTo>
                  <a:cubicBezTo>
                    <a:pt x="3949" y="0"/>
                    <a:pt x="1" y="3948"/>
                    <a:pt x="1" y="8822"/>
                  </a:cubicBezTo>
                  <a:lnTo>
                    <a:pt x="1" y="18301"/>
                  </a:lnTo>
                  <a:cubicBezTo>
                    <a:pt x="1" y="23175"/>
                    <a:pt x="3949" y="27123"/>
                    <a:pt x="8820" y="27123"/>
                  </a:cubicBezTo>
                  <a:cubicBezTo>
                    <a:pt x="13690" y="27123"/>
                    <a:pt x="17638" y="23172"/>
                    <a:pt x="17638" y="18301"/>
                  </a:cubicBezTo>
                  <a:lnTo>
                    <a:pt x="17638" y="8822"/>
                  </a:lnTo>
                  <a:cubicBezTo>
                    <a:pt x="17638" y="3948"/>
                    <a:pt x="13690" y="0"/>
                    <a:pt x="8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5" name="Google Shape;6705;p55"/>
            <p:cNvSpPr/>
            <p:nvPr/>
          </p:nvSpPr>
          <p:spPr>
            <a:xfrm>
              <a:off x="2538245" y="3182844"/>
              <a:ext cx="50848" cy="50890"/>
            </a:xfrm>
            <a:custGeom>
              <a:avLst/>
              <a:gdLst/>
              <a:ahLst/>
              <a:cxnLst/>
              <a:rect l="l" t="t" r="r" b="b"/>
              <a:pathLst>
                <a:path w="1228" h="1229" extrusionOk="0">
                  <a:moveTo>
                    <a:pt x="614" y="1"/>
                  </a:moveTo>
                  <a:cubicBezTo>
                    <a:pt x="277" y="1"/>
                    <a:pt x="0" y="277"/>
                    <a:pt x="0" y="615"/>
                  </a:cubicBezTo>
                  <a:cubicBezTo>
                    <a:pt x="0" y="952"/>
                    <a:pt x="277" y="1228"/>
                    <a:pt x="614" y="1228"/>
                  </a:cubicBezTo>
                  <a:cubicBezTo>
                    <a:pt x="954" y="1228"/>
                    <a:pt x="1228" y="955"/>
                    <a:pt x="1228" y="615"/>
                  </a:cubicBezTo>
                  <a:cubicBezTo>
                    <a:pt x="1228" y="277"/>
                    <a:pt x="954" y="1"/>
                    <a:pt x="6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6" name="Google Shape;6706;p55"/>
            <p:cNvSpPr/>
            <p:nvPr/>
          </p:nvSpPr>
          <p:spPr>
            <a:xfrm>
              <a:off x="3183612" y="3182844"/>
              <a:ext cx="50890" cy="50890"/>
            </a:xfrm>
            <a:custGeom>
              <a:avLst/>
              <a:gdLst/>
              <a:ahLst/>
              <a:cxnLst/>
              <a:rect l="l" t="t" r="r" b="b"/>
              <a:pathLst>
                <a:path w="1229" h="1229" extrusionOk="0">
                  <a:moveTo>
                    <a:pt x="615" y="1"/>
                  </a:moveTo>
                  <a:cubicBezTo>
                    <a:pt x="274" y="1"/>
                    <a:pt x="1" y="277"/>
                    <a:pt x="1" y="615"/>
                  </a:cubicBezTo>
                  <a:cubicBezTo>
                    <a:pt x="1" y="952"/>
                    <a:pt x="274" y="1228"/>
                    <a:pt x="615" y="1228"/>
                  </a:cubicBezTo>
                  <a:cubicBezTo>
                    <a:pt x="952" y="1228"/>
                    <a:pt x="1228" y="955"/>
                    <a:pt x="1228" y="615"/>
                  </a:cubicBezTo>
                  <a:cubicBezTo>
                    <a:pt x="1228" y="277"/>
                    <a:pt x="955" y="1"/>
                    <a:pt x="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7" name="Google Shape;6707;p55"/>
            <p:cNvSpPr/>
            <p:nvPr/>
          </p:nvSpPr>
          <p:spPr>
            <a:xfrm>
              <a:off x="2549674" y="2643976"/>
              <a:ext cx="684963" cy="302109"/>
            </a:xfrm>
            <a:custGeom>
              <a:avLst/>
              <a:gdLst/>
              <a:ahLst/>
              <a:cxnLst/>
              <a:rect l="l" t="t" r="r" b="b"/>
              <a:pathLst>
                <a:path w="16542" h="7296" extrusionOk="0">
                  <a:moveTo>
                    <a:pt x="8270" y="0"/>
                  </a:moveTo>
                  <a:cubicBezTo>
                    <a:pt x="4475" y="0"/>
                    <a:pt x="1245" y="2394"/>
                    <a:pt x="1" y="5753"/>
                  </a:cubicBezTo>
                  <a:cubicBezTo>
                    <a:pt x="1881" y="6735"/>
                    <a:pt x="4015" y="7296"/>
                    <a:pt x="6280" y="7296"/>
                  </a:cubicBezTo>
                  <a:lnTo>
                    <a:pt x="10261" y="7296"/>
                  </a:lnTo>
                  <a:cubicBezTo>
                    <a:pt x="12527" y="7296"/>
                    <a:pt x="14664" y="6738"/>
                    <a:pt x="16541" y="5753"/>
                  </a:cubicBezTo>
                  <a:cubicBezTo>
                    <a:pt x="15291" y="2397"/>
                    <a:pt x="12064" y="0"/>
                    <a:pt x="827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8" name="Google Shape;6708;p55"/>
            <p:cNvSpPr/>
            <p:nvPr/>
          </p:nvSpPr>
          <p:spPr>
            <a:xfrm>
              <a:off x="2563669" y="3505155"/>
              <a:ext cx="656516" cy="261778"/>
            </a:xfrm>
            <a:custGeom>
              <a:avLst/>
              <a:gdLst/>
              <a:ahLst/>
              <a:cxnLst/>
              <a:rect l="l" t="t" r="r" b="b"/>
              <a:pathLst>
                <a:path w="15855" h="6322" extrusionOk="0">
                  <a:moveTo>
                    <a:pt x="5940" y="0"/>
                  </a:moveTo>
                  <a:cubicBezTo>
                    <a:pt x="3808" y="0"/>
                    <a:pt x="1794" y="491"/>
                    <a:pt x="0" y="1367"/>
                  </a:cubicBezTo>
                  <a:cubicBezTo>
                    <a:pt x="1434" y="4299"/>
                    <a:pt x="4444" y="6322"/>
                    <a:pt x="7929" y="6322"/>
                  </a:cubicBezTo>
                  <a:cubicBezTo>
                    <a:pt x="11410" y="6322"/>
                    <a:pt x="14423" y="4299"/>
                    <a:pt x="15855" y="1367"/>
                  </a:cubicBezTo>
                  <a:cubicBezTo>
                    <a:pt x="14058" y="491"/>
                    <a:pt x="12046" y="0"/>
                    <a:pt x="991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9" name="Google Shape;6709;p55"/>
            <p:cNvSpPr/>
            <p:nvPr/>
          </p:nvSpPr>
          <p:spPr>
            <a:xfrm>
              <a:off x="2631925" y="2666990"/>
              <a:ext cx="520451" cy="1077076"/>
            </a:xfrm>
            <a:custGeom>
              <a:avLst/>
              <a:gdLst/>
              <a:ahLst/>
              <a:cxnLst/>
              <a:rect l="l" t="t" r="r" b="b"/>
              <a:pathLst>
                <a:path w="13222" h="27363" extrusionOk="0">
                  <a:moveTo>
                    <a:pt x="7935" y="243"/>
                  </a:moveTo>
                  <a:cubicBezTo>
                    <a:pt x="10713" y="243"/>
                    <a:pt x="12973" y="2503"/>
                    <a:pt x="12973" y="5282"/>
                  </a:cubicBezTo>
                  <a:lnTo>
                    <a:pt x="12973" y="22082"/>
                  </a:lnTo>
                  <a:cubicBezTo>
                    <a:pt x="12973" y="24860"/>
                    <a:pt x="10713" y="27120"/>
                    <a:pt x="7935" y="27120"/>
                  </a:cubicBezTo>
                  <a:lnTo>
                    <a:pt x="5282" y="27120"/>
                  </a:lnTo>
                  <a:cubicBezTo>
                    <a:pt x="2500" y="27120"/>
                    <a:pt x="240" y="24860"/>
                    <a:pt x="240" y="22082"/>
                  </a:cubicBezTo>
                  <a:lnTo>
                    <a:pt x="240" y="5282"/>
                  </a:lnTo>
                  <a:cubicBezTo>
                    <a:pt x="240" y="2503"/>
                    <a:pt x="2500" y="243"/>
                    <a:pt x="5282" y="243"/>
                  </a:cubicBezTo>
                  <a:close/>
                  <a:moveTo>
                    <a:pt x="5284" y="0"/>
                  </a:moveTo>
                  <a:cubicBezTo>
                    <a:pt x="2372" y="0"/>
                    <a:pt x="0" y="2372"/>
                    <a:pt x="0" y="5282"/>
                  </a:cubicBezTo>
                  <a:lnTo>
                    <a:pt x="0" y="22082"/>
                  </a:lnTo>
                  <a:cubicBezTo>
                    <a:pt x="0" y="24991"/>
                    <a:pt x="2372" y="27363"/>
                    <a:pt x="5284" y="27363"/>
                  </a:cubicBezTo>
                  <a:lnTo>
                    <a:pt x="7937" y="27363"/>
                  </a:lnTo>
                  <a:cubicBezTo>
                    <a:pt x="10850" y="27363"/>
                    <a:pt x="13219" y="24997"/>
                    <a:pt x="13221" y="22082"/>
                  </a:cubicBezTo>
                  <a:lnTo>
                    <a:pt x="13221" y="5282"/>
                  </a:lnTo>
                  <a:cubicBezTo>
                    <a:pt x="13221" y="2372"/>
                    <a:pt x="10850" y="0"/>
                    <a:pt x="79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0" name="Google Shape;6710;p55"/>
            <p:cNvSpPr/>
            <p:nvPr/>
          </p:nvSpPr>
          <p:spPr>
            <a:xfrm>
              <a:off x="2750000" y="2638758"/>
              <a:ext cx="284180" cy="1133282"/>
            </a:xfrm>
            <a:custGeom>
              <a:avLst/>
              <a:gdLst/>
              <a:ahLst/>
              <a:cxnLst/>
              <a:rect l="l" t="t" r="r" b="b"/>
              <a:pathLst>
                <a:path w="6863" h="27369" extrusionOk="0">
                  <a:moveTo>
                    <a:pt x="4107" y="249"/>
                  </a:moveTo>
                  <a:cubicBezTo>
                    <a:pt x="5493" y="249"/>
                    <a:pt x="6617" y="1376"/>
                    <a:pt x="6617" y="2760"/>
                  </a:cubicBezTo>
                  <a:lnTo>
                    <a:pt x="6617" y="24615"/>
                  </a:lnTo>
                  <a:cubicBezTo>
                    <a:pt x="6617" y="25999"/>
                    <a:pt x="5493" y="27126"/>
                    <a:pt x="4107" y="27126"/>
                  </a:cubicBezTo>
                  <a:lnTo>
                    <a:pt x="2754" y="27126"/>
                  </a:lnTo>
                  <a:cubicBezTo>
                    <a:pt x="1370" y="27126"/>
                    <a:pt x="243" y="25999"/>
                    <a:pt x="243" y="24615"/>
                  </a:cubicBezTo>
                  <a:lnTo>
                    <a:pt x="243" y="2760"/>
                  </a:lnTo>
                  <a:cubicBezTo>
                    <a:pt x="243" y="1376"/>
                    <a:pt x="1370" y="249"/>
                    <a:pt x="2754" y="249"/>
                  </a:cubicBezTo>
                  <a:close/>
                  <a:moveTo>
                    <a:pt x="2754" y="1"/>
                  </a:moveTo>
                  <a:cubicBezTo>
                    <a:pt x="1233" y="1"/>
                    <a:pt x="0" y="1240"/>
                    <a:pt x="0" y="2757"/>
                  </a:cubicBezTo>
                  <a:lnTo>
                    <a:pt x="0" y="24615"/>
                  </a:lnTo>
                  <a:cubicBezTo>
                    <a:pt x="0" y="26136"/>
                    <a:pt x="1239" y="27369"/>
                    <a:pt x="2754" y="27369"/>
                  </a:cubicBezTo>
                  <a:lnTo>
                    <a:pt x="4107" y="27369"/>
                  </a:lnTo>
                  <a:cubicBezTo>
                    <a:pt x="5627" y="27369"/>
                    <a:pt x="6863" y="26136"/>
                    <a:pt x="6863" y="24612"/>
                  </a:cubicBezTo>
                  <a:lnTo>
                    <a:pt x="6863" y="2757"/>
                  </a:lnTo>
                  <a:cubicBezTo>
                    <a:pt x="6863" y="1237"/>
                    <a:pt x="5624" y="1"/>
                    <a:pt x="4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1" name="Google Shape;6711;p55"/>
            <p:cNvSpPr/>
            <p:nvPr/>
          </p:nvSpPr>
          <p:spPr>
            <a:xfrm>
              <a:off x="2886974" y="2643976"/>
              <a:ext cx="10228" cy="1122971"/>
            </a:xfrm>
            <a:custGeom>
              <a:avLst/>
              <a:gdLst/>
              <a:ahLst/>
              <a:cxnLst/>
              <a:rect l="l" t="t" r="r" b="b"/>
              <a:pathLst>
                <a:path w="247" h="27120" extrusionOk="0">
                  <a:moveTo>
                    <a:pt x="1" y="0"/>
                  </a:moveTo>
                  <a:lnTo>
                    <a:pt x="1" y="27120"/>
                  </a:lnTo>
                  <a:lnTo>
                    <a:pt x="246" y="27120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2" name="Google Shape;6712;p55"/>
            <p:cNvSpPr/>
            <p:nvPr/>
          </p:nvSpPr>
          <p:spPr>
            <a:xfrm>
              <a:off x="2547231" y="2877759"/>
              <a:ext cx="689601" cy="73415"/>
            </a:xfrm>
            <a:custGeom>
              <a:avLst/>
              <a:gdLst/>
              <a:ahLst/>
              <a:cxnLst/>
              <a:rect l="l" t="t" r="r" b="b"/>
              <a:pathLst>
                <a:path w="16654" h="1773" extrusionOk="0">
                  <a:moveTo>
                    <a:pt x="113" y="1"/>
                  </a:moveTo>
                  <a:lnTo>
                    <a:pt x="1" y="219"/>
                  </a:lnTo>
                  <a:cubicBezTo>
                    <a:pt x="1945" y="1237"/>
                    <a:pt x="4135" y="1772"/>
                    <a:pt x="6337" y="1772"/>
                  </a:cubicBezTo>
                  <a:lnTo>
                    <a:pt x="10315" y="1772"/>
                  </a:lnTo>
                  <a:cubicBezTo>
                    <a:pt x="12519" y="1772"/>
                    <a:pt x="14709" y="1237"/>
                    <a:pt x="16653" y="219"/>
                  </a:cubicBezTo>
                  <a:lnTo>
                    <a:pt x="16542" y="1"/>
                  </a:lnTo>
                  <a:cubicBezTo>
                    <a:pt x="14631" y="1002"/>
                    <a:pt x="12477" y="1533"/>
                    <a:pt x="10315" y="1533"/>
                  </a:cubicBezTo>
                  <a:lnTo>
                    <a:pt x="6337" y="1533"/>
                  </a:lnTo>
                  <a:cubicBezTo>
                    <a:pt x="4175" y="1533"/>
                    <a:pt x="2024" y="1002"/>
                    <a:pt x="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3" name="Google Shape;6713;p55"/>
            <p:cNvSpPr/>
            <p:nvPr/>
          </p:nvSpPr>
          <p:spPr>
            <a:xfrm>
              <a:off x="2561350" y="3500186"/>
              <a:ext cx="661029" cy="66211"/>
            </a:xfrm>
            <a:custGeom>
              <a:avLst/>
              <a:gdLst/>
              <a:ahLst/>
              <a:cxnLst/>
              <a:rect l="l" t="t" r="r" b="b"/>
              <a:pathLst>
                <a:path w="15964" h="1599" extrusionOk="0">
                  <a:moveTo>
                    <a:pt x="5993" y="0"/>
                  </a:moveTo>
                  <a:cubicBezTo>
                    <a:pt x="3892" y="0"/>
                    <a:pt x="1878" y="466"/>
                    <a:pt x="0" y="1378"/>
                  </a:cubicBezTo>
                  <a:lnTo>
                    <a:pt x="109" y="1599"/>
                  </a:lnTo>
                  <a:cubicBezTo>
                    <a:pt x="1953" y="701"/>
                    <a:pt x="3934" y="243"/>
                    <a:pt x="5996" y="243"/>
                  </a:cubicBezTo>
                  <a:lnTo>
                    <a:pt x="9974" y="243"/>
                  </a:lnTo>
                  <a:cubicBezTo>
                    <a:pt x="12038" y="243"/>
                    <a:pt x="14016" y="701"/>
                    <a:pt x="15860" y="1599"/>
                  </a:cubicBezTo>
                  <a:lnTo>
                    <a:pt x="15964" y="1378"/>
                  </a:lnTo>
                  <a:cubicBezTo>
                    <a:pt x="14086" y="463"/>
                    <a:pt x="12072" y="0"/>
                    <a:pt x="99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4" name="Google Shape;6714;p55"/>
            <p:cNvSpPr/>
            <p:nvPr/>
          </p:nvSpPr>
          <p:spPr>
            <a:xfrm>
              <a:off x="2635717" y="3004339"/>
              <a:ext cx="512501" cy="442563"/>
            </a:xfrm>
            <a:custGeom>
              <a:avLst/>
              <a:gdLst/>
              <a:ahLst/>
              <a:cxnLst/>
              <a:rect l="l" t="t" r="r" b="b"/>
              <a:pathLst>
                <a:path w="12377" h="10688" extrusionOk="0">
                  <a:moveTo>
                    <a:pt x="6191" y="0"/>
                  </a:moveTo>
                  <a:cubicBezTo>
                    <a:pt x="5339" y="0"/>
                    <a:pt x="4487" y="445"/>
                    <a:pt x="4049" y="1335"/>
                  </a:cubicBezTo>
                  <a:lnTo>
                    <a:pt x="3644" y="2150"/>
                  </a:lnTo>
                  <a:lnTo>
                    <a:pt x="2746" y="2284"/>
                  </a:lnTo>
                  <a:cubicBezTo>
                    <a:pt x="785" y="2568"/>
                    <a:pt x="1" y="4979"/>
                    <a:pt x="1421" y="6359"/>
                  </a:cubicBezTo>
                  <a:lnTo>
                    <a:pt x="2074" y="6996"/>
                  </a:lnTo>
                  <a:lnTo>
                    <a:pt x="1920" y="7891"/>
                  </a:lnTo>
                  <a:cubicBezTo>
                    <a:pt x="1656" y="9436"/>
                    <a:pt x="2880" y="10687"/>
                    <a:pt x="4271" y="10687"/>
                  </a:cubicBezTo>
                  <a:cubicBezTo>
                    <a:pt x="4639" y="10687"/>
                    <a:pt x="5019" y="10600"/>
                    <a:pt x="5385" y="10407"/>
                  </a:cubicBezTo>
                  <a:lnTo>
                    <a:pt x="6192" y="9986"/>
                  </a:lnTo>
                  <a:lnTo>
                    <a:pt x="6998" y="10407"/>
                  </a:lnTo>
                  <a:cubicBezTo>
                    <a:pt x="7363" y="10600"/>
                    <a:pt x="7742" y="10687"/>
                    <a:pt x="8109" y="10687"/>
                  </a:cubicBezTo>
                  <a:cubicBezTo>
                    <a:pt x="9500" y="10687"/>
                    <a:pt x="10727" y="9436"/>
                    <a:pt x="10463" y="7891"/>
                  </a:cubicBezTo>
                  <a:lnTo>
                    <a:pt x="10309" y="6996"/>
                  </a:lnTo>
                  <a:lnTo>
                    <a:pt x="10962" y="6359"/>
                  </a:lnTo>
                  <a:cubicBezTo>
                    <a:pt x="12376" y="4976"/>
                    <a:pt x="11595" y="2568"/>
                    <a:pt x="9637" y="2284"/>
                  </a:cubicBezTo>
                  <a:lnTo>
                    <a:pt x="8736" y="2150"/>
                  </a:lnTo>
                  <a:lnTo>
                    <a:pt x="8331" y="1335"/>
                  </a:lnTo>
                  <a:cubicBezTo>
                    <a:pt x="7895" y="445"/>
                    <a:pt x="7043" y="0"/>
                    <a:pt x="6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5" name="Google Shape;6715;p55"/>
            <p:cNvSpPr/>
            <p:nvPr/>
          </p:nvSpPr>
          <p:spPr>
            <a:xfrm>
              <a:off x="2673853" y="3037133"/>
              <a:ext cx="436601" cy="376725"/>
            </a:xfrm>
            <a:custGeom>
              <a:avLst/>
              <a:gdLst/>
              <a:ahLst/>
              <a:cxnLst/>
              <a:rect l="l" t="t" r="r" b="b"/>
              <a:pathLst>
                <a:path w="10544" h="9098" extrusionOk="0">
                  <a:moveTo>
                    <a:pt x="5271" y="0"/>
                  </a:moveTo>
                  <a:cubicBezTo>
                    <a:pt x="4544" y="0"/>
                    <a:pt x="3818" y="378"/>
                    <a:pt x="3443" y="1134"/>
                  </a:cubicBezTo>
                  <a:lnTo>
                    <a:pt x="3100" y="1829"/>
                  </a:lnTo>
                  <a:lnTo>
                    <a:pt x="2333" y="1941"/>
                  </a:lnTo>
                  <a:cubicBezTo>
                    <a:pt x="667" y="2181"/>
                    <a:pt x="1" y="4231"/>
                    <a:pt x="1209" y="5411"/>
                  </a:cubicBezTo>
                  <a:lnTo>
                    <a:pt x="1761" y="5952"/>
                  </a:lnTo>
                  <a:lnTo>
                    <a:pt x="1630" y="6714"/>
                  </a:lnTo>
                  <a:cubicBezTo>
                    <a:pt x="1402" y="8028"/>
                    <a:pt x="2451" y="9097"/>
                    <a:pt x="3638" y="9097"/>
                  </a:cubicBezTo>
                  <a:cubicBezTo>
                    <a:pt x="3951" y="9097"/>
                    <a:pt x="4273" y="9023"/>
                    <a:pt x="4584" y="8859"/>
                  </a:cubicBezTo>
                  <a:lnTo>
                    <a:pt x="5271" y="8497"/>
                  </a:lnTo>
                  <a:lnTo>
                    <a:pt x="5957" y="8859"/>
                  </a:lnTo>
                  <a:cubicBezTo>
                    <a:pt x="6269" y="9023"/>
                    <a:pt x="6592" y="9098"/>
                    <a:pt x="6905" y="9098"/>
                  </a:cubicBezTo>
                  <a:cubicBezTo>
                    <a:pt x="8091" y="9098"/>
                    <a:pt x="9136" y="8032"/>
                    <a:pt x="8911" y="6714"/>
                  </a:cubicBezTo>
                  <a:lnTo>
                    <a:pt x="8777" y="5952"/>
                  </a:lnTo>
                  <a:lnTo>
                    <a:pt x="9332" y="5411"/>
                  </a:lnTo>
                  <a:cubicBezTo>
                    <a:pt x="10543" y="4237"/>
                    <a:pt x="9876" y="2186"/>
                    <a:pt x="8205" y="1941"/>
                  </a:cubicBezTo>
                  <a:lnTo>
                    <a:pt x="7438" y="1829"/>
                  </a:lnTo>
                  <a:lnTo>
                    <a:pt x="7098" y="1134"/>
                  </a:lnTo>
                  <a:cubicBezTo>
                    <a:pt x="6723" y="378"/>
                    <a:pt x="5997" y="0"/>
                    <a:pt x="5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6" name="Google Shape;6716;p55"/>
            <p:cNvSpPr/>
            <p:nvPr/>
          </p:nvSpPr>
          <p:spPr>
            <a:xfrm>
              <a:off x="2673853" y="3067319"/>
              <a:ext cx="401487" cy="362688"/>
            </a:xfrm>
            <a:custGeom>
              <a:avLst/>
              <a:gdLst/>
              <a:ahLst/>
              <a:cxnLst/>
              <a:rect l="l" t="t" r="r" b="b"/>
              <a:pathLst>
                <a:path w="9696" h="8759" extrusionOk="0">
                  <a:moveTo>
                    <a:pt x="1" y="4124"/>
                  </a:moveTo>
                  <a:lnTo>
                    <a:pt x="1" y="4124"/>
                  </a:lnTo>
                  <a:cubicBezTo>
                    <a:pt x="121" y="4378"/>
                    <a:pt x="280" y="4624"/>
                    <a:pt x="503" y="4838"/>
                  </a:cubicBezTo>
                  <a:lnTo>
                    <a:pt x="1156" y="5475"/>
                  </a:lnTo>
                  <a:lnTo>
                    <a:pt x="1002" y="6370"/>
                  </a:lnTo>
                  <a:cubicBezTo>
                    <a:pt x="991" y="6437"/>
                    <a:pt x="988" y="6498"/>
                    <a:pt x="980" y="6565"/>
                  </a:cubicBezTo>
                  <a:cubicBezTo>
                    <a:pt x="1861" y="6230"/>
                    <a:pt x="2897" y="5574"/>
                    <a:pt x="3868" y="5147"/>
                  </a:cubicBezTo>
                  <a:lnTo>
                    <a:pt x="3868" y="5147"/>
                  </a:lnTo>
                  <a:cubicBezTo>
                    <a:pt x="3867" y="5206"/>
                    <a:pt x="3885" y="5245"/>
                    <a:pt x="3941" y="5245"/>
                  </a:cubicBezTo>
                  <a:cubicBezTo>
                    <a:pt x="3949" y="5245"/>
                    <a:pt x="3956" y="5244"/>
                    <a:pt x="3965" y="5243"/>
                  </a:cubicBezTo>
                  <a:cubicBezTo>
                    <a:pt x="4252" y="5198"/>
                    <a:pt x="4531" y="5067"/>
                    <a:pt x="4710" y="4841"/>
                  </a:cubicBezTo>
                  <a:lnTo>
                    <a:pt x="4710" y="4841"/>
                  </a:lnTo>
                  <a:cubicBezTo>
                    <a:pt x="4439" y="4914"/>
                    <a:pt x="4156" y="5020"/>
                    <a:pt x="3868" y="5147"/>
                  </a:cubicBezTo>
                  <a:lnTo>
                    <a:pt x="3868" y="5147"/>
                  </a:lnTo>
                  <a:cubicBezTo>
                    <a:pt x="3870" y="4977"/>
                    <a:pt x="4037" y="4642"/>
                    <a:pt x="3904" y="4642"/>
                  </a:cubicBezTo>
                  <a:cubicBezTo>
                    <a:pt x="3893" y="4642"/>
                    <a:pt x="3880" y="4644"/>
                    <a:pt x="3864" y="4649"/>
                  </a:cubicBezTo>
                  <a:cubicBezTo>
                    <a:pt x="3100" y="4897"/>
                    <a:pt x="2639" y="5077"/>
                    <a:pt x="2176" y="5077"/>
                  </a:cubicBezTo>
                  <a:cubicBezTo>
                    <a:pt x="1625" y="5077"/>
                    <a:pt x="1071" y="4822"/>
                    <a:pt x="1" y="4124"/>
                  </a:cubicBezTo>
                  <a:close/>
                  <a:moveTo>
                    <a:pt x="7508" y="1"/>
                  </a:moveTo>
                  <a:cubicBezTo>
                    <a:pt x="7304" y="1081"/>
                    <a:pt x="6978" y="2138"/>
                    <a:pt x="6531" y="3142"/>
                  </a:cubicBezTo>
                  <a:cubicBezTo>
                    <a:pt x="6412" y="3418"/>
                    <a:pt x="6250" y="3720"/>
                    <a:pt x="5960" y="3803"/>
                  </a:cubicBezTo>
                  <a:cubicBezTo>
                    <a:pt x="5908" y="3819"/>
                    <a:pt x="5855" y="3826"/>
                    <a:pt x="5802" y="3826"/>
                  </a:cubicBezTo>
                  <a:cubicBezTo>
                    <a:pt x="5627" y="3826"/>
                    <a:pt x="5452" y="3748"/>
                    <a:pt x="5315" y="3636"/>
                  </a:cubicBezTo>
                  <a:cubicBezTo>
                    <a:pt x="5134" y="3488"/>
                    <a:pt x="5008" y="3290"/>
                    <a:pt x="4883" y="3095"/>
                  </a:cubicBezTo>
                  <a:cubicBezTo>
                    <a:pt x="4249" y="2102"/>
                    <a:pt x="3616" y="1109"/>
                    <a:pt x="2983" y="113"/>
                  </a:cubicBezTo>
                  <a:lnTo>
                    <a:pt x="2729" y="629"/>
                  </a:lnTo>
                  <a:lnTo>
                    <a:pt x="2235" y="698"/>
                  </a:lnTo>
                  <a:cubicBezTo>
                    <a:pt x="3265" y="1348"/>
                    <a:pt x="4157" y="2197"/>
                    <a:pt x="4673" y="3282"/>
                  </a:cubicBezTo>
                  <a:cubicBezTo>
                    <a:pt x="4908" y="3778"/>
                    <a:pt x="5045" y="4409"/>
                    <a:pt x="4710" y="4841"/>
                  </a:cubicBezTo>
                  <a:cubicBezTo>
                    <a:pt x="4714" y="4840"/>
                    <a:pt x="4718" y="4840"/>
                    <a:pt x="4721" y="4840"/>
                  </a:cubicBezTo>
                  <a:cubicBezTo>
                    <a:pt x="4845" y="4840"/>
                    <a:pt x="4774" y="5371"/>
                    <a:pt x="4883" y="5461"/>
                  </a:cubicBezTo>
                  <a:cubicBezTo>
                    <a:pt x="4961" y="5522"/>
                    <a:pt x="4989" y="5622"/>
                    <a:pt x="5005" y="5720"/>
                  </a:cubicBezTo>
                  <a:cubicBezTo>
                    <a:pt x="5095" y="6192"/>
                    <a:pt x="5047" y="6680"/>
                    <a:pt x="4983" y="7157"/>
                  </a:cubicBezTo>
                  <a:cubicBezTo>
                    <a:pt x="4913" y="7695"/>
                    <a:pt x="4821" y="8228"/>
                    <a:pt x="4713" y="8758"/>
                  </a:cubicBezTo>
                  <a:lnTo>
                    <a:pt x="5271" y="8465"/>
                  </a:lnTo>
                  <a:lnTo>
                    <a:pt x="5683" y="8683"/>
                  </a:lnTo>
                  <a:cubicBezTo>
                    <a:pt x="5625" y="8236"/>
                    <a:pt x="5583" y="7784"/>
                    <a:pt x="5563" y="7335"/>
                  </a:cubicBezTo>
                  <a:cubicBezTo>
                    <a:pt x="5530" y="6599"/>
                    <a:pt x="5563" y="5815"/>
                    <a:pt x="5976" y="5210"/>
                  </a:cubicBezTo>
                  <a:cubicBezTo>
                    <a:pt x="6004" y="5168"/>
                    <a:pt x="6038" y="5126"/>
                    <a:pt x="6082" y="5098"/>
                  </a:cubicBezTo>
                  <a:cubicBezTo>
                    <a:pt x="6141" y="5062"/>
                    <a:pt x="6211" y="5059"/>
                    <a:pt x="6280" y="5059"/>
                  </a:cubicBezTo>
                  <a:cubicBezTo>
                    <a:pt x="6284" y="5059"/>
                    <a:pt x="6288" y="5059"/>
                    <a:pt x="6291" y="5059"/>
                  </a:cubicBezTo>
                  <a:cubicBezTo>
                    <a:pt x="7364" y="5059"/>
                    <a:pt x="8390" y="5467"/>
                    <a:pt x="9436" y="5731"/>
                  </a:cubicBezTo>
                  <a:lnTo>
                    <a:pt x="9394" y="5475"/>
                  </a:lnTo>
                  <a:lnTo>
                    <a:pt x="9695" y="5170"/>
                  </a:lnTo>
                  <a:cubicBezTo>
                    <a:pt x="9321" y="5154"/>
                    <a:pt x="8950" y="5134"/>
                    <a:pt x="8579" y="5078"/>
                  </a:cubicBezTo>
                  <a:cubicBezTo>
                    <a:pt x="8200" y="5023"/>
                    <a:pt x="7823" y="4939"/>
                    <a:pt x="7458" y="4825"/>
                  </a:cubicBezTo>
                  <a:cubicBezTo>
                    <a:pt x="7215" y="4749"/>
                    <a:pt x="6975" y="4657"/>
                    <a:pt x="6780" y="4501"/>
                  </a:cubicBezTo>
                  <a:cubicBezTo>
                    <a:pt x="6584" y="4345"/>
                    <a:pt x="6434" y="4110"/>
                    <a:pt x="6434" y="3859"/>
                  </a:cubicBezTo>
                  <a:cubicBezTo>
                    <a:pt x="6434" y="3605"/>
                    <a:pt x="6582" y="3374"/>
                    <a:pt x="6721" y="3165"/>
                  </a:cubicBezTo>
                  <a:lnTo>
                    <a:pt x="8342" y="707"/>
                  </a:lnTo>
                  <a:lnTo>
                    <a:pt x="7820" y="629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7" name="Google Shape;6717;p55"/>
            <p:cNvSpPr/>
            <p:nvPr/>
          </p:nvSpPr>
          <p:spPr>
            <a:xfrm>
              <a:off x="2809129" y="3142762"/>
              <a:ext cx="165796" cy="165837"/>
            </a:xfrm>
            <a:custGeom>
              <a:avLst/>
              <a:gdLst/>
              <a:ahLst/>
              <a:cxnLst/>
              <a:rect l="l" t="t" r="r" b="b"/>
              <a:pathLst>
                <a:path w="4004" h="4005" extrusionOk="0">
                  <a:moveTo>
                    <a:pt x="2004" y="1"/>
                  </a:moveTo>
                  <a:cubicBezTo>
                    <a:pt x="896" y="1"/>
                    <a:pt x="0" y="896"/>
                    <a:pt x="0" y="2001"/>
                  </a:cubicBezTo>
                  <a:cubicBezTo>
                    <a:pt x="0" y="3109"/>
                    <a:pt x="896" y="4004"/>
                    <a:pt x="2004" y="4004"/>
                  </a:cubicBezTo>
                  <a:cubicBezTo>
                    <a:pt x="3108" y="4004"/>
                    <a:pt x="4004" y="3109"/>
                    <a:pt x="4004" y="2001"/>
                  </a:cubicBezTo>
                  <a:cubicBezTo>
                    <a:pt x="4004" y="896"/>
                    <a:pt x="3108" y="1"/>
                    <a:pt x="20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8" name="Google Shape;6718;p55"/>
            <p:cNvSpPr/>
            <p:nvPr/>
          </p:nvSpPr>
          <p:spPr>
            <a:xfrm>
              <a:off x="2826230" y="3168973"/>
              <a:ext cx="131593" cy="113374"/>
            </a:xfrm>
            <a:custGeom>
              <a:avLst/>
              <a:gdLst/>
              <a:ahLst/>
              <a:cxnLst/>
              <a:rect l="l" t="t" r="r" b="b"/>
              <a:pathLst>
                <a:path w="3178" h="2738" extrusionOk="0">
                  <a:moveTo>
                    <a:pt x="1589" y="1"/>
                  </a:moveTo>
                  <a:cubicBezTo>
                    <a:pt x="1371" y="1"/>
                    <a:pt x="1151" y="115"/>
                    <a:pt x="1035" y="344"/>
                  </a:cubicBezTo>
                  <a:lnTo>
                    <a:pt x="932" y="553"/>
                  </a:lnTo>
                  <a:lnTo>
                    <a:pt x="701" y="584"/>
                  </a:lnTo>
                  <a:cubicBezTo>
                    <a:pt x="198" y="654"/>
                    <a:pt x="0" y="1270"/>
                    <a:pt x="363" y="1627"/>
                  </a:cubicBezTo>
                  <a:lnTo>
                    <a:pt x="530" y="1792"/>
                  </a:lnTo>
                  <a:lnTo>
                    <a:pt x="491" y="2021"/>
                  </a:lnTo>
                  <a:cubicBezTo>
                    <a:pt x="425" y="2416"/>
                    <a:pt x="739" y="2737"/>
                    <a:pt x="1096" y="2737"/>
                  </a:cubicBezTo>
                  <a:cubicBezTo>
                    <a:pt x="1190" y="2737"/>
                    <a:pt x="1287" y="2715"/>
                    <a:pt x="1381" y="2665"/>
                  </a:cubicBezTo>
                  <a:lnTo>
                    <a:pt x="1588" y="2559"/>
                  </a:lnTo>
                  <a:lnTo>
                    <a:pt x="1791" y="2665"/>
                  </a:lnTo>
                  <a:cubicBezTo>
                    <a:pt x="1886" y="2715"/>
                    <a:pt x="1983" y="2737"/>
                    <a:pt x="2078" y="2737"/>
                  </a:cubicBezTo>
                  <a:cubicBezTo>
                    <a:pt x="2435" y="2737"/>
                    <a:pt x="2747" y="2416"/>
                    <a:pt x="2681" y="2021"/>
                  </a:cubicBezTo>
                  <a:lnTo>
                    <a:pt x="2642" y="1792"/>
                  </a:lnTo>
                  <a:lnTo>
                    <a:pt x="2810" y="1627"/>
                  </a:lnTo>
                  <a:cubicBezTo>
                    <a:pt x="3178" y="1276"/>
                    <a:pt x="2974" y="657"/>
                    <a:pt x="2472" y="584"/>
                  </a:cubicBezTo>
                  <a:lnTo>
                    <a:pt x="2243" y="553"/>
                  </a:lnTo>
                  <a:lnTo>
                    <a:pt x="2137" y="344"/>
                  </a:lnTo>
                  <a:cubicBezTo>
                    <a:pt x="2026" y="115"/>
                    <a:pt x="1808" y="1"/>
                    <a:pt x="158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9" name="Google Shape;6719;p55"/>
            <p:cNvSpPr/>
            <p:nvPr/>
          </p:nvSpPr>
          <p:spPr>
            <a:xfrm>
              <a:off x="2849335" y="3182844"/>
              <a:ext cx="85506" cy="85548"/>
            </a:xfrm>
            <a:custGeom>
              <a:avLst/>
              <a:gdLst/>
              <a:ahLst/>
              <a:cxnLst/>
              <a:rect l="l" t="t" r="r" b="b"/>
              <a:pathLst>
                <a:path w="2065" h="2066" extrusionOk="0">
                  <a:moveTo>
                    <a:pt x="1033" y="1"/>
                  </a:moveTo>
                  <a:cubicBezTo>
                    <a:pt x="461" y="1"/>
                    <a:pt x="0" y="461"/>
                    <a:pt x="0" y="1033"/>
                  </a:cubicBezTo>
                  <a:cubicBezTo>
                    <a:pt x="0" y="1605"/>
                    <a:pt x="461" y="2065"/>
                    <a:pt x="1033" y="2065"/>
                  </a:cubicBezTo>
                  <a:cubicBezTo>
                    <a:pt x="1604" y="2065"/>
                    <a:pt x="2065" y="1605"/>
                    <a:pt x="2065" y="1033"/>
                  </a:cubicBezTo>
                  <a:cubicBezTo>
                    <a:pt x="2065" y="467"/>
                    <a:pt x="1604" y="1"/>
                    <a:pt x="10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0" name="Google Shape;6720;p55"/>
            <p:cNvSpPr/>
            <p:nvPr/>
          </p:nvSpPr>
          <p:spPr>
            <a:xfrm>
              <a:off x="2889541" y="3099119"/>
              <a:ext cx="5093" cy="255774"/>
            </a:xfrm>
            <a:custGeom>
              <a:avLst/>
              <a:gdLst/>
              <a:ahLst/>
              <a:cxnLst/>
              <a:rect l="l" t="t" r="r" b="b"/>
              <a:pathLst>
                <a:path w="123" h="6177" extrusionOk="0">
                  <a:moveTo>
                    <a:pt x="0" y="0"/>
                  </a:moveTo>
                  <a:lnTo>
                    <a:pt x="0" y="6177"/>
                  </a:lnTo>
                  <a:lnTo>
                    <a:pt x="123" y="6177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1" name="Google Shape;6721;p55"/>
            <p:cNvSpPr/>
            <p:nvPr/>
          </p:nvSpPr>
          <p:spPr>
            <a:xfrm>
              <a:off x="2879479" y="3077050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0"/>
                  </a:moveTo>
                  <a:cubicBezTo>
                    <a:pt x="140" y="0"/>
                    <a:pt x="0" y="140"/>
                    <a:pt x="0" y="313"/>
                  </a:cubicBezTo>
                  <a:cubicBezTo>
                    <a:pt x="0" y="489"/>
                    <a:pt x="140" y="628"/>
                    <a:pt x="313" y="628"/>
                  </a:cubicBezTo>
                  <a:cubicBezTo>
                    <a:pt x="489" y="628"/>
                    <a:pt x="628" y="489"/>
                    <a:pt x="628" y="313"/>
                  </a:cubicBezTo>
                  <a:cubicBezTo>
                    <a:pt x="628" y="140"/>
                    <a:pt x="489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2" name="Google Shape;6722;p55"/>
            <p:cNvSpPr/>
            <p:nvPr/>
          </p:nvSpPr>
          <p:spPr>
            <a:xfrm>
              <a:off x="2887222" y="3084875"/>
              <a:ext cx="10559" cy="10352"/>
            </a:xfrm>
            <a:custGeom>
              <a:avLst/>
              <a:gdLst/>
              <a:ahLst/>
              <a:cxnLst/>
              <a:rect l="l" t="t" r="r" b="b"/>
              <a:pathLst>
                <a:path w="255" h="250" extrusionOk="0">
                  <a:moveTo>
                    <a:pt x="135" y="1"/>
                  </a:moveTo>
                  <a:cubicBezTo>
                    <a:pt x="132" y="1"/>
                    <a:pt x="129" y="1"/>
                    <a:pt x="126" y="1"/>
                  </a:cubicBezTo>
                  <a:cubicBezTo>
                    <a:pt x="56" y="1"/>
                    <a:pt x="0" y="57"/>
                    <a:pt x="0" y="127"/>
                  </a:cubicBezTo>
                  <a:cubicBezTo>
                    <a:pt x="0" y="196"/>
                    <a:pt x="56" y="249"/>
                    <a:pt x="126" y="249"/>
                  </a:cubicBezTo>
                  <a:cubicBezTo>
                    <a:pt x="196" y="249"/>
                    <a:pt x="254" y="196"/>
                    <a:pt x="254" y="127"/>
                  </a:cubicBezTo>
                  <a:cubicBezTo>
                    <a:pt x="254" y="55"/>
                    <a:pt x="198" y="1"/>
                    <a:pt x="135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3" name="Google Shape;6723;p55"/>
            <p:cNvSpPr/>
            <p:nvPr/>
          </p:nvSpPr>
          <p:spPr>
            <a:xfrm>
              <a:off x="2879355" y="3350914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1"/>
                  </a:moveTo>
                  <a:cubicBezTo>
                    <a:pt x="140" y="1"/>
                    <a:pt x="1" y="146"/>
                    <a:pt x="1" y="316"/>
                  </a:cubicBezTo>
                  <a:cubicBezTo>
                    <a:pt x="1" y="489"/>
                    <a:pt x="143" y="629"/>
                    <a:pt x="313" y="629"/>
                  </a:cubicBezTo>
                  <a:cubicBezTo>
                    <a:pt x="489" y="629"/>
                    <a:pt x="628" y="486"/>
                    <a:pt x="628" y="316"/>
                  </a:cubicBezTo>
                  <a:cubicBezTo>
                    <a:pt x="628" y="146"/>
                    <a:pt x="489" y="6"/>
                    <a:pt x="313" y="1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4" name="Google Shape;6724;p55"/>
            <p:cNvSpPr/>
            <p:nvPr/>
          </p:nvSpPr>
          <p:spPr>
            <a:xfrm>
              <a:off x="2887222" y="3358782"/>
              <a:ext cx="10559" cy="10435"/>
            </a:xfrm>
            <a:custGeom>
              <a:avLst/>
              <a:gdLst/>
              <a:ahLst/>
              <a:cxnLst/>
              <a:rect l="l" t="t" r="r" b="b"/>
              <a:pathLst>
                <a:path w="255" h="252" extrusionOk="0">
                  <a:moveTo>
                    <a:pt x="126" y="1"/>
                  </a:moveTo>
                  <a:cubicBezTo>
                    <a:pt x="56" y="1"/>
                    <a:pt x="0" y="56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6" y="252"/>
                    <a:pt x="254" y="196"/>
                    <a:pt x="254" y="126"/>
                  </a:cubicBezTo>
                  <a:cubicBezTo>
                    <a:pt x="254" y="56"/>
                    <a:pt x="193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5" name="Google Shape;6725;p55"/>
            <p:cNvSpPr/>
            <p:nvPr/>
          </p:nvSpPr>
          <p:spPr>
            <a:xfrm>
              <a:off x="2764534" y="3224209"/>
              <a:ext cx="255816" cy="5135"/>
            </a:xfrm>
            <a:custGeom>
              <a:avLst/>
              <a:gdLst/>
              <a:ahLst/>
              <a:cxnLst/>
              <a:rect l="l" t="t" r="r" b="b"/>
              <a:pathLst>
                <a:path w="6178" h="124" extrusionOk="0">
                  <a:moveTo>
                    <a:pt x="1" y="1"/>
                  </a:moveTo>
                  <a:lnTo>
                    <a:pt x="1" y="123"/>
                  </a:lnTo>
                  <a:lnTo>
                    <a:pt x="6177" y="123"/>
                  </a:lnTo>
                  <a:lnTo>
                    <a:pt x="6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6" name="Google Shape;6726;p55"/>
            <p:cNvSpPr/>
            <p:nvPr/>
          </p:nvSpPr>
          <p:spPr>
            <a:xfrm>
              <a:off x="3016370" y="3213941"/>
              <a:ext cx="26004" cy="26004"/>
            </a:xfrm>
            <a:custGeom>
              <a:avLst/>
              <a:gdLst/>
              <a:ahLst/>
              <a:cxnLst/>
              <a:rect l="l" t="t" r="r" b="b"/>
              <a:pathLst>
                <a:path w="628" h="628" extrusionOk="0">
                  <a:moveTo>
                    <a:pt x="316" y="0"/>
                  </a:moveTo>
                  <a:cubicBezTo>
                    <a:pt x="140" y="0"/>
                    <a:pt x="0" y="140"/>
                    <a:pt x="0" y="315"/>
                  </a:cubicBezTo>
                  <a:cubicBezTo>
                    <a:pt x="0" y="488"/>
                    <a:pt x="140" y="628"/>
                    <a:pt x="316" y="628"/>
                  </a:cubicBezTo>
                  <a:cubicBezTo>
                    <a:pt x="489" y="628"/>
                    <a:pt x="628" y="488"/>
                    <a:pt x="628" y="315"/>
                  </a:cubicBezTo>
                  <a:cubicBezTo>
                    <a:pt x="628" y="140"/>
                    <a:pt x="489" y="0"/>
                    <a:pt x="316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7" name="Google Shape;6727;p55"/>
            <p:cNvSpPr/>
            <p:nvPr/>
          </p:nvSpPr>
          <p:spPr>
            <a:xfrm>
              <a:off x="3024237" y="3221891"/>
              <a:ext cx="10518" cy="10435"/>
            </a:xfrm>
            <a:custGeom>
              <a:avLst/>
              <a:gdLst/>
              <a:ahLst/>
              <a:cxnLst/>
              <a:rect l="l" t="t" r="r" b="b"/>
              <a:pathLst>
                <a:path w="254" h="252" extrusionOk="0">
                  <a:moveTo>
                    <a:pt x="126" y="1"/>
                  </a:moveTo>
                  <a:cubicBezTo>
                    <a:pt x="56" y="1"/>
                    <a:pt x="0" y="57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5" y="252"/>
                    <a:pt x="254" y="196"/>
                    <a:pt x="251" y="126"/>
                  </a:cubicBezTo>
                  <a:cubicBezTo>
                    <a:pt x="251" y="57"/>
                    <a:pt x="195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8" name="Google Shape;6728;p55"/>
            <p:cNvSpPr/>
            <p:nvPr/>
          </p:nvSpPr>
          <p:spPr>
            <a:xfrm>
              <a:off x="2742464" y="3213941"/>
              <a:ext cx="26045" cy="26004"/>
            </a:xfrm>
            <a:custGeom>
              <a:avLst/>
              <a:gdLst/>
              <a:ahLst/>
              <a:cxnLst/>
              <a:rect l="l" t="t" r="r" b="b"/>
              <a:pathLst>
                <a:path w="629" h="628" extrusionOk="0">
                  <a:moveTo>
                    <a:pt x="313" y="0"/>
                  </a:moveTo>
                  <a:cubicBezTo>
                    <a:pt x="140" y="0"/>
                    <a:pt x="1" y="142"/>
                    <a:pt x="1" y="315"/>
                  </a:cubicBezTo>
                  <a:cubicBezTo>
                    <a:pt x="1" y="488"/>
                    <a:pt x="143" y="628"/>
                    <a:pt x="313" y="628"/>
                  </a:cubicBezTo>
                  <a:cubicBezTo>
                    <a:pt x="486" y="628"/>
                    <a:pt x="626" y="488"/>
                    <a:pt x="628" y="315"/>
                  </a:cubicBezTo>
                  <a:cubicBezTo>
                    <a:pt x="628" y="140"/>
                    <a:pt x="483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9" name="Google Shape;6729;p55"/>
            <p:cNvSpPr/>
            <p:nvPr/>
          </p:nvSpPr>
          <p:spPr>
            <a:xfrm>
              <a:off x="2750207" y="3221891"/>
              <a:ext cx="10435" cy="10435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126" y="1"/>
                  </a:moveTo>
                  <a:cubicBezTo>
                    <a:pt x="56" y="1"/>
                    <a:pt x="1" y="57"/>
                    <a:pt x="1" y="126"/>
                  </a:cubicBezTo>
                  <a:cubicBezTo>
                    <a:pt x="1" y="196"/>
                    <a:pt x="56" y="252"/>
                    <a:pt x="126" y="252"/>
                  </a:cubicBezTo>
                  <a:cubicBezTo>
                    <a:pt x="196" y="252"/>
                    <a:pt x="252" y="196"/>
                    <a:pt x="252" y="126"/>
                  </a:cubicBezTo>
                  <a:cubicBezTo>
                    <a:pt x="252" y="57"/>
                    <a:pt x="196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0" name="Google Shape;6730;p55"/>
            <p:cNvSpPr/>
            <p:nvPr/>
          </p:nvSpPr>
          <p:spPr>
            <a:xfrm>
              <a:off x="2821137" y="3155930"/>
              <a:ext cx="141904" cy="141904"/>
            </a:xfrm>
            <a:custGeom>
              <a:avLst/>
              <a:gdLst/>
              <a:ahLst/>
              <a:cxnLst/>
              <a:rect l="l" t="t" r="r" b="b"/>
              <a:pathLst>
                <a:path w="3427" h="3427" extrusionOk="0">
                  <a:moveTo>
                    <a:pt x="3340" y="1"/>
                  </a:moveTo>
                  <a:lnTo>
                    <a:pt x="1" y="3340"/>
                  </a:lnTo>
                  <a:lnTo>
                    <a:pt x="87" y="3427"/>
                  </a:lnTo>
                  <a:lnTo>
                    <a:pt x="3426" y="87"/>
                  </a:lnTo>
                  <a:lnTo>
                    <a:pt x="33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1" name="Google Shape;6731;p55"/>
            <p:cNvSpPr/>
            <p:nvPr/>
          </p:nvSpPr>
          <p:spPr>
            <a:xfrm>
              <a:off x="2956413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0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0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2" name="Google Shape;6732;p55"/>
            <p:cNvSpPr/>
            <p:nvPr/>
          </p:nvSpPr>
          <p:spPr>
            <a:xfrm>
              <a:off x="2962086" y="3149056"/>
              <a:ext cx="8820" cy="8033"/>
            </a:xfrm>
            <a:custGeom>
              <a:avLst/>
              <a:gdLst/>
              <a:ahLst/>
              <a:cxnLst/>
              <a:rect l="l" t="t" r="r" b="b"/>
              <a:pathLst>
                <a:path w="213" h="194" extrusionOk="0">
                  <a:moveTo>
                    <a:pt x="109" y="1"/>
                  </a:moveTo>
                  <a:cubicBezTo>
                    <a:pt x="84" y="1"/>
                    <a:pt x="59" y="11"/>
                    <a:pt x="39" y="30"/>
                  </a:cubicBezTo>
                  <a:cubicBezTo>
                    <a:pt x="0" y="64"/>
                    <a:pt x="0" y="128"/>
                    <a:pt x="39" y="167"/>
                  </a:cubicBezTo>
                  <a:cubicBezTo>
                    <a:pt x="56" y="185"/>
                    <a:pt x="80" y="194"/>
                    <a:pt x="105" y="194"/>
                  </a:cubicBezTo>
                  <a:cubicBezTo>
                    <a:pt x="131" y="194"/>
                    <a:pt x="156" y="185"/>
                    <a:pt x="176" y="167"/>
                  </a:cubicBezTo>
                  <a:cubicBezTo>
                    <a:pt x="212" y="128"/>
                    <a:pt x="212" y="64"/>
                    <a:pt x="176" y="30"/>
                  </a:cubicBezTo>
                  <a:cubicBezTo>
                    <a:pt x="158" y="11"/>
                    <a:pt x="133" y="1"/>
                    <a:pt x="10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3" name="Google Shape;6733;p55"/>
            <p:cNvSpPr/>
            <p:nvPr/>
          </p:nvSpPr>
          <p:spPr>
            <a:xfrm>
              <a:off x="2808425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3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3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4" name="Google Shape;6734;p55"/>
            <p:cNvSpPr/>
            <p:nvPr/>
          </p:nvSpPr>
          <p:spPr>
            <a:xfrm>
              <a:off x="2814305" y="3297003"/>
              <a:ext cx="8157" cy="8116"/>
            </a:xfrm>
            <a:custGeom>
              <a:avLst/>
              <a:gdLst/>
              <a:ahLst/>
              <a:cxnLst/>
              <a:rect l="l" t="t" r="r" b="b"/>
              <a:pathLst>
                <a:path w="197" h="196" extrusionOk="0">
                  <a:moveTo>
                    <a:pt x="99" y="0"/>
                  </a:moveTo>
                  <a:cubicBezTo>
                    <a:pt x="46" y="0"/>
                    <a:pt x="1" y="42"/>
                    <a:pt x="1" y="98"/>
                  </a:cubicBezTo>
                  <a:cubicBezTo>
                    <a:pt x="1" y="151"/>
                    <a:pt x="46" y="195"/>
                    <a:pt x="99" y="195"/>
                  </a:cubicBezTo>
                  <a:cubicBezTo>
                    <a:pt x="154" y="195"/>
                    <a:pt x="196" y="151"/>
                    <a:pt x="196" y="98"/>
                  </a:cubicBezTo>
                  <a:cubicBezTo>
                    <a:pt x="196" y="42"/>
                    <a:pt x="154" y="0"/>
                    <a:pt x="99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5" name="Google Shape;6735;p55"/>
            <p:cNvSpPr/>
            <p:nvPr/>
          </p:nvSpPr>
          <p:spPr>
            <a:xfrm>
              <a:off x="2821468" y="3156054"/>
              <a:ext cx="141904" cy="141779"/>
            </a:xfrm>
            <a:custGeom>
              <a:avLst/>
              <a:gdLst/>
              <a:ahLst/>
              <a:cxnLst/>
              <a:rect l="l" t="t" r="r" b="b"/>
              <a:pathLst>
                <a:path w="3427" h="3424" extrusionOk="0">
                  <a:moveTo>
                    <a:pt x="87" y="1"/>
                  </a:moveTo>
                  <a:lnTo>
                    <a:pt x="1" y="87"/>
                  </a:lnTo>
                  <a:lnTo>
                    <a:pt x="3340" y="3424"/>
                  </a:lnTo>
                  <a:lnTo>
                    <a:pt x="3427" y="3337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6" name="Google Shape;6736;p55"/>
            <p:cNvSpPr/>
            <p:nvPr/>
          </p:nvSpPr>
          <p:spPr>
            <a:xfrm>
              <a:off x="2956413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3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3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7" name="Google Shape;6737;p55"/>
            <p:cNvSpPr/>
            <p:nvPr/>
          </p:nvSpPr>
          <p:spPr>
            <a:xfrm>
              <a:off x="2962417" y="3297003"/>
              <a:ext cx="7992" cy="8116"/>
            </a:xfrm>
            <a:custGeom>
              <a:avLst/>
              <a:gdLst/>
              <a:ahLst/>
              <a:cxnLst/>
              <a:rect l="l" t="t" r="r" b="b"/>
              <a:pathLst>
                <a:path w="193" h="196" extrusionOk="0">
                  <a:moveTo>
                    <a:pt x="98" y="0"/>
                  </a:moveTo>
                  <a:cubicBezTo>
                    <a:pt x="42" y="0"/>
                    <a:pt x="0" y="42"/>
                    <a:pt x="0" y="98"/>
                  </a:cubicBezTo>
                  <a:cubicBezTo>
                    <a:pt x="0" y="151"/>
                    <a:pt x="42" y="195"/>
                    <a:pt x="98" y="195"/>
                  </a:cubicBezTo>
                  <a:cubicBezTo>
                    <a:pt x="151" y="195"/>
                    <a:pt x="193" y="151"/>
                    <a:pt x="193" y="98"/>
                  </a:cubicBezTo>
                  <a:cubicBezTo>
                    <a:pt x="193" y="42"/>
                    <a:pt x="151" y="0"/>
                    <a:pt x="98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8" name="Google Shape;6738;p55"/>
            <p:cNvSpPr/>
            <p:nvPr/>
          </p:nvSpPr>
          <p:spPr>
            <a:xfrm>
              <a:off x="2808425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0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0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9" name="Google Shape;6739;p55"/>
            <p:cNvSpPr/>
            <p:nvPr/>
          </p:nvSpPr>
          <p:spPr>
            <a:xfrm>
              <a:off x="2813974" y="3149056"/>
              <a:ext cx="8820" cy="7950"/>
            </a:xfrm>
            <a:custGeom>
              <a:avLst/>
              <a:gdLst/>
              <a:ahLst/>
              <a:cxnLst/>
              <a:rect l="l" t="t" r="r" b="b"/>
              <a:pathLst>
                <a:path w="213" h="192" extrusionOk="0">
                  <a:moveTo>
                    <a:pt x="107" y="1"/>
                  </a:moveTo>
                  <a:cubicBezTo>
                    <a:pt x="82" y="1"/>
                    <a:pt x="56" y="11"/>
                    <a:pt x="37" y="30"/>
                  </a:cubicBezTo>
                  <a:cubicBezTo>
                    <a:pt x="1" y="64"/>
                    <a:pt x="1" y="128"/>
                    <a:pt x="37" y="167"/>
                  </a:cubicBezTo>
                  <a:cubicBezTo>
                    <a:pt x="56" y="183"/>
                    <a:pt x="82" y="192"/>
                    <a:pt x="107" y="192"/>
                  </a:cubicBezTo>
                  <a:cubicBezTo>
                    <a:pt x="132" y="192"/>
                    <a:pt x="157" y="183"/>
                    <a:pt x="174" y="167"/>
                  </a:cubicBezTo>
                  <a:cubicBezTo>
                    <a:pt x="213" y="130"/>
                    <a:pt x="213" y="69"/>
                    <a:pt x="174" y="30"/>
                  </a:cubicBezTo>
                  <a:cubicBezTo>
                    <a:pt x="157" y="11"/>
                    <a:pt x="132" y="1"/>
                    <a:pt x="107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0" name="Google Shape;6740;p55"/>
            <p:cNvSpPr/>
            <p:nvPr/>
          </p:nvSpPr>
          <p:spPr>
            <a:xfrm>
              <a:off x="2870908" y="3204583"/>
              <a:ext cx="42236" cy="42194"/>
            </a:xfrm>
            <a:custGeom>
              <a:avLst/>
              <a:gdLst/>
              <a:ahLst/>
              <a:cxnLst/>
              <a:rect l="l" t="t" r="r" b="b"/>
              <a:pathLst>
                <a:path w="1020" h="1019" extrusionOk="0">
                  <a:moveTo>
                    <a:pt x="512" y="0"/>
                  </a:moveTo>
                  <a:cubicBezTo>
                    <a:pt x="233" y="0"/>
                    <a:pt x="1" y="226"/>
                    <a:pt x="1" y="508"/>
                  </a:cubicBezTo>
                  <a:cubicBezTo>
                    <a:pt x="1" y="787"/>
                    <a:pt x="233" y="1019"/>
                    <a:pt x="512" y="1019"/>
                  </a:cubicBezTo>
                  <a:cubicBezTo>
                    <a:pt x="790" y="1019"/>
                    <a:pt x="1019" y="793"/>
                    <a:pt x="1019" y="508"/>
                  </a:cubicBezTo>
                  <a:cubicBezTo>
                    <a:pt x="1019" y="226"/>
                    <a:pt x="793" y="0"/>
                    <a:pt x="5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1" name="Google Shape;6741;p55"/>
            <p:cNvSpPr/>
            <p:nvPr/>
          </p:nvSpPr>
          <p:spPr>
            <a:xfrm>
              <a:off x="2805444" y="2734408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1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3"/>
                  </a:cubicBezTo>
                  <a:cubicBezTo>
                    <a:pt x="1320" y="1098"/>
                    <a:pt x="1151" y="1067"/>
                    <a:pt x="981" y="1067"/>
                  </a:cubicBezTo>
                  <a:cubicBezTo>
                    <a:pt x="891" y="1067"/>
                    <a:pt x="800" y="1076"/>
                    <a:pt x="712" y="1092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3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9"/>
                    <a:pt x="572" y="3471"/>
                    <a:pt x="787" y="3987"/>
                  </a:cubicBezTo>
                  <a:cubicBezTo>
                    <a:pt x="811" y="4001"/>
                    <a:pt x="838" y="4007"/>
                    <a:pt x="866" y="4007"/>
                  </a:cubicBezTo>
                  <a:cubicBezTo>
                    <a:pt x="899" y="4007"/>
                    <a:pt x="934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5"/>
                    <a:pt x="2028" y="3276"/>
                  </a:cubicBezTo>
                  <a:cubicBezTo>
                    <a:pt x="2253" y="3675"/>
                    <a:pt x="2706" y="3912"/>
                    <a:pt x="3161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3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32"/>
                    <a:pt x="4034" y="1876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2" name="Google Shape;6742;p55"/>
            <p:cNvSpPr/>
            <p:nvPr/>
          </p:nvSpPr>
          <p:spPr>
            <a:xfrm>
              <a:off x="2878196" y="2757762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92"/>
                    <a:pt x="165" y="215"/>
                    <a:pt x="90" y="355"/>
                  </a:cubicBezTo>
                  <a:cubicBezTo>
                    <a:pt x="1" y="530"/>
                    <a:pt x="12" y="748"/>
                    <a:pt x="70" y="941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4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3" name="Google Shape;6743;p55"/>
            <p:cNvSpPr/>
            <p:nvPr/>
          </p:nvSpPr>
          <p:spPr>
            <a:xfrm>
              <a:off x="2886187" y="2772668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2"/>
                  </a:cubicBezTo>
                  <a:cubicBezTo>
                    <a:pt x="0" y="276"/>
                    <a:pt x="3" y="385"/>
                    <a:pt x="34" y="483"/>
                  </a:cubicBezTo>
                  <a:cubicBezTo>
                    <a:pt x="64" y="581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5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4" name="Google Shape;6744;p55"/>
            <p:cNvSpPr/>
            <p:nvPr/>
          </p:nvSpPr>
          <p:spPr>
            <a:xfrm>
              <a:off x="2898899" y="2830306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2"/>
                    <a:pt x="106" y="625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8"/>
                    <a:pt x="720" y="1186"/>
                    <a:pt x="871" y="1189"/>
                  </a:cubicBezTo>
                  <a:cubicBezTo>
                    <a:pt x="912" y="1038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5" name="Google Shape;6745;p55"/>
            <p:cNvSpPr/>
            <p:nvPr/>
          </p:nvSpPr>
          <p:spPr>
            <a:xfrm>
              <a:off x="2907677" y="28424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9"/>
                    <a:pt x="25" y="215"/>
                    <a:pt x="56" y="318"/>
                  </a:cubicBezTo>
                  <a:cubicBezTo>
                    <a:pt x="87" y="416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28"/>
                    <a:pt x="486" y="430"/>
                    <a:pt x="463" y="349"/>
                  </a:cubicBezTo>
                  <a:cubicBezTo>
                    <a:pt x="438" y="251"/>
                    <a:pt x="363" y="170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6" name="Google Shape;6746;p55"/>
            <p:cNvSpPr/>
            <p:nvPr/>
          </p:nvSpPr>
          <p:spPr>
            <a:xfrm>
              <a:off x="2848755" y="2829934"/>
              <a:ext cx="38964" cy="49979"/>
            </a:xfrm>
            <a:custGeom>
              <a:avLst/>
              <a:gdLst/>
              <a:ahLst/>
              <a:cxnLst/>
              <a:rect l="l" t="t" r="r" b="b"/>
              <a:pathLst>
                <a:path w="941" h="1207" extrusionOk="0">
                  <a:moveTo>
                    <a:pt x="940" y="1"/>
                  </a:moveTo>
                  <a:cubicBezTo>
                    <a:pt x="748" y="65"/>
                    <a:pt x="564" y="132"/>
                    <a:pt x="394" y="238"/>
                  </a:cubicBezTo>
                  <a:cubicBezTo>
                    <a:pt x="226" y="347"/>
                    <a:pt x="78" y="509"/>
                    <a:pt x="34" y="704"/>
                  </a:cubicBezTo>
                  <a:cubicBezTo>
                    <a:pt x="0" y="860"/>
                    <a:pt x="39" y="1053"/>
                    <a:pt x="84" y="1206"/>
                  </a:cubicBezTo>
                  <a:cubicBezTo>
                    <a:pt x="235" y="1198"/>
                    <a:pt x="391" y="1192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5"/>
                    <a:pt x="935" y="216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7" name="Google Shape;6747;p55"/>
            <p:cNvSpPr/>
            <p:nvPr/>
          </p:nvSpPr>
          <p:spPr>
            <a:xfrm>
              <a:off x="2856954" y="2839788"/>
              <a:ext cx="23602" cy="30062"/>
            </a:xfrm>
            <a:custGeom>
              <a:avLst/>
              <a:gdLst/>
              <a:ahLst/>
              <a:cxnLst/>
              <a:rect l="l" t="t" r="r" b="b"/>
              <a:pathLst>
                <a:path w="570" h="726" extrusionOk="0">
                  <a:moveTo>
                    <a:pt x="570" y="0"/>
                  </a:moveTo>
                  <a:lnTo>
                    <a:pt x="570" y="0"/>
                  </a:lnTo>
                  <a:cubicBezTo>
                    <a:pt x="455" y="39"/>
                    <a:pt x="338" y="78"/>
                    <a:pt x="240" y="145"/>
                  </a:cubicBezTo>
                  <a:cubicBezTo>
                    <a:pt x="140" y="209"/>
                    <a:pt x="53" y="304"/>
                    <a:pt x="26" y="424"/>
                  </a:cubicBezTo>
                  <a:cubicBezTo>
                    <a:pt x="0" y="522"/>
                    <a:pt x="26" y="636"/>
                    <a:pt x="53" y="725"/>
                  </a:cubicBezTo>
                  <a:cubicBezTo>
                    <a:pt x="143" y="723"/>
                    <a:pt x="238" y="720"/>
                    <a:pt x="316" y="675"/>
                  </a:cubicBezTo>
                  <a:cubicBezTo>
                    <a:pt x="419" y="614"/>
                    <a:pt x="475" y="494"/>
                    <a:pt x="511" y="377"/>
                  </a:cubicBezTo>
                  <a:cubicBezTo>
                    <a:pt x="544" y="257"/>
                    <a:pt x="567" y="131"/>
                    <a:pt x="5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8" name="Google Shape;6748;p55"/>
            <p:cNvSpPr/>
            <p:nvPr/>
          </p:nvSpPr>
          <p:spPr>
            <a:xfrm>
              <a:off x="2826230" y="2794158"/>
              <a:ext cx="56852" cy="31594"/>
            </a:xfrm>
            <a:custGeom>
              <a:avLst/>
              <a:gdLst/>
              <a:ahLst/>
              <a:cxnLst/>
              <a:rect l="l" t="t" r="r" b="b"/>
              <a:pathLst>
                <a:path w="1373" h="763" extrusionOk="0">
                  <a:moveTo>
                    <a:pt x="475" y="0"/>
                  </a:moveTo>
                  <a:cubicBezTo>
                    <a:pt x="472" y="0"/>
                    <a:pt x="469" y="0"/>
                    <a:pt x="466" y="0"/>
                  </a:cubicBezTo>
                  <a:cubicBezTo>
                    <a:pt x="313" y="9"/>
                    <a:pt x="137" y="95"/>
                    <a:pt x="0" y="176"/>
                  </a:cubicBezTo>
                  <a:cubicBezTo>
                    <a:pt x="45" y="318"/>
                    <a:pt x="90" y="466"/>
                    <a:pt x="193" y="572"/>
                  </a:cubicBezTo>
                  <a:cubicBezTo>
                    <a:pt x="332" y="717"/>
                    <a:pt x="547" y="759"/>
                    <a:pt x="745" y="762"/>
                  </a:cubicBezTo>
                  <a:cubicBezTo>
                    <a:pt x="768" y="762"/>
                    <a:pt x="792" y="763"/>
                    <a:pt x="815" y="763"/>
                  </a:cubicBezTo>
                  <a:cubicBezTo>
                    <a:pt x="1002" y="763"/>
                    <a:pt x="1192" y="743"/>
                    <a:pt x="1373" y="703"/>
                  </a:cubicBezTo>
                  <a:cubicBezTo>
                    <a:pt x="1264" y="536"/>
                    <a:pt x="1153" y="368"/>
                    <a:pt x="1007" y="232"/>
                  </a:cubicBezTo>
                  <a:cubicBezTo>
                    <a:pt x="864" y="97"/>
                    <a:pt x="675" y="0"/>
                    <a:pt x="47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9" name="Google Shape;6749;p55"/>
            <p:cNvSpPr/>
            <p:nvPr/>
          </p:nvSpPr>
          <p:spPr>
            <a:xfrm>
              <a:off x="2840557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5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5" y="378"/>
                    <a:pt x="412" y="378"/>
                    <a:pt x="430" y="378"/>
                  </a:cubicBezTo>
                  <a:cubicBezTo>
                    <a:pt x="517" y="378"/>
                    <a:pt x="606" y="368"/>
                    <a:pt x="689" y="349"/>
                  </a:cubicBezTo>
                  <a:cubicBezTo>
                    <a:pt x="634" y="265"/>
                    <a:pt x="578" y="182"/>
                    <a:pt x="505" y="117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0" name="Google Shape;6750;p55"/>
            <p:cNvSpPr/>
            <p:nvPr/>
          </p:nvSpPr>
          <p:spPr>
            <a:xfrm>
              <a:off x="2902336" y="2794158"/>
              <a:ext cx="56894" cy="31594"/>
            </a:xfrm>
            <a:custGeom>
              <a:avLst/>
              <a:gdLst/>
              <a:ahLst/>
              <a:cxnLst/>
              <a:rect l="l" t="t" r="r" b="b"/>
              <a:pathLst>
                <a:path w="1374" h="763" extrusionOk="0">
                  <a:moveTo>
                    <a:pt x="899" y="0"/>
                  </a:moveTo>
                  <a:cubicBezTo>
                    <a:pt x="698" y="0"/>
                    <a:pt x="509" y="97"/>
                    <a:pt x="366" y="232"/>
                  </a:cubicBezTo>
                  <a:cubicBezTo>
                    <a:pt x="218" y="368"/>
                    <a:pt x="107" y="536"/>
                    <a:pt x="1" y="703"/>
                  </a:cubicBezTo>
                  <a:cubicBezTo>
                    <a:pt x="182" y="743"/>
                    <a:pt x="372" y="763"/>
                    <a:pt x="559" y="763"/>
                  </a:cubicBezTo>
                  <a:cubicBezTo>
                    <a:pt x="582" y="763"/>
                    <a:pt x="605" y="762"/>
                    <a:pt x="628" y="762"/>
                  </a:cubicBezTo>
                  <a:cubicBezTo>
                    <a:pt x="827" y="759"/>
                    <a:pt x="1041" y="717"/>
                    <a:pt x="1181" y="572"/>
                  </a:cubicBezTo>
                  <a:cubicBezTo>
                    <a:pt x="1284" y="466"/>
                    <a:pt x="1332" y="318"/>
                    <a:pt x="1373" y="176"/>
                  </a:cubicBezTo>
                  <a:cubicBezTo>
                    <a:pt x="1237" y="95"/>
                    <a:pt x="1061" y="9"/>
                    <a:pt x="907" y="0"/>
                  </a:cubicBezTo>
                  <a:cubicBezTo>
                    <a:pt x="905" y="0"/>
                    <a:pt x="902" y="0"/>
                    <a:pt x="899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1" name="Google Shape;6751;p55"/>
            <p:cNvSpPr/>
            <p:nvPr/>
          </p:nvSpPr>
          <p:spPr>
            <a:xfrm>
              <a:off x="2916331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445" y="0"/>
                  </a:moveTo>
                  <a:cubicBezTo>
                    <a:pt x="347" y="0"/>
                    <a:pt x="255" y="52"/>
                    <a:pt x="184" y="117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86" y="368"/>
                    <a:pt x="173" y="378"/>
                    <a:pt x="259" y="378"/>
                  </a:cubicBezTo>
                  <a:cubicBezTo>
                    <a:pt x="277" y="378"/>
                    <a:pt x="295" y="378"/>
                    <a:pt x="313" y="377"/>
                  </a:cubicBezTo>
                  <a:cubicBezTo>
                    <a:pt x="416" y="374"/>
                    <a:pt x="522" y="357"/>
                    <a:pt x="592" y="285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2" name="Google Shape;6752;p55"/>
            <p:cNvSpPr/>
            <p:nvPr/>
          </p:nvSpPr>
          <p:spPr>
            <a:xfrm>
              <a:off x="2805444" y="3527432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0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2"/>
                  </a:cubicBezTo>
                  <a:cubicBezTo>
                    <a:pt x="1321" y="1097"/>
                    <a:pt x="1154" y="1066"/>
                    <a:pt x="986" y="1066"/>
                  </a:cubicBezTo>
                  <a:cubicBezTo>
                    <a:pt x="894" y="1066"/>
                    <a:pt x="802" y="1076"/>
                    <a:pt x="712" y="1091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2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8"/>
                    <a:pt x="572" y="3468"/>
                    <a:pt x="787" y="3985"/>
                  </a:cubicBezTo>
                  <a:cubicBezTo>
                    <a:pt x="812" y="4000"/>
                    <a:pt x="840" y="4006"/>
                    <a:pt x="869" y="4006"/>
                  </a:cubicBezTo>
                  <a:cubicBezTo>
                    <a:pt x="901" y="4006"/>
                    <a:pt x="935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2"/>
                    <a:pt x="2028" y="3273"/>
                  </a:cubicBezTo>
                  <a:cubicBezTo>
                    <a:pt x="2253" y="3674"/>
                    <a:pt x="2706" y="3912"/>
                    <a:pt x="3162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0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27"/>
                    <a:pt x="4034" y="1873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3" name="Google Shape;6753;p55"/>
            <p:cNvSpPr/>
            <p:nvPr/>
          </p:nvSpPr>
          <p:spPr>
            <a:xfrm>
              <a:off x="2878196" y="3550785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87"/>
                    <a:pt x="165" y="215"/>
                    <a:pt x="90" y="352"/>
                  </a:cubicBezTo>
                  <a:cubicBezTo>
                    <a:pt x="1" y="530"/>
                    <a:pt x="12" y="748"/>
                    <a:pt x="70" y="938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3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4" name="Google Shape;6754;p55"/>
            <p:cNvSpPr/>
            <p:nvPr/>
          </p:nvSpPr>
          <p:spPr>
            <a:xfrm>
              <a:off x="2886187" y="3565692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1"/>
                  </a:cubicBezTo>
                  <a:cubicBezTo>
                    <a:pt x="0" y="276"/>
                    <a:pt x="3" y="382"/>
                    <a:pt x="34" y="480"/>
                  </a:cubicBezTo>
                  <a:cubicBezTo>
                    <a:pt x="64" y="580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4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5" name="Google Shape;6755;p55"/>
            <p:cNvSpPr/>
            <p:nvPr/>
          </p:nvSpPr>
          <p:spPr>
            <a:xfrm>
              <a:off x="2898899" y="3623330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1"/>
                    <a:pt x="106" y="622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7"/>
                    <a:pt x="720" y="1186"/>
                    <a:pt x="871" y="1189"/>
                  </a:cubicBezTo>
                  <a:cubicBezTo>
                    <a:pt x="912" y="1035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6" name="Google Shape;6756;p55"/>
            <p:cNvSpPr/>
            <p:nvPr/>
          </p:nvSpPr>
          <p:spPr>
            <a:xfrm>
              <a:off x="2907677" y="36353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6"/>
                    <a:pt x="25" y="215"/>
                    <a:pt x="56" y="316"/>
                  </a:cubicBezTo>
                  <a:cubicBezTo>
                    <a:pt x="87" y="413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30"/>
                    <a:pt x="486" y="433"/>
                    <a:pt x="463" y="349"/>
                  </a:cubicBezTo>
                  <a:cubicBezTo>
                    <a:pt x="438" y="251"/>
                    <a:pt x="363" y="171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7" name="Google Shape;6757;p55"/>
            <p:cNvSpPr/>
            <p:nvPr/>
          </p:nvSpPr>
          <p:spPr>
            <a:xfrm>
              <a:off x="2848755" y="3622957"/>
              <a:ext cx="38964" cy="49855"/>
            </a:xfrm>
            <a:custGeom>
              <a:avLst/>
              <a:gdLst/>
              <a:ahLst/>
              <a:cxnLst/>
              <a:rect l="l" t="t" r="r" b="b"/>
              <a:pathLst>
                <a:path w="941" h="1204" extrusionOk="0">
                  <a:moveTo>
                    <a:pt x="940" y="1"/>
                  </a:moveTo>
                  <a:lnTo>
                    <a:pt x="940" y="1"/>
                  </a:lnTo>
                  <a:cubicBezTo>
                    <a:pt x="748" y="65"/>
                    <a:pt x="564" y="129"/>
                    <a:pt x="394" y="238"/>
                  </a:cubicBezTo>
                  <a:cubicBezTo>
                    <a:pt x="224" y="347"/>
                    <a:pt x="78" y="506"/>
                    <a:pt x="34" y="704"/>
                  </a:cubicBezTo>
                  <a:cubicBezTo>
                    <a:pt x="0" y="860"/>
                    <a:pt x="39" y="1053"/>
                    <a:pt x="84" y="1203"/>
                  </a:cubicBezTo>
                  <a:cubicBezTo>
                    <a:pt x="235" y="1198"/>
                    <a:pt x="391" y="1189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2"/>
                    <a:pt x="935" y="213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8" name="Google Shape;6758;p55"/>
            <p:cNvSpPr/>
            <p:nvPr/>
          </p:nvSpPr>
          <p:spPr>
            <a:xfrm>
              <a:off x="2856954" y="3632771"/>
              <a:ext cx="23602" cy="30103"/>
            </a:xfrm>
            <a:custGeom>
              <a:avLst/>
              <a:gdLst/>
              <a:ahLst/>
              <a:cxnLst/>
              <a:rect l="l" t="t" r="r" b="b"/>
              <a:pathLst>
                <a:path w="570" h="727" extrusionOk="0">
                  <a:moveTo>
                    <a:pt x="570" y="1"/>
                  </a:moveTo>
                  <a:lnTo>
                    <a:pt x="570" y="1"/>
                  </a:lnTo>
                  <a:cubicBezTo>
                    <a:pt x="455" y="40"/>
                    <a:pt x="338" y="79"/>
                    <a:pt x="240" y="146"/>
                  </a:cubicBezTo>
                  <a:cubicBezTo>
                    <a:pt x="140" y="210"/>
                    <a:pt x="53" y="305"/>
                    <a:pt x="26" y="425"/>
                  </a:cubicBezTo>
                  <a:cubicBezTo>
                    <a:pt x="0" y="523"/>
                    <a:pt x="26" y="637"/>
                    <a:pt x="53" y="726"/>
                  </a:cubicBezTo>
                  <a:cubicBezTo>
                    <a:pt x="143" y="724"/>
                    <a:pt x="238" y="721"/>
                    <a:pt x="316" y="676"/>
                  </a:cubicBezTo>
                  <a:cubicBezTo>
                    <a:pt x="419" y="615"/>
                    <a:pt x="475" y="495"/>
                    <a:pt x="511" y="378"/>
                  </a:cubicBezTo>
                  <a:cubicBezTo>
                    <a:pt x="544" y="258"/>
                    <a:pt x="567" y="132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9" name="Google Shape;6759;p55"/>
            <p:cNvSpPr/>
            <p:nvPr/>
          </p:nvSpPr>
          <p:spPr>
            <a:xfrm>
              <a:off x="2826230" y="3587140"/>
              <a:ext cx="56852" cy="31635"/>
            </a:xfrm>
            <a:custGeom>
              <a:avLst/>
              <a:gdLst/>
              <a:ahLst/>
              <a:cxnLst/>
              <a:rect l="l" t="t" r="r" b="b"/>
              <a:pathLst>
                <a:path w="1373" h="764" extrusionOk="0">
                  <a:moveTo>
                    <a:pt x="475" y="1"/>
                  </a:moveTo>
                  <a:cubicBezTo>
                    <a:pt x="472" y="1"/>
                    <a:pt x="469" y="1"/>
                    <a:pt x="466" y="1"/>
                  </a:cubicBezTo>
                  <a:cubicBezTo>
                    <a:pt x="313" y="9"/>
                    <a:pt x="137" y="96"/>
                    <a:pt x="0" y="177"/>
                  </a:cubicBezTo>
                  <a:cubicBezTo>
                    <a:pt x="45" y="319"/>
                    <a:pt x="90" y="467"/>
                    <a:pt x="193" y="573"/>
                  </a:cubicBezTo>
                  <a:cubicBezTo>
                    <a:pt x="332" y="718"/>
                    <a:pt x="547" y="760"/>
                    <a:pt x="745" y="763"/>
                  </a:cubicBezTo>
                  <a:cubicBezTo>
                    <a:pt x="768" y="763"/>
                    <a:pt x="792" y="764"/>
                    <a:pt x="815" y="764"/>
                  </a:cubicBezTo>
                  <a:cubicBezTo>
                    <a:pt x="1002" y="764"/>
                    <a:pt x="1192" y="744"/>
                    <a:pt x="1373" y="704"/>
                  </a:cubicBezTo>
                  <a:cubicBezTo>
                    <a:pt x="1264" y="537"/>
                    <a:pt x="1153" y="369"/>
                    <a:pt x="1007" y="233"/>
                  </a:cubicBezTo>
                  <a:cubicBezTo>
                    <a:pt x="864" y="98"/>
                    <a:pt x="675" y="1"/>
                    <a:pt x="475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0" name="Google Shape;6760;p55"/>
            <p:cNvSpPr/>
            <p:nvPr/>
          </p:nvSpPr>
          <p:spPr>
            <a:xfrm>
              <a:off x="2840557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2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0" y="377"/>
                    <a:pt x="402" y="377"/>
                    <a:pt x="415" y="377"/>
                  </a:cubicBezTo>
                  <a:cubicBezTo>
                    <a:pt x="507" y="377"/>
                    <a:pt x="601" y="368"/>
                    <a:pt x="689" y="349"/>
                  </a:cubicBezTo>
                  <a:cubicBezTo>
                    <a:pt x="634" y="265"/>
                    <a:pt x="578" y="182"/>
                    <a:pt x="505" y="115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1" name="Google Shape;6761;p55"/>
            <p:cNvSpPr/>
            <p:nvPr/>
          </p:nvSpPr>
          <p:spPr>
            <a:xfrm>
              <a:off x="2902336" y="3587140"/>
              <a:ext cx="56894" cy="31635"/>
            </a:xfrm>
            <a:custGeom>
              <a:avLst/>
              <a:gdLst/>
              <a:ahLst/>
              <a:cxnLst/>
              <a:rect l="l" t="t" r="r" b="b"/>
              <a:pathLst>
                <a:path w="1374" h="764" extrusionOk="0">
                  <a:moveTo>
                    <a:pt x="899" y="1"/>
                  </a:moveTo>
                  <a:cubicBezTo>
                    <a:pt x="698" y="1"/>
                    <a:pt x="509" y="98"/>
                    <a:pt x="366" y="233"/>
                  </a:cubicBezTo>
                  <a:cubicBezTo>
                    <a:pt x="218" y="369"/>
                    <a:pt x="107" y="537"/>
                    <a:pt x="1" y="704"/>
                  </a:cubicBezTo>
                  <a:cubicBezTo>
                    <a:pt x="182" y="744"/>
                    <a:pt x="372" y="764"/>
                    <a:pt x="559" y="764"/>
                  </a:cubicBezTo>
                  <a:cubicBezTo>
                    <a:pt x="582" y="764"/>
                    <a:pt x="605" y="763"/>
                    <a:pt x="628" y="763"/>
                  </a:cubicBezTo>
                  <a:cubicBezTo>
                    <a:pt x="827" y="760"/>
                    <a:pt x="1041" y="718"/>
                    <a:pt x="1181" y="573"/>
                  </a:cubicBezTo>
                  <a:cubicBezTo>
                    <a:pt x="1284" y="467"/>
                    <a:pt x="1332" y="319"/>
                    <a:pt x="1373" y="177"/>
                  </a:cubicBezTo>
                  <a:cubicBezTo>
                    <a:pt x="1237" y="96"/>
                    <a:pt x="1061" y="9"/>
                    <a:pt x="907" y="1"/>
                  </a:cubicBezTo>
                  <a:cubicBezTo>
                    <a:pt x="905" y="1"/>
                    <a:pt x="902" y="1"/>
                    <a:pt x="899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2" name="Google Shape;6762;p55"/>
            <p:cNvSpPr/>
            <p:nvPr/>
          </p:nvSpPr>
          <p:spPr>
            <a:xfrm>
              <a:off x="2916331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445" y="0"/>
                  </a:moveTo>
                  <a:cubicBezTo>
                    <a:pt x="347" y="0"/>
                    <a:pt x="255" y="52"/>
                    <a:pt x="184" y="115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91" y="368"/>
                    <a:pt x="184" y="377"/>
                    <a:pt x="275" y="377"/>
                  </a:cubicBezTo>
                  <a:cubicBezTo>
                    <a:pt x="287" y="377"/>
                    <a:pt x="300" y="377"/>
                    <a:pt x="313" y="377"/>
                  </a:cubicBezTo>
                  <a:cubicBezTo>
                    <a:pt x="416" y="374"/>
                    <a:pt x="522" y="357"/>
                    <a:pt x="592" y="282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3" name="Google Shape;6763;p55"/>
            <p:cNvSpPr/>
            <p:nvPr/>
          </p:nvSpPr>
          <p:spPr>
            <a:xfrm>
              <a:off x="2595884" y="2643976"/>
              <a:ext cx="661402" cy="1123096"/>
            </a:xfrm>
            <a:custGeom>
              <a:avLst/>
              <a:gdLst/>
              <a:ahLst/>
              <a:cxnLst/>
              <a:rect l="l" t="t" r="r" b="b"/>
              <a:pathLst>
                <a:path w="15973" h="27123" extrusionOk="0">
                  <a:moveTo>
                    <a:pt x="7154" y="0"/>
                  </a:moveTo>
                  <a:cubicBezTo>
                    <a:pt x="6052" y="0"/>
                    <a:pt x="4994" y="204"/>
                    <a:pt x="4021" y="578"/>
                  </a:cubicBezTo>
                  <a:cubicBezTo>
                    <a:pt x="4760" y="648"/>
                    <a:pt x="5491" y="809"/>
                    <a:pt x="6183" y="1074"/>
                  </a:cubicBezTo>
                  <a:cubicBezTo>
                    <a:pt x="9263" y="2255"/>
                    <a:pt x="11439" y="5223"/>
                    <a:pt x="12231" y="8420"/>
                  </a:cubicBezTo>
                  <a:cubicBezTo>
                    <a:pt x="13020" y="11620"/>
                    <a:pt x="12574" y="15021"/>
                    <a:pt x="11592" y="18170"/>
                  </a:cubicBezTo>
                  <a:cubicBezTo>
                    <a:pt x="10699" y="21021"/>
                    <a:pt x="9045" y="24026"/>
                    <a:pt x="6169" y="24841"/>
                  </a:cubicBezTo>
                  <a:cubicBezTo>
                    <a:pt x="5663" y="24985"/>
                    <a:pt x="5145" y="25051"/>
                    <a:pt x="4625" y="25051"/>
                  </a:cubicBezTo>
                  <a:cubicBezTo>
                    <a:pt x="3244" y="25051"/>
                    <a:pt x="1849" y="24585"/>
                    <a:pt x="645" y="23875"/>
                  </a:cubicBezTo>
                  <a:cubicBezTo>
                    <a:pt x="422" y="23747"/>
                    <a:pt x="210" y="23608"/>
                    <a:pt x="0" y="23463"/>
                  </a:cubicBezTo>
                  <a:lnTo>
                    <a:pt x="0" y="23463"/>
                  </a:lnTo>
                  <a:cubicBezTo>
                    <a:pt x="1602" y="25678"/>
                    <a:pt x="4207" y="27123"/>
                    <a:pt x="7154" y="27123"/>
                  </a:cubicBezTo>
                  <a:cubicBezTo>
                    <a:pt x="12024" y="27123"/>
                    <a:pt x="15972" y="23175"/>
                    <a:pt x="15972" y="18301"/>
                  </a:cubicBezTo>
                  <a:lnTo>
                    <a:pt x="15972" y="8822"/>
                  </a:lnTo>
                  <a:cubicBezTo>
                    <a:pt x="15972" y="3954"/>
                    <a:pt x="12024" y="0"/>
                    <a:pt x="715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4" name="Google Shape;6764;p55"/>
            <p:cNvSpPr/>
            <p:nvPr/>
          </p:nvSpPr>
          <p:spPr>
            <a:xfrm>
              <a:off x="2730704" y="2612092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67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5" name="Google Shape;6765;p55"/>
            <p:cNvSpPr/>
            <p:nvPr/>
          </p:nvSpPr>
          <p:spPr>
            <a:xfrm>
              <a:off x="2731284" y="2616606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7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6" name="Google Shape;6766;p55"/>
            <p:cNvSpPr/>
            <p:nvPr/>
          </p:nvSpPr>
          <p:spPr>
            <a:xfrm>
              <a:off x="2767888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4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4" y="4412"/>
                    <a:pt x="235" y="4412"/>
                  </a:cubicBezTo>
                  <a:cubicBezTo>
                    <a:pt x="363" y="4412"/>
                    <a:pt x="472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7" name="Google Shape;6767;p55"/>
            <p:cNvSpPr/>
            <p:nvPr/>
          </p:nvSpPr>
          <p:spPr>
            <a:xfrm>
              <a:off x="2800226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8" name="Google Shape;6768;p55"/>
            <p:cNvSpPr/>
            <p:nvPr/>
          </p:nvSpPr>
          <p:spPr>
            <a:xfrm>
              <a:off x="2832565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9" name="Google Shape;6769;p55"/>
            <p:cNvSpPr/>
            <p:nvPr/>
          </p:nvSpPr>
          <p:spPr>
            <a:xfrm>
              <a:off x="2864821" y="3764693"/>
              <a:ext cx="19296" cy="182690"/>
            </a:xfrm>
            <a:custGeom>
              <a:avLst/>
              <a:gdLst/>
              <a:ahLst/>
              <a:cxnLst/>
              <a:rect l="l" t="t" r="r" b="b"/>
              <a:pathLst>
                <a:path w="466" h="4412" extrusionOk="0">
                  <a:moveTo>
                    <a:pt x="232" y="1"/>
                  </a:moveTo>
                  <a:cubicBezTo>
                    <a:pt x="103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3" y="4412"/>
                    <a:pt x="232" y="4412"/>
                  </a:cubicBezTo>
                  <a:cubicBezTo>
                    <a:pt x="363" y="4412"/>
                    <a:pt x="466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0" name="Google Shape;6770;p55"/>
            <p:cNvSpPr/>
            <p:nvPr/>
          </p:nvSpPr>
          <p:spPr>
            <a:xfrm>
              <a:off x="2899810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5" y="4412"/>
                  </a:cubicBezTo>
                  <a:cubicBezTo>
                    <a:pt x="369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1" name="Google Shape;6771;p55"/>
            <p:cNvSpPr/>
            <p:nvPr/>
          </p:nvSpPr>
          <p:spPr>
            <a:xfrm>
              <a:off x="2932149" y="3764693"/>
              <a:ext cx="19586" cy="182690"/>
            </a:xfrm>
            <a:custGeom>
              <a:avLst/>
              <a:gdLst/>
              <a:ahLst/>
              <a:cxnLst/>
              <a:rect l="l" t="t" r="r" b="b"/>
              <a:pathLst>
                <a:path w="473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2" name="Google Shape;6772;p55"/>
            <p:cNvSpPr/>
            <p:nvPr/>
          </p:nvSpPr>
          <p:spPr>
            <a:xfrm>
              <a:off x="2964487" y="3764693"/>
              <a:ext cx="19462" cy="182690"/>
            </a:xfrm>
            <a:custGeom>
              <a:avLst/>
              <a:gdLst/>
              <a:ahLst/>
              <a:cxnLst/>
              <a:rect l="l" t="t" r="r" b="b"/>
              <a:pathLst>
                <a:path w="470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3" name="Google Shape;6773;p55"/>
            <p:cNvSpPr/>
            <p:nvPr/>
          </p:nvSpPr>
          <p:spPr>
            <a:xfrm>
              <a:off x="2996743" y="3764693"/>
              <a:ext cx="19420" cy="182690"/>
            </a:xfrm>
            <a:custGeom>
              <a:avLst/>
              <a:gdLst/>
              <a:ahLst/>
              <a:cxnLst/>
              <a:rect l="l" t="t" r="r" b="b"/>
              <a:pathLst>
                <a:path w="469" h="4412" extrusionOk="0">
                  <a:moveTo>
                    <a:pt x="234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4" y="4412"/>
                  </a:cubicBezTo>
                  <a:cubicBezTo>
                    <a:pt x="366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4" name="Google Shape;6774;p55"/>
            <p:cNvSpPr/>
            <p:nvPr/>
          </p:nvSpPr>
          <p:spPr>
            <a:xfrm>
              <a:off x="2730704" y="3729248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70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5" name="Google Shape;6775;p55"/>
            <p:cNvSpPr/>
            <p:nvPr/>
          </p:nvSpPr>
          <p:spPr>
            <a:xfrm>
              <a:off x="2731284" y="3733762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9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6" name="Google Shape;6776;p55"/>
            <p:cNvSpPr/>
            <p:nvPr/>
          </p:nvSpPr>
          <p:spPr>
            <a:xfrm>
              <a:off x="2839522" y="4211762"/>
              <a:ext cx="105962" cy="106086"/>
            </a:xfrm>
            <a:custGeom>
              <a:avLst/>
              <a:gdLst/>
              <a:ahLst/>
              <a:cxnLst/>
              <a:rect l="l" t="t" r="r" b="b"/>
              <a:pathLst>
                <a:path w="2559" h="2562" extrusionOk="0">
                  <a:moveTo>
                    <a:pt x="1281" y="0"/>
                  </a:moveTo>
                  <a:lnTo>
                    <a:pt x="0" y="1281"/>
                  </a:lnTo>
                  <a:lnTo>
                    <a:pt x="1281" y="2561"/>
                  </a:lnTo>
                  <a:lnTo>
                    <a:pt x="2558" y="128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7" name="Google Shape;6777;p55"/>
            <p:cNvSpPr/>
            <p:nvPr/>
          </p:nvSpPr>
          <p:spPr>
            <a:xfrm>
              <a:off x="2861219" y="4348860"/>
              <a:ext cx="62774" cy="62774"/>
            </a:xfrm>
            <a:custGeom>
              <a:avLst/>
              <a:gdLst/>
              <a:ahLst/>
              <a:cxnLst/>
              <a:rect l="l" t="t" r="r" b="b"/>
              <a:pathLst>
                <a:path w="1516" h="1516" extrusionOk="0">
                  <a:moveTo>
                    <a:pt x="759" y="1"/>
                  </a:moveTo>
                  <a:cubicBezTo>
                    <a:pt x="341" y="1"/>
                    <a:pt x="1" y="338"/>
                    <a:pt x="1" y="757"/>
                  </a:cubicBezTo>
                  <a:cubicBezTo>
                    <a:pt x="1" y="1175"/>
                    <a:pt x="341" y="1516"/>
                    <a:pt x="759" y="1516"/>
                  </a:cubicBezTo>
                  <a:cubicBezTo>
                    <a:pt x="1178" y="1516"/>
                    <a:pt x="1515" y="1175"/>
                    <a:pt x="1515" y="757"/>
                  </a:cubicBezTo>
                  <a:cubicBezTo>
                    <a:pt x="1515" y="338"/>
                    <a:pt x="1178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8" name="Google Shape;6778;p55"/>
            <p:cNvSpPr/>
            <p:nvPr/>
          </p:nvSpPr>
          <p:spPr>
            <a:xfrm>
              <a:off x="2869666" y="4449603"/>
              <a:ext cx="41159" cy="178756"/>
            </a:xfrm>
            <a:custGeom>
              <a:avLst/>
              <a:gdLst/>
              <a:ahLst/>
              <a:cxnLst/>
              <a:rect l="l" t="t" r="r" b="b"/>
              <a:pathLst>
                <a:path w="994" h="4317" extrusionOk="0">
                  <a:moveTo>
                    <a:pt x="0" y="1"/>
                  </a:moveTo>
                  <a:lnTo>
                    <a:pt x="0" y="4316"/>
                  </a:lnTo>
                  <a:lnTo>
                    <a:pt x="993" y="431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9" name="Google Shape;6779;p55"/>
            <p:cNvSpPr/>
            <p:nvPr/>
          </p:nvSpPr>
          <p:spPr>
            <a:xfrm>
              <a:off x="2839604" y="4244349"/>
              <a:ext cx="105879" cy="73374"/>
            </a:xfrm>
            <a:custGeom>
              <a:avLst/>
              <a:gdLst/>
              <a:ahLst/>
              <a:cxnLst/>
              <a:rect l="l" t="t" r="r" b="b"/>
              <a:pathLst>
                <a:path w="2557" h="1772" extrusionOk="0">
                  <a:moveTo>
                    <a:pt x="2065" y="0"/>
                  </a:moveTo>
                  <a:lnTo>
                    <a:pt x="1083" y="979"/>
                  </a:lnTo>
                  <a:lnTo>
                    <a:pt x="297" y="195"/>
                  </a:lnTo>
                  <a:lnTo>
                    <a:pt x="1" y="494"/>
                  </a:lnTo>
                  <a:lnTo>
                    <a:pt x="1281" y="1772"/>
                  </a:lnTo>
                  <a:lnTo>
                    <a:pt x="2556" y="494"/>
                  </a:lnTo>
                  <a:lnTo>
                    <a:pt x="206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0" name="Google Shape;6780;p55"/>
            <p:cNvSpPr/>
            <p:nvPr/>
          </p:nvSpPr>
          <p:spPr>
            <a:xfrm>
              <a:off x="2863662" y="4353374"/>
              <a:ext cx="60331" cy="58053"/>
            </a:xfrm>
            <a:custGeom>
              <a:avLst/>
              <a:gdLst/>
              <a:ahLst/>
              <a:cxnLst/>
              <a:rect l="l" t="t" r="r" b="b"/>
              <a:pathLst>
                <a:path w="1457" h="1402" extrusionOk="0">
                  <a:moveTo>
                    <a:pt x="1080" y="1"/>
                  </a:moveTo>
                  <a:lnTo>
                    <a:pt x="1080" y="1"/>
                  </a:lnTo>
                  <a:cubicBezTo>
                    <a:pt x="1116" y="87"/>
                    <a:pt x="1136" y="185"/>
                    <a:pt x="1136" y="282"/>
                  </a:cubicBezTo>
                  <a:cubicBezTo>
                    <a:pt x="1136" y="701"/>
                    <a:pt x="798" y="1038"/>
                    <a:pt x="380" y="1038"/>
                  </a:cubicBezTo>
                  <a:cubicBezTo>
                    <a:pt x="240" y="1038"/>
                    <a:pt x="112" y="1002"/>
                    <a:pt x="0" y="932"/>
                  </a:cubicBezTo>
                  <a:lnTo>
                    <a:pt x="0" y="932"/>
                  </a:lnTo>
                  <a:cubicBezTo>
                    <a:pt x="112" y="1206"/>
                    <a:pt x="382" y="1401"/>
                    <a:pt x="700" y="1401"/>
                  </a:cubicBezTo>
                  <a:cubicBezTo>
                    <a:pt x="1119" y="1401"/>
                    <a:pt x="1456" y="1064"/>
                    <a:pt x="1456" y="645"/>
                  </a:cubicBezTo>
                  <a:cubicBezTo>
                    <a:pt x="1454" y="374"/>
                    <a:pt x="1303" y="132"/>
                    <a:pt x="1080" y="1"/>
                  </a:cubicBezTo>
                  <a:close/>
                </a:path>
              </a:pathLst>
            </a:custGeom>
            <a:solidFill>
              <a:srgbClr val="FAD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1" name="Google Shape;6781;p55"/>
            <p:cNvSpPr/>
            <p:nvPr/>
          </p:nvSpPr>
          <p:spPr>
            <a:xfrm>
              <a:off x="2869666" y="4449727"/>
              <a:ext cx="41159" cy="178632"/>
            </a:xfrm>
            <a:custGeom>
              <a:avLst/>
              <a:gdLst/>
              <a:ahLst/>
              <a:cxnLst/>
              <a:rect l="l" t="t" r="r" b="b"/>
              <a:pathLst>
                <a:path w="994" h="4314" extrusionOk="0">
                  <a:moveTo>
                    <a:pt x="608" y="0"/>
                  </a:moveTo>
                  <a:lnTo>
                    <a:pt x="608" y="3920"/>
                  </a:lnTo>
                  <a:lnTo>
                    <a:pt x="0" y="3920"/>
                  </a:lnTo>
                  <a:lnTo>
                    <a:pt x="0" y="4313"/>
                  </a:lnTo>
                  <a:lnTo>
                    <a:pt x="993" y="4313"/>
                  </a:lnTo>
                  <a:lnTo>
                    <a:pt x="993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82" name="Google Shape;6782;p55"/>
          <p:cNvGrpSpPr/>
          <p:nvPr/>
        </p:nvGrpSpPr>
        <p:grpSpPr>
          <a:xfrm>
            <a:off x="6605762" y="-1018127"/>
            <a:ext cx="858570" cy="3767747"/>
            <a:chOff x="2526900" y="1423675"/>
            <a:chExt cx="730387" cy="3204684"/>
          </a:xfrm>
        </p:grpSpPr>
        <p:sp>
          <p:nvSpPr>
            <p:cNvPr id="6783" name="Google Shape;6783;p55"/>
            <p:cNvSpPr/>
            <p:nvPr/>
          </p:nvSpPr>
          <p:spPr>
            <a:xfrm>
              <a:off x="2877409" y="1423675"/>
              <a:ext cx="30393" cy="3034797"/>
            </a:xfrm>
            <a:custGeom>
              <a:avLst/>
              <a:gdLst/>
              <a:ahLst/>
              <a:cxnLst/>
              <a:rect l="l" t="t" r="r" b="b"/>
              <a:pathLst>
                <a:path w="734" h="73291" extrusionOk="0">
                  <a:moveTo>
                    <a:pt x="0" y="0"/>
                  </a:moveTo>
                  <a:lnTo>
                    <a:pt x="0" y="73291"/>
                  </a:lnTo>
                  <a:lnTo>
                    <a:pt x="734" y="73291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4" name="Google Shape;6784;p55"/>
            <p:cNvSpPr/>
            <p:nvPr/>
          </p:nvSpPr>
          <p:spPr>
            <a:xfrm>
              <a:off x="2526900" y="2643976"/>
              <a:ext cx="730387" cy="1123096"/>
            </a:xfrm>
            <a:custGeom>
              <a:avLst/>
              <a:gdLst/>
              <a:ahLst/>
              <a:cxnLst/>
              <a:rect l="l" t="t" r="r" b="b"/>
              <a:pathLst>
                <a:path w="17639" h="27123" extrusionOk="0">
                  <a:moveTo>
                    <a:pt x="8820" y="0"/>
                  </a:moveTo>
                  <a:cubicBezTo>
                    <a:pt x="3949" y="0"/>
                    <a:pt x="1" y="3948"/>
                    <a:pt x="1" y="8822"/>
                  </a:cubicBezTo>
                  <a:lnTo>
                    <a:pt x="1" y="18301"/>
                  </a:lnTo>
                  <a:cubicBezTo>
                    <a:pt x="1" y="23175"/>
                    <a:pt x="3949" y="27123"/>
                    <a:pt x="8820" y="27123"/>
                  </a:cubicBezTo>
                  <a:cubicBezTo>
                    <a:pt x="13690" y="27123"/>
                    <a:pt x="17638" y="23172"/>
                    <a:pt x="17638" y="18301"/>
                  </a:cubicBezTo>
                  <a:lnTo>
                    <a:pt x="17638" y="8822"/>
                  </a:lnTo>
                  <a:cubicBezTo>
                    <a:pt x="17638" y="3948"/>
                    <a:pt x="13690" y="0"/>
                    <a:pt x="8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5" name="Google Shape;6785;p55"/>
            <p:cNvSpPr/>
            <p:nvPr/>
          </p:nvSpPr>
          <p:spPr>
            <a:xfrm>
              <a:off x="2538245" y="3182844"/>
              <a:ext cx="50848" cy="50890"/>
            </a:xfrm>
            <a:custGeom>
              <a:avLst/>
              <a:gdLst/>
              <a:ahLst/>
              <a:cxnLst/>
              <a:rect l="l" t="t" r="r" b="b"/>
              <a:pathLst>
                <a:path w="1228" h="1229" extrusionOk="0">
                  <a:moveTo>
                    <a:pt x="614" y="1"/>
                  </a:moveTo>
                  <a:cubicBezTo>
                    <a:pt x="277" y="1"/>
                    <a:pt x="0" y="277"/>
                    <a:pt x="0" y="615"/>
                  </a:cubicBezTo>
                  <a:cubicBezTo>
                    <a:pt x="0" y="952"/>
                    <a:pt x="277" y="1228"/>
                    <a:pt x="614" y="1228"/>
                  </a:cubicBezTo>
                  <a:cubicBezTo>
                    <a:pt x="954" y="1228"/>
                    <a:pt x="1228" y="955"/>
                    <a:pt x="1228" y="615"/>
                  </a:cubicBezTo>
                  <a:cubicBezTo>
                    <a:pt x="1228" y="277"/>
                    <a:pt x="954" y="1"/>
                    <a:pt x="6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6" name="Google Shape;6786;p55"/>
            <p:cNvSpPr/>
            <p:nvPr/>
          </p:nvSpPr>
          <p:spPr>
            <a:xfrm>
              <a:off x="3183612" y="3182844"/>
              <a:ext cx="50890" cy="50890"/>
            </a:xfrm>
            <a:custGeom>
              <a:avLst/>
              <a:gdLst/>
              <a:ahLst/>
              <a:cxnLst/>
              <a:rect l="l" t="t" r="r" b="b"/>
              <a:pathLst>
                <a:path w="1229" h="1229" extrusionOk="0">
                  <a:moveTo>
                    <a:pt x="615" y="1"/>
                  </a:moveTo>
                  <a:cubicBezTo>
                    <a:pt x="274" y="1"/>
                    <a:pt x="1" y="277"/>
                    <a:pt x="1" y="615"/>
                  </a:cubicBezTo>
                  <a:cubicBezTo>
                    <a:pt x="1" y="952"/>
                    <a:pt x="274" y="1228"/>
                    <a:pt x="615" y="1228"/>
                  </a:cubicBezTo>
                  <a:cubicBezTo>
                    <a:pt x="952" y="1228"/>
                    <a:pt x="1228" y="955"/>
                    <a:pt x="1228" y="615"/>
                  </a:cubicBezTo>
                  <a:cubicBezTo>
                    <a:pt x="1228" y="277"/>
                    <a:pt x="955" y="1"/>
                    <a:pt x="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7" name="Google Shape;6787;p55"/>
            <p:cNvSpPr/>
            <p:nvPr/>
          </p:nvSpPr>
          <p:spPr>
            <a:xfrm>
              <a:off x="2549674" y="2643976"/>
              <a:ext cx="684963" cy="302109"/>
            </a:xfrm>
            <a:custGeom>
              <a:avLst/>
              <a:gdLst/>
              <a:ahLst/>
              <a:cxnLst/>
              <a:rect l="l" t="t" r="r" b="b"/>
              <a:pathLst>
                <a:path w="16542" h="7296" extrusionOk="0">
                  <a:moveTo>
                    <a:pt x="8270" y="0"/>
                  </a:moveTo>
                  <a:cubicBezTo>
                    <a:pt x="4475" y="0"/>
                    <a:pt x="1245" y="2394"/>
                    <a:pt x="1" y="5753"/>
                  </a:cubicBezTo>
                  <a:cubicBezTo>
                    <a:pt x="1881" y="6735"/>
                    <a:pt x="4015" y="7296"/>
                    <a:pt x="6280" y="7296"/>
                  </a:cubicBezTo>
                  <a:lnTo>
                    <a:pt x="10261" y="7296"/>
                  </a:lnTo>
                  <a:cubicBezTo>
                    <a:pt x="12527" y="7296"/>
                    <a:pt x="14664" y="6738"/>
                    <a:pt x="16541" y="5753"/>
                  </a:cubicBezTo>
                  <a:cubicBezTo>
                    <a:pt x="15291" y="2397"/>
                    <a:pt x="12064" y="0"/>
                    <a:pt x="827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8" name="Google Shape;6788;p55"/>
            <p:cNvSpPr/>
            <p:nvPr/>
          </p:nvSpPr>
          <p:spPr>
            <a:xfrm>
              <a:off x="2563669" y="3505155"/>
              <a:ext cx="656516" cy="261778"/>
            </a:xfrm>
            <a:custGeom>
              <a:avLst/>
              <a:gdLst/>
              <a:ahLst/>
              <a:cxnLst/>
              <a:rect l="l" t="t" r="r" b="b"/>
              <a:pathLst>
                <a:path w="15855" h="6322" extrusionOk="0">
                  <a:moveTo>
                    <a:pt x="5940" y="0"/>
                  </a:moveTo>
                  <a:cubicBezTo>
                    <a:pt x="3808" y="0"/>
                    <a:pt x="1794" y="491"/>
                    <a:pt x="0" y="1367"/>
                  </a:cubicBezTo>
                  <a:cubicBezTo>
                    <a:pt x="1434" y="4299"/>
                    <a:pt x="4444" y="6322"/>
                    <a:pt x="7929" y="6322"/>
                  </a:cubicBezTo>
                  <a:cubicBezTo>
                    <a:pt x="11410" y="6322"/>
                    <a:pt x="14423" y="4299"/>
                    <a:pt x="15855" y="1367"/>
                  </a:cubicBezTo>
                  <a:cubicBezTo>
                    <a:pt x="14058" y="491"/>
                    <a:pt x="12046" y="0"/>
                    <a:pt x="991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9" name="Google Shape;6789;p55"/>
            <p:cNvSpPr/>
            <p:nvPr/>
          </p:nvSpPr>
          <p:spPr>
            <a:xfrm>
              <a:off x="2631925" y="2666990"/>
              <a:ext cx="520451" cy="1077076"/>
            </a:xfrm>
            <a:custGeom>
              <a:avLst/>
              <a:gdLst/>
              <a:ahLst/>
              <a:cxnLst/>
              <a:rect l="l" t="t" r="r" b="b"/>
              <a:pathLst>
                <a:path w="13222" h="27363" extrusionOk="0">
                  <a:moveTo>
                    <a:pt x="7935" y="243"/>
                  </a:moveTo>
                  <a:cubicBezTo>
                    <a:pt x="10713" y="243"/>
                    <a:pt x="12973" y="2503"/>
                    <a:pt x="12973" y="5282"/>
                  </a:cubicBezTo>
                  <a:lnTo>
                    <a:pt x="12973" y="22082"/>
                  </a:lnTo>
                  <a:cubicBezTo>
                    <a:pt x="12973" y="24860"/>
                    <a:pt x="10713" y="27120"/>
                    <a:pt x="7935" y="27120"/>
                  </a:cubicBezTo>
                  <a:lnTo>
                    <a:pt x="5282" y="27120"/>
                  </a:lnTo>
                  <a:cubicBezTo>
                    <a:pt x="2500" y="27120"/>
                    <a:pt x="240" y="24860"/>
                    <a:pt x="240" y="22082"/>
                  </a:cubicBezTo>
                  <a:lnTo>
                    <a:pt x="240" y="5282"/>
                  </a:lnTo>
                  <a:cubicBezTo>
                    <a:pt x="240" y="2503"/>
                    <a:pt x="2500" y="243"/>
                    <a:pt x="5282" y="243"/>
                  </a:cubicBezTo>
                  <a:close/>
                  <a:moveTo>
                    <a:pt x="5284" y="0"/>
                  </a:moveTo>
                  <a:cubicBezTo>
                    <a:pt x="2372" y="0"/>
                    <a:pt x="0" y="2372"/>
                    <a:pt x="0" y="5282"/>
                  </a:cubicBezTo>
                  <a:lnTo>
                    <a:pt x="0" y="22082"/>
                  </a:lnTo>
                  <a:cubicBezTo>
                    <a:pt x="0" y="24991"/>
                    <a:pt x="2372" y="27363"/>
                    <a:pt x="5284" y="27363"/>
                  </a:cubicBezTo>
                  <a:lnTo>
                    <a:pt x="7937" y="27363"/>
                  </a:lnTo>
                  <a:cubicBezTo>
                    <a:pt x="10850" y="27363"/>
                    <a:pt x="13219" y="24997"/>
                    <a:pt x="13221" y="22082"/>
                  </a:cubicBezTo>
                  <a:lnTo>
                    <a:pt x="13221" y="5282"/>
                  </a:lnTo>
                  <a:cubicBezTo>
                    <a:pt x="13221" y="2372"/>
                    <a:pt x="10850" y="0"/>
                    <a:pt x="79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0" name="Google Shape;6790;p55"/>
            <p:cNvSpPr/>
            <p:nvPr/>
          </p:nvSpPr>
          <p:spPr>
            <a:xfrm>
              <a:off x="2750000" y="2638758"/>
              <a:ext cx="284180" cy="1133282"/>
            </a:xfrm>
            <a:custGeom>
              <a:avLst/>
              <a:gdLst/>
              <a:ahLst/>
              <a:cxnLst/>
              <a:rect l="l" t="t" r="r" b="b"/>
              <a:pathLst>
                <a:path w="6863" h="27369" extrusionOk="0">
                  <a:moveTo>
                    <a:pt x="4107" y="249"/>
                  </a:moveTo>
                  <a:cubicBezTo>
                    <a:pt x="5493" y="249"/>
                    <a:pt x="6617" y="1376"/>
                    <a:pt x="6617" y="2760"/>
                  </a:cubicBezTo>
                  <a:lnTo>
                    <a:pt x="6617" y="24615"/>
                  </a:lnTo>
                  <a:cubicBezTo>
                    <a:pt x="6617" y="25999"/>
                    <a:pt x="5493" y="27126"/>
                    <a:pt x="4107" y="27126"/>
                  </a:cubicBezTo>
                  <a:lnTo>
                    <a:pt x="2754" y="27126"/>
                  </a:lnTo>
                  <a:cubicBezTo>
                    <a:pt x="1370" y="27126"/>
                    <a:pt x="243" y="25999"/>
                    <a:pt x="243" y="24615"/>
                  </a:cubicBezTo>
                  <a:lnTo>
                    <a:pt x="243" y="2760"/>
                  </a:lnTo>
                  <a:cubicBezTo>
                    <a:pt x="243" y="1376"/>
                    <a:pt x="1370" y="249"/>
                    <a:pt x="2754" y="249"/>
                  </a:cubicBezTo>
                  <a:close/>
                  <a:moveTo>
                    <a:pt x="2754" y="1"/>
                  </a:moveTo>
                  <a:cubicBezTo>
                    <a:pt x="1233" y="1"/>
                    <a:pt x="0" y="1240"/>
                    <a:pt x="0" y="2757"/>
                  </a:cubicBezTo>
                  <a:lnTo>
                    <a:pt x="0" y="24615"/>
                  </a:lnTo>
                  <a:cubicBezTo>
                    <a:pt x="0" y="26136"/>
                    <a:pt x="1239" y="27369"/>
                    <a:pt x="2754" y="27369"/>
                  </a:cubicBezTo>
                  <a:lnTo>
                    <a:pt x="4107" y="27369"/>
                  </a:lnTo>
                  <a:cubicBezTo>
                    <a:pt x="5627" y="27369"/>
                    <a:pt x="6863" y="26136"/>
                    <a:pt x="6863" y="24612"/>
                  </a:cubicBezTo>
                  <a:lnTo>
                    <a:pt x="6863" y="2757"/>
                  </a:lnTo>
                  <a:cubicBezTo>
                    <a:pt x="6863" y="1237"/>
                    <a:pt x="5624" y="1"/>
                    <a:pt x="4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1" name="Google Shape;6791;p55"/>
            <p:cNvSpPr/>
            <p:nvPr/>
          </p:nvSpPr>
          <p:spPr>
            <a:xfrm>
              <a:off x="2886974" y="2643976"/>
              <a:ext cx="10228" cy="1122971"/>
            </a:xfrm>
            <a:custGeom>
              <a:avLst/>
              <a:gdLst/>
              <a:ahLst/>
              <a:cxnLst/>
              <a:rect l="l" t="t" r="r" b="b"/>
              <a:pathLst>
                <a:path w="247" h="27120" extrusionOk="0">
                  <a:moveTo>
                    <a:pt x="1" y="0"/>
                  </a:moveTo>
                  <a:lnTo>
                    <a:pt x="1" y="27120"/>
                  </a:lnTo>
                  <a:lnTo>
                    <a:pt x="246" y="27120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2" name="Google Shape;6792;p55"/>
            <p:cNvSpPr/>
            <p:nvPr/>
          </p:nvSpPr>
          <p:spPr>
            <a:xfrm>
              <a:off x="2547231" y="2877759"/>
              <a:ext cx="689601" cy="73415"/>
            </a:xfrm>
            <a:custGeom>
              <a:avLst/>
              <a:gdLst/>
              <a:ahLst/>
              <a:cxnLst/>
              <a:rect l="l" t="t" r="r" b="b"/>
              <a:pathLst>
                <a:path w="16654" h="1773" extrusionOk="0">
                  <a:moveTo>
                    <a:pt x="113" y="1"/>
                  </a:moveTo>
                  <a:lnTo>
                    <a:pt x="1" y="219"/>
                  </a:lnTo>
                  <a:cubicBezTo>
                    <a:pt x="1945" y="1237"/>
                    <a:pt x="4135" y="1772"/>
                    <a:pt x="6337" y="1772"/>
                  </a:cubicBezTo>
                  <a:lnTo>
                    <a:pt x="10315" y="1772"/>
                  </a:lnTo>
                  <a:cubicBezTo>
                    <a:pt x="12519" y="1772"/>
                    <a:pt x="14709" y="1237"/>
                    <a:pt x="16653" y="219"/>
                  </a:cubicBezTo>
                  <a:lnTo>
                    <a:pt x="16542" y="1"/>
                  </a:lnTo>
                  <a:cubicBezTo>
                    <a:pt x="14631" y="1002"/>
                    <a:pt x="12477" y="1533"/>
                    <a:pt x="10315" y="1533"/>
                  </a:cubicBezTo>
                  <a:lnTo>
                    <a:pt x="6337" y="1533"/>
                  </a:lnTo>
                  <a:cubicBezTo>
                    <a:pt x="4175" y="1533"/>
                    <a:pt x="2024" y="1002"/>
                    <a:pt x="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3" name="Google Shape;6793;p55"/>
            <p:cNvSpPr/>
            <p:nvPr/>
          </p:nvSpPr>
          <p:spPr>
            <a:xfrm>
              <a:off x="2561350" y="3500186"/>
              <a:ext cx="661029" cy="66211"/>
            </a:xfrm>
            <a:custGeom>
              <a:avLst/>
              <a:gdLst/>
              <a:ahLst/>
              <a:cxnLst/>
              <a:rect l="l" t="t" r="r" b="b"/>
              <a:pathLst>
                <a:path w="15964" h="1599" extrusionOk="0">
                  <a:moveTo>
                    <a:pt x="5993" y="0"/>
                  </a:moveTo>
                  <a:cubicBezTo>
                    <a:pt x="3892" y="0"/>
                    <a:pt x="1878" y="466"/>
                    <a:pt x="0" y="1378"/>
                  </a:cubicBezTo>
                  <a:lnTo>
                    <a:pt x="109" y="1599"/>
                  </a:lnTo>
                  <a:cubicBezTo>
                    <a:pt x="1953" y="701"/>
                    <a:pt x="3934" y="243"/>
                    <a:pt x="5996" y="243"/>
                  </a:cubicBezTo>
                  <a:lnTo>
                    <a:pt x="9974" y="243"/>
                  </a:lnTo>
                  <a:cubicBezTo>
                    <a:pt x="12038" y="243"/>
                    <a:pt x="14016" y="701"/>
                    <a:pt x="15860" y="1599"/>
                  </a:cubicBezTo>
                  <a:lnTo>
                    <a:pt x="15964" y="1378"/>
                  </a:lnTo>
                  <a:cubicBezTo>
                    <a:pt x="14086" y="463"/>
                    <a:pt x="12072" y="0"/>
                    <a:pt x="99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4" name="Google Shape;6794;p55"/>
            <p:cNvSpPr/>
            <p:nvPr/>
          </p:nvSpPr>
          <p:spPr>
            <a:xfrm>
              <a:off x="2635717" y="3004339"/>
              <a:ext cx="512501" cy="442563"/>
            </a:xfrm>
            <a:custGeom>
              <a:avLst/>
              <a:gdLst/>
              <a:ahLst/>
              <a:cxnLst/>
              <a:rect l="l" t="t" r="r" b="b"/>
              <a:pathLst>
                <a:path w="12377" h="10688" extrusionOk="0">
                  <a:moveTo>
                    <a:pt x="6191" y="0"/>
                  </a:moveTo>
                  <a:cubicBezTo>
                    <a:pt x="5339" y="0"/>
                    <a:pt x="4487" y="445"/>
                    <a:pt x="4049" y="1335"/>
                  </a:cubicBezTo>
                  <a:lnTo>
                    <a:pt x="3644" y="2150"/>
                  </a:lnTo>
                  <a:lnTo>
                    <a:pt x="2746" y="2284"/>
                  </a:lnTo>
                  <a:cubicBezTo>
                    <a:pt x="785" y="2568"/>
                    <a:pt x="1" y="4979"/>
                    <a:pt x="1421" y="6359"/>
                  </a:cubicBezTo>
                  <a:lnTo>
                    <a:pt x="2074" y="6996"/>
                  </a:lnTo>
                  <a:lnTo>
                    <a:pt x="1920" y="7891"/>
                  </a:lnTo>
                  <a:cubicBezTo>
                    <a:pt x="1656" y="9436"/>
                    <a:pt x="2880" y="10687"/>
                    <a:pt x="4271" y="10687"/>
                  </a:cubicBezTo>
                  <a:cubicBezTo>
                    <a:pt x="4639" y="10687"/>
                    <a:pt x="5019" y="10600"/>
                    <a:pt x="5385" y="10407"/>
                  </a:cubicBezTo>
                  <a:lnTo>
                    <a:pt x="6192" y="9986"/>
                  </a:lnTo>
                  <a:lnTo>
                    <a:pt x="6998" y="10407"/>
                  </a:lnTo>
                  <a:cubicBezTo>
                    <a:pt x="7363" y="10600"/>
                    <a:pt x="7742" y="10687"/>
                    <a:pt x="8109" y="10687"/>
                  </a:cubicBezTo>
                  <a:cubicBezTo>
                    <a:pt x="9500" y="10687"/>
                    <a:pt x="10727" y="9436"/>
                    <a:pt x="10463" y="7891"/>
                  </a:cubicBezTo>
                  <a:lnTo>
                    <a:pt x="10309" y="6996"/>
                  </a:lnTo>
                  <a:lnTo>
                    <a:pt x="10962" y="6359"/>
                  </a:lnTo>
                  <a:cubicBezTo>
                    <a:pt x="12376" y="4976"/>
                    <a:pt x="11595" y="2568"/>
                    <a:pt x="9637" y="2284"/>
                  </a:cubicBezTo>
                  <a:lnTo>
                    <a:pt x="8736" y="2150"/>
                  </a:lnTo>
                  <a:lnTo>
                    <a:pt x="8331" y="1335"/>
                  </a:lnTo>
                  <a:cubicBezTo>
                    <a:pt x="7895" y="445"/>
                    <a:pt x="7043" y="0"/>
                    <a:pt x="6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5" name="Google Shape;6795;p55"/>
            <p:cNvSpPr/>
            <p:nvPr/>
          </p:nvSpPr>
          <p:spPr>
            <a:xfrm>
              <a:off x="2673853" y="3037133"/>
              <a:ext cx="436601" cy="376725"/>
            </a:xfrm>
            <a:custGeom>
              <a:avLst/>
              <a:gdLst/>
              <a:ahLst/>
              <a:cxnLst/>
              <a:rect l="l" t="t" r="r" b="b"/>
              <a:pathLst>
                <a:path w="10544" h="9098" extrusionOk="0">
                  <a:moveTo>
                    <a:pt x="5271" y="0"/>
                  </a:moveTo>
                  <a:cubicBezTo>
                    <a:pt x="4544" y="0"/>
                    <a:pt x="3818" y="378"/>
                    <a:pt x="3443" y="1134"/>
                  </a:cubicBezTo>
                  <a:lnTo>
                    <a:pt x="3100" y="1829"/>
                  </a:lnTo>
                  <a:lnTo>
                    <a:pt x="2333" y="1941"/>
                  </a:lnTo>
                  <a:cubicBezTo>
                    <a:pt x="667" y="2181"/>
                    <a:pt x="1" y="4231"/>
                    <a:pt x="1209" y="5411"/>
                  </a:cubicBezTo>
                  <a:lnTo>
                    <a:pt x="1761" y="5952"/>
                  </a:lnTo>
                  <a:lnTo>
                    <a:pt x="1630" y="6714"/>
                  </a:lnTo>
                  <a:cubicBezTo>
                    <a:pt x="1402" y="8028"/>
                    <a:pt x="2451" y="9097"/>
                    <a:pt x="3638" y="9097"/>
                  </a:cubicBezTo>
                  <a:cubicBezTo>
                    <a:pt x="3951" y="9097"/>
                    <a:pt x="4273" y="9023"/>
                    <a:pt x="4584" y="8859"/>
                  </a:cubicBezTo>
                  <a:lnTo>
                    <a:pt x="5271" y="8497"/>
                  </a:lnTo>
                  <a:lnTo>
                    <a:pt x="5957" y="8859"/>
                  </a:lnTo>
                  <a:cubicBezTo>
                    <a:pt x="6269" y="9023"/>
                    <a:pt x="6592" y="9098"/>
                    <a:pt x="6905" y="9098"/>
                  </a:cubicBezTo>
                  <a:cubicBezTo>
                    <a:pt x="8091" y="9098"/>
                    <a:pt x="9136" y="8032"/>
                    <a:pt x="8911" y="6714"/>
                  </a:cubicBezTo>
                  <a:lnTo>
                    <a:pt x="8777" y="5952"/>
                  </a:lnTo>
                  <a:lnTo>
                    <a:pt x="9332" y="5411"/>
                  </a:lnTo>
                  <a:cubicBezTo>
                    <a:pt x="10543" y="4237"/>
                    <a:pt x="9876" y="2186"/>
                    <a:pt x="8205" y="1941"/>
                  </a:cubicBezTo>
                  <a:lnTo>
                    <a:pt x="7438" y="1829"/>
                  </a:lnTo>
                  <a:lnTo>
                    <a:pt x="7098" y="1134"/>
                  </a:lnTo>
                  <a:cubicBezTo>
                    <a:pt x="6723" y="378"/>
                    <a:pt x="5997" y="0"/>
                    <a:pt x="5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6" name="Google Shape;6796;p55"/>
            <p:cNvSpPr/>
            <p:nvPr/>
          </p:nvSpPr>
          <p:spPr>
            <a:xfrm>
              <a:off x="2673853" y="3067319"/>
              <a:ext cx="401487" cy="362688"/>
            </a:xfrm>
            <a:custGeom>
              <a:avLst/>
              <a:gdLst/>
              <a:ahLst/>
              <a:cxnLst/>
              <a:rect l="l" t="t" r="r" b="b"/>
              <a:pathLst>
                <a:path w="9696" h="8759" extrusionOk="0">
                  <a:moveTo>
                    <a:pt x="1" y="4124"/>
                  </a:moveTo>
                  <a:lnTo>
                    <a:pt x="1" y="4124"/>
                  </a:lnTo>
                  <a:cubicBezTo>
                    <a:pt x="121" y="4378"/>
                    <a:pt x="280" y="4624"/>
                    <a:pt x="503" y="4838"/>
                  </a:cubicBezTo>
                  <a:lnTo>
                    <a:pt x="1156" y="5475"/>
                  </a:lnTo>
                  <a:lnTo>
                    <a:pt x="1002" y="6370"/>
                  </a:lnTo>
                  <a:cubicBezTo>
                    <a:pt x="991" y="6437"/>
                    <a:pt x="988" y="6498"/>
                    <a:pt x="980" y="6565"/>
                  </a:cubicBezTo>
                  <a:cubicBezTo>
                    <a:pt x="1861" y="6230"/>
                    <a:pt x="2897" y="5574"/>
                    <a:pt x="3868" y="5147"/>
                  </a:cubicBezTo>
                  <a:lnTo>
                    <a:pt x="3868" y="5147"/>
                  </a:lnTo>
                  <a:cubicBezTo>
                    <a:pt x="3867" y="5206"/>
                    <a:pt x="3885" y="5245"/>
                    <a:pt x="3941" y="5245"/>
                  </a:cubicBezTo>
                  <a:cubicBezTo>
                    <a:pt x="3949" y="5245"/>
                    <a:pt x="3956" y="5244"/>
                    <a:pt x="3965" y="5243"/>
                  </a:cubicBezTo>
                  <a:cubicBezTo>
                    <a:pt x="4252" y="5198"/>
                    <a:pt x="4531" y="5067"/>
                    <a:pt x="4710" y="4841"/>
                  </a:cubicBezTo>
                  <a:lnTo>
                    <a:pt x="4710" y="4841"/>
                  </a:lnTo>
                  <a:cubicBezTo>
                    <a:pt x="4439" y="4914"/>
                    <a:pt x="4156" y="5020"/>
                    <a:pt x="3868" y="5147"/>
                  </a:cubicBezTo>
                  <a:lnTo>
                    <a:pt x="3868" y="5147"/>
                  </a:lnTo>
                  <a:cubicBezTo>
                    <a:pt x="3870" y="4977"/>
                    <a:pt x="4037" y="4642"/>
                    <a:pt x="3904" y="4642"/>
                  </a:cubicBezTo>
                  <a:cubicBezTo>
                    <a:pt x="3893" y="4642"/>
                    <a:pt x="3880" y="4644"/>
                    <a:pt x="3864" y="4649"/>
                  </a:cubicBezTo>
                  <a:cubicBezTo>
                    <a:pt x="3100" y="4897"/>
                    <a:pt x="2639" y="5077"/>
                    <a:pt x="2176" y="5077"/>
                  </a:cubicBezTo>
                  <a:cubicBezTo>
                    <a:pt x="1625" y="5077"/>
                    <a:pt x="1071" y="4822"/>
                    <a:pt x="1" y="4124"/>
                  </a:cubicBezTo>
                  <a:close/>
                  <a:moveTo>
                    <a:pt x="7508" y="1"/>
                  </a:moveTo>
                  <a:cubicBezTo>
                    <a:pt x="7304" y="1081"/>
                    <a:pt x="6978" y="2138"/>
                    <a:pt x="6531" y="3142"/>
                  </a:cubicBezTo>
                  <a:cubicBezTo>
                    <a:pt x="6412" y="3418"/>
                    <a:pt x="6250" y="3720"/>
                    <a:pt x="5960" y="3803"/>
                  </a:cubicBezTo>
                  <a:cubicBezTo>
                    <a:pt x="5908" y="3819"/>
                    <a:pt x="5855" y="3826"/>
                    <a:pt x="5802" y="3826"/>
                  </a:cubicBezTo>
                  <a:cubicBezTo>
                    <a:pt x="5627" y="3826"/>
                    <a:pt x="5452" y="3748"/>
                    <a:pt x="5315" y="3636"/>
                  </a:cubicBezTo>
                  <a:cubicBezTo>
                    <a:pt x="5134" y="3488"/>
                    <a:pt x="5008" y="3290"/>
                    <a:pt x="4883" y="3095"/>
                  </a:cubicBezTo>
                  <a:cubicBezTo>
                    <a:pt x="4249" y="2102"/>
                    <a:pt x="3616" y="1109"/>
                    <a:pt x="2983" y="113"/>
                  </a:cubicBezTo>
                  <a:lnTo>
                    <a:pt x="2729" y="629"/>
                  </a:lnTo>
                  <a:lnTo>
                    <a:pt x="2235" y="698"/>
                  </a:lnTo>
                  <a:cubicBezTo>
                    <a:pt x="3265" y="1348"/>
                    <a:pt x="4157" y="2197"/>
                    <a:pt x="4673" y="3282"/>
                  </a:cubicBezTo>
                  <a:cubicBezTo>
                    <a:pt x="4908" y="3778"/>
                    <a:pt x="5045" y="4409"/>
                    <a:pt x="4710" y="4841"/>
                  </a:cubicBezTo>
                  <a:cubicBezTo>
                    <a:pt x="4714" y="4840"/>
                    <a:pt x="4718" y="4840"/>
                    <a:pt x="4721" y="4840"/>
                  </a:cubicBezTo>
                  <a:cubicBezTo>
                    <a:pt x="4845" y="4840"/>
                    <a:pt x="4774" y="5371"/>
                    <a:pt x="4883" y="5461"/>
                  </a:cubicBezTo>
                  <a:cubicBezTo>
                    <a:pt x="4961" y="5522"/>
                    <a:pt x="4989" y="5622"/>
                    <a:pt x="5005" y="5720"/>
                  </a:cubicBezTo>
                  <a:cubicBezTo>
                    <a:pt x="5095" y="6192"/>
                    <a:pt x="5047" y="6680"/>
                    <a:pt x="4983" y="7157"/>
                  </a:cubicBezTo>
                  <a:cubicBezTo>
                    <a:pt x="4913" y="7695"/>
                    <a:pt x="4821" y="8228"/>
                    <a:pt x="4713" y="8758"/>
                  </a:cubicBezTo>
                  <a:lnTo>
                    <a:pt x="5271" y="8465"/>
                  </a:lnTo>
                  <a:lnTo>
                    <a:pt x="5683" y="8683"/>
                  </a:lnTo>
                  <a:cubicBezTo>
                    <a:pt x="5625" y="8236"/>
                    <a:pt x="5583" y="7784"/>
                    <a:pt x="5563" y="7335"/>
                  </a:cubicBezTo>
                  <a:cubicBezTo>
                    <a:pt x="5530" y="6599"/>
                    <a:pt x="5563" y="5815"/>
                    <a:pt x="5976" y="5210"/>
                  </a:cubicBezTo>
                  <a:cubicBezTo>
                    <a:pt x="6004" y="5168"/>
                    <a:pt x="6038" y="5126"/>
                    <a:pt x="6082" y="5098"/>
                  </a:cubicBezTo>
                  <a:cubicBezTo>
                    <a:pt x="6141" y="5062"/>
                    <a:pt x="6211" y="5059"/>
                    <a:pt x="6280" y="5059"/>
                  </a:cubicBezTo>
                  <a:cubicBezTo>
                    <a:pt x="6284" y="5059"/>
                    <a:pt x="6288" y="5059"/>
                    <a:pt x="6291" y="5059"/>
                  </a:cubicBezTo>
                  <a:cubicBezTo>
                    <a:pt x="7364" y="5059"/>
                    <a:pt x="8390" y="5467"/>
                    <a:pt x="9436" y="5731"/>
                  </a:cubicBezTo>
                  <a:lnTo>
                    <a:pt x="9394" y="5475"/>
                  </a:lnTo>
                  <a:lnTo>
                    <a:pt x="9695" y="5170"/>
                  </a:lnTo>
                  <a:cubicBezTo>
                    <a:pt x="9321" y="5154"/>
                    <a:pt x="8950" y="5134"/>
                    <a:pt x="8579" y="5078"/>
                  </a:cubicBezTo>
                  <a:cubicBezTo>
                    <a:pt x="8200" y="5023"/>
                    <a:pt x="7823" y="4939"/>
                    <a:pt x="7458" y="4825"/>
                  </a:cubicBezTo>
                  <a:cubicBezTo>
                    <a:pt x="7215" y="4749"/>
                    <a:pt x="6975" y="4657"/>
                    <a:pt x="6780" y="4501"/>
                  </a:cubicBezTo>
                  <a:cubicBezTo>
                    <a:pt x="6584" y="4345"/>
                    <a:pt x="6434" y="4110"/>
                    <a:pt x="6434" y="3859"/>
                  </a:cubicBezTo>
                  <a:cubicBezTo>
                    <a:pt x="6434" y="3605"/>
                    <a:pt x="6582" y="3374"/>
                    <a:pt x="6721" y="3165"/>
                  </a:cubicBezTo>
                  <a:lnTo>
                    <a:pt x="8342" y="707"/>
                  </a:lnTo>
                  <a:lnTo>
                    <a:pt x="7820" y="629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7" name="Google Shape;6797;p55"/>
            <p:cNvSpPr/>
            <p:nvPr/>
          </p:nvSpPr>
          <p:spPr>
            <a:xfrm>
              <a:off x="2809129" y="3142762"/>
              <a:ext cx="165796" cy="165837"/>
            </a:xfrm>
            <a:custGeom>
              <a:avLst/>
              <a:gdLst/>
              <a:ahLst/>
              <a:cxnLst/>
              <a:rect l="l" t="t" r="r" b="b"/>
              <a:pathLst>
                <a:path w="4004" h="4005" extrusionOk="0">
                  <a:moveTo>
                    <a:pt x="2004" y="1"/>
                  </a:moveTo>
                  <a:cubicBezTo>
                    <a:pt x="896" y="1"/>
                    <a:pt x="0" y="896"/>
                    <a:pt x="0" y="2001"/>
                  </a:cubicBezTo>
                  <a:cubicBezTo>
                    <a:pt x="0" y="3109"/>
                    <a:pt x="896" y="4004"/>
                    <a:pt x="2004" y="4004"/>
                  </a:cubicBezTo>
                  <a:cubicBezTo>
                    <a:pt x="3108" y="4004"/>
                    <a:pt x="4004" y="3109"/>
                    <a:pt x="4004" y="2001"/>
                  </a:cubicBezTo>
                  <a:cubicBezTo>
                    <a:pt x="4004" y="896"/>
                    <a:pt x="3108" y="1"/>
                    <a:pt x="20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8" name="Google Shape;6798;p55"/>
            <p:cNvSpPr/>
            <p:nvPr/>
          </p:nvSpPr>
          <p:spPr>
            <a:xfrm>
              <a:off x="2826230" y="3168973"/>
              <a:ext cx="131593" cy="113374"/>
            </a:xfrm>
            <a:custGeom>
              <a:avLst/>
              <a:gdLst/>
              <a:ahLst/>
              <a:cxnLst/>
              <a:rect l="l" t="t" r="r" b="b"/>
              <a:pathLst>
                <a:path w="3178" h="2738" extrusionOk="0">
                  <a:moveTo>
                    <a:pt x="1589" y="1"/>
                  </a:moveTo>
                  <a:cubicBezTo>
                    <a:pt x="1371" y="1"/>
                    <a:pt x="1151" y="115"/>
                    <a:pt x="1035" y="344"/>
                  </a:cubicBezTo>
                  <a:lnTo>
                    <a:pt x="932" y="553"/>
                  </a:lnTo>
                  <a:lnTo>
                    <a:pt x="701" y="584"/>
                  </a:lnTo>
                  <a:cubicBezTo>
                    <a:pt x="198" y="654"/>
                    <a:pt x="0" y="1270"/>
                    <a:pt x="363" y="1627"/>
                  </a:cubicBezTo>
                  <a:lnTo>
                    <a:pt x="530" y="1792"/>
                  </a:lnTo>
                  <a:lnTo>
                    <a:pt x="491" y="2021"/>
                  </a:lnTo>
                  <a:cubicBezTo>
                    <a:pt x="425" y="2416"/>
                    <a:pt x="739" y="2737"/>
                    <a:pt x="1096" y="2737"/>
                  </a:cubicBezTo>
                  <a:cubicBezTo>
                    <a:pt x="1190" y="2737"/>
                    <a:pt x="1287" y="2715"/>
                    <a:pt x="1381" y="2665"/>
                  </a:cubicBezTo>
                  <a:lnTo>
                    <a:pt x="1588" y="2559"/>
                  </a:lnTo>
                  <a:lnTo>
                    <a:pt x="1791" y="2665"/>
                  </a:lnTo>
                  <a:cubicBezTo>
                    <a:pt x="1886" y="2715"/>
                    <a:pt x="1983" y="2737"/>
                    <a:pt x="2078" y="2737"/>
                  </a:cubicBezTo>
                  <a:cubicBezTo>
                    <a:pt x="2435" y="2737"/>
                    <a:pt x="2747" y="2416"/>
                    <a:pt x="2681" y="2021"/>
                  </a:cubicBezTo>
                  <a:lnTo>
                    <a:pt x="2642" y="1792"/>
                  </a:lnTo>
                  <a:lnTo>
                    <a:pt x="2810" y="1627"/>
                  </a:lnTo>
                  <a:cubicBezTo>
                    <a:pt x="3178" y="1276"/>
                    <a:pt x="2974" y="657"/>
                    <a:pt x="2472" y="584"/>
                  </a:cubicBezTo>
                  <a:lnTo>
                    <a:pt x="2243" y="553"/>
                  </a:lnTo>
                  <a:lnTo>
                    <a:pt x="2137" y="344"/>
                  </a:lnTo>
                  <a:cubicBezTo>
                    <a:pt x="2026" y="115"/>
                    <a:pt x="1808" y="1"/>
                    <a:pt x="158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9" name="Google Shape;6799;p55"/>
            <p:cNvSpPr/>
            <p:nvPr/>
          </p:nvSpPr>
          <p:spPr>
            <a:xfrm>
              <a:off x="2849335" y="3182844"/>
              <a:ext cx="85506" cy="85548"/>
            </a:xfrm>
            <a:custGeom>
              <a:avLst/>
              <a:gdLst/>
              <a:ahLst/>
              <a:cxnLst/>
              <a:rect l="l" t="t" r="r" b="b"/>
              <a:pathLst>
                <a:path w="2065" h="2066" extrusionOk="0">
                  <a:moveTo>
                    <a:pt x="1033" y="1"/>
                  </a:moveTo>
                  <a:cubicBezTo>
                    <a:pt x="461" y="1"/>
                    <a:pt x="0" y="461"/>
                    <a:pt x="0" y="1033"/>
                  </a:cubicBezTo>
                  <a:cubicBezTo>
                    <a:pt x="0" y="1605"/>
                    <a:pt x="461" y="2065"/>
                    <a:pt x="1033" y="2065"/>
                  </a:cubicBezTo>
                  <a:cubicBezTo>
                    <a:pt x="1604" y="2065"/>
                    <a:pt x="2065" y="1605"/>
                    <a:pt x="2065" y="1033"/>
                  </a:cubicBezTo>
                  <a:cubicBezTo>
                    <a:pt x="2065" y="467"/>
                    <a:pt x="1604" y="1"/>
                    <a:pt x="10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0" name="Google Shape;6800;p55"/>
            <p:cNvSpPr/>
            <p:nvPr/>
          </p:nvSpPr>
          <p:spPr>
            <a:xfrm>
              <a:off x="2889541" y="3099119"/>
              <a:ext cx="5093" cy="255774"/>
            </a:xfrm>
            <a:custGeom>
              <a:avLst/>
              <a:gdLst/>
              <a:ahLst/>
              <a:cxnLst/>
              <a:rect l="l" t="t" r="r" b="b"/>
              <a:pathLst>
                <a:path w="123" h="6177" extrusionOk="0">
                  <a:moveTo>
                    <a:pt x="0" y="0"/>
                  </a:moveTo>
                  <a:lnTo>
                    <a:pt x="0" y="6177"/>
                  </a:lnTo>
                  <a:lnTo>
                    <a:pt x="123" y="6177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1" name="Google Shape;6801;p55"/>
            <p:cNvSpPr/>
            <p:nvPr/>
          </p:nvSpPr>
          <p:spPr>
            <a:xfrm>
              <a:off x="2879479" y="3077050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0"/>
                  </a:moveTo>
                  <a:cubicBezTo>
                    <a:pt x="140" y="0"/>
                    <a:pt x="0" y="140"/>
                    <a:pt x="0" y="313"/>
                  </a:cubicBezTo>
                  <a:cubicBezTo>
                    <a:pt x="0" y="489"/>
                    <a:pt x="140" y="628"/>
                    <a:pt x="313" y="628"/>
                  </a:cubicBezTo>
                  <a:cubicBezTo>
                    <a:pt x="489" y="628"/>
                    <a:pt x="628" y="489"/>
                    <a:pt x="628" y="313"/>
                  </a:cubicBezTo>
                  <a:cubicBezTo>
                    <a:pt x="628" y="140"/>
                    <a:pt x="489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2" name="Google Shape;6802;p55"/>
            <p:cNvSpPr/>
            <p:nvPr/>
          </p:nvSpPr>
          <p:spPr>
            <a:xfrm>
              <a:off x="2887222" y="3084875"/>
              <a:ext cx="10559" cy="10352"/>
            </a:xfrm>
            <a:custGeom>
              <a:avLst/>
              <a:gdLst/>
              <a:ahLst/>
              <a:cxnLst/>
              <a:rect l="l" t="t" r="r" b="b"/>
              <a:pathLst>
                <a:path w="255" h="250" extrusionOk="0">
                  <a:moveTo>
                    <a:pt x="135" y="1"/>
                  </a:moveTo>
                  <a:cubicBezTo>
                    <a:pt x="132" y="1"/>
                    <a:pt x="129" y="1"/>
                    <a:pt x="126" y="1"/>
                  </a:cubicBezTo>
                  <a:cubicBezTo>
                    <a:pt x="56" y="1"/>
                    <a:pt x="0" y="57"/>
                    <a:pt x="0" y="127"/>
                  </a:cubicBezTo>
                  <a:cubicBezTo>
                    <a:pt x="0" y="196"/>
                    <a:pt x="56" y="249"/>
                    <a:pt x="126" y="249"/>
                  </a:cubicBezTo>
                  <a:cubicBezTo>
                    <a:pt x="196" y="249"/>
                    <a:pt x="254" y="196"/>
                    <a:pt x="254" y="127"/>
                  </a:cubicBezTo>
                  <a:cubicBezTo>
                    <a:pt x="254" y="55"/>
                    <a:pt x="198" y="1"/>
                    <a:pt x="135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3" name="Google Shape;6803;p55"/>
            <p:cNvSpPr/>
            <p:nvPr/>
          </p:nvSpPr>
          <p:spPr>
            <a:xfrm>
              <a:off x="2879355" y="3350914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1"/>
                  </a:moveTo>
                  <a:cubicBezTo>
                    <a:pt x="140" y="1"/>
                    <a:pt x="1" y="146"/>
                    <a:pt x="1" y="316"/>
                  </a:cubicBezTo>
                  <a:cubicBezTo>
                    <a:pt x="1" y="489"/>
                    <a:pt x="143" y="629"/>
                    <a:pt x="313" y="629"/>
                  </a:cubicBezTo>
                  <a:cubicBezTo>
                    <a:pt x="489" y="629"/>
                    <a:pt x="628" y="486"/>
                    <a:pt x="628" y="316"/>
                  </a:cubicBezTo>
                  <a:cubicBezTo>
                    <a:pt x="628" y="146"/>
                    <a:pt x="489" y="6"/>
                    <a:pt x="313" y="1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4" name="Google Shape;6804;p55"/>
            <p:cNvSpPr/>
            <p:nvPr/>
          </p:nvSpPr>
          <p:spPr>
            <a:xfrm>
              <a:off x="2887222" y="3358782"/>
              <a:ext cx="10559" cy="10435"/>
            </a:xfrm>
            <a:custGeom>
              <a:avLst/>
              <a:gdLst/>
              <a:ahLst/>
              <a:cxnLst/>
              <a:rect l="l" t="t" r="r" b="b"/>
              <a:pathLst>
                <a:path w="255" h="252" extrusionOk="0">
                  <a:moveTo>
                    <a:pt x="126" y="1"/>
                  </a:moveTo>
                  <a:cubicBezTo>
                    <a:pt x="56" y="1"/>
                    <a:pt x="0" y="56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6" y="252"/>
                    <a:pt x="254" y="196"/>
                    <a:pt x="254" y="126"/>
                  </a:cubicBezTo>
                  <a:cubicBezTo>
                    <a:pt x="254" y="56"/>
                    <a:pt x="193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5" name="Google Shape;6805;p55"/>
            <p:cNvSpPr/>
            <p:nvPr/>
          </p:nvSpPr>
          <p:spPr>
            <a:xfrm>
              <a:off x="2764534" y="3224209"/>
              <a:ext cx="255816" cy="5135"/>
            </a:xfrm>
            <a:custGeom>
              <a:avLst/>
              <a:gdLst/>
              <a:ahLst/>
              <a:cxnLst/>
              <a:rect l="l" t="t" r="r" b="b"/>
              <a:pathLst>
                <a:path w="6178" h="124" extrusionOk="0">
                  <a:moveTo>
                    <a:pt x="1" y="1"/>
                  </a:moveTo>
                  <a:lnTo>
                    <a:pt x="1" y="123"/>
                  </a:lnTo>
                  <a:lnTo>
                    <a:pt x="6177" y="123"/>
                  </a:lnTo>
                  <a:lnTo>
                    <a:pt x="6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6" name="Google Shape;6806;p55"/>
            <p:cNvSpPr/>
            <p:nvPr/>
          </p:nvSpPr>
          <p:spPr>
            <a:xfrm>
              <a:off x="3016370" y="3213941"/>
              <a:ext cx="26004" cy="26004"/>
            </a:xfrm>
            <a:custGeom>
              <a:avLst/>
              <a:gdLst/>
              <a:ahLst/>
              <a:cxnLst/>
              <a:rect l="l" t="t" r="r" b="b"/>
              <a:pathLst>
                <a:path w="628" h="628" extrusionOk="0">
                  <a:moveTo>
                    <a:pt x="316" y="0"/>
                  </a:moveTo>
                  <a:cubicBezTo>
                    <a:pt x="140" y="0"/>
                    <a:pt x="0" y="140"/>
                    <a:pt x="0" y="315"/>
                  </a:cubicBezTo>
                  <a:cubicBezTo>
                    <a:pt x="0" y="488"/>
                    <a:pt x="140" y="628"/>
                    <a:pt x="316" y="628"/>
                  </a:cubicBezTo>
                  <a:cubicBezTo>
                    <a:pt x="489" y="628"/>
                    <a:pt x="628" y="488"/>
                    <a:pt x="628" y="315"/>
                  </a:cubicBezTo>
                  <a:cubicBezTo>
                    <a:pt x="628" y="140"/>
                    <a:pt x="489" y="0"/>
                    <a:pt x="316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7" name="Google Shape;6807;p55"/>
            <p:cNvSpPr/>
            <p:nvPr/>
          </p:nvSpPr>
          <p:spPr>
            <a:xfrm>
              <a:off x="3024237" y="3221891"/>
              <a:ext cx="10518" cy="10435"/>
            </a:xfrm>
            <a:custGeom>
              <a:avLst/>
              <a:gdLst/>
              <a:ahLst/>
              <a:cxnLst/>
              <a:rect l="l" t="t" r="r" b="b"/>
              <a:pathLst>
                <a:path w="254" h="252" extrusionOk="0">
                  <a:moveTo>
                    <a:pt x="126" y="1"/>
                  </a:moveTo>
                  <a:cubicBezTo>
                    <a:pt x="56" y="1"/>
                    <a:pt x="0" y="57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5" y="252"/>
                    <a:pt x="254" y="196"/>
                    <a:pt x="251" y="126"/>
                  </a:cubicBezTo>
                  <a:cubicBezTo>
                    <a:pt x="251" y="57"/>
                    <a:pt x="195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8" name="Google Shape;6808;p55"/>
            <p:cNvSpPr/>
            <p:nvPr/>
          </p:nvSpPr>
          <p:spPr>
            <a:xfrm>
              <a:off x="2742464" y="3213941"/>
              <a:ext cx="26045" cy="26004"/>
            </a:xfrm>
            <a:custGeom>
              <a:avLst/>
              <a:gdLst/>
              <a:ahLst/>
              <a:cxnLst/>
              <a:rect l="l" t="t" r="r" b="b"/>
              <a:pathLst>
                <a:path w="629" h="628" extrusionOk="0">
                  <a:moveTo>
                    <a:pt x="313" y="0"/>
                  </a:moveTo>
                  <a:cubicBezTo>
                    <a:pt x="140" y="0"/>
                    <a:pt x="1" y="142"/>
                    <a:pt x="1" y="315"/>
                  </a:cubicBezTo>
                  <a:cubicBezTo>
                    <a:pt x="1" y="488"/>
                    <a:pt x="143" y="628"/>
                    <a:pt x="313" y="628"/>
                  </a:cubicBezTo>
                  <a:cubicBezTo>
                    <a:pt x="486" y="628"/>
                    <a:pt x="626" y="488"/>
                    <a:pt x="628" y="315"/>
                  </a:cubicBezTo>
                  <a:cubicBezTo>
                    <a:pt x="628" y="140"/>
                    <a:pt x="483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9" name="Google Shape;6809;p55"/>
            <p:cNvSpPr/>
            <p:nvPr/>
          </p:nvSpPr>
          <p:spPr>
            <a:xfrm>
              <a:off x="2750207" y="3221891"/>
              <a:ext cx="10435" cy="10435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126" y="1"/>
                  </a:moveTo>
                  <a:cubicBezTo>
                    <a:pt x="56" y="1"/>
                    <a:pt x="1" y="57"/>
                    <a:pt x="1" y="126"/>
                  </a:cubicBezTo>
                  <a:cubicBezTo>
                    <a:pt x="1" y="196"/>
                    <a:pt x="56" y="252"/>
                    <a:pt x="126" y="252"/>
                  </a:cubicBezTo>
                  <a:cubicBezTo>
                    <a:pt x="196" y="252"/>
                    <a:pt x="252" y="196"/>
                    <a:pt x="252" y="126"/>
                  </a:cubicBezTo>
                  <a:cubicBezTo>
                    <a:pt x="252" y="57"/>
                    <a:pt x="196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0" name="Google Shape;6810;p55"/>
            <p:cNvSpPr/>
            <p:nvPr/>
          </p:nvSpPr>
          <p:spPr>
            <a:xfrm>
              <a:off x="2821137" y="3155930"/>
              <a:ext cx="141904" cy="141904"/>
            </a:xfrm>
            <a:custGeom>
              <a:avLst/>
              <a:gdLst/>
              <a:ahLst/>
              <a:cxnLst/>
              <a:rect l="l" t="t" r="r" b="b"/>
              <a:pathLst>
                <a:path w="3427" h="3427" extrusionOk="0">
                  <a:moveTo>
                    <a:pt x="3340" y="1"/>
                  </a:moveTo>
                  <a:lnTo>
                    <a:pt x="1" y="3340"/>
                  </a:lnTo>
                  <a:lnTo>
                    <a:pt x="87" y="3427"/>
                  </a:lnTo>
                  <a:lnTo>
                    <a:pt x="3426" y="87"/>
                  </a:lnTo>
                  <a:lnTo>
                    <a:pt x="33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1" name="Google Shape;6811;p55"/>
            <p:cNvSpPr/>
            <p:nvPr/>
          </p:nvSpPr>
          <p:spPr>
            <a:xfrm>
              <a:off x="2956413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0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0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2" name="Google Shape;6812;p55"/>
            <p:cNvSpPr/>
            <p:nvPr/>
          </p:nvSpPr>
          <p:spPr>
            <a:xfrm>
              <a:off x="2962086" y="3149056"/>
              <a:ext cx="8820" cy="8033"/>
            </a:xfrm>
            <a:custGeom>
              <a:avLst/>
              <a:gdLst/>
              <a:ahLst/>
              <a:cxnLst/>
              <a:rect l="l" t="t" r="r" b="b"/>
              <a:pathLst>
                <a:path w="213" h="194" extrusionOk="0">
                  <a:moveTo>
                    <a:pt x="109" y="1"/>
                  </a:moveTo>
                  <a:cubicBezTo>
                    <a:pt x="84" y="1"/>
                    <a:pt x="59" y="11"/>
                    <a:pt x="39" y="30"/>
                  </a:cubicBezTo>
                  <a:cubicBezTo>
                    <a:pt x="0" y="64"/>
                    <a:pt x="0" y="128"/>
                    <a:pt x="39" y="167"/>
                  </a:cubicBezTo>
                  <a:cubicBezTo>
                    <a:pt x="56" y="185"/>
                    <a:pt x="80" y="194"/>
                    <a:pt x="105" y="194"/>
                  </a:cubicBezTo>
                  <a:cubicBezTo>
                    <a:pt x="131" y="194"/>
                    <a:pt x="156" y="185"/>
                    <a:pt x="176" y="167"/>
                  </a:cubicBezTo>
                  <a:cubicBezTo>
                    <a:pt x="212" y="128"/>
                    <a:pt x="212" y="64"/>
                    <a:pt x="176" y="30"/>
                  </a:cubicBezTo>
                  <a:cubicBezTo>
                    <a:pt x="158" y="11"/>
                    <a:pt x="133" y="1"/>
                    <a:pt x="10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3" name="Google Shape;6813;p55"/>
            <p:cNvSpPr/>
            <p:nvPr/>
          </p:nvSpPr>
          <p:spPr>
            <a:xfrm>
              <a:off x="2808425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3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3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4" name="Google Shape;6814;p55"/>
            <p:cNvSpPr/>
            <p:nvPr/>
          </p:nvSpPr>
          <p:spPr>
            <a:xfrm>
              <a:off x="2814305" y="3297003"/>
              <a:ext cx="8157" cy="8116"/>
            </a:xfrm>
            <a:custGeom>
              <a:avLst/>
              <a:gdLst/>
              <a:ahLst/>
              <a:cxnLst/>
              <a:rect l="l" t="t" r="r" b="b"/>
              <a:pathLst>
                <a:path w="197" h="196" extrusionOk="0">
                  <a:moveTo>
                    <a:pt x="99" y="0"/>
                  </a:moveTo>
                  <a:cubicBezTo>
                    <a:pt x="46" y="0"/>
                    <a:pt x="1" y="42"/>
                    <a:pt x="1" y="98"/>
                  </a:cubicBezTo>
                  <a:cubicBezTo>
                    <a:pt x="1" y="151"/>
                    <a:pt x="46" y="195"/>
                    <a:pt x="99" y="195"/>
                  </a:cubicBezTo>
                  <a:cubicBezTo>
                    <a:pt x="154" y="195"/>
                    <a:pt x="196" y="151"/>
                    <a:pt x="196" y="98"/>
                  </a:cubicBezTo>
                  <a:cubicBezTo>
                    <a:pt x="196" y="42"/>
                    <a:pt x="154" y="0"/>
                    <a:pt x="99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5" name="Google Shape;6815;p55"/>
            <p:cNvSpPr/>
            <p:nvPr/>
          </p:nvSpPr>
          <p:spPr>
            <a:xfrm>
              <a:off x="2821468" y="3156054"/>
              <a:ext cx="141904" cy="141779"/>
            </a:xfrm>
            <a:custGeom>
              <a:avLst/>
              <a:gdLst/>
              <a:ahLst/>
              <a:cxnLst/>
              <a:rect l="l" t="t" r="r" b="b"/>
              <a:pathLst>
                <a:path w="3427" h="3424" extrusionOk="0">
                  <a:moveTo>
                    <a:pt x="87" y="1"/>
                  </a:moveTo>
                  <a:lnTo>
                    <a:pt x="1" y="87"/>
                  </a:lnTo>
                  <a:lnTo>
                    <a:pt x="3340" y="3424"/>
                  </a:lnTo>
                  <a:lnTo>
                    <a:pt x="3427" y="3337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6" name="Google Shape;6816;p55"/>
            <p:cNvSpPr/>
            <p:nvPr/>
          </p:nvSpPr>
          <p:spPr>
            <a:xfrm>
              <a:off x="2956413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3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3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7" name="Google Shape;6817;p55"/>
            <p:cNvSpPr/>
            <p:nvPr/>
          </p:nvSpPr>
          <p:spPr>
            <a:xfrm>
              <a:off x="2962417" y="3297003"/>
              <a:ext cx="7992" cy="8116"/>
            </a:xfrm>
            <a:custGeom>
              <a:avLst/>
              <a:gdLst/>
              <a:ahLst/>
              <a:cxnLst/>
              <a:rect l="l" t="t" r="r" b="b"/>
              <a:pathLst>
                <a:path w="193" h="196" extrusionOk="0">
                  <a:moveTo>
                    <a:pt x="98" y="0"/>
                  </a:moveTo>
                  <a:cubicBezTo>
                    <a:pt x="42" y="0"/>
                    <a:pt x="0" y="42"/>
                    <a:pt x="0" y="98"/>
                  </a:cubicBezTo>
                  <a:cubicBezTo>
                    <a:pt x="0" y="151"/>
                    <a:pt x="42" y="195"/>
                    <a:pt x="98" y="195"/>
                  </a:cubicBezTo>
                  <a:cubicBezTo>
                    <a:pt x="151" y="195"/>
                    <a:pt x="193" y="151"/>
                    <a:pt x="193" y="98"/>
                  </a:cubicBezTo>
                  <a:cubicBezTo>
                    <a:pt x="193" y="42"/>
                    <a:pt x="151" y="0"/>
                    <a:pt x="98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8" name="Google Shape;6818;p55"/>
            <p:cNvSpPr/>
            <p:nvPr/>
          </p:nvSpPr>
          <p:spPr>
            <a:xfrm>
              <a:off x="2808425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0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0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9" name="Google Shape;6819;p55"/>
            <p:cNvSpPr/>
            <p:nvPr/>
          </p:nvSpPr>
          <p:spPr>
            <a:xfrm>
              <a:off x="2813974" y="3149056"/>
              <a:ext cx="8820" cy="7950"/>
            </a:xfrm>
            <a:custGeom>
              <a:avLst/>
              <a:gdLst/>
              <a:ahLst/>
              <a:cxnLst/>
              <a:rect l="l" t="t" r="r" b="b"/>
              <a:pathLst>
                <a:path w="213" h="192" extrusionOk="0">
                  <a:moveTo>
                    <a:pt x="107" y="1"/>
                  </a:moveTo>
                  <a:cubicBezTo>
                    <a:pt x="82" y="1"/>
                    <a:pt x="56" y="11"/>
                    <a:pt x="37" y="30"/>
                  </a:cubicBezTo>
                  <a:cubicBezTo>
                    <a:pt x="1" y="64"/>
                    <a:pt x="1" y="128"/>
                    <a:pt x="37" y="167"/>
                  </a:cubicBezTo>
                  <a:cubicBezTo>
                    <a:pt x="56" y="183"/>
                    <a:pt x="82" y="192"/>
                    <a:pt x="107" y="192"/>
                  </a:cubicBezTo>
                  <a:cubicBezTo>
                    <a:pt x="132" y="192"/>
                    <a:pt x="157" y="183"/>
                    <a:pt x="174" y="167"/>
                  </a:cubicBezTo>
                  <a:cubicBezTo>
                    <a:pt x="213" y="130"/>
                    <a:pt x="213" y="69"/>
                    <a:pt x="174" y="30"/>
                  </a:cubicBezTo>
                  <a:cubicBezTo>
                    <a:pt x="157" y="11"/>
                    <a:pt x="132" y="1"/>
                    <a:pt x="107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0" name="Google Shape;6820;p55"/>
            <p:cNvSpPr/>
            <p:nvPr/>
          </p:nvSpPr>
          <p:spPr>
            <a:xfrm>
              <a:off x="2870908" y="3204583"/>
              <a:ext cx="42236" cy="42194"/>
            </a:xfrm>
            <a:custGeom>
              <a:avLst/>
              <a:gdLst/>
              <a:ahLst/>
              <a:cxnLst/>
              <a:rect l="l" t="t" r="r" b="b"/>
              <a:pathLst>
                <a:path w="1020" h="1019" extrusionOk="0">
                  <a:moveTo>
                    <a:pt x="512" y="0"/>
                  </a:moveTo>
                  <a:cubicBezTo>
                    <a:pt x="233" y="0"/>
                    <a:pt x="1" y="226"/>
                    <a:pt x="1" y="508"/>
                  </a:cubicBezTo>
                  <a:cubicBezTo>
                    <a:pt x="1" y="787"/>
                    <a:pt x="233" y="1019"/>
                    <a:pt x="512" y="1019"/>
                  </a:cubicBezTo>
                  <a:cubicBezTo>
                    <a:pt x="790" y="1019"/>
                    <a:pt x="1019" y="793"/>
                    <a:pt x="1019" y="508"/>
                  </a:cubicBezTo>
                  <a:cubicBezTo>
                    <a:pt x="1019" y="226"/>
                    <a:pt x="793" y="0"/>
                    <a:pt x="5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1" name="Google Shape;6821;p55"/>
            <p:cNvSpPr/>
            <p:nvPr/>
          </p:nvSpPr>
          <p:spPr>
            <a:xfrm>
              <a:off x="2805444" y="2734408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1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3"/>
                  </a:cubicBezTo>
                  <a:cubicBezTo>
                    <a:pt x="1320" y="1098"/>
                    <a:pt x="1151" y="1067"/>
                    <a:pt x="981" y="1067"/>
                  </a:cubicBezTo>
                  <a:cubicBezTo>
                    <a:pt x="891" y="1067"/>
                    <a:pt x="800" y="1076"/>
                    <a:pt x="712" y="1092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3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9"/>
                    <a:pt x="572" y="3471"/>
                    <a:pt x="787" y="3987"/>
                  </a:cubicBezTo>
                  <a:cubicBezTo>
                    <a:pt x="811" y="4001"/>
                    <a:pt x="838" y="4007"/>
                    <a:pt x="866" y="4007"/>
                  </a:cubicBezTo>
                  <a:cubicBezTo>
                    <a:pt x="899" y="4007"/>
                    <a:pt x="934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5"/>
                    <a:pt x="2028" y="3276"/>
                  </a:cubicBezTo>
                  <a:cubicBezTo>
                    <a:pt x="2253" y="3675"/>
                    <a:pt x="2706" y="3912"/>
                    <a:pt x="3161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3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32"/>
                    <a:pt x="4034" y="1876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2" name="Google Shape;6822;p55"/>
            <p:cNvSpPr/>
            <p:nvPr/>
          </p:nvSpPr>
          <p:spPr>
            <a:xfrm>
              <a:off x="2878196" y="2757762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92"/>
                    <a:pt x="165" y="215"/>
                    <a:pt x="90" y="355"/>
                  </a:cubicBezTo>
                  <a:cubicBezTo>
                    <a:pt x="1" y="530"/>
                    <a:pt x="12" y="748"/>
                    <a:pt x="70" y="941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4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3" name="Google Shape;6823;p55"/>
            <p:cNvSpPr/>
            <p:nvPr/>
          </p:nvSpPr>
          <p:spPr>
            <a:xfrm>
              <a:off x="2886187" y="2772668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2"/>
                  </a:cubicBezTo>
                  <a:cubicBezTo>
                    <a:pt x="0" y="276"/>
                    <a:pt x="3" y="385"/>
                    <a:pt x="34" y="483"/>
                  </a:cubicBezTo>
                  <a:cubicBezTo>
                    <a:pt x="64" y="581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5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4" name="Google Shape;6824;p55"/>
            <p:cNvSpPr/>
            <p:nvPr/>
          </p:nvSpPr>
          <p:spPr>
            <a:xfrm>
              <a:off x="2898899" y="2830306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2"/>
                    <a:pt x="106" y="625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8"/>
                    <a:pt x="720" y="1186"/>
                    <a:pt x="871" y="1189"/>
                  </a:cubicBezTo>
                  <a:cubicBezTo>
                    <a:pt x="912" y="1038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5" name="Google Shape;6825;p55"/>
            <p:cNvSpPr/>
            <p:nvPr/>
          </p:nvSpPr>
          <p:spPr>
            <a:xfrm>
              <a:off x="2907677" y="28424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9"/>
                    <a:pt x="25" y="215"/>
                    <a:pt x="56" y="318"/>
                  </a:cubicBezTo>
                  <a:cubicBezTo>
                    <a:pt x="87" y="416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28"/>
                    <a:pt x="486" y="430"/>
                    <a:pt x="463" y="349"/>
                  </a:cubicBezTo>
                  <a:cubicBezTo>
                    <a:pt x="438" y="251"/>
                    <a:pt x="363" y="170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6" name="Google Shape;6826;p55"/>
            <p:cNvSpPr/>
            <p:nvPr/>
          </p:nvSpPr>
          <p:spPr>
            <a:xfrm>
              <a:off x="2848755" y="2829934"/>
              <a:ext cx="38964" cy="49979"/>
            </a:xfrm>
            <a:custGeom>
              <a:avLst/>
              <a:gdLst/>
              <a:ahLst/>
              <a:cxnLst/>
              <a:rect l="l" t="t" r="r" b="b"/>
              <a:pathLst>
                <a:path w="941" h="1207" extrusionOk="0">
                  <a:moveTo>
                    <a:pt x="940" y="1"/>
                  </a:moveTo>
                  <a:cubicBezTo>
                    <a:pt x="748" y="65"/>
                    <a:pt x="564" y="132"/>
                    <a:pt x="394" y="238"/>
                  </a:cubicBezTo>
                  <a:cubicBezTo>
                    <a:pt x="226" y="347"/>
                    <a:pt x="78" y="509"/>
                    <a:pt x="34" y="704"/>
                  </a:cubicBezTo>
                  <a:cubicBezTo>
                    <a:pt x="0" y="860"/>
                    <a:pt x="39" y="1053"/>
                    <a:pt x="84" y="1206"/>
                  </a:cubicBezTo>
                  <a:cubicBezTo>
                    <a:pt x="235" y="1198"/>
                    <a:pt x="391" y="1192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5"/>
                    <a:pt x="935" y="216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7" name="Google Shape;6827;p55"/>
            <p:cNvSpPr/>
            <p:nvPr/>
          </p:nvSpPr>
          <p:spPr>
            <a:xfrm>
              <a:off x="2856954" y="2839788"/>
              <a:ext cx="23602" cy="30062"/>
            </a:xfrm>
            <a:custGeom>
              <a:avLst/>
              <a:gdLst/>
              <a:ahLst/>
              <a:cxnLst/>
              <a:rect l="l" t="t" r="r" b="b"/>
              <a:pathLst>
                <a:path w="570" h="726" extrusionOk="0">
                  <a:moveTo>
                    <a:pt x="570" y="0"/>
                  </a:moveTo>
                  <a:lnTo>
                    <a:pt x="570" y="0"/>
                  </a:lnTo>
                  <a:cubicBezTo>
                    <a:pt x="455" y="39"/>
                    <a:pt x="338" y="78"/>
                    <a:pt x="240" y="145"/>
                  </a:cubicBezTo>
                  <a:cubicBezTo>
                    <a:pt x="140" y="209"/>
                    <a:pt x="53" y="304"/>
                    <a:pt x="26" y="424"/>
                  </a:cubicBezTo>
                  <a:cubicBezTo>
                    <a:pt x="0" y="522"/>
                    <a:pt x="26" y="636"/>
                    <a:pt x="53" y="725"/>
                  </a:cubicBezTo>
                  <a:cubicBezTo>
                    <a:pt x="143" y="723"/>
                    <a:pt x="238" y="720"/>
                    <a:pt x="316" y="675"/>
                  </a:cubicBezTo>
                  <a:cubicBezTo>
                    <a:pt x="419" y="614"/>
                    <a:pt x="475" y="494"/>
                    <a:pt x="511" y="377"/>
                  </a:cubicBezTo>
                  <a:cubicBezTo>
                    <a:pt x="544" y="257"/>
                    <a:pt x="567" y="131"/>
                    <a:pt x="5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8" name="Google Shape;6828;p55"/>
            <p:cNvSpPr/>
            <p:nvPr/>
          </p:nvSpPr>
          <p:spPr>
            <a:xfrm>
              <a:off x="2826230" y="2794158"/>
              <a:ext cx="56852" cy="31594"/>
            </a:xfrm>
            <a:custGeom>
              <a:avLst/>
              <a:gdLst/>
              <a:ahLst/>
              <a:cxnLst/>
              <a:rect l="l" t="t" r="r" b="b"/>
              <a:pathLst>
                <a:path w="1373" h="763" extrusionOk="0">
                  <a:moveTo>
                    <a:pt x="475" y="0"/>
                  </a:moveTo>
                  <a:cubicBezTo>
                    <a:pt x="472" y="0"/>
                    <a:pt x="469" y="0"/>
                    <a:pt x="466" y="0"/>
                  </a:cubicBezTo>
                  <a:cubicBezTo>
                    <a:pt x="313" y="9"/>
                    <a:pt x="137" y="95"/>
                    <a:pt x="0" y="176"/>
                  </a:cubicBezTo>
                  <a:cubicBezTo>
                    <a:pt x="45" y="318"/>
                    <a:pt x="90" y="466"/>
                    <a:pt x="193" y="572"/>
                  </a:cubicBezTo>
                  <a:cubicBezTo>
                    <a:pt x="332" y="717"/>
                    <a:pt x="547" y="759"/>
                    <a:pt x="745" y="762"/>
                  </a:cubicBezTo>
                  <a:cubicBezTo>
                    <a:pt x="768" y="762"/>
                    <a:pt x="792" y="763"/>
                    <a:pt x="815" y="763"/>
                  </a:cubicBezTo>
                  <a:cubicBezTo>
                    <a:pt x="1002" y="763"/>
                    <a:pt x="1192" y="743"/>
                    <a:pt x="1373" y="703"/>
                  </a:cubicBezTo>
                  <a:cubicBezTo>
                    <a:pt x="1264" y="536"/>
                    <a:pt x="1153" y="368"/>
                    <a:pt x="1007" y="232"/>
                  </a:cubicBezTo>
                  <a:cubicBezTo>
                    <a:pt x="864" y="97"/>
                    <a:pt x="675" y="0"/>
                    <a:pt x="47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9" name="Google Shape;6829;p55"/>
            <p:cNvSpPr/>
            <p:nvPr/>
          </p:nvSpPr>
          <p:spPr>
            <a:xfrm>
              <a:off x="2840557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5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5" y="378"/>
                    <a:pt x="412" y="378"/>
                    <a:pt x="430" y="378"/>
                  </a:cubicBezTo>
                  <a:cubicBezTo>
                    <a:pt x="517" y="378"/>
                    <a:pt x="606" y="368"/>
                    <a:pt x="689" y="349"/>
                  </a:cubicBezTo>
                  <a:cubicBezTo>
                    <a:pt x="634" y="265"/>
                    <a:pt x="578" y="182"/>
                    <a:pt x="505" y="117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0" name="Google Shape;6830;p55"/>
            <p:cNvSpPr/>
            <p:nvPr/>
          </p:nvSpPr>
          <p:spPr>
            <a:xfrm>
              <a:off x="2902336" y="2794158"/>
              <a:ext cx="56894" cy="31594"/>
            </a:xfrm>
            <a:custGeom>
              <a:avLst/>
              <a:gdLst/>
              <a:ahLst/>
              <a:cxnLst/>
              <a:rect l="l" t="t" r="r" b="b"/>
              <a:pathLst>
                <a:path w="1374" h="763" extrusionOk="0">
                  <a:moveTo>
                    <a:pt x="899" y="0"/>
                  </a:moveTo>
                  <a:cubicBezTo>
                    <a:pt x="698" y="0"/>
                    <a:pt x="509" y="97"/>
                    <a:pt x="366" y="232"/>
                  </a:cubicBezTo>
                  <a:cubicBezTo>
                    <a:pt x="218" y="368"/>
                    <a:pt x="107" y="536"/>
                    <a:pt x="1" y="703"/>
                  </a:cubicBezTo>
                  <a:cubicBezTo>
                    <a:pt x="182" y="743"/>
                    <a:pt x="372" y="763"/>
                    <a:pt x="559" y="763"/>
                  </a:cubicBezTo>
                  <a:cubicBezTo>
                    <a:pt x="582" y="763"/>
                    <a:pt x="605" y="762"/>
                    <a:pt x="628" y="762"/>
                  </a:cubicBezTo>
                  <a:cubicBezTo>
                    <a:pt x="827" y="759"/>
                    <a:pt x="1041" y="717"/>
                    <a:pt x="1181" y="572"/>
                  </a:cubicBezTo>
                  <a:cubicBezTo>
                    <a:pt x="1284" y="466"/>
                    <a:pt x="1332" y="318"/>
                    <a:pt x="1373" y="176"/>
                  </a:cubicBezTo>
                  <a:cubicBezTo>
                    <a:pt x="1237" y="95"/>
                    <a:pt x="1061" y="9"/>
                    <a:pt x="907" y="0"/>
                  </a:cubicBezTo>
                  <a:cubicBezTo>
                    <a:pt x="905" y="0"/>
                    <a:pt x="902" y="0"/>
                    <a:pt x="899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1" name="Google Shape;6831;p55"/>
            <p:cNvSpPr/>
            <p:nvPr/>
          </p:nvSpPr>
          <p:spPr>
            <a:xfrm>
              <a:off x="2916331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445" y="0"/>
                  </a:moveTo>
                  <a:cubicBezTo>
                    <a:pt x="347" y="0"/>
                    <a:pt x="255" y="52"/>
                    <a:pt x="184" y="117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86" y="368"/>
                    <a:pt x="173" y="378"/>
                    <a:pt x="259" y="378"/>
                  </a:cubicBezTo>
                  <a:cubicBezTo>
                    <a:pt x="277" y="378"/>
                    <a:pt x="295" y="378"/>
                    <a:pt x="313" y="377"/>
                  </a:cubicBezTo>
                  <a:cubicBezTo>
                    <a:pt x="416" y="374"/>
                    <a:pt x="522" y="357"/>
                    <a:pt x="592" y="285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2" name="Google Shape;6832;p55"/>
            <p:cNvSpPr/>
            <p:nvPr/>
          </p:nvSpPr>
          <p:spPr>
            <a:xfrm>
              <a:off x="2805444" y="3527432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0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2"/>
                  </a:cubicBezTo>
                  <a:cubicBezTo>
                    <a:pt x="1321" y="1097"/>
                    <a:pt x="1154" y="1066"/>
                    <a:pt x="986" y="1066"/>
                  </a:cubicBezTo>
                  <a:cubicBezTo>
                    <a:pt x="894" y="1066"/>
                    <a:pt x="802" y="1076"/>
                    <a:pt x="712" y="1091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2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8"/>
                    <a:pt x="572" y="3468"/>
                    <a:pt x="787" y="3985"/>
                  </a:cubicBezTo>
                  <a:cubicBezTo>
                    <a:pt x="812" y="4000"/>
                    <a:pt x="840" y="4006"/>
                    <a:pt x="869" y="4006"/>
                  </a:cubicBezTo>
                  <a:cubicBezTo>
                    <a:pt x="901" y="4006"/>
                    <a:pt x="935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2"/>
                    <a:pt x="2028" y="3273"/>
                  </a:cubicBezTo>
                  <a:cubicBezTo>
                    <a:pt x="2253" y="3674"/>
                    <a:pt x="2706" y="3912"/>
                    <a:pt x="3162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0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27"/>
                    <a:pt x="4034" y="1873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3" name="Google Shape;6833;p55"/>
            <p:cNvSpPr/>
            <p:nvPr/>
          </p:nvSpPr>
          <p:spPr>
            <a:xfrm>
              <a:off x="2878196" y="3550785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87"/>
                    <a:pt x="165" y="215"/>
                    <a:pt x="90" y="352"/>
                  </a:cubicBezTo>
                  <a:cubicBezTo>
                    <a:pt x="1" y="530"/>
                    <a:pt x="12" y="748"/>
                    <a:pt x="70" y="938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3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4" name="Google Shape;6834;p55"/>
            <p:cNvSpPr/>
            <p:nvPr/>
          </p:nvSpPr>
          <p:spPr>
            <a:xfrm>
              <a:off x="2886187" y="3565692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1"/>
                  </a:cubicBezTo>
                  <a:cubicBezTo>
                    <a:pt x="0" y="276"/>
                    <a:pt x="3" y="382"/>
                    <a:pt x="34" y="480"/>
                  </a:cubicBezTo>
                  <a:cubicBezTo>
                    <a:pt x="64" y="580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4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5" name="Google Shape;6835;p55"/>
            <p:cNvSpPr/>
            <p:nvPr/>
          </p:nvSpPr>
          <p:spPr>
            <a:xfrm>
              <a:off x="2898899" y="3623330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1"/>
                    <a:pt x="106" y="622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7"/>
                    <a:pt x="720" y="1186"/>
                    <a:pt x="871" y="1189"/>
                  </a:cubicBezTo>
                  <a:cubicBezTo>
                    <a:pt x="912" y="1035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6" name="Google Shape;6836;p55"/>
            <p:cNvSpPr/>
            <p:nvPr/>
          </p:nvSpPr>
          <p:spPr>
            <a:xfrm>
              <a:off x="2907677" y="36353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6"/>
                    <a:pt x="25" y="215"/>
                    <a:pt x="56" y="316"/>
                  </a:cubicBezTo>
                  <a:cubicBezTo>
                    <a:pt x="87" y="413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30"/>
                    <a:pt x="486" y="433"/>
                    <a:pt x="463" y="349"/>
                  </a:cubicBezTo>
                  <a:cubicBezTo>
                    <a:pt x="438" y="251"/>
                    <a:pt x="363" y="171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7" name="Google Shape;6837;p55"/>
            <p:cNvSpPr/>
            <p:nvPr/>
          </p:nvSpPr>
          <p:spPr>
            <a:xfrm>
              <a:off x="2848755" y="3622957"/>
              <a:ext cx="38964" cy="49855"/>
            </a:xfrm>
            <a:custGeom>
              <a:avLst/>
              <a:gdLst/>
              <a:ahLst/>
              <a:cxnLst/>
              <a:rect l="l" t="t" r="r" b="b"/>
              <a:pathLst>
                <a:path w="941" h="1204" extrusionOk="0">
                  <a:moveTo>
                    <a:pt x="940" y="1"/>
                  </a:moveTo>
                  <a:lnTo>
                    <a:pt x="940" y="1"/>
                  </a:lnTo>
                  <a:cubicBezTo>
                    <a:pt x="748" y="65"/>
                    <a:pt x="564" y="129"/>
                    <a:pt x="394" y="238"/>
                  </a:cubicBezTo>
                  <a:cubicBezTo>
                    <a:pt x="224" y="347"/>
                    <a:pt x="78" y="506"/>
                    <a:pt x="34" y="704"/>
                  </a:cubicBezTo>
                  <a:cubicBezTo>
                    <a:pt x="0" y="860"/>
                    <a:pt x="39" y="1053"/>
                    <a:pt x="84" y="1203"/>
                  </a:cubicBezTo>
                  <a:cubicBezTo>
                    <a:pt x="235" y="1198"/>
                    <a:pt x="391" y="1189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2"/>
                    <a:pt x="935" y="213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8" name="Google Shape;6838;p55"/>
            <p:cNvSpPr/>
            <p:nvPr/>
          </p:nvSpPr>
          <p:spPr>
            <a:xfrm>
              <a:off x="2856954" y="3632771"/>
              <a:ext cx="23602" cy="30103"/>
            </a:xfrm>
            <a:custGeom>
              <a:avLst/>
              <a:gdLst/>
              <a:ahLst/>
              <a:cxnLst/>
              <a:rect l="l" t="t" r="r" b="b"/>
              <a:pathLst>
                <a:path w="570" h="727" extrusionOk="0">
                  <a:moveTo>
                    <a:pt x="570" y="1"/>
                  </a:moveTo>
                  <a:lnTo>
                    <a:pt x="570" y="1"/>
                  </a:lnTo>
                  <a:cubicBezTo>
                    <a:pt x="455" y="40"/>
                    <a:pt x="338" y="79"/>
                    <a:pt x="240" y="146"/>
                  </a:cubicBezTo>
                  <a:cubicBezTo>
                    <a:pt x="140" y="210"/>
                    <a:pt x="53" y="305"/>
                    <a:pt x="26" y="425"/>
                  </a:cubicBezTo>
                  <a:cubicBezTo>
                    <a:pt x="0" y="523"/>
                    <a:pt x="26" y="637"/>
                    <a:pt x="53" y="726"/>
                  </a:cubicBezTo>
                  <a:cubicBezTo>
                    <a:pt x="143" y="724"/>
                    <a:pt x="238" y="721"/>
                    <a:pt x="316" y="676"/>
                  </a:cubicBezTo>
                  <a:cubicBezTo>
                    <a:pt x="419" y="615"/>
                    <a:pt x="475" y="495"/>
                    <a:pt x="511" y="378"/>
                  </a:cubicBezTo>
                  <a:cubicBezTo>
                    <a:pt x="544" y="258"/>
                    <a:pt x="567" y="132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9" name="Google Shape;6839;p55"/>
            <p:cNvSpPr/>
            <p:nvPr/>
          </p:nvSpPr>
          <p:spPr>
            <a:xfrm>
              <a:off x="2826230" y="3587140"/>
              <a:ext cx="56852" cy="31635"/>
            </a:xfrm>
            <a:custGeom>
              <a:avLst/>
              <a:gdLst/>
              <a:ahLst/>
              <a:cxnLst/>
              <a:rect l="l" t="t" r="r" b="b"/>
              <a:pathLst>
                <a:path w="1373" h="764" extrusionOk="0">
                  <a:moveTo>
                    <a:pt x="475" y="1"/>
                  </a:moveTo>
                  <a:cubicBezTo>
                    <a:pt x="472" y="1"/>
                    <a:pt x="469" y="1"/>
                    <a:pt x="466" y="1"/>
                  </a:cubicBezTo>
                  <a:cubicBezTo>
                    <a:pt x="313" y="9"/>
                    <a:pt x="137" y="96"/>
                    <a:pt x="0" y="177"/>
                  </a:cubicBezTo>
                  <a:cubicBezTo>
                    <a:pt x="45" y="319"/>
                    <a:pt x="90" y="467"/>
                    <a:pt x="193" y="573"/>
                  </a:cubicBezTo>
                  <a:cubicBezTo>
                    <a:pt x="332" y="718"/>
                    <a:pt x="547" y="760"/>
                    <a:pt x="745" y="763"/>
                  </a:cubicBezTo>
                  <a:cubicBezTo>
                    <a:pt x="768" y="763"/>
                    <a:pt x="792" y="764"/>
                    <a:pt x="815" y="764"/>
                  </a:cubicBezTo>
                  <a:cubicBezTo>
                    <a:pt x="1002" y="764"/>
                    <a:pt x="1192" y="744"/>
                    <a:pt x="1373" y="704"/>
                  </a:cubicBezTo>
                  <a:cubicBezTo>
                    <a:pt x="1264" y="537"/>
                    <a:pt x="1153" y="369"/>
                    <a:pt x="1007" y="233"/>
                  </a:cubicBezTo>
                  <a:cubicBezTo>
                    <a:pt x="864" y="98"/>
                    <a:pt x="675" y="1"/>
                    <a:pt x="475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0" name="Google Shape;6840;p55"/>
            <p:cNvSpPr/>
            <p:nvPr/>
          </p:nvSpPr>
          <p:spPr>
            <a:xfrm>
              <a:off x="2840557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2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0" y="377"/>
                    <a:pt x="402" y="377"/>
                    <a:pt x="415" y="377"/>
                  </a:cubicBezTo>
                  <a:cubicBezTo>
                    <a:pt x="507" y="377"/>
                    <a:pt x="601" y="368"/>
                    <a:pt x="689" y="349"/>
                  </a:cubicBezTo>
                  <a:cubicBezTo>
                    <a:pt x="634" y="265"/>
                    <a:pt x="578" y="182"/>
                    <a:pt x="505" y="115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1" name="Google Shape;6841;p55"/>
            <p:cNvSpPr/>
            <p:nvPr/>
          </p:nvSpPr>
          <p:spPr>
            <a:xfrm>
              <a:off x="2902336" y="3587140"/>
              <a:ext cx="56894" cy="31635"/>
            </a:xfrm>
            <a:custGeom>
              <a:avLst/>
              <a:gdLst/>
              <a:ahLst/>
              <a:cxnLst/>
              <a:rect l="l" t="t" r="r" b="b"/>
              <a:pathLst>
                <a:path w="1374" h="764" extrusionOk="0">
                  <a:moveTo>
                    <a:pt x="899" y="1"/>
                  </a:moveTo>
                  <a:cubicBezTo>
                    <a:pt x="698" y="1"/>
                    <a:pt x="509" y="98"/>
                    <a:pt x="366" y="233"/>
                  </a:cubicBezTo>
                  <a:cubicBezTo>
                    <a:pt x="218" y="369"/>
                    <a:pt x="107" y="537"/>
                    <a:pt x="1" y="704"/>
                  </a:cubicBezTo>
                  <a:cubicBezTo>
                    <a:pt x="182" y="744"/>
                    <a:pt x="372" y="764"/>
                    <a:pt x="559" y="764"/>
                  </a:cubicBezTo>
                  <a:cubicBezTo>
                    <a:pt x="582" y="764"/>
                    <a:pt x="605" y="763"/>
                    <a:pt x="628" y="763"/>
                  </a:cubicBezTo>
                  <a:cubicBezTo>
                    <a:pt x="827" y="760"/>
                    <a:pt x="1041" y="718"/>
                    <a:pt x="1181" y="573"/>
                  </a:cubicBezTo>
                  <a:cubicBezTo>
                    <a:pt x="1284" y="467"/>
                    <a:pt x="1332" y="319"/>
                    <a:pt x="1373" y="177"/>
                  </a:cubicBezTo>
                  <a:cubicBezTo>
                    <a:pt x="1237" y="96"/>
                    <a:pt x="1061" y="9"/>
                    <a:pt x="907" y="1"/>
                  </a:cubicBezTo>
                  <a:cubicBezTo>
                    <a:pt x="905" y="1"/>
                    <a:pt x="902" y="1"/>
                    <a:pt x="899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2" name="Google Shape;6842;p55"/>
            <p:cNvSpPr/>
            <p:nvPr/>
          </p:nvSpPr>
          <p:spPr>
            <a:xfrm>
              <a:off x="2916331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445" y="0"/>
                  </a:moveTo>
                  <a:cubicBezTo>
                    <a:pt x="347" y="0"/>
                    <a:pt x="255" y="52"/>
                    <a:pt x="184" y="115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91" y="368"/>
                    <a:pt x="184" y="377"/>
                    <a:pt x="275" y="377"/>
                  </a:cubicBezTo>
                  <a:cubicBezTo>
                    <a:pt x="287" y="377"/>
                    <a:pt x="300" y="377"/>
                    <a:pt x="313" y="377"/>
                  </a:cubicBezTo>
                  <a:cubicBezTo>
                    <a:pt x="416" y="374"/>
                    <a:pt x="522" y="357"/>
                    <a:pt x="592" y="282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3" name="Google Shape;6843;p55"/>
            <p:cNvSpPr/>
            <p:nvPr/>
          </p:nvSpPr>
          <p:spPr>
            <a:xfrm>
              <a:off x="2595884" y="2643976"/>
              <a:ext cx="661402" cy="1123096"/>
            </a:xfrm>
            <a:custGeom>
              <a:avLst/>
              <a:gdLst/>
              <a:ahLst/>
              <a:cxnLst/>
              <a:rect l="l" t="t" r="r" b="b"/>
              <a:pathLst>
                <a:path w="15973" h="27123" extrusionOk="0">
                  <a:moveTo>
                    <a:pt x="7154" y="0"/>
                  </a:moveTo>
                  <a:cubicBezTo>
                    <a:pt x="6052" y="0"/>
                    <a:pt x="4994" y="204"/>
                    <a:pt x="4021" y="578"/>
                  </a:cubicBezTo>
                  <a:cubicBezTo>
                    <a:pt x="4760" y="648"/>
                    <a:pt x="5491" y="809"/>
                    <a:pt x="6183" y="1074"/>
                  </a:cubicBezTo>
                  <a:cubicBezTo>
                    <a:pt x="9263" y="2255"/>
                    <a:pt x="11439" y="5223"/>
                    <a:pt x="12231" y="8420"/>
                  </a:cubicBezTo>
                  <a:cubicBezTo>
                    <a:pt x="13020" y="11620"/>
                    <a:pt x="12574" y="15021"/>
                    <a:pt x="11592" y="18170"/>
                  </a:cubicBezTo>
                  <a:cubicBezTo>
                    <a:pt x="10699" y="21021"/>
                    <a:pt x="9045" y="24026"/>
                    <a:pt x="6169" y="24841"/>
                  </a:cubicBezTo>
                  <a:cubicBezTo>
                    <a:pt x="5663" y="24985"/>
                    <a:pt x="5145" y="25051"/>
                    <a:pt x="4625" y="25051"/>
                  </a:cubicBezTo>
                  <a:cubicBezTo>
                    <a:pt x="3244" y="25051"/>
                    <a:pt x="1849" y="24585"/>
                    <a:pt x="645" y="23875"/>
                  </a:cubicBezTo>
                  <a:cubicBezTo>
                    <a:pt x="422" y="23747"/>
                    <a:pt x="210" y="23608"/>
                    <a:pt x="0" y="23463"/>
                  </a:cubicBezTo>
                  <a:lnTo>
                    <a:pt x="0" y="23463"/>
                  </a:lnTo>
                  <a:cubicBezTo>
                    <a:pt x="1602" y="25678"/>
                    <a:pt x="4207" y="27123"/>
                    <a:pt x="7154" y="27123"/>
                  </a:cubicBezTo>
                  <a:cubicBezTo>
                    <a:pt x="12024" y="27123"/>
                    <a:pt x="15972" y="23175"/>
                    <a:pt x="15972" y="18301"/>
                  </a:cubicBezTo>
                  <a:lnTo>
                    <a:pt x="15972" y="8822"/>
                  </a:lnTo>
                  <a:cubicBezTo>
                    <a:pt x="15972" y="3954"/>
                    <a:pt x="12024" y="0"/>
                    <a:pt x="715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4" name="Google Shape;6844;p55"/>
            <p:cNvSpPr/>
            <p:nvPr/>
          </p:nvSpPr>
          <p:spPr>
            <a:xfrm>
              <a:off x="2730704" y="2612092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67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5" name="Google Shape;6845;p55"/>
            <p:cNvSpPr/>
            <p:nvPr/>
          </p:nvSpPr>
          <p:spPr>
            <a:xfrm>
              <a:off x="2731284" y="2616606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7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6" name="Google Shape;6846;p55"/>
            <p:cNvSpPr/>
            <p:nvPr/>
          </p:nvSpPr>
          <p:spPr>
            <a:xfrm>
              <a:off x="2767888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4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4" y="4412"/>
                    <a:pt x="235" y="4412"/>
                  </a:cubicBezTo>
                  <a:cubicBezTo>
                    <a:pt x="363" y="4412"/>
                    <a:pt x="472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7" name="Google Shape;6847;p55"/>
            <p:cNvSpPr/>
            <p:nvPr/>
          </p:nvSpPr>
          <p:spPr>
            <a:xfrm>
              <a:off x="2800226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8" name="Google Shape;6848;p55"/>
            <p:cNvSpPr/>
            <p:nvPr/>
          </p:nvSpPr>
          <p:spPr>
            <a:xfrm>
              <a:off x="2832565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9" name="Google Shape;6849;p55"/>
            <p:cNvSpPr/>
            <p:nvPr/>
          </p:nvSpPr>
          <p:spPr>
            <a:xfrm>
              <a:off x="2864821" y="3764693"/>
              <a:ext cx="19296" cy="182690"/>
            </a:xfrm>
            <a:custGeom>
              <a:avLst/>
              <a:gdLst/>
              <a:ahLst/>
              <a:cxnLst/>
              <a:rect l="l" t="t" r="r" b="b"/>
              <a:pathLst>
                <a:path w="466" h="4412" extrusionOk="0">
                  <a:moveTo>
                    <a:pt x="232" y="1"/>
                  </a:moveTo>
                  <a:cubicBezTo>
                    <a:pt x="103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3" y="4412"/>
                    <a:pt x="232" y="4412"/>
                  </a:cubicBezTo>
                  <a:cubicBezTo>
                    <a:pt x="363" y="4412"/>
                    <a:pt x="466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0" name="Google Shape;6850;p55"/>
            <p:cNvSpPr/>
            <p:nvPr/>
          </p:nvSpPr>
          <p:spPr>
            <a:xfrm>
              <a:off x="2899810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5" y="4412"/>
                  </a:cubicBezTo>
                  <a:cubicBezTo>
                    <a:pt x="369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1" name="Google Shape;6851;p55"/>
            <p:cNvSpPr/>
            <p:nvPr/>
          </p:nvSpPr>
          <p:spPr>
            <a:xfrm>
              <a:off x="2932149" y="3764693"/>
              <a:ext cx="19586" cy="182690"/>
            </a:xfrm>
            <a:custGeom>
              <a:avLst/>
              <a:gdLst/>
              <a:ahLst/>
              <a:cxnLst/>
              <a:rect l="l" t="t" r="r" b="b"/>
              <a:pathLst>
                <a:path w="473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2" name="Google Shape;6852;p55"/>
            <p:cNvSpPr/>
            <p:nvPr/>
          </p:nvSpPr>
          <p:spPr>
            <a:xfrm>
              <a:off x="2964487" y="3764693"/>
              <a:ext cx="19462" cy="182690"/>
            </a:xfrm>
            <a:custGeom>
              <a:avLst/>
              <a:gdLst/>
              <a:ahLst/>
              <a:cxnLst/>
              <a:rect l="l" t="t" r="r" b="b"/>
              <a:pathLst>
                <a:path w="470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3" name="Google Shape;6853;p55"/>
            <p:cNvSpPr/>
            <p:nvPr/>
          </p:nvSpPr>
          <p:spPr>
            <a:xfrm>
              <a:off x="2996743" y="3764693"/>
              <a:ext cx="19420" cy="182690"/>
            </a:xfrm>
            <a:custGeom>
              <a:avLst/>
              <a:gdLst/>
              <a:ahLst/>
              <a:cxnLst/>
              <a:rect l="l" t="t" r="r" b="b"/>
              <a:pathLst>
                <a:path w="469" h="4412" extrusionOk="0">
                  <a:moveTo>
                    <a:pt x="234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4" y="4412"/>
                  </a:cubicBezTo>
                  <a:cubicBezTo>
                    <a:pt x="366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4" name="Google Shape;6854;p55"/>
            <p:cNvSpPr/>
            <p:nvPr/>
          </p:nvSpPr>
          <p:spPr>
            <a:xfrm>
              <a:off x="2730704" y="3729248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70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5" name="Google Shape;6855;p55"/>
            <p:cNvSpPr/>
            <p:nvPr/>
          </p:nvSpPr>
          <p:spPr>
            <a:xfrm>
              <a:off x="2731284" y="3733762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9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6" name="Google Shape;6856;p55"/>
            <p:cNvSpPr/>
            <p:nvPr/>
          </p:nvSpPr>
          <p:spPr>
            <a:xfrm>
              <a:off x="2839522" y="4211762"/>
              <a:ext cx="105962" cy="106086"/>
            </a:xfrm>
            <a:custGeom>
              <a:avLst/>
              <a:gdLst/>
              <a:ahLst/>
              <a:cxnLst/>
              <a:rect l="l" t="t" r="r" b="b"/>
              <a:pathLst>
                <a:path w="2559" h="2562" extrusionOk="0">
                  <a:moveTo>
                    <a:pt x="1281" y="0"/>
                  </a:moveTo>
                  <a:lnTo>
                    <a:pt x="0" y="1281"/>
                  </a:lnTo>
                  <a:lnTo>
                    <a:pt x="1281" y="2561"/>
                  </a:lnTo>
                  <a:lnTo>
                    <a:pt x="2558" y="128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7" name="Google Shape;6857;p55"/>
            <p:cNvSpPr/>
            <p:nvPr/>
          </p:nvSpPr>
          <p:spPr>
            <a:xfrm>
              <a:off x="2861219" y="4348860"/>
              <a:ext cx="62774" cy="62774"/>
            </a:xfrm>
            <a:custGeom>
              <a:avLst/>
              <a:gdLst/>
              <a:ahLst/>
              <a:cxnLst/>
              <a:rect l="l" t="t" r="r" b="b"/>
              <a:pathLst>
                <a:path w="1516" h="1516" extrusionOk="0">
                  <a:moveTo>
                    <a:pt x="759" y="1"/>
                  </a:moveTo>
                  <a:cubicBezTo>
                    <a:pt x="341" y="1"/>
                    <a:pt x="1" y="338"/>
                    <a:pt x="1" y="757"/>
                  </a:cubicBezTo>
                  <a:cubicBezTo>
                    <a:pt x="1" y="1175"/>
                    <a:pt x="341" y="1516"/>
                    <a:pt x="759" y="1516"/>
                  </a:cubicBezTo>
                  <a:cubicBezTo>
                    <a:pt x="1178" y="1516"/>
                    <a:pt x="1515" y="1175"/>
                    <a:pt x="1515" y="757"/>
                  </a:cubicBezTo>
                  <a:cubicBezTo>
                    <a:pt x="1515" y="338"/>
                    <a:pt x="1178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8" name="Google Shape;6858;p55"/>
            <p:cNvSpPr/>
            <p:nvPr/>
          </p:nvSpPr>
          <p:spPr>
            <a:xfrm>
              <a:off x="2869666" y="4449603"/>
              <a:ext cx="41159" cy="178756"/>
            </a:xfrm>
            <a:custGeom>
              <a:avLst/>
              <a:gdLst/>
              <a:ahLst/>
              <a:cxnLst/>
              <a:rect l="l" t="t" r="r" b="b"/>
              <a:pathLst>
                <a:path w="994" h="4317" extrusionOk="0">
                  <a:moveTo>
                    <a:pt x="0" y="1"/>
                  </a:moveTo>
                  <a:lnTo>
                    <a:pt x="0" y="4316"/>
                  </a:lnTo>
                  <a:lnTo>
                    <a:pt x="993" y="431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9" name="Google Shape;6859;p55"/>
            <p:cNvSpPr/>
            <p:nvPr/>
          </p:nvSpPr>
          <p:spPr>
            <a:xfrm>
              <a:off x="2839604" y="4244349"/>
              <a:ext cx="105879" cy="73374"/>
            </a:xfrm>
            <a:custGeom>
              <a:avLst/>
              <a:gdLst/>
              <a:ahLst/>
              <a:cxnLst/>
              <a:rect l="l" t="t" r="r" b="b"/>
              <a:pathLst>
                <a:path w="2557" h="1772" extrusionOk="0">
                  <a:moveTo>
                    <a:pt x="2065" y="0"/>
                  </a:moveTo>
                  <a:lnTo>
                    <a:pt x="1083" y="979"/>
                  </a:lnTo>
                  <a:lnTo>
                    <a:pt x="297" y="195"/>
                  </a:lnTo>
                  <a:lnTo>
                    <a:pt x="1" y="494"/>
                  </a:lnTo>
                  <a:lnTo>
                    <a:pt x="1281" y="1772"/>
                  </a:lnTo>
                  <a:lnTo>
                    <a:pt x="2556" y="494"/>
                  </a:lnTo>
                  <a:lnTo>
                    <a:pt x="206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0" name="Google Shape;6860;p55"/>
            <p:cNvSpPr/>
            <p:nvPr/>
          </p:nvSpPr>
          <p:spPr>
            <a:xfrm>
              <a:off x="2863662" y="4353374"/>
              <a:ext cx="60331" cy="58053"/>
            </a:xfrm>
            <a:custGeom>
              <a:avLst/>
              <a:gdLst/>
              <a:ahLst/>
              <a:cxnLst/>
              <a:rect l="l" t="t" r="r" b="b"/>
              <a:pathLst>
                <a:path w="1457" h="1402" extrusionOk="0">
                  <a:moveTo>
                    <a:pt x="1080" y="1"/>
                  </a:moveTo>
                  <a:lnTo>
                    <a:pt x="1080" y="1"/>
                  </a:lnTo>
                  <a:cubicBezTo>
                    <a:pt x="1116" y="87"/>
                    <a:pt x="1136" y="185"/>
                    <a:pt x="1136" y="282"/>
                  </a:cubicBezTo>
                  <a:cubicBezTo>
                    <a:pt x="1136" y="701"/>
                    <a:pt x="798" y="1038"/>
                    <a:pt x="380" y="1038"/>
                  </a:cubicBezTo>
                  <a:cubicBezTo>
                    <a:pt x="240" y="1038"/>
                    <a:pt x="112" y="1002"/>
                    <a:pt x="0" y="932"/>
                  </a:cubicBezTo>
                  <a:lnTo>
                    <a:pt x="0" y="932"/>
                  </a:lnTo>
                  <a:cubicBezTo>
                    <a:pt x="112" y="1206"/>
                    <a:pt x="382" y="1401"/>
                    <a:pt x="700" y="1401"/>
                  </a:cubicBezTo>
                  <a:cubicBezTo>
                    <a:pt x="1119" y="1401"/>
                    <a:pt x="1456" y="1064"/>
                    <a:pt x="1456" y="645"/>
                  </a:cubicBezTo>
                  <a:cubicBezTo>
                    <a:pt x="1454" y="374"/>
                    <a:pt x="1303" y="132"/>
                    <a:pt x="1080" y="1"/>
                  </a:cubicBezTo>
                  <a:close/>
                </a:path>
              </a:pathLst>
            </a:custGeom>
            <a:solidFill>
              <a:srgbClr val="FAD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1" name="Google Shape;6861;p55"/>
            <p:cNvSpPr/>
            <p:nvPr/>
          </p:nvSpPr>
          <p:spPr>
            <a:xfrm>
              <a:off x="2869666" y="4449727"/>
              <a:ext cx="41159" cy="178632"/>
            </a:xfrm>
            <a:custGeom>
              <a:avLst/>
              <a:gdLst/>
              <a:ahLst/>
              <a:cxnLst/>
              <a:rect l="l" t="t" r="r" b="b"/>
              <a:pathLst>
                <a:path w="994" h="4314" extrusionOk="0">
                  <a:moveTo>
                    <a:pt x="608" y="0"/>
                  </a:moveTo>
                  <a:lnTo>
                    <a:pt x="608" y="3920"/>
                  </a:lnTo>
                  <a:lnTo>
                    <a:pt x="0" y="3920"/>
                  </a:lnTo>
                  <a:lnTo>
                    <a:pt x="0" y="4313"/>
                  </a:lnTo>
                  <a:lnTo>
                    <a:pt x="993" y="4313"/>
                  </a:lnTo>
                  <a:lnTo>
                    <a:pt x="993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62" name="Google Shape;6862;p55"/>
          <p:cNvGrpSpPr/>
          <p:nvPr/>
        </p:nvGrpSpPr>
        <p:grpSpPr>
          <a:xfrm>
            <a:off x="2336032" y="-355276"/>
            <a:ext cx="569775" cy="2500295"/>
            <a:chOff x="2526900" y="1423675"/>
            <a:chExt cx="730387" cy="3204684"/>
          </a:xfrm>
        </p:grpSpPr>
        <p:sp>
          <p:nvSpPr>
            <p:cNvPr id="6863" name="Google Shape;6863;p55"/>
            <p:cNvSpPr/>
            <p:nvPr/>
          </p:nvSpPr>
          <p:spPr>
            <a:xfrm>
              <a:off x="2877409" y="1423675"/>
              <a:ext cx="30393" cy="3034797"/>
            </a:xfrm>
            <a:custGeom>
              <a:avLst/>
              <a:gdLst/>
              <a:ahLst/>
              <a:cxnLst/>
              <a:rect l="l" t="t" r="r" b="b"/>
              <a:pathLst>
                <a:path w="734" h="73291" extrusionOk="0">
                  <a:moveTo>
                    <a:pt x="0" y="0"/>
                  </a:moveTo>
                  <a:lnTo>
                    <a:pt x="0" y="73291"/>
                  </a:lnTo>
                  <a:lnTo>
                    <a:pt x="734" y="73291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4" name="Google Shape;6864;p55"/>
            <p:cNvSpPr/>
            <p:nvPr/>
          </p:nvSpPr>
          <p:spPr>
            <a:xfrm>
              <a:off x="2526900" y="2643976"/>
              <a:ext cx="730387" cy="1123096"/>
            </a:xfrm>
            <a:custGeom>
              <a:avLst/>
              <a:gdLst/>
              <a:ahLst/>
              <a:cxnLst/>
              <a:rect l="l" t="t" r="r" b="b"/>
              <a:pathLst>
                <a:path w="17639" h="27123" extrusionOk="0">
                  <a:moveTo>
                    <a:pt x="8820" y="0"/>
                  </a:moveTo>
                  <a:cubicBezTo>
                    <a:pt x="3949" y="0"/>
                    <a:pt x="1" y="3948"/>
                    <a:pt x="1" y="8822"/>
                  </a:cubicBezTo>
                  <a:lnTo>
                    <a:pt x="1" y="18301"/>
                  </a:lnTo>
                  <a:cubicBezTo>
                    <a:pt x="1" y="23175"/>
                    <a:pt x="3949" y="27123"/>
                    <a:pt x="8820" y="27123"/>
                  </a:cubicBezTo>
                  <a:cubicBezTo>
                    <a:pt x="13690" y="27123"/>
                    <a:pt x="17638" y="23172"/>
                    <a:pt x="17638" y="18301"/>
                  </a:cubicBezTo>
                  <a:lnTo>
                    <a:pt x="17638" y="8822"/>
                  </a:lnTo>
                  <a:cubicBezTo>
                    <a:pt x="17638" y="3948"/>
                    <a:pt x="13690" y="0"/>
                    <a:pt x="8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5" name="Google Shape;6865;p55"/>
            <p:cNvSpPr/>
            <p:nvPr/>
          </p:nvSpPr>
          <p:spPr>
            <a:xfrm>
              <a:off x="2538245" y="3182844"/>
              <a:ext cx="50848" cy="50890"/>
            </a:xfrm>
            <a:custGeom>
              <a:avLst/>
              <a:gdLst/>
              <a:ahLst/>
              <a:cxnLst/>
              <a:rect l="l" t="t" r="r" b="b"/>
              <a:pathLst>
                <a:path w="1228" h="1229" extrusionOk="0">
                  <a:moveTo>
                    <a:pt x="614" y="1"/>
                  </a:moveTo>
                  <a:cubicBezTo>
                    <a:pt x="277" y="1"/>
                    <a:pt x="0" y="277"/>
                    <a:pt x="0" y="615"/>
                  </a:cubicBezTo>
                  <a:cubicBezTo>
                    <a:pt x="0" y="952"/>
                    <a:pt x="277" y="1228"/>
                    <a:pt x="614" y="1228"/>
                  </a:cubicBezTo>
                  <a:cubicBezTo>
                    <a:pt x="954" y="1228"/>
                    <a:pt x="1228" y="955"/>
                    <a:pt x="1228" y="615"/>
                  </a:cubicBezTo>
                  <a:cubicBezTo>
                    <a:pt x="1228" y="277"/>
                    <a:pt x="954" y="1"/>
                    <a:pt x="6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6" name="Google Shape;6866;p55"/>
            <p:cNvSpPr/>
            <p:nvPr/>
          </p:nvSpPr>
          <p:spPr>
            <a:xfrm>
              <a:off x="3183612" y="3182844"/>
              <a:ext cx="50890" cy="50890"/>
            </a:xfrm>
            <a:custGeom>
              <a:avLst/>
              <a:gdLst/>
              <a:ahLst/>
              <a:cxnLst/>
              <a:rect l="l" t="t" r="r" b="b"/>
              <a:pathLst>
                <a:path w="1229" h="1229" extrusionOk="0">
                  <a:moveTo>
                    <a:pt x="615" y="1"/>
                  </a:moveTo>
                  <a:cubicBezTo>
                    <a:pt x="274" y="1"/>
                    <a:pt x="1" y="277"/>
                    <a:pt x="1" y="615"/>
                  </a:cubicBezTo>
                  <a:cubicBezTo>
                    <a:pt x="1" y="952"/>
                    <a:pt x="274" y="1228"/>
                    <a:pt x="615" y="1228"/>
                  </a:cubicBezTo>
                  <a:cubicBezTo>
                    <a:pt x="952" y="1228"/>
                    <a:pt x="1228" y="955"/>
                    <a:pt x="1228" y="615"/>
                  </a:cubicBezTo>
                  <a:cubicBezTo>
                    <a:pt x="1228" y="277"/>
                    <a:pt x="955" y="1"/>
                    <a:pt x="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7" name="Google Shape;6867;p55"/>
            <p:cNvSpPr/>
            <p:nvPr/>
          </p:nvSpPr>
          <p:spPr>
            <a:xfrm>
              <a:off x="2549674" y="2643976"/>
              <a:ext cx="684963" cy="302109"/>
            </a:xfrm>
            <a:custGeom>
              <a:avLst/>
              <a:gdLst/>
              <a:ahLst/>
              <a:cxnLst/>
              <a:rect l="l" t="t" r="r" b="b"/>
              <a:pathLst>
                <a:path w="16542" h="7296" extrusionOk="0">
                  <a:moveTo>
                    <a:pt x="8270" y="0"/>
                  </a:moveTo>
                  <a:cubicBezTo>
                    <a:pt x="4475" y="0"/>
                    <a:pt x="1245" y="2394"/>
                    <a:pt x="1" y="5753"/>
                  </a:cubicBezTo>
                  <a:cubicBezTo>
                    <a:pt x="1881" y="6735"/>
                    <a:pt x="4015" y="7296"/>
                    <a:pt x="6280" y="7296"/>
                  </a:cubicBezTo>
                  <a:lnTo>
                    <a:pt x="10261" y="7296"/>
                  </a:lnTo>
                  <a:cubicBezTo>
                    <a:pt x="12527" y="7296"/>
                    <a:pt x="14664" y="6738"/>
                    <a:pt x="16541" y="5753"/>
                  </a:cubicBezTo>
                  <a:cubicBezTo>
                    <a:pt x="15291" y="2397"/>
                    <a:pt x="12064" y="0"/>
                    <a:pt x="827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8" name="Google Shape;6868;p55"/>
            <p:cNvSpPr/>
            <p:nvPr/>
          </p:nvSpPr>
          <p:spPr>
            <a:xfrm>
              <a:off x="2563669" y="3505155"/>
              <a:ext cx="656516" cy="261778"/>
            </a:xfrm>
            <a:custGeom>
              <a:avLst/>
              <a:gdLst/>
              <a:ahLst/>
              <a:cxnLst/>
              <a:rect l="l" t="t" r="r" b="b"/>
              <a:pathLst>
                <a:path w="15855" h="6322" extrusionOk="0">
                  <a:moveTo>
                    <a:pt x="5940" y="0"/>
                  </a:moveTo>
                  <a:cubicBezTo>
                    <a:pt x="3808" y="0"/>
                    <a:pt x="1794" y="491"/>
                    <a:pt x="0" y="1367"/>
                  </a:cubicBezTo>
                  <a:cubicBezTo>
                    <a:pt x="1434" y="4299"/>
                    <a:pt x="4444" y="6322"/>
                    <a:pt x="7929" y="6322"/>
                  </a:cubicBezTo>
                  <a:cubicBezTo>
                    <a:pt x="11410" y="6322"/>
                    <a:pt x="14423" y="4299"/>
                    <a:pt x="15855" y="1367"/>
                  </a:cubicBezTo>
                  <a:cubicBezTo>
                    <a:pt x="14058" y="491"/>
                    <a:pt x="12046" y="0"/>
                    <a:pt x="991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9" name="Google Shape;6869;p55"/>
            <p:cNvSpPr/>
            <p:nvPr/>
          </p:nvSpPr>
          <p:spPr>
            <a:xfrm>
              <a:off x="2631925" y="2666990"/>
              <a:ext cx="520451" cy="1077076"/>
            </a:xfrm>
            <a:custGeom>
              <a:avLst/>
              <a:gdLst/>
              <a:ahLst/>
              <a:cxnLst/>
              <a:rect l="l" t="t" r="r" b="b"/>
              <a:pathLst>
                <a:path w="13222" h="27363" extrusionOk="0">
                  <a:moveTo>
                    <a:pt x="7935" y="243"/>
                  </a:moveTo>
                  <a:cubicBezTo>
                    <a:pt x="10713" y="243"/>
                    <a:pt x="12973" y="2503"/>
                    <a:pt x="12973" y="5282"/>
                  </a:cubicBezTo>
                  <a:lnTo>
                    <a:pt x="12973" y="22082"/>
                  </a:lnTo>
                  <a:cubicBezTo>
                    <a:pt x="12973" y="24860"/>
                    <a:pt x="10713" y="27120"/>
                    <a:pt x="7935" y="27120"/>
                  </a:cubicBezTo>
                  <a:lnTo>
                    <a:pt x="5282" y="27120"/>
                  </a:lnTo>
                  <a:cubicBezTo>
                    <a:pt x="2500" y="27120"/>
                    <a:pt x="240" y="24860"/>
                    <a:pt x="240" y="22082"/>
                  </a:cubicBezTo>
                  <a:lnTo>
                    <a:pt x="240" y="5282"/>
                  </a:lnTo>
                  <a:cubicBezTo>
                    <a:pt x="240" y="2503"/>
                    <a:pt x="2500" y="243"/>
                    <a:pt x="5282" y="243"/>
                  </a:cubicBezTo>
                  <a:close/>
                  <a:moveTo>
                    <a:pt x="5284" y="0"/>
                  </a:moveTo>
                  <a:cubicBezTo>
                    <a:pt x="2372" y="0"/>
                    <a:pt x="0" y="2372"/>
                    <a:pt x="0" y="5282"/>
                  </a:cubicBezTo>
                  <a:lnTo>
                    <a:pt x="0" y="22082"/>
                  </a:lnTo>
                  <a:cubicBezTo>
                    <a:pt x="0" y="24991"/>
                    <a:pt x="2372" y="27363"/>
                    <a:pt x="5284" y="27363"/>
                  </a:cubicBezTo>
                  <a:lnTo>
                    <a:pt x="7937" y="27363"/>
                  </a:lnTo>
                  <a:cubicBezTo>
                    <a:pt x="10850" y="27363"/>
                    <a:pt x="13219" y="24997"/>
                    <a:pt x="13221" y="22082"/>
                  </a:cubicBezTo>
                  <a:lnTo>
                    <a:pt x="13221" y="5282"/>
                  </a:lnTo>
                  <a:cubicBezTo>
                    <a:pt x="13221" y="2372"/>
                    <a:pt x="10850" y="0"/>
                    <a:pt x="79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0" name="Google Shape;6870;p55"/>
            <p:cNvSpPr/>
            <p:nvPr/>
          </p:nvSpPr>
          <p:spPr>
            <a:xfrm>
              <a:off x="2750000" y="2638758"/>
              <a:ext cx="284180" cy="1133282"/>
            </a:xfrm>
            <a:custGeom>
              <a:avLst/>
              <a:gdLst/>
              <a:ahLst/>
              <a:cxnLst/>
              <a:rect l="l" t="t" r="r" b="b"/>
              <a:pathLst>
                <a:path w="6863" h="27369" extrusionOk="0">
                  <a:moveTo>
                    <a:pt x="4107" y="249"/>
                  </a:moveTo>
                  <a:cubicBezTo>
                    <a:pt x="5493" y="249"/>
                    <a:pt x="6617" y="1376"/>
                    <a:pt x="6617" y="2760"/>
                  </a:cubicBezTo>
                  <a:lnTo>
                    <a:pt x="6617" y="24615"/>
                  </a:lnTo>
                  <a:cubicBezTo>
                    <a:pt x="6617" y="25999"/>
                    <a:pt x="5493" y="27126"/>
                    <a:pt x="4107" y="27126"/>
                  </a:cubicBezTo>
                  <a:lnTo>
                    <a:pt x="2754" y="27126"/>
                  </a:lnTo>
                  <a:cubicBezTo>
                    <a:pt x="1370" y="27126"/>
                    <a:pt x="243" y="25999"/>
                    <a:pt x="243" y="24615"/>
                  </a:cubicBezTo>
                  <a:lnTo>
                    <a:pt x="243" y="2760"/>
                  </a:lnTo>
                  <a:cubicBezTo>
                    <a:pt x="243" y="1376"/>
                    <a:pt x="1370" y="249"/>
                    <a:pt x="2754" y="249"/>
                  </a:cubicBezTo>
                  <a:close/>
                  <a:moveTo>
                    <a:pt x="2754" y="1"/>
                  </a:moveTo>
                  <a:cubicBezTo>
                    <a:pt x="1233" y="1"/>
                    <a:pt x="0" y="1240"/>
                    <a:pt x="0" y="2757"/>
                  </a:cubicBezTo>
                  <a:lnTo>
                    <a:pt x="0" y="24615"/>
                  </a:lnTo>
                  <a:cubicBezTo>
                    <a:pt x="0" y="26136"/>
                    <a:pt x="1239" y="27369"/>
                    <a:pt x="2754" y="27369"/>
                  </a:cubicBezTo>
                  <a:lnTo>
                    <a:pt x="4107" y="27369"/>
                  </a:lnTo>
                  <a:cubicBezTo>
                    <a:pt x="5627" y="27369"/>
                    <a:pt x="6863" y="26136"/>
                    <a:pt x="6863" y="24612"/>
                  </a:cubicBezTo>
                  <a:lnTo>
                    <a:pt x="6863" y="2757"/>
                  </a:lnTo>
                  <a:cubicBezTo>
                    <a:pt x="6863" y="1237"/>
                    <a:pt x="5624" y="1"/>
                    <a:pt x="4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1" name="Google Shape;6871;p55"/>
            <p:cNvSpPr/>
            <p:nvPr/>
          </p:nvSpPr>
          <p:spPr>
            <a:xfrm>
              <a:off x="2886974" y="2643976"/>
              <a:ext cx="10228" cy="1122971"/>
            </a:xfrm>
            <a:custGeom>
              <a:avLst/>
              <a:gdLst/>
              <a:ahLst/>
              <a:cxnLst/>
              <a:rect l="l" t="t" r="r" b="b"/>
              <a:pathLst>
                <a:path w="247" h="27120" extrusionOk="0">
                  <a:moveTo>
                    <a:pt x="1" y="0"/>
                  </a:moveTo>
                  <a:lnTo>
                    <a:pt x="1" y="27120"/>
                  </a:lnTo>
                  <a:lnTo>
                    <a:pt x="246" y="27120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2" name="Google Shape;6872;p55"/>
            <p:cNvSpPr/>
            <p:nvPr/>
          </p:nvSpPr>
          <p:spPr>
            <a:xfrm>
              <a:off x="2547231" y="2877759"/>
              <a:ext cx="689601" cy="73415"/>
            </a:xfrm>
            <a:custGeom>
              <a:avLst/>
              <a:gdLst/>
              <a:ahLst/>
              <a:cxnLst/>
              <a:rect l="l" t="t" r="r" b="b"/>
              <a:pathLst>
                <a:path w="16654" h="1773" extrusionOk="0">
                  <a:moveTo>
                    <a:pt x="113" y="1"/>
                  </a:moveTo>
                  <a:lnTo>
                    <a:pt x="1" y="219"/>
                  </a:lnTo>
                  <a:cubicBezTo>
                    <a:pt x="1945" y="1237"/>
                    <a:pt x="4135" y="1772"/>
                    <a:pt x="6337" y="1772"/>
                  </a:cubicBezTo>
                  <a:lnTo>
                    <a:pt x="10315" y="1772"/>
                  </a:lnTo>
                  <a:cubicBezTo>
                    <a:pt x="12519" y="1772"/>
                    <a:pt x="14709" y="1237"/>
                    <a:pt x="16653" y="219"/>
                  </a:cubicBezTo>
                  <a:lnTo>
                    <a:pt x="16542" y="1"/>
                  </a:lnTo>
                  <a:cubicBezTo>
                    <a:pt x="14631" y="1002"/>
                    <a:pt x="12477" y="1533"/>
                    <a:pt x="10315" y="1533"/>
                  </a:cubicBezTo>
                  <a:lnTo>
                    <a:pt x="6337" y="1533"/>
                  </a:lnTo>
                  <a:cubicBezTo>
                    <a:pt x="4175" y="1533"/>
                    <a:pt x="2024" y="1002"/>
                    <a:pt x="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3" name="Google Shape;6873;p55"/>
            <p:cNvSpPr/>
            <p:nvPr/>
          </p:nvSpPr>
          <p:spPr>
            <a:xfrm>
              <a:off x="2561350" y="3500186"/>
              <a:ext cx="661029" cy="66211"/>
            </a:xfrm>
            <a:custGeom>
              <a:avLst/>
              <a:gdLst/>
              <a:ahLst/>
              <a:cxnLst/>
              <a:rect l="l" t="t" r="r" b="b"/>
              <a:pathLst>
                <a:path w="15964" h="1599" extrusionOk="0">
                  <a:moveTo>
                    <a:pt x="5993" y="0"/>
                  </a:moveTo>
                  <a:cubicBezTo>
                    <a:pt x="3892" y="0"/>
                    <a:pt x="1878" y="466"/>
                    <a:pt x="0" y="1378"/>
                  </a:cubicBezTo>
                  <a:lnTo>
                    <a:pt x="109" y="1599"/>
                  </a:lnTo>
                  <a:cubicBezTo>
                    <a:pt x="1953" y="701"/>
                    <a:pt x="3934" y="243"/>
                    <a:pt x="5996" y="243"/>
                  </a:cubicBezTo>
                  <a:lnTo>
                    <a:pt x="9974" y="243"/>
                  </a:lnTo>
                  <a:cubicBezTo>
                    <a:pt x="12038" y="243"/>
                    <a:pt x="14016" y="701"/>
                    <a:pt x="15860" y="1599"/>
                  </a:cubicBezTo>
                  <a:lnTo>
                    <a:pt x="15964" y="1378"/>
                  </a:lnTo>
                  <a:cubicBezTo>
                    <a:pt x="14086" y="463"/>
                    <a:pt x="12072" y="0"/>
                    <a:pt x="99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4" name="Google Shape;6874;p55"/>
            <p:cNvSpPr/>
            <p:nvPr/>
          </p:nvSpPr>
          <p:spPr>
            <a:xfrm>
              <a:off x="2635717" y="3004339"/>
              <a:ext cx="512501" cy="442563"/>
            </a:xfrm>
            <a:custGeom>
              <a:avLst/>
              <a:gdLst/>
              <a:ahLst/>
              <a:cxnLst/>
              <a:rect l="l" t="t" r="r" b="b"/>
              <a:pathLst>
                <a:path w="12377" h="10688" extrusionOk="0">
                  <a:moveTo>
                    <a:pt x="6191" y="0"/>
                  </a:moveTo>
                  <a:cubicBezTo>
                    <a:pt x="5339" y="0"/>
                    <a:pt x="4487" y="445"/>
                    <a:pt x="4049" y="1335"/>
                  </a:cubicBezTo>
                  <a:lnTo>
                    <a:pt x="3644" y="2150"/>
                  </a:lnTo>
                  <a:lnTo>
                    <a:pt x="2746" y="2284"/>
                  </a:lnTo>
                  <a:cubicBezTo>
                    <a:pt x="785" y="2568"/>
                    <a:pt x="1" y="4979"/>
                    <a:pt x="1421" y="6359"/>
                  </a:cubicBezTo>
                  <a:lnTo>
                    <a:pt x="2074" y="6996"/>
                  </a:lnTo>
                  <a:lnTo>
                    <a:pt x="1920" y="7891"/>
                  </a:lnTo>
                  <a:cubicBezTo>
                    <a:pt x="1656" y="9436"/>
                    <a:pt x="2880" y="10687"/>
                    <a:pt x="4271" y="10687"/>
                  </a:cubicBezTo>
                  <a:cubicBezTo>
                    <a:pt x="4639" y="10687"/>
                    <a:pt x="5019" y="10600"/>
                    <a:pt x="5385" y="10407"/>
                  </a:cubicBezTo>
                  <a:lnTo>
                    <a:pt x="6192" y="9986"/>
                  </a:lnTo>
                  <a:lnTo>
                    <a:pt x="6998" y="10407"/>
                  </a:lnTo>
                  <a:cubicBezTo>
                    <a:pt x="7363" y="10600"/>
                    <a:pt x="7742" y="10687"/>
                    <a:pt x="8109" y="10687"/>
                  </a:cubicBezTo>
                  <a:cubicBezTo>
                    <a:pt x="9500" y="10687"/>
                    <a:pt x="10727" y="9436"/>
                    <a:pt x="10463" y="7891"/>
                  </a:cubicBezTo>
                  <a:lnTo>
                    <a:pt x="10309" y="6996"/>
                  </a:lnTo>
                  <a:lnTo>
                    <a:pt x="10962" y="6359"/>
                  </a:lnTo>
                  <a:cubicBezTo>
                    <a:pt x="12376" y="4976"/>
                    <a:pt x="11595" y="2568"/>
                    <a:pt x="9637" y="2284"/>
                  </a:cubicBezTo>
                  <a:lnTo>
                    <a:pt x="8736" y="2150"/>
                  </a:lnTo>
                  <a:lnTo>
                    <a:pt x="8331" y="1335"/>
                  </a:lnTo>
                  <a:cubicBezTo>
                    <a:pt x="7895" y="445"/>
                    <a:pt x="7043" y="0"/>
                    <a:pt x="6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5" name="Google Shape;6875;p55"/>
            <p:cNvSpPr/>
            <p:nvPr/>
          </p:nvSpPr>
          <p:spPr>
            <a:xfrm>
              <a:off x="2673853" y="3037133"/>
              <a:ext cx="436601" cy="376725"/>
            </a:xfrm>
            <a:custGeom>
              <a:avLst/>
              <a:gdLst/>
              <a:ahLst/>
              <a:cxnLst/>
              <a:rect l="l" t="t" r="r" b="b"/>
              <a:pathLst>
                <a:path w="10544" h="9098" extrusionOk="0">
                  <a:moveTo>
                    <a:pt x="5271" y="0"/>
                  </a:moveTo>
                  <a:cubicBezTo>
                    <a:pt x="4544" y="0"/>
                    <a:pt x="3818" y="378"/>
                    <a:pt x="3443" y="1134"/>
                  </a:cubicBezTo>
                  <a:lnTo>
                    <a:pt x="3100" y="1829"/>
                  </a:lnTo>
                  <a:lnTo>
                    <a:pt x="2333" y="1941"/>
                  </a:lnTo>
                  <a:cubicBezTo>
                    <a:pt x="667" y="2181"/>
                    <a:pt x="1" y="4231"/>
                    <a:pt x="1209" y="5411"/>
                  </a:cubicBezTo>
                  <a:lnTo>
                    <a:pt x="1761" y="5952"/>
                  </a:lnTo>
                  <a:lnTo>
                    <a:pt x="1630" y="6714"/>
                  </a:lnTo>
                  <a:cubicBezTo>
                    <a:pt x="1402" y="8028"/>
                    <a:pt x="2451" y="9097"/>
                    <a:pt x="3638" y="9097"/>
                  </a:cubicBezTo>
                  <a:cubicBezTo>
                    <a:pt x="3951" y="9097"/>
                    <a:pt x="4273" y="9023"/>
                    <a:pt x="4584" y="8859"/>
                  </a:cubicBezTo>
                  <a:lnTo>
                    <a:pt x="5271" y="8497"/>
                  </a:lnTo>
                  <a:lnTo>
                    <a:pt x="5957" y="8859"/>
                  </a:lnTo>
                  <a:cubicBezTo>
                    <a:pt x="6269" y="9023"/>
                    <a:pt x="6592" y="9098"/>
                    <a:pt x="6905" y="9098"/>
                  </a:cubicBezTo>
                  <a:cubicBezTo>
                    <a:pt x="8091" y="9098"/>
                    <a:pt x="9136" y="8032"/>
                    <a:pt x="8911" y="6714"/>
                  </a:cubicBezTo>
                  <a:lnTo>
                    <a:pt x="8777" y="5952"/>
                  </a:lnTo>
                  <a:lnTo>
                    <a:pt x="9332" y="5411"/>
                  </a:lnTo>
                  <a:cubicBezTo>
                    <a:pt x="10543" y="4237"/>
                    <a:pt x="9876" y="2186"/>
                    <a:pt x="8205" y="1941"/>
                  </a:cubicBezTo>
                  <a:lnTo>
                    <a:pt x="7438" y="1829"/>
                  </a:lnTo>
                  <a:lnTo>
                    <a:pt x="7098" y="1134"/>
                  </a:lnTo>
                  <a:cubicBezTo>
                    <a:pt x="6723" y="378"/>
                    <a:pt x="5997" y="0"/>
                    <a:pt x="5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6" name="Google Shape;6876;p55"/>
            <p:cNvSpPr/>
            <p:nvPr/>
          </p:nvSpPr>
          <p:spPr>
            <a:xfrm>
              <a:off x="2673853" y="3067319"/>
              <a:ext cx="401487" cy="362688"/>
            </a:xfrm>
            <a:custGeom>
              <a:avLst/>
              <a:gdLst/>
              <a:ahLst/>
              <a:cxnLst/>
              <a:rect l="l" t="t" r="r" b="b"/>
              <a:pathLst>
                <a:path w="9696" h="8759" extrusionOk="0">
                  <a:moveTo>
                    <a:pt x="1" y="4124"/>
                  </a:moveTo>
                  <a:lnTo>
                    <a:pt x="1" y="4124"/>
                  </a:lnTo>
                  <a:cubicBezTo>
                    <a:pt x="121" y="4378"/>
                    <a:pt x="280" y="4624"/>
                    <a:pt x="503" y="4838"/>
                  </a:cubicBezTo>
                  <a:lnTo>
                    <a:pt x="1156" y="5475"/>
                  </a:lnTo>
                  <a:lnTo>
                    <a:pt x="1002" y="6370"/>
                  </a:lnTo>
                  <a:cubicBezTo>
                    <a:pt x="991" y="6437"/>
                    <a:pt x="988" y="6498"/>
                    <a:pt x="980" y="6565"/>
                  </a:cubicBezTo>
                  <a:cubicBezTo>
                    <a:pt x="1861" y="6230"/>
                    <a:pt x="2897" y="5574"/>
                    <a:pt x="3868" y="5147"/>
                  </a:cubicBezTo>
                  <a:lnTo>
                    <a:pt x="3868" y="5147"/>
                  </a:lnTo>
                  <a:cubicBezTo>
                    <a:pt x="3867" y="5206"/>
                    <a:pt x="3885" y="5245"/>
                    <a:pt x="3941" y="5245"/>
                  </a:cubicBezTo>
                  <a:cubicBezTo>
                    <a:pt x="3949" y="5245"/>
                    <a:pt x="3956" y="5244"/>
                    <a:pt x="3965" y="5243"/>
                  </a:cubicBezTo>
                  <a:cubicBezTo>
                    <a:pt x="4252" y="5198"/>
                    <a:pt x="4531" y="5067"/>
                    <a:pt x="4710" y="4841"/>
                  </a:cubicBezTo>
                  <a:lnTo>
                    <a:pt x="4710" y="4841"/>
                  </a:lnTo>
                  <a:cubicBezTo>
                    <a:pt x="4439" y="4914"/>
                    <a:pt x="4156" y="5020"/>
                    <a:pt x="3868" y="5147"/>
                  </a:cubicBezTo>
                  <a:lnTo>
                    <a:pt x="3868" y="5147"/>
                  </a:lnTo>
                  <a:cubicBezTo>
                    <a:pt x="3870" y="4977"/>
                    <a:pt x="4037" y="4642"/>
                    <a:pt x="3904" y="4642"/>
                  </a:cubicBezTo>
                  <a:cubicBezTo>
                    <a:pt x="3893" y="4642"/>
                    <a:pt x="3880" y="4644"/>
                    <a:pt x="3864" y="4649"/>
                  </a:cubicBezTo>
                  <a:cubicBezTo>
                    <a:pt x="3100" y="4897"/>
                    <a:pt x="2639" y="5077"/>
                    <a:pt x="2176" y="5077"/>
                  </a:cubicBezTo>
                  <a:cubicBezTo>
                    <a:pt x="1625" y="5077"/>
                    <a:pt x="1071" y="4822"/>
                    <a:pt x="1" y="4124"/>
                  </a:cubicBezTo>
                  <a:close/>
                  <a:moveTo>
                    <a:pt x="7508" y="1"/>
                  </a:moveTo>
                  <a:cubicBezTo>
                    <a:pt x="7304" y="1081"/>
                    <a:pt x="6978" y="2138"/>
                    <a:pt x="6531" y="3142"/>
                  </a:cubicBezTo>
                  <a:cubicBezTo>
                    <a:pt x="6412" y="3418"/>
                    <a:pt x="6250" y="3720"/>
                    <a:pt x="5960" y="3803"/>
                  </a:cubicBezTo>
                  <a:cubicBezTo>
                    <a:pt x="5908" y="3819"/>
                    <a:pt x="5855" y="3826"/>
                    <a:pt x="5802" y="3826"/>
                  </a:cubicBezTo>
                  <a:cubicBezTo>
                    <a:pt x="5627" y="3826"/>
                    <a:pt x="5452" y="3748"/>
                    <a:pt x="5315" y="3636"/>
                  </a:cubicBezTo>
                  <a:cubicBezTo>
                    <a:pt x="5134" y="3488"/>
                    <a:pt x="5008" y="3290"/>
                    <a:pt x="4883" y="3095"/>
                  </a:cubicBezTo>
                  <a:cubicBezTo>
                    <a:pt x="4249" y="2102"/>
                    <a:pt x="3616" y="1109"/>
                    <a:pt x="2983" y="113"/>
                  </a:cubicBezTo>
                  <a:lnTo>
                    <a:pt x="2729" y="629"/>
                  </a:lnTo>
                  <a:lnTo>
                    <a:pt x="2235" y="698"/>
                  </a:lnTo>
                  <a:cubicBezTo>
                    <a:pt x="3265" y="1348"/>
                    <a:pt x="4157" y="2197"/>
                    <a:pt x="4673" y="3282"/>
                  </a:cubicBezTo>
                  <a:cubicBezTo>
                    <a:pt x="4908" y="3778"/>
                    <a:pt x="5045" y="4409"/>
                    <a:pt x="4710" y="4841"/>
                  </a:cubicBezTo>
                  <a:cubicBezTo>
                    <a:pt x="4714" y="4840"/>
                    <a:pt x="4718" y="4840"/>
                    <a:pt x="4721" y="4840"/>
                  </a:cubicBezTo>
                  <a:cubicBezTo>
                    <a:pt x="4845" y="4840"/>
                    <a:pt x="4774" y="5371"/>
                    <a:pt x="4883" y="5461"/>
                  </a:cubicBezTo>
                  <a:cubicBezTo>
                    <a:pt x="4961" y="5522"/>
                    <a:pt x="4989" y="5622"/>
                    <a:pt x="5005" y="5720"/>
                  </a:cubicBezTo>
                  <a:cubicBezTo>
                    <a:pt x="5095" y="6192"/>
                    <a:pt x="5047" y="6680"/>
                    <a:pt x="4983" y="7157"/>
                  </a:cubicBezTo>
                  <a:cubicBezTo>
                    <a:pt x="4913" y="7695"/>
                    <a:pt x="4821" y="8228"/>
                    <a:pt x="4713" y="8758"/>
                  </a:cubicBezTo>
                  <a:lnTo>
                    <a:pt x="5271" y="8465"/>
                  </a:lnTo>
                  <a:lnTo>
                    <a:pt x="5683" y="8683"/>
                  </a:lnTo>
                  <a:cubicBezTo>
                    <a:pt x="5625" y="8236"/>
                    <a:pt x="5583" y="7784"/>
                    <a:pt x="5563" y="7335"/>
                  </a:cubicBezTo>
                  <a:cubicBezTo>
                    <a:pt x="5530" y="6599"/>
                    <a:pt x="5563" y="5815"/>
                    <a:pt x="5976" y="5210"/>
                  </a:cubicBezTo>
                  <a:cubicBezTo>
                    <a:pt x="6004" y="5168"/>
                    <a:pt x="6038" y="5126"/>
                    <a:pt x="6082" y="5098"/>
                  </a:cubicBezTo>
                  <a:cubicBezTo>
                    <a:pt x="6141" y="5062"/>
                    <a:pt x="6211" y="5059"/>
                    <a:pt x="6280" y="5059"/>
                  </a:cubicBezTo>
                  <a:cubicBezTo>
                    <a:pt x="6284" y="5059"/>
                    <a:pt x="6288" y="5059"/>
                    <a:pt x="6291" y="5059"/>
                  </a:cubicBezTo>
                  <a:cubicBezTo>
                    <a:pt x="7364" y="5059"/>
                    <a:pt x="8390" y="5467"/>
                    <a:pt x="9436" y="5731"/>
                  </a:cubicBezTo>
                  <a:lnTo>
                    <a:pt x="9394" y="5475"/>
                  </a:lnTo>
                  <a:lnTo>
                    <a:pt x="9695" y="5170"/>
                  </a:lnTo>
                  <a:cubicBezTo>
                    <a:pt x="9321" y="5154"/>
                    <a:pt x="8950" y="5134"/>
                    <a:pt x="8579" y="5078"/>
                  </a:cubicBezTo>
                  <a:cubicBezTo>
                    <a:pt x="8200" y="5023"/>
                    <a:pt x="7823" y="4939"/>
                    <a:pt x="7458" y="4825"/>
                  </a:cubicBezTo>
                  <a:cubicBezTo>
                    <a:pt x="7215" y="4749"/>
                    <a:pt x="6975" y="4657"/>
                    <a:pt x="6780" y="4501"/>
                  </a:cubicBezTo>
                  <a:cubicBezTo>
                    <a:pt x="6584" y="4345"/>
                    <a:pt x="6434" y="4110"/>
                    <a:pt x="6434" y="3859"/>
                  </a:cubicBezTo>
                  <a:cubicBezTo>
                    <a:pt x="6434" y="3605"/>
                    <a:pt x="6582" y="3374"/>
                    <a:pt x="6721" y="3165"/>
                  </a:cubicBezTo>
                  <a:lnTo>
                    <a:pt x="8342" y="707"/>
                  </a:lnTo>
                  <a:lnTo>
                    <a:pt x="7820" y="629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7" name="Google Shape;6877;p55"/>
            <p:cNvSpPr/>
            <p:nvPr/>
          </p:nvSpPr>
          <p:spPr>
            <a:xfrm>
              <a:off x="2809129" y="3142762"/>
              <a:ext cx="165796" cy="165837"/>
            </a:xfrm>
            <a:custGeom>
              <a:avLst/>
              <a:gdLst/>
              <a:ahLst/>
              <a:cxnLst/>
              <a:rect l="l" t="t" r="r" b="b"/>
              <a:pathLst>
                <a:path w="4004" h="4005" extrusionOk="0">
                  <a:moveTo>
                    <a:pt x="2004" y="1"/>
                  </a:moveTo>
                  <a:cubicBezTo>
                    <a:pt x="896" y="1"/>
                    <a:pt x="0" y="896"/>
                    <a:pt x="0" y="2001"/>
                  </a:cubicBezTo>
                  <a:cubicBezTo>
                    <a:pt x="0" y="3109"/>
                    <a:pt x="896" y="4004"/>
                    <a:pt x="2004" y="4004"/>
                  </a:cubicBezTo>
                  <a:cubicBezTo>
                    <a:pt x="3108" y="4004"/>
                    <a:pt x="4004" y="3109"/>
                    <a:pt x="4004" y="2001"/>
                  </a:cubicBezTo>
                  <a:cubicBezTo>
                    <a:pt x="4004" y="896"/>
                    <a:pt x="3108" y="1"/>
                    <a:pt x="20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8" name="Google Shape;6878;p55"/>
            <p:cNvSpPr/>
            <p:nvPr/>
          </p:nvSpPr>
          <p:spPr>
            <a:xfrm>
              <a:off x="2826230" y="3168973"/>
              <a:ext cx="131593" cy="113374"/>
            </a:xfrm>
            <a:custGeom>
              <a:avLst/>
              <a:gdLst/>
              <a:ahLst/>
              <a:cxnLst/>
              <a:rect l="l" t="t" r="r" b="b"/>
              <a:pathLst>
                <a:path w="3178" h="2738" extrusionOk="0">
                  <a:moveTo>
                    <a:pt x="1589" y="1"/>
                  </a:moveTo>
                  <a:cubicBezTo>
                    <a:pt x="1371" y="1"/>
                    <a:pt x="1151" y="115"/>
                    <a:pt x="1035" y="344"/>
                  </a:cubicBezTo>
                  <a:lnTo>
                    <a:pt x="932" y="553"/>
                  </a:lnTo>
                  <a:lnTo>
                    <a:pt x="701" y="584"/>
                  </a:lnTo>
                  <a:cubicBezTo>
                    <a:pt x="198" y="654"/>
                    <a:pt x="0" y="1270"/>
                    <a:pt x="363" y="1627"/>
                  </a:cubicBezTo>
                  <a:lnTo>
                    <a:pt x="530" y="1792"/>
                  </a:lnTo>
                  <a:lnTo>
                    <a:pt x="491" y="2021"/>
                  </a:lnTo>
                  <a:cubicBezTo>
                    <a:pt x="425" y="2416"/>
                    <a:pt x="739" y="2737"/>
                    <a:pt x="1096" y="2737"/>
                  </a:cubicBezTo>
                  <a:cubicBezTo>
                    <a:pt x="1190" y="2737"/>
                    <a:pt x="1287" y="2715"/>
                    <a:pt x="1381" y="2665"/>
                  </a:cubicBezTo>
                  <a:lnTo>
                    <a:pt x="1588" y="2559"/>
                  </a:lnTo>
                  <a:lnTo>
                    <a:pt x="1791" y="2665"/>
                  </a:lnTo>
                  <a:cubicBezTo>
                    <a:pt x="1886" y="2715"/>
                    <a:pt x="1983" y="2737"/>
                    <a:pt x="2078" y="2737"/>
                  </a:cubicBezTo>
                  <a:cubicBezTo>
                    <a:pt x="2435" y="2737"/>
                    <a:pt x="2747" y="2416"/>
                    <a:pt x="2681" y="2021"/>
                  </a:cubicBezTo>
                  <a:lnTo>
                    <a:pt x="2642" y="1792"/>
                  </a:lnTo>
                  <a:lnTo>
                    <a:pt x="2810" y="1627"/>
                  </a:lnTo>
                  <a:cubicBezTo>
                    <a:pt x="3178" y="1276"/>
                    <a:pt x="2974" y="657"/>
                    <a:pt x="2472" y="584"/>
                  </a:cubicBezTo>
                  <a:lnTo>
                    <a:pt x="2243" y="553"/>
                  </a:lnTo>
                  <a:lnTo>
                    <a:pt x="2137" y="344"/>
                  </a:lnTo>
                  <a:cubicBezTo>
                    <a:pt x="2026" y="115"/>
                    <a:pt x="1808" y="1"/>
                    <a:pt x="158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9" name="Google Shape;6879;p55"/>
            <p:cNvSpPr/>
            <p:nvPr/>
          </p:nvSpPr>
          <p:spPr>
            <a:xfrm>
              <a:off x="2849335" y="3182844"/>
              <a:ext cx="85506" cy="85548"/>
            </a:xfrm>
            <a:custGeom>
              <a:avLst/>
              <a:gdLst/>
              <a:ahLst/>
              <a:cxnLst/>
              <a:rect l="l" t="t" r="r" b="b"/>
              <a:pathLst>
                <a:path w="2065" h="2066" extrusionOk="0">
                  <a:moveTo>
                    <a:pt x="1033" y="1"/>
                  </a:moveTo>
                  <a:cubicBezTo>
                    <a:pt x="461" y="1"/>
                    <a:pt x="0" y="461"/>
                    <a:pt x="0" y="1033"/>
                  </a:cubicBezTo>
                  <a:cubicBezTo>
                    <a:pt x="0" y="1605"/>
                    <a:pt x="461" y="2065"/>
                    <a:pt x="1033" y="2065"/>
                  </a:cubicBezTo>
                  <a:cubicBezTo>
                    <a:pt x="1604" y="2065"/>
                    <a:pt x="2065" y="1605"/>
                    <a:pt x="2065" y="1033"/>
                  </a:cubicBezTo>
                  <a:cubicBezTo>
                    <a:pt x="2065" y="467"/>
                    <a:pt x="1604" y="1"/>
                    <a:pt x="10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0" name="Google Shape;6880;p55"/>
            <p:cNvSpPr/>
            <p:nvPr/>
          </p:nvSpPr>
          <p:spPr>
            <a:xfrm>
              <a:off x="2889541" y="3099119"/>
              <a:ext cx="5093" cy="255774"/>
            </a:xfrm>
            <a:custGeom>
              <a:avLst/>
              <a:gdLst/>
              <a:ahLst/>
              <a:cxnLst/>
              <a:rect l="l" t="t" r="r" b="b"/>
              <a:pathLst>
                <a:path w="123" h="6177" extrusionOk="0">
                  <a:moveTo>
                    <a:pt x="0" y="0"/>
                  </a:moveTo>
                  <a:lnTo>
                    <a:pt x="0" y="6177"/>
                  </a:lnTo>
                  <a:lnTo>
                    <a:pt x="123" y="6177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1" name="Google Shape;6881;p55"/>
            <p:cNvSpPr/>
            <p:nvPr/>
          </p:nvSpPr>
          <p:spPr>
            <a:xfrm>
              <a:off x="2879479" y="3077050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0"/>
                  </a:moveTo>
                  <a:cubicBezTo>
                    <a:pt x="140" y="0"/>
                    <a:pt x="0" y="140"/>
                    <a:pt x="0" y="313"/>
                  </a:cubicBezTo>
                  <a:cubicBezTo>
                    <a:pt x="0" y="489"/>
                    <a:pt x="140" y="628"/>
                    <a:pt x="313" y="628"/>
                  </a:cubicBezTo>
                  <a:cubicBezTo>
                    <a:pt x="489" y="628"/>
                    <a:pt x="628" y="489"/>
                    <a:pt x="628" y="313"/>
                  </a:cubicBezTo>
                  <a:cubicBezTo>
                    <a:pt x="628" y="140"/>
                    <a:pt x="489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2" name="Google Shape;6882;p55"/>
            <p:cNvSpPr/>
            <p:nvPr/>
          </p:nvSpPr>
          <p:spPr>
            <a:xfrm>
              <a:off x="2887222" y="3084875"/>
              <a:ext cx="10559" cy="10352"/>
            </a:xfrm>
            <a:custGeom>
              <a:avLst/>
              <a:gdLst/>
              <a:ahLst/>
              <a:cxnLst/>
              <a:rect l="l" t="t" r="r" b="b"/>
              <a:pathLst>
                <a:path w="255" h="250" extrusionOk="0">
                  <a:moveTo>
                    <a:pt x="135" y="1"/>
                  </a:moveTo>
                  <a:cubicBezTo>
                    <a:pt x="132" y="1"/>
                    <a:pt x="129" y="1"/>
                    <a:pt x="126" y="1"/>
                  </a:cubicBezTo>
                  <a:cubicBezTo>
                    <a:pt x="56" y="1"/>
                    <a:pt x="0" y="57"/>
                    <a:pt x="0" y="127"/>
                  </a:cubicBezTo>
                  <a:cubicBezTo>
                    <a:pt x="0" y="196"/>
                    <a:pt x="56" y="249"/>
                    <a:pt x="126" y="249"/>
                  </a:cubicBezTo>
                  <a:cubicBezTo>
                    <a:pt x="196" y="249"/>
                    <a:pt x="254" y="196"/>
                    <a:pt x="254" y="127"/>
                  </a:cubicBezTo>
                  <a:cubicBezTo>
                    <a:pt x="254" y="55"/>
                    <a:pt x="198" y="1"/>
                    <a:pt x="135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3" name="Google Shape;6883;p55"/>
            <p:cNvSpPr/>
            <p:nvPr/>
          </p:nvSpPr>
          <p:spPr>
            <a:xfrm>
              <a:off x="2879355" y="3350914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1"/>
                  </a:moveTo>
                  <a:cubicBezTo>
                    <a:pt x="140" y="1"/>
                    <a:pt x="1" y="146"/>
                    <a:pt x="1" y="316"/>
                  </a:cubicBezTo>
                  <a:cubicBezTo>
                    <a:pt x="1" y="489"/>
                    <a:pt x="143" y="629"/>
                    <a:pt x="313" y="629"/>
                  </a:cubicBezTo>
                  <a:cubicBezTo>
                    <a:pt x="489" y="629"/>
                    <a:pt x="628" y="486"/>
                    <a:pt x="628" y="316"/>
                  </a:cubicBezTo>
                  <a:cubicBezTo>
                    <a:pt x="628" y="146"/>
                    <a:pt x="489" y="6"/>
                    <a:pt x="313" y="1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4" name="Google Shape;6884;p55"/>
            <p:cNvSpPr/>
            <p:nvPr/>
          </p:nvSpPr>
          <p:spPr>
            <a:xfrm>
              <a:off x="2887222" y="3358782"/>
              <a:ext cx="10559" cy="10435"/>
            </a:xfrm>
            <a:custGeom>
              <a:avLst/>
              <a:gdLst/>
              <a:ahLst/>
              <a:cxnLst/>
              <a:rect l="l" t="t" r="r" b="b"/>
              <a:pathLst>
                <a:path w="255" h="252" extrusionOk="0">
                  <a:moveTo>
                    <a:pt x="126" y="1"/>
                  </a:moveTo>
                  <a:cubicBezTo>
                    <a:pt x="56" y="1"/>
                    <a:pt x="0" y="56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6" y="252"/>
                    <a:pt x="254" y="196"/>
                    <a:pt x="254" y="126"/>
                  </a:cubicBezTo>
                  <a:cubicBezTo>
                    <a:pt x="254" y="56"/>
                    <a:pt x="193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5" name="Google Shape;6885;p55"/>
            <p:cNvSpPr/>
            <p:nvPr/>
          </p:nvSpPr>
          <p:spPr>
            <a:xfrm>
              <a:off x="2764534" y="3224209"/>
              <a:ext cx="255816" cy="5135"/>
            </a:xfrm>
            <a:custGeom>
              <a:avLst/>
              <a:gdLst/>
              <a:ahLst/>
              <a:cxnLst/>
              <a:rect l="l" t="t" r="r" b="b"/>
              <a:pathLst>
                <a:path w="6178" h="124" extrusionOk="0">
                  <a:moveTo>
                    <a:pt x="1" y="1"/>
                  </a:moveTo>
                  <a:lnTo>
                    <a:pt x="1" y="123"/>
                  </a:lnTo>
                  <a:lnTo>
                    <a:pt x="6177" y="123"/>
                  </a:lnTo>
                  <a:lnTo>
                    <a:pt x="6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6" name="Google Shape;6886;p55"/>
            <p:cNvSpPr/>
            <p:nvPr/>
          </p:nvSpPr>
          <p:spPr>
            <a:xfrm>
              <a:off x="3016370" y="3213941"/>
              <a:ext cx="26004" cy="26004"/>
            </a:xfrm>
            <a:custGeom>
              <a:avLst/>
              <a:gdLst/>
              <a:ahLst/>
              <a:cxnLst/>
              <a:rect l="l" t="t" r="r" b="b"/>
              <a:pathLst>
                <a:path w="628" h="628" extrusionOk="0">
                  <a:moveTo>
                    <a:pt x="316" y="0"/>
                  </a:moveTo>
                  <a:cubicBezTo>
                    <a:pt x="140" y="0"/>
                    <a:pt x="0" y="140"/>
                    <a:pt x="0" y="315"/>
                  </a:cubicBezTo>
                  <a:cubicBezTo>
                    <a:pt x="0" y="488"/>
                    <a:pt x="140" y="628"/>
                    <a:pt x="316" y="628"/>
                  </a:cubicBezTo>
                  <a:cubicBezTo>
                    <a:pt x="489" y="628"/>
                    <a:pt x="628" y="488"/>
                    <a:pt x="628" y="315"/>
                  </a:cubicBezTo>
                  <a:cubicBezTo>
                    <a:pt x="628" y="140"/>
                    <a:pt x="489" y="0"/>
                    <a:pt x="316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7" name="Google Shape;6887;p55"/>
            <p:cNvSpPr/>
            <p:nvPr/>
          </p:nvSpPr>
          <p:spPr>
            <a:xfrm>
              <a:off x="3024237" y="3221891"/>
              <a:ext cx="10518" cy="10435"/>
            </a:xfrm>
            <a:custGeom>
              <a:avLst/>
              <a:gdLst/>
              <a:ahLst/>
              <a:cxnLst/>
              <a:rect l="l" t="t" r="r" b="b"/>
              <a:pathLst>
                <a:path w="254" h="252" extrusionOk="0">
                  <a:moveTo>
                    <a:pt x="126" y="1"/>
                  </a:moveTo>
                  <a:cubicBezTo>
                    <a:pt x="56" y="1"/>
                    <a:pt x="0" y="57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5" y="252"/>
                    <a:pt x="254" y="196"/>
                    <a:pt x="251" y="126"/>
                  </a:cubicBezTo>
                  <a:cubicBezTo>
                    <a:pt x="251" y="57"/>
                    <a:pt x="195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8" name="Google Shape;6888;p55"/>
            <p:cNvSpPr/>
            <p:nvPr/>
          </p:nvSpPr>
          <p:spPr>
            <a:xfrm>
              <a:off x="2742464" y="3213941"/>
              <a:ext cx="26045" cy="26004"/>
            </a:xfrm>
            <a:custGeom>
              <a:avLst/>
              <a:gdLst/>
              <a:ahLst/>
              <a:cxnLst/>
              <a:rect l="l" t="t" r="r" b="b"/>
              <a:pathLst>
                <a:path w="629" h="628" extrusionOk="0">
                  <a:moveTo>
                    <a:pt x="313" y="0"/>
                  </a:moveTo>
                  <a:cubicBezTo>
                    <a:pt x="140" y="0"/>
                    <a:pt x="1" y="142"/>
                    <a:pt x="1" y="315"/>
                  </a:cubicBezTo>
                  <a:cubicBezTo>
                    <a:pt x="1" y="488"/>
                    <a:pt x="143" y="628"/>
                    <a:pt x="313" y="628"/>
                  </a:cubicBezTo>
                  <a:cubicBezTo>
                    <a:pt x="486" y="628"/>
                    <a:pt x="626" y="488"/>
                    <a:pt x="628" y="315"/>
                  </a:cubicBezTo>
                  <a:cubicBezTo>
                    <a:pt x="628" y="140"/>
                    <a:pt x="483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9" name="Google Shape;6889;p55"/>
            <p:cNvSpPr/>
            <p:nvPr/>
          </p:nvSpPr>
          <p:spPr>
            <a:xfrm>
              <a:off x="2750207" y="3221891"/>
              <a:ext cx="10435" cy="10435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126" y="1"/>
                  </a:moveTo>
                  <a:cubicBezTo>
                    <a:pt x="56" y="1"/>
                    <a:pt x="1" y="57"/>
                    <a:pt x="1" y="126"/>
                  </a:cubicBezTo>
                  <a:cubicBezTo>
                    <a:pt x="1" y="196"/>
                    <a:pt x="56" y="252"/>
                    <a:pt x="126" y="252"/>
                  </a:cubicBezTo>
                  <a:cubicBezTo>
                    <a:pt x="196" y="252"/>
                    <a:pt x="252" y="196"/>
                    <a:pt x="252" y="126"/>
                  </a:cubicBezTo>
                  <a:cubicBezTo>
                    <a:pt x="252" y="57"/>
                    <a:pt x="196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0" name="Google Shape;6890;p55"/>
            <p:cNvSpPr/>
            <p:nvPr/>
          </p:nvSpPr>
          <p:spPr>
            <a:xfrm>
              <a:off x="2821137" y="3155930"/>
              <a:ext cx="141904" cy="141904"/>
            </a:xfrm>
            <a:custGeom>
              <a:avLst/>
              <a:gdLst/>
              <a:ahLst/>
              <a:cxnLst/>
              <a:rect l="l" t="t" r="r" b="b"/>
              <a:pathLst>
                <a:path w="3427" h="3427" extrusionOk="0">
                  <a:moveTo>
                    <a:pt x="3340" y="1"/>
                  </a:moveTo>
                  <a:lnTo>
                    <a:pt x="1" y="3340"/>
                  </a:lnTo>
                  <a:lnTo>
                    <a:pt x="87" y="3427"/>
                  </a:lnTo>
                  <a:lnTo>
                    <a:pt x="3426" y="87"/>
                  </a:lnTo>
                  <a:lnTo>
                    <a:pt x="33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1" name="Google Shape;6891;p55"/>
            <p:cNvSpPr/>
            <p:nvPr/>
          </p:nvSpPr>
          <p:spPr>
            <a:xfrm>
              <a:off x="2956413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0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0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2" name="Google Shape;6892;p55"/>
            <p:cNvSpPr/>
            <p:nvPr/>
          </p:nvSpPr>
          <p:spPr>
            <a:xfrm>
              <a:off x="2962086" y="3149056"/>
              <a:ext cx="8820" cy="8033"/>
            </a:xfrm>
            <a:custGeom>
              <a:avLst/>
              <a:gdLst/>
              <a:ahLst/>
              <a:cxnLst/>
              <a:rect l="l" t="t" r="r" b="b"/>
              <a:pathLst>
                <a:path w="213" h="194" extrusionOk="0">
                  <a:moveTo>
                    <a:pt x="109" y="1"/>
                  </a:moveTo>
                  <a:cubicBezTo>
                    <a:pt x="84" y="1"/>
                    <a:pt x="59" y="11"/>
                    <a:pt x="39" y="30"/>
                  </a:cubicBezTo>
                  <a:cubicBezTo>
                    <a:pt x="0" y="64"/>
                    <a:pt x="0" y="128"/>
                    <a:pt x="39" y="167"/>
                  </a:cubicBezTo>
                  <a:cubicBezTo>
                    <a:pt x="56" y="185"/>
                    <a:pt x="80" y="194"/>
                    <a:pt x="105" y="194"/>
                  </a:cubicBezTo>
                  <a:cubicBezTo>
                    <a:pt x="131" y="194"/>
                    <a:pt x="156" y="185"/>
                    <a:pt x="176" y="167"/>
                  </a:cubicBezTo>
                  <a:cubicBezTo>
                    <a:pt x="212" y="128"/>
                    <a:pt x="212" y="64"/>
                    <a:pt x="176" y="30"/>
                  </a:cubicBezTo>
                  <a:cubicBezTo>
                    <a:pt x="158" y="11"/>
                    <a:pt x="133" y="1"/>
                    <a:pt x="10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3" name="Google Shape;6893;p55"/>
            <p:cNvSpPr/>
            <p:nvPr/>
          </p:nvSpPr>
          <p:spPr>
            <a:xfrm>
              <a:off x="2808425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3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3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4" name="Google Shape;6894;p55"/>
            <p:cNvSpPr/>
            <p:nvPr/>
          </p:nvSpPr>
          <p:spPr>
            <a:xfrm>
              <a:off x="2814305" y="3297003"/>
              <a:ext cx="8157" cy="8116"/>
            </a:xfrm>
            <a:custGeom>
              <a:avLst/>
              <a:gdLst/>
              <a:ahLst/>
              <a:cxnLst/>
              <a:rect l="l" t="t" r="r" b="b"/>
              <a:pathLst>
                <a:path w="197" h="196" extrusionOk="0">
                  <a:moveTo>
                    <a:pt x="99" y="0"/>
                  </a:moveTo>
                  <a:cubicBezTo>
                    <a:pt x="46" y="0"/>
                    <a:pt x="1" y="42"/>
                    <a:pt x="1" y="98"/>
                  </a:cubicBezTo>
                  <a:cubicBezTo>
                    <a:pt x="1" y="151"/>
                    <a:pt x="46" y="195"/>
                    <a:pt x="99" y="195"/>
                  </a:cubicBezTo>
                  <a:cubicBezTo>
                    <a:pt x="154" y="195"/>
                    <a:pt x="196" y="151"/>
                    <a:pt x="196" y="98"/>
                  </a:cubicBezTo>
                  <a:cubicBezTo>
                    <a:pt x="196" y="42"/>
                    <a:pt x="154" y="0"/>
                    <a:pt x="99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5" name="Google Shape;6895;p55"/>
            <p:cNvSpPr/>
            <p:nvPr/>
          </p:nvSpPr>
          <p:spPr>
            <a:xfrm>
              <a:off x="2821468" y="3156054"/>
              <a:ext cx="141904" cy="141779"/>
            </a:xfrm>
            <a:custGeom>
              <a:avLst/>
              <a:gdLst/>
              <a:ahLst/>
              <a:cxnLst/>
              <a:rect l="l" t="t" r="r" b="b"/>
              <a:pathLst>
                <a:path w="3427" h="3424" extrusionOk="0">
                  <a:moveTo>
                    <a:pt x="87" y="1"/>
                  </a:moveTo>
                  <a:lnTo>
                    <a:pt x="1" y="87"/>
                  </a:lnTo>
                  <a:lnTo>
                    <a:pt x="3340" y="3424"/>
                  </a:lnTo>
                  <a:lnTo>
                    <a:pt x="3427" y="3337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6" name="Google Shape;6896;p55"/>
            <p:cNvSpPr/>
            <p:nvPr/>
          </p:nvSpPr>
          <p:spPr>
            <a:xfrm>
              <a:off x="2956413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3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3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7" name="Google Shape;6897;p55"/>
            <p:cNvSpPr/>
            <p:nvPr/>
          </p:nvSpPr>
          <p:spPr>
            <a:xfrm>
              <a:off x="2962417" y="3297003"/>
              <a:ext cx="7992" cy="8116"/>
            </a:xfrm>
            <a:custGeom>
              <a:avLst/>
              <a:gdLst/>
              <a:ahLst/>
              <a:cxnLst/>
              <a:rect l="l" t="t" r="r" b="b"/>
              <a:pathLst>
                <a:path w="193" h="196" extrusionOk="0">
                  <a:moveTo>
                    <a:pt x="98" y="0"/>
                  </a:moveTo>
                  <a:cubicBezTo>
                    <a:pt x="42" y="0"/>
                    <a:pt x="0" y="42"/>
                    <a:pt x="0" y="98"/>
                  </a:cubicBezTo>
                  <a:cubicBezTo>
                    <a:pt x="0" y="151"/>
                    <a:pt x="42" y="195"/>
                    <a:pt x="98" y="195"/>
                  </a:cubicBezTo>
                  <a:cubicBezTo>
                    <a:pt x="151" y="195"/>
                    <a:pt x="193" y="151"/>
                    <a:pt x="193" y="98"/>
                  </a:cubicBezTo>
                  <a:cubicBezTo>
                    <a:pt x="193" y="42"/>
                    <a:pt x="151" y="0"/>
                    <a:pt x="98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8" name="Google Shape;6898;p55"/>
            <p:cNvSpPr/>
            <p:nvPr/>
          </p:nvSpPr>
          <p:spPr>
            <a:xfrm>
              <a:off x="2808425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0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0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9" name="Google Shape;6899;p55"/>
            <p:cNvSpPr/>
            <p:nvPr/>
          </p:nvSpPr>
          <p:spPr>
            <a:xfrm>
              <a:off x="2813974" y="3149056"/>
              <a:ext cx="8820" cy="7950"/>
            </a:xfrm>
            <a:custGeom>
              <a:avLst/>
              <a:gdLst/>
              <a:ahLst/>
              <a:cxnLst/>
              <a:rect l="l" t="t" r="r" b="b"/>
              <a:pathLst>
                <a:path w="213" h="192" extrusionOk="0">
                  <a:moveTo>
                    <a:pt x="107" y="1"/>
                  </a:moveTo>
                  <a:cubicBezTo>
                    <a:pt x="82" y="1"/>
                    <a:pt x="56" y="11"/>
                    <a:pt x="37" y="30"/>
                  </a:cubicBezTo>
                  <a:cubicBezTo>
                    <a:pt x="1" y="64"/>
                    <a:pt x="1" y="128"/>
                    <a:pt x="37" y="167"/>
                  </a:cubicBezTo>
                  <a:cubicBezTo>
                    <a:pt x="56" y="183"/>
                    <a:pt x="82" y="192"/>
                    <a:pt x="107" y="192"/>
                  </a:cubicBezTo>
                  <a:cubicBezTo>
                    <a:pt x="132" y="192"/>
                    <a:pt x="157" y="183"/>
                    <a:pt x="174" y="167"/>
                  </a:cubicBezTo>
                  <a:cubicBezTo>
                    <a:pt x="213" y="130"/>
                    <a:pt x="213" y="69"/>
                    <a:pt x="174" y="30"/>
                  </a:cubicBezTo>
                  <a:cubicBezTo>
                    <a:pt x="157" y="11"/>
                    <a:pt x="132" y="1"/>
                    <a:pt x="107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0" name="Google Shape;6900;p55"/>
            <p:cNvSpPr/>
            <p:nvPr/>
          </p:nvSpPr>
          <p:spPr>
            <a:xfrm>
              <a:off x="2870908" y="3204583"/>
              <a:ext cx="42236" cy="42194"/>
            </a:xfrm>
            <a:custGeom>
              <a:avLst/>
              <a:gdLst/>
              <a:ahLst/>
              <a:cxnLst/>
              <a:rect l="l" t="t" r="r" b="b"/>
              <a:pathLst>
                <a:path w="1020" h="1019" extrusionOk="0">
                  <a:moveTo>
                    <a:pt x="512" y="0"/>
                  </a:moveTo>
                  <a:cubicBezTo>
                    <a:pt x="233" y="0"/>
                    <a:pt x="1" y="226"/>
                    <a:pt x="1" y="508"/>
                  </a:cubicBezTo>
                  <a:cubicBezTo>
                    <a:pt x="1" y="787"/>
                    <a:pt x="233" y="1019"/>
                    <a:pt x="512" y="1019"/>
                  </a:cubicBezTo>
                  <a:cubicBezTo>
                    <a:pt x="790" y="1019"/>
                    <a:pt x="1019" y="793"/>
                    <a:pt x="1019" y="508"/>
                  </a:cubicBezTo>
                  <a:cubicBezTo>
                    <a:pt x="1019" y="226"/>
                    <a:pt x="793" y="0"/>
                    <a:pt x="5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1" name="Google Shape;6901;p55"/>
            <p:cNvSpPr/>
            <p:nvPr/>
          </p:nvSpPr>
          <p:spPr>
            <a:xfrm>
              <a:off x="2805444" y="2734408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1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3"/>
                  </a:cubicBezTo>
                  <a:cubicBezTo>
                    <a:pt x="1320" y="1098"/>
                    <a:pt x="1151" y="1067"/>
                    <a:pt x="981" y="1067"/>
                  </a:cubicBezTo>
                  <a:cubicBezTo>
                    <a:pt x="891" y="1067"/>
                    <a:pt x="800" y="1076"/>
                    <a:pt x="712" y="1092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3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9"/>
                    <a:pt x="572" y="3471"/>
                    <a:pt x="787" y="3987"/>
                  </a:cubicBezTo>
                  <a:cubicBezTo>
                    <a:pt x="811" y="4001"/>
                    <a:pt x="838" y="4007"/>
                    <a:pt x="866" y="4007"/>
                  </a:cubicBezTo>
                  <a:cubicBezTo>
                    <a:pt x="899" y="4007"/>
                    <a:pt x="934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5"/>
                    <a:pt x="2028" y="3276"/>
                  </a:cubicBezTo>
                  <a:cubicBezTo>
                    <a:pt x="2253" y="3675"/>
                    <a:pt x="2706" y="3912"/>
                    <a:pt x="3161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3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32"/>
                    <a:pt x="4034" y="1876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2" name="Google Shape;6902;p55"/>
            <p:cNvSpPr/>
            <p:nvPr/>
          </p:nvSpPr>
          <p:spPr>
            <a:xfrm>
              <a:off x="2878196" y="2757762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92"/>
                    <a:pt x="165" y="215"/>
                    <a:pt x="90" y="355"/>
                  </a:cubicBezTo>
                  <a:cubicBezTo>
                    <a:pt x="1" y="530"/>
                    <a:pt x="12" y="748"/>
                    <a:pt x="70" y="941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4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3" name="Google Shape;6903;p55"/>
            <p:cNvSpPr/>
            <p:nvPr/>
          </p:nvSpPr>
          <p:spPr>
            <a:xfrm>
              <a:off x="2886187" y="2772668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2"/>
                  </a:cubicBezTo>
                  <a:cubicBezTo>
                    <a:pt x="0" y="276"/>
                    <a:pt x="3" y="385"/>
                    <a:pt x="34" y="483"/>
                  </a:cubicBezTo>
                  <a:cubicBezTo>
                    <a:pt x="64" y="581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5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4" name="Google Shape;6904;p55"/>
            <p:cNvSpPr/>
            <p:nvPr/>
          </p:nvSpPr>
          <p:spPr>
            <a:xfrm>
              <a:off x="2898899" y="2830306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2"/>
                    <a:pt x="106" y="625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8"/>
                    <a:pt x="720" y="1186"/>
                    <a:pt x="871" y="1189"/>
                  </a:cubicBezTo>
                  <a:cubicBezTo>
                    <a:pt x="912" y="1038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5" name="Google Shape;6905;p55"/>
            <p:cNvSpPr/>
            <p:nvPr/>
          </p:nvSpPr>
          <p:spPr>
            <a:xfrm>
              <a:off x="2907677" y="28424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9"/>
                    <a:pt x="25" y="215"/>
                    <a:pt x="56" y="318"/>
                  </a:cubicBezTo>
                  <a:cubicBezTo>
                    <a:pt x="87" y="416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28"/>
                    <a:pt x="486" y="430"/>
                    <a:pt x="463" y="349"/>
                  </a:cubicBezTo>
                  <a:cubicBezTo>
                    <a:pt x="438" y="251"/>
                    <a:pt x="363" y="170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6" name="Google Shape;6906;p55"/>
            <p:cNvSpPr/>
            <p:nvPr/>
          </p:nvSpPr>
          <p:spPr>
            <a:xfrm>
              <a:off x="2848755" y="2829934"/>
              <a:ext cx="38964" cy="49979"/>
            </a:xfrm>
            <a:custGeom>
              <a:avLst/>
              <a:gdLst/>
              <a:ahLst/>
              <a:cxnLst/>
              <a:rect l="l" t="t" r="r" b="b"/>
              <a:pathLst>
                <a:path w="941" h="1207" extrusionOk="0">
                  <a:moveTo>
                    <a:pt x="940" y="1"/>
                  </a:moveTo>
                  <a:cubicBezTo>
                    <a:pt x="748" y="65"/>
                    <a:pt x="564" y="132"/>
                    <a:pt x="394" y="238"/>
                  </a:cubicBezTo>
                  <a:cubicBezTo>
                    <a:pt x="226" y="347"/>
                    <a:pt x="78" y="509"/>
                    <a:pt x="34" y="704"/>
                  </a:cubicBezTo>
                  <a:cubicBezTo>
                    <a:pt x="0" y="860"/>
                    <a:pt x="39" y="1053"/>
                    <a:pt x="84" y="1206"/>
                  </a:cubicBezTo>
                  <a:cubicBezTo>
                    <a:pt x="235" y="1198"/>
                    <a:pt x="391" y="1192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5"/>
                    <a:pt x="935" y="216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7" name="Google Shape;6907;p55"/>
            <p:cNvSpPr/>
            <p:nvPr/>
          </p:nvSpPr>
          <p:spPr>
            <a:xfrm>
              <a:off x="2856954" y="2839788"/>
              <a:ext cx="23602" cy="30062"/>
            </a:xfrm>
            <a:custGeom>
              <a:avLst/>
              <a:gdLst/>
              <a:ahLst/>
              <a:cxnLst/>
              <a:rect l="l" t="t" r="r" b="b"/>
              <a:pathLst>
                <a:path w="570" h="726" extrusionOk="0">
                  <a:moveTo>
                    <a:pt x="570" y="0"/>
                  </a:moveTo>
                  <a:lnTo>
                    <a:pt x="570" y="0"/>
                  </a:lnTo>
                  <a:cubicBezTo>
                    <a:pt x="455" y="39"/>
                    <a:pt x="338" y="78"/>
                    <a:pt x="240" y="145"/>
                  </a:cubicBezTo>
                  <a:cubicBezTo>
                    <a:pt x="140" y="209"/>
                    <a:pt x="53" y="304"/>
                    <a:pt x="26" y="424"/>
                  </a:cubicBezTo>
                  <a:cubicBezTo>
                    <a:pt x="0" y="522"/>
                    <a:pt x="26" y="636"/>
                    <a:pt x="53" y="725"/>
                  </a:cubicBezTo>
                  <a:cubicBezTo>
                    <a:pt x="143" y="723"/>
                    <a:pt x="238" y="720"/>
                    <a:pt x="316" y="675"/>
                  </a:cubicBezTo>
                  <a:cubicBezTo>
                    <a:pt x="419" y="614"/>
                    <a:pt x="475" y="494"/>
                    <a:pt x="511" y="377"/>
                  </a:cubicBezTo>
                  <a:cubicBezTo>
                    <a:pt x="544" y="257"/>
                    <a:pt x="567" y="131"/>
                    <a:pt x="5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8" name="Google Shape;6908;p55"/>
            <p:cNvSpPr/>
            <p:nvPr/>
          </p:nvSpPr>
          <p:spPr>
            <a:xfrm>
              <a:off x="2826230" y="2794158"/>
              <a:ext cx="56852" cy="31594"/>
            </a:xfrm>
            <a:custGeom>
              <a:avLst/>
              <a:gdLst/>
              <a:ahLst/>
              <a:cxnLst/>
              <a:rect l="l" t="t" r="r" b="b"/>
              <a:pathLst>
                <a:path w="1373" h="763" extrusionOk="0">
                  <a:moveTo>
                    <a:pt x="475" y="0"/>
                  </a:moveTo>
                  <a:cubicBezTo>
                    <a:pt x="472" y="0"/>
                    <a:pt x="469" y="0"/>
                    <a:pt x="466" y="0"/>
                  </a:cubicBezTo>
                  <a:cubicBezTo>
                    <a:pt x="313" y="9"/>
                    <a:pt x="137" y="95"/>
                    <a:pt x="0" y="176"/>
                  </a:cubicBezTo>
                  <a:cubicBezTo>
                    <a:pt x="45" y="318"/>
                    <a:pt x="90" y="466"/>
                    <a:pt x="193" y="572"/>
                  </a:cubicBezTo>
                  <a:cubicBezTo>
                    <a:pt x="332" y="717"/>
                    <a:pt x="547" y="759"/>
                    <a:pt x="745" y="762"/>
                  </a:cubicBezTo>
                  <a:cubicBezTo>
                    <a:pt x="768" y="762"/>
                    <a:pt x="792" y="763"/>
                    <a:pt x="815" y="763"/>
                  </a:cubicBezTo>
                  <a:cubicBezTo>
                    <a:pt x="1002" y="763"/>
                    <a:pt x="1192" y="743"/>
                    <a:pt x="1373" y="703"/>
                  </a:cubicBezTo>
                  <a:cubicBezTo>
                    <a:pt x="1264" y="536"/>
                    <a:pt x="1153" y="368"/>
                    <a:pt x="1007" y="232"/>
                  </a:cubicBezTo>
                  <a:cubicBezTo>
                    <a:pt x="864" y="97"/>
                    <a:pt x="675" y="0"/>
                    <a:pt x="47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9" name="Google Shape;6909;p55"/>
            <p:cNvSpPr/>
            <p:nvPr/>
          </p:nvSpPr>
          <p:spPr>
            <a:xfrm>
              <a:off x="2840557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5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5" y="378"/>
                    <a:pt x="412" y="378"/>
                    <a:pt x="430" y="378"/>
                  </a:cubicBezTo>
                  <a:cubicBezTo>
                    <a:pt x="517" y="378"/>
                    <a:pt x="606" y="368"/>
                    <a:pt x="689" y="349"/>
                  </a:cubicBezTo>
                  <a:cubicBezTo>
                    <a:pt x="634" y="265"/>
                    <a:pt x="578" y="182"/>
                    <a:pt x="505" y="117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0" name="Google Shape;6910;p55"/>
            <p:cNvSpPr/>
            <p:nvPr/>
          </p:nvSpPr>
          <p:spPr>
            <a:xfrm>
              <a:off x="2902336" y="2794158"/>
              <a:ext cx="56894" cy="31594"/>
            </a:xfrm>
            <a:custGeom>
              <a:avLst/>
              <a:gdLst/>
              <a:ahLst/>
              <a:cxnLst/>
              <a:rect l="l" t="t" r="r" b="b"/>
              <a:pathLst>
                <a:path w="1374" h="763" extrusionOk="0">
                  <a:moveTo>
                    <a:pt x="899" y="0"/>
                  </a:moveTo>
                  <a:cubicBezTo>
                    <a:pt x="698" y="0"/>
                    <a:pt x="509" y="97"/>
                    <a:pt x="366" y="232"/>
                  </a:cubicBezTo>
                  <a:cubicBezTo>
                    <a:pt x="218" y="368"/>
                    <a:pt x="107" y="536"/>
                    <a:pt x="1" y="703"/>
                  </a:cubicBezTo>
                  <a:cubicBezTo>
                    <a:pt x="182" y="743"/>
                    <a:pt x="372" y="763"/>
                    <a:pt x="559" y="763"/>
                  </a:cubicBezTo>
                  <a:cubicBezTo>
                    <a:pt x="582" y="763"/>
                    <a:pt x="605" y="762"/>
                    <a:pt x="628" y="762"/>
                  </a:cubicBezTo>
                  <a:cubicBezTo>
                    <a:pt x="827" y="759"/>
                    <a:pt x="1041" y="717"/>
                    <a:pt x="1181" y="572"/>
                  </a:cubicBezTo>
                  <a:cubicBezTo>
                    <a:pt x="1284" y="466"/>
                    <a:pt x="1332" y="318"/>
                    <a:pt x="1373" y="176"/>
                  </a:cubicBezTo>
                  <a:cubicBezTo>
                    <a:pt x="1237" y="95"/>
                    <a:pt x="1061" y="9"/>
                    <a:pt x="907" y="0"/>
                  </a:cubicBezTo>
                  <a:cubicBezTo>
                    <a:pt x="905" y="0"/>
                    <a:pt x="902" y="0"/>
                    <a:pt x="899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1" name="Google Shape;6911;p55"/>
            <p:cNvSpPr/>
            <p:nvPr/>
          </p:nvSpPr>
          <p:spPr>
            <a:xfrm>
              <a:off x="2916331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445" y="0"/>
                  </a:moveTo>
                  <a:cubicBezTo>
                    <a:pt x="347" y="0"/>
                    <a:pt x="255" y="52"/>
                    <a:pt x="184" y="117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86" y="368"/>
                    <a:pt x="173" y="378"/>
                    <a:pt x="259" y="378"/>
                  </a:cubicBezTo>
                  <a:cubicBezTo>
                    <a:pt x="277" y="378"/>
                    <a:pt x="295" y="378"/>
                    <a:pt x="313" y="377"/>
                  </a:cubicBezTo>
                  <a:cubicBezTo>
                    <a:pt x="416" y="374"/>
                    <a:pt x="522" y="357"/>
                    <a:pt x="592" y="285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2" name="Google Shape;6912;p55"/>
            <p:cNvSpPr/>
            <p:nvPr/>
          </p:nvSpPr>
          <p:spPr>
            <a:xfrm>
              <a:off x="2805444" y="3527432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0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2"/>
                  </a:cubicBezTo>
                  <a:cubicBezTo>
                    <a:pt x="1321" y="1097"/>
                    <a:pt x="1154" y="1066"/>
                    <a:pt x="986" y="1066"/>
                  </a:cubicBezTo>
                  <a:cubicBezTo>
                    <a:pt x="894" y="1066"/>
                    <a:pt x="802" y="1076"/>
                    <a:pt x="712" y="1091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2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8"/>
                    <a:pt x="572" y="3468"/>
                    <a:pt x="787" y="3985"/>
                  </a:cubicBezTo>
                  <a:cubicBezTo>
                    <a:pt x="812" y="4000"/>
                    <a:pt x="840" y="4006"/>
                    <a:pt x="869" y="4006"/>
                  </a:cubicBezTo>
                  <a:cubicBezTo>
                    <a:pt x="901" y="4006"/>
                    <a:pt x="935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2"/>
                    <a:pt x="2028" y="3273"/>
                  </a:cubicBezTo>
                  <a:cubicBezTo>
                    <a:pt x="2253" y="3674"/>
                    <a:pt x="2706" y="3912"/>
                    <a:pt x="3162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0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27"/>
                    <a:pt x="4034" y="1873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3" name="Google Shape;6913;p55"/>
            <p:cNvSpPr/>
            <p:nvPr/>
          </p:nvSpPr>
          <p:spPr>
            <a:xfrm>
              <a:off x="2878196" y="3550785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87"/>
                    <a:pt x="165" y="215"/>
                    <a:pt x="90" y="352"/>
                  </a:cubicBezTo>
                  <a:cubicBezTo>
                    <a:pt x="1" y="530"/>
                    <a:pt x="12" y="748"/>
                    <a:pt x="70" y="938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3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4" name="Google Shape;6914;p55"/>
            <p:cNvSpPr/>
            <p:nvPr/>
          </p:nvSpPr>
          <p:spPr>
            <a:xfrm>
              <a:off x="2886187" y="3565692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1"/>
                  </a:cubicBezTo>
                  <a:cubicBezTo>
                    <a:pt x="0" y="276"/>
                    <a:pt x="3" y="382"/>
                    <a:pt x="34" y="480"/>
                  </a:cubicBezTo>
                  <a:cubicBezTo>
                    <a:pt x="64" y="580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4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5" name="Google Shape;6915;p55"/>
            <p:cNvSpPr/>
            <p:nvPr/>
          </p:nvSpPr>
          <p:spPr>
            <a:xfrm>
              <a:off x="2898899" y="3623330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1"/>
                    <a:pt x="106" y="622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7"/>
                    <a:pt x="720" y="1186"/>
                    <a:pt x="871" y="1189"/>
                  </a:cubicBezTo>
                  <a:cubicBezTo>
                    <a:pt x="912" y="1035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6" name="Google Shape;6916;p55"/>
            <p:cNvSpPr/>
            <p:nvPr/>
          </p:nvSpPr>
          <p:spPr>
            <a:xfrm>
              <a:off x="2907677" y="36353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6"/>
                    <a:pt x="25" y="215"/>
                    <a:pt x="56" y="316"/>
                  </a:cubicBezTo>
                  <a:cubicBezTo>
                    <a:pt x="87" y="413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30"/>
                    <a:pt x="486" y="433"/>
                    <a:pt x="463" y="349"/>
                  </a:cubicBezTo>
                  <a:cubicBezTo>
                    <a:pt x="438" y="251"/>
                    <a:pt x="363" y="171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7" name="Google Shape;6917;p55"/>
            <p:cNvSpPr/>
            <p:nvPr/>
          </p:nvSpPr>
          <p:spPr>
            <a:xfrm>
              <a:off x="2848755" y="3622957"/>
              <a:ext cx="38964" cy="49855"/>
            </a:xfrm>
            <a:custGeom>
              <a:avLst/>
              <a:gdLst/>
              <a:ahLst/>
              <a:cxnLst/>
              <a:rect l="l" t="t" r="r" b="b"/>
              <a:pathLst>
                <a:path w="941" h="1204" extrusionOk="0">
                  <a:moveTo>
                    <a:pt x="940" y="1"/>
                  </a:moveTo>
                  <a:lnTo>
                    <a:pt x="940" y="1"/>
                  </a:lnTo>
                  <a:cubicBezTo>
                    <a:pt x="748" y="65"/>
                    <a:pt x="564" y="129"/>
                    <a:pt x="394" y="238"/>
                  </a:cubicBezTo>
                  <a:cubicBezTo>
                    <a:pt x="224" y="347"/>
                    <a:pt x="78" y="506"/>
                    <a:pt x="34" y="704"/>
                  </a:cubicBezTo>
                  <a:cubicBezTo>
                    <a:pt x="0" y="860"/>
                    <a:pt x="39" y="1053"/>
                    <a:pt x="84" y="1203"/>
                  </a:cubicBezTo>
                  <a:cubicBezTo>
                    <a:pt x="235" y="1198"/>
                    <a:pt x="391" y="1189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2"/>
                    <a:pt x="935" y="213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8" name="Google Shape;6918;p55"/>
            <p:cNvSpPr/>
            <p:nvPr/>
          </p:nvSpPr>
          <p:spPr>
            <a:xfrm>
              <a:off x="2856954" y="3632771"/>
              <a:ext cx="23602" cy="30103"/>
            </a:xfrm>
            <a:custGeom>
              <a:avLst/>
              <a:gdLst/>
              <a:ahLst/>
              <a:cxnLst/>
              <a:rect l="l" t="t" r="r" b="b"/>
              <a:pathLst>
                <a:path w="570" h="727" extrusionOk="0">
                  <a:moveTo>
                    <a:pt x="570" y="1"/>
                  </a:moveTo>
                  <a:lnTo>
                    <a:pt x="570" y="1"/>
                  </a:lnTo>
                  <a:cubicBezTo>
                    <a:pt x="455" y="40"/>
                    <a:pt x="338" y="79"/>
                    <a:pt x="240" y="146"/>
                  </a:cubicBezTo>
                  <a:cubicBezTo>
                    <a:pt x="140" y="210"/>
                    <a:pt x="53" y="305"/>
                    <a:pt x="26" y="425"/>
                  </a:cubicBezTo>
                  <a:cubicBezTo>
                    <a:pt x="0" y="523"/>
                    <a:pt x="26" y="637"/>
                    <a:pt x="53" y="726"/>
                  </a:cubicBezTo>
                  <a:cubicBezTo>
                    <a:pt x="143" y="724"/>
                    <a:pt x="238" y="721"/>
                    <a:pt x="316" y="676"/>
                  </a:cubicBezTo>
                  <a:cubicBezTo>
                    <a:pt x="419" y="615"/>
                    <a:pt x="475" y="495"/>
                    <a:pt x="511" y="378"/>
                  </a:cubicBezTo>
                  <a:cubicBezTo>
                    <a:pt x="544" y="258"/>
                    <a:pt x="567" y="132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9" name="Google Shape;6919;p55"/>
            <p:cNvSpPr/>
            <p:nvPr/>
          </p:nvSpPr>
          <p:spPr>
            <a:xfrm>
              <a:off x="2826230" y="3587140"/>
              <a:ext cx="56852" cy="31635"/>
            </a:xfrm>
            <a:custGeom>
              <a:avLst/>
              <a:gdLst/>
              <a:ahLst/>
              <a:cxnLst/>
              <a:rect l="l" t="t" r="r" b="b"/>
              <a:pathLst>
                <a:path w="1373" h="764" extrusionOk="0">
                  <a:moveTo>
                    <a:pt x="475" y="1"/>
                  </a:moveTo>
                  <a:cubicBezTo>
                    <a:pt x="472" y="1"/>
                    <a:pt x="469" y="1"/>
                    <a:pt x="466" y="1"/>
                  </a:cubicBezTo>
                  <a:cubicBezTo>
                    <a:pt x="313" y="9"/>
                    <a:pt x="137" y="96"/>
                    <a:pt x="0" y="177"/>
                  </a:cubicBezTo>
                  <a:cubicBezTo>
                    <a:pt x="45" y="319"/>
                    <a:pt x="90" y="467"/>
                    <a:pt x="193" y="573"/>
                  </a:cubicBezTo>
                  <a:cubicBezTo>
                    <a:pt x="332" y="718"/>
                    <a:pt x="547" y="760"/>
                    <a:pt x="745" y="763"/>
                  </a:cubicBezTo>
                  <a:cubicBezTo>
                    <a:pt x="768" y="763"/>
                    <a:pt x="792" y="764"/>
                    <a:pt x="815" y="764"/>
                  </a:cubicBezTo>
                  <a:cubicBezTo>
                    <a:pt x="1002" y="764"/>
                    <a:pt x="1192" y="744"/>
                    <a:pt x="1373" y="704"/>
                  </a:cubicBezTo>
                  <a:cubicBezTo>
                    <a:pt x="1264" y="537"/>
                    <a:pt x="1153" y="369"/>
                    <a:pt x="1007" y="233"/>
                  </a:cubicBezTo>
                  <a:cubicBezTo>
                    <a:pt x="864" y="98"/>
                    <a:pt x="675" y="1"/>
                    <a:pt x="475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0" name="Google Shape;6920;p55"/>
            <p:cNvSpPr/>
            <p:nvPr/>
          </p:nvSpPr>
          <p:spPr>
            <a:xfrm>
              <a:off x="2840557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2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0" y="377"/>
                    <a:pt x="402" y="377"/>
                    <a:pt x="415" y="377"/>
                  </a:cubicBezTo>
                  <a:cubicBezTo>
                    <a:pt x="507" y="377"/>
                    <a:pt x="601" y="368"/>
                    <a:pt x="689" y="349"/>
                  </a:cubicBezTo>
                  <a:cubicBezTo>
                    <a:pt x="634" y="265"/>
                    <a:pt x="578" y="182"/>
                    <a:pt x="505" y="115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1" name="Google Shape;6921;p55"/>
            <p:cNvSpPr/>
            <p:nvPr/>
          </p:nvSpPr>
          <p:spPr>
            <a:xfrm>
              <a:off x="2902336" y="3587140"/>
              <a:ext cx="56894" cy="31635"/>
            </a:xfrm>
            <a:custGeom>
              <a:avLst/>
              <a:gdLst/>
              <a:ahLst/>
              <a:cxnLst/>
              <a:rect l="l" t="t" r="r" b="b"/>
              <a:pathLst>
                <a:path w="1374" h="764" extrusionOk="0">
                  <a:moveTo>
                    <a:pt x="899" y="1"/>
                  </a:moveTo>
                  <a:cubicBezTo>
                    <a:pt x="698" y="1"/>
                    <a:pt x="509" y="98"/>
                    <a:pt x="366" y="233"/>
                  </a:cubicBezTo>
                  <a:cubicBezTo>
                    <a:pt x="218" y="369"/>
                    <a:pt x="107" y="537"/>
                    <a:pt x="1" y="704"/>
                  </a:cubicBezTo>
                  <a:cubicBezTo>
                    <a:pt x="182" y="744"/>
                    <a:pt x="372" y="764"/>
                    <a:pt x="559" y="764"/>
                  </a:cubicBezTo>
                  <a:cubicBezTo>
                    <a:pt x="582" y="764"/>
                    <a:pt x="605" y="763"/>
                    <a:pt x="628" y="763"/>
                  </a:cubicBezTo>
                  <a:cubicBezTo>
                    <a:pt x="827" y="760"/>
                    <a:pt x="1041" y="718"/>
                    <a:pt x="1181" y="573"/>
                  </a:cubicBezTo>
                  <a:cubicBezTo>
                    <a:pt x="1284" y="467"/>
                    <a:pt x="1332" y="319"/>
                    <a:pt x="1373" y="177"/>
                  </a:cubicBezTo>
                  <a:cubicBezTo>
                    <a:pt x="1237" y="96"/>
                    <a:pt x="1061" y="9"/>
                    <a:pt x="907" y="1"/>
                  </a:cubicBezTo>
                  <a:cubicBezTo>
                    <a:pt x="905" y="1"/>
                    <a:pt x="902" y="1"/>
                    <a:pt x="899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2" name="Google Shape;6922;p55"/>
            <p:cNvSpPr/>
            <p:nvPr/>
          </p:nvSpPr>
          <p:spPr>
            <a:xfrm>
              <a:off x="2916331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445" y="0"/>
                  </a:moveTo>
                  <a:cubicBezTo>
                    <a:pt x="347" y="0"/>
                    <a:pt x="255" y="52"/>
                    <a:pt x="184" y="115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91" y="368"/>
                    <a:pt x="184" y="377"/>
                    <a:pt x="275" y="377"/>
                  </a:cubicBezTo>
                  <a:cubicBezTo>
                    <a:pt x="287" y="377"/>
                    <a:pt x="300" y="377"/>
                    <a:pt x="313" y="377"/>
                  </a:cubicBezTo>
                  <a:cubicBezTo>
                    <a:pt x="416" y="374"/>
                    <a:pt x="522" y="357"/>
                    <a:pt x="592" y="282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3" name="Google Shape;6923;p55"/>
            <p:cNvSpPr/>
            <p:nvPr/>
          </p:nvSpPr>
          <p:spPr>
            <a:xfrm>
              <a:off x="2595884" y="2643976"/>
              <a:ext cx="661402" cy="1123096"/>
            </a:xfrm>
            <a:custGeom>
              <a:avLst/>
              <a:gdLst/>
              <a:ahLst/>
              <a:cxnLst/>
              <a:rect l="l" t="t" r="r" b="b"/>
              <a:pathLst>
                <a:path w="15973" h="27123" extrusionOk="0">
                  <a:moveTo>
                    <a:pt x="7154" y="0"/>
                  </a:moveTo>
                  <a:cubicBezTo>
                    <a:pt x="6052" y="0"/>
                    <a:pt x="4994" y="204"/>
                    <a:pt x="4021" y="578"/>
                  </a:cubicBezTo>
                  <a:cubicBezTo>
                    <a:pt x="4760" y="648"/>
                    <a:pt x="5491" y="809"/>
                    <a:pt x="6183" y="1074"/>
                  </a:cubicBezTo>
                  <a:cubicBezTo>
                    <a:pt x="9263" y="2255"/>
                    <a:pt x="11439" y="5223"/>
                    <a:pt x="12231" y="8420"/>
                  </a:cubicBezTo>
                  <a:cubicBezTo>
                    <a:pt x="13020" y="11620"/>
                    <a:pt x="12574" y="15021"/>
                    <a:pt x="11592" y="18170"/>
                  </a:cubicBezTo>
                  <a:cubicBezTo>
                    <a:pt x="10699" y="21021"/>
                    <a:pt x="9045" y="24026"/>
                    <a:pt x="6169" y="24841"/>
                  </a:cubicBezTo>
                  <a:cubicBezTo>
                    <a:pt x="5663" y="24985"/>
                    <a:pt x="5145" y="25051"/>
                    <a:pt x="4625" y="25051"/>
                  </a:cubicBezTo>
                  <a:cubicBezTo>
                    <a:pt x="3244" y="25051"/>
                    <a:pt x="1849" y="24585"/>
                    <a:pt x="645" y="23875"/>
                  </a:cubicBezTo>
                  <a:cubicBezTo>
                    <a:pt x="422" y="23747"/>
                    <a:pt x="210" y="23608"/>
                    <a:pt x="0" y="23463"/>
                  </a:cubicBezTo>
                  <a:lnTo>
                    <a:pt x="0" y="23463"/>
                  </a:lnTo>
                  <a:cubicBezTo>
                    <a:pt x="1602" y="25678"/>
                    <a:pt x="4207" y="27123"/>
                    <a:pt x="7154" y="27123"/>
                  </a:cubicBezTo>
                  <a:cubicBezTo>
                    <a:pt x="12024" y="27123"/>
                    <a:pt x="15972" y="23175"/>
                    <a:pt x="15972" y="18301"/>
                  </a:cubicBezTo>
                  <a:lnTo>
                    <a:pt x="15972" y="8822"/>
                  </a:lnTo>
                  <a:cubicBezTo>
                    <a:pt x="15972" y="3954"/>
                    <a:pt x="12024" y="0"/>
                    <a:pt x="715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4" name="Google Shape;6924;p55"/>
            <p:cNvSpPr/>
            <p:nvPr/>
          </p:nvSpPr>
          <p:spPr>
            <a:xfrm>
              <a:off x="2730704" y="2612092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67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5" name="Google Shape;6925;p55"/>
            <p:cNvSpPr/>
            <p:nvPr/>
          </p:nvSpPr>
          <p:spPr>
            <a:xfrm>
              <a:off x="2731284" y="2616606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7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6" name="Google Shape;6926;p55"/>
            <p:cNvSpPr/>
            <p:nvPr/>
          </p:nvSpPr>
          <p:spPr>
            <a:xfrm>
              <a:off x="2767888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4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4" y="4412"/>
                    <a:pt x="235" y="4412"/>
                  </a:cubicBezTo>
                  <a:cubicBezTo>
                    <a:pt x="363" y="4412"/>
                    <a:pt x="472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7" name="Google Shape;6927;p55"/>
            <p:cNvSpPr/>
            <p:nvPr/>
          </p:nvSpPr>
          <p:spPr>
            <a:xfrm>
              <a:off x="2800226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8" name="Google Shape;6928;p55"/>
            <p:cNvSpPr/>
            <p:nvPr/>
          </p:nvSpPr>
          <p:spPr>
            <a:xfrm>
              <a:off x="2832565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9" name="Google Shape;6929;p55"/>
            <p:cNvSpPr/>
            <p:nvPr/>
          </p:nvSpPr>
          <p:spPr>
            <a:xfrm>
              <a:off x="2864821" y="3764693"/>
              <a:ext cx="19296" cy="182690"/>
            </a:xfrm>
            <a:custGeom>
              <a:avLst/>
              <a:gdLst/>
              <a:ahLst/>
              <a:cxnLst/>
              <a:rect l="l" t="t" r="r" b="b"/>
              <a:pathLst>
                <a:path w="466" h="4412" extrusionOk="0">
                  <a:moveTo>
                    <a:pt x="232" y="1"/>
                  </a:moveTo>
                  <a:cubicBezTo>
                    <a:pt x="103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3" y="4412"/>
                    <a:pt x="232" y="4412"/>
                  </a:cubicBezTo>
                  <a:cubicBezTo>
                    <a:pt x="363" y="4412"/>
                    <a:pt x="466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0" name="Google Shape;6930;p55"/>
            <p:cNvSpPr/>
            <p:nvPr/>
          </p:nvSpPr>
          <p:spPr>
            <a:xfrm>
              <a:off x="2899810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5" y="4412"/>
                  </a:cubicBezTo>
                  <a:cubicBezTo>
                    <a:pt x="369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1" name="Google Shape;6931;p55"/>
            <p:cNvSpPr/>
            <p:nvPr/>
          </p:nvSpPr>
          <p:spPr>
            <a:xfrm>
              <a:off x="2932149" y="3764693"/>
              <a:ext cx="19586" cy="182690"/>
            </a:xfrm>
            <a:custGeom>
              <a:avLst/>
              <a:gdLst/>
              <a:ahLst/>
              <a:cxnLst/>
              <a:rect l="l" t="t" r="r" b="b"/>
              <a:pathLst>
                <a:path w="473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2" name="Google Shape;6932;p55"/>
            <p:cNvSpPr/>
            <p:nvPr/>
          </p:nvSpPr>
          <p:spPr>
            <a:xfrm>
              <a:off x="2964487" y="3764693"/>
              <a:ext cx="19462" cy="182690"/>
            </a:xfrm>
            <a:custGeom>
              <a:avLst/>
              <a:gdLst/>
              <a:ahLst/>
              <a:cxnLst/>
              <a:rect l="l" t="t" r="r" b="b"/>
              <a:pathLst>
                <a:path w="470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3" name="Google Shape;6933;p55"/>
            <p:cNvSpPr/>
            <p:nvPr/>
          </p:nvSpPr>
          <p:spPr>
            <a:xfrm>
              <a:off x="2996743" y="3764693"/>
              <a:ext cx="19420" cy="182690"/>
            </a:xfrm>
            <a:custGeom>
              <a:avLst/>
              <a:gdLst/>
              <a:ahLst/>
              <a:cxnLst/>
              <a:rect l="l" t="t" r="r" b="b"/>
              <a:pathLst>
                <a:path w="469" h="4412" extrusionOk="0">
                  <a:moveTo>
                    <a:pt x="234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4" y="4412"/>
                  </a:cubicBezTo>
                  <a:cubicBezTo>
                    <a:pt x="366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4" name="Google Shape;6934;p55"/>
            <p:cNvSpPr/>
            <p:nvPr/>
          </p:nvSpPr>
          <p:spPr>
            <a:xfrm>
              <a:off x="2730704" y="3729248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70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5" name="Google Shape;6935;p55"/>
            <p:cNvSpPr/>
            <p:nvPr/>
          </p:nvSpPr>
          <p:spPr>
            <a:xfrm>
              <a:off x="2731284" y="3733762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9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6" name="Google Shape;6936;p55"/>
            <p:cNvSpPr/>
            <p:nvPr/>
          </p:nvSpPr>
          <p:spPr>
            <a:xfrm>
              <a:off x="2839522" y="4211762"/>
              <a:ext cx="105962" cy="106086"/>
            </a:xfrm>
            <a:custGeom>
              <a:avLst/>
              <a:gdLst/>
              <a:ahLst/>
              <a:cxnLst/>
              <a:rect l="l" t="t" r="r" b="b"/>
              <a:pathLst>
                <a:path w="2559" h="2562" extrusionOk="0">
                  <a:moveTo>
                    <a:pt x="1281" y="0"/>
                  </a:moveTo>
                  <a:lnTo>
                    <a:pt x="0" y="1281"/>
                  </a:lnTo>
                  <a:lnTo>
                    <a:pt x="1281" y="2561"/>
                  </a:lnTo>
                  <a:lnTo>
                    <a:pt x="2558" y="128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7" name="Google Shape;6937;p55"/>
            <p:cNvSpPr/>
            <p:nvPr/>
          </p:nvSpPr>
          <p:spPr>
            <a:xfrm>
              <a:off x="2861219" y="4348860"/>
              <a:ext cx="62774" cy="62774"/>
            </a:xfrm>
            <a:custGeom>
              <a:avLst/>
              <a:gdLst/>
              <a:ahLst/>
              <a:cxnLst/>
              <a:rect l="l" t="t" r="r" b="b"/>
              <a:pathLst>
                <a:path w="1516" h="1516" extrusionOk="0">
                  <a:moveTo>
                    <a:pt x="759" y="1"/>
                  </a:moveTo>
                  <a:cubicBezTo>
                    <a:pt x="341" y="1"/>
                    <a:pt x="1" y="338"/>
                    <a:pt x="1" y="757"/>
                  </a:cubicBezTo>
                  <a:cubicBezTo>
                    <a:pt x="1" y="1175"/>
                    <a:pt x="341" y="1516"/>
                    <a:pt x="759" y="1516"/>
                  </a:cubicBezTo>
                  <a:cubicBezTo>
                    <a:pt x="1178" y="1516"/>
                    <a:pt x="1515" y="1175"/>
                    <a:pt x="1515" y="757"/>
                  </a:cubicBezTo>
                  <a:cubicBezTo>
                    <a:pt x="1515" y="338"/>
                    <a:pt x="1178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8" name="Google Shape;6938;p55"/>
            <p:cNvSpPr/>
            <p:nvPr/>
          </p:nvSpPr>
          <p:spPr>
            <a:xfrm>
              <a:off x="2869666" y="4449603"/>
              <a:ext cx="41159" cy="178756"/>
            </a:xfrm>
            <a:custGeom>
              <a:avLst/>
              <a:gdLst/>
              <a:ahLst/>
              <a:cxnLst/>
              <a:rect l="l" t="t" r="r" b="b"/>
              <a:pathLst>
                <a:path w="994" h="4317" extrusionOk="0">
                  <a:moveTo>
                    <a:pt x="0" y="1"/>
                  </a:moveTo>
                  <a:lnTo>
                    <a:pt x="0" y="4316"/>
                  </a:lnTo>
                  <a:lnTo>
                    <a:pt x="993" y="431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9" name="Google Shape;6939;p55"/>
            <p:cNvSpPr/>
            <p:nvPr/>
          </p:nvSpPr>
          <p:spPr>
            <a:xfrm>
              <a:off x="2839604" y="4244349"/>
              <a:ext cx="105879" cy="73374"/>
            </a:xfrm>
            <a:custGeom>
              <a:avLst/>
              <a:gdLst/>
              <a:ahLst/>
              <a:cxnLst/>
              <a:rect l="l" t="t" r="r" b="b"/>
              <a:pathLst>
                <a:path w="2557" h="1772" extrusionOk="0">
                  <a:moveTo>
                    <a:pt x="2065" y="0"/>
                  </a:moveTo>
                  <a:lnTo>
                    <a:pt x="1083" y="979"/>
                  </a:lnTo>
                  <a:lnTo>
                    <a:pt x="297" y="195"/>
                  </a:lnTo>
                  <a:lnTo>
                    <a:pt x="1" y="494"/>
                  </a:lnTo>
                  <a:lnTo>
                    <a:pt x="1281" y="1772"/>
                  </a:lnTo>
                  <a:lnTo>
                    <a:pt x="2556" y="494"/>
                  </a:lnTo>
                  <a:lnTo>
                    <a:pt x="206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0" name="Google Shape;6940;p55"/>
            <p:cNvSpPr/>
            <p:nvPr/>
          </p:nvSpPr>
          <p:spPr>
            <a:xfrm>
              <a:off x="2863662" y="4353374"/>
              <a:ext cx="60331" cy="58053"/>
            </a:xfrm>
            <a:custGeom>
              <a:avLst/>
              <a:gdLst/>
              <a:ahLst/>
              <a:cxnLst/>
              <a:rect l="l" t="t" r="r" b="b"/>
              <a:pathLst>
                <a:path w="1457" h="1402" extrusionOk="0">
                  <a:moveTo>
                    <a:pt x="1080" y="1"/>
                  </a:moveTo>
                  <a:lnTo>
                    <a:pt x="1080" y="1"/>
                  </a:lnTo>
                  <a:cubicBezTo>
                    <a:pt x="1116" y="87"/>
                    <a:pt x="1136" y="185"/>
                    <a:pt x="1136" y="282"/>
                  </a:cubicBezTo>
                  <a:cubicBezTo>
                    <a:pt x="1136" y="701"/>
                    <a:pt x="798" y="1038"/>
                    <a:pt x="380" y="1038"/>
                  </a:cubicBezTo>
                  <a:cubicBezTo>
                    <a:pt x="240" y="1038"/>
                    <a:pt x="112" y="1002"/>
                    <a:pt x="0" y="932"/>
                  </a:cubicBezTo>
                  <a:lnTo>
                    <a:pt x="0" y="932"/>
                  </a:lnTo>
                  <a:cubicBezTo>
                    <a:pt x="112" y="1206"/>
                    <a:pt x="382" y="1401"/>
                    <a:pt x="700" y="1401"/>
                  </a:cubicBezTo>
                  <a:cubicBezTo>
                    <a:pt x="1119" y="1401"/>
                    <a:pt x="1456" y="1064"/>
                    <a:pt x="1456" y="645"/>
                  </a:cubicBezTo>
                  <a:cubicBezTo>
                    <a:pt x="1454" y="374"/>
                    <a:pt x="1303" y="132"/>
                    <a:pt x="1080" y="1"/>
                  </a:cubicBezTo>
                  <a:close/>
                </a:path>
              </a:pathLst>
            </a:custGeom>
            <a:solidFill>
              <a:srgbClr val="FAD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1" name="Google Shape;6941;p55"/>
            <p:cNvSpPr/>
            <p:nvPr/>
          </p:nvSpPr>
          <p:spPr>
            <a:xfrm>
              <a:off x="2869666" y="4449727"/>
              <a:ext cx="41159" cy="178632"/>
            </a:xfrm>
            <a:custGeom>
              <a:avLst/>
              <a:gdLst/>
              <a:ahLst/>
              <a:cxnLst/>
              <a:rect l="l" t="t" r="r" b="b"/>
              <a:pathLst>
                <a:path w="994" h="4314" extrusionOk="0">
                  <a:moveTo>
                    <a:pt x="608" y="0"/>
                  </a:moveTo>
                  <a:lnTo>
                    <a:pt x="608" y="3920"/>
                  </a:lnTo>
                  <a:lnTo>
                    <a:pt x="0" y="3920"/>
                  </a:lnTo>
                  <a:lnTo>
                    <a:pt x="0" y="4313"/>
                  </a:lnTo>
                  <a:lnTo>
                    <a:pt x="993" y="4313"/>
                  </a:lnTo>
                  <a:lnTo>
                    <a:pt x="993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42" name="Google Shape;6942;p55"/>
          <p:cNvGrpSpPr/>
          <p:nvPr/>
        </p:nvGrpSpPr>
        <p:grpSpPr>
          <a:xfrm>
            <a:off x="7922982" y="-1"/>
            <a:ext cx="569775" cy="2500295"/>
            <a:chOff x="2526900" y="1423675"/>
            <a:chExt cx="730387" cy="3204684"/>
          </a:xfrm>
        </p:grpSpPr>
        <p:sp>
          <p:nvSpPr>
            <p:cNvPr id="6943" name="Google Shape;6943;p55"/>
            <p:cNvSpPr/>
            <p:nvPr/>
          </p:nvSpPr>
          <p:spPr>
            <a:xfrm>
              <a:off x="2877409" y="1423675"/>
              <a:ext cx="30393" cy="3034797"/>
            </a:xfrm>
            <a:custGeom>
              <a:avLst/>
              <a:gdLst/>
              <a:ahLst/>
              <a:cxnLst/>
              <a:rect l="l" t="t" r="r" b="b"/>
              <a:pathLst>
                <a:path w="734" h="73291" extrusionOk="0">
                  <a:moveTo>
                    <a:pt x="0" y="0"/>
                  </a:moveTo>
                  <a:lnTo>
                    <a:pt x="0" y="73291"/>
                  </a:lnTo>
                  <a:lnTo>
                    <a:pt x="734" y="73291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4" name="Google Shape;6944;p55"/>
            <p:cNvSpPr/>
            <p:nvPr/>
          </p:nvSpPr>
          <p:spPr>
            <a:xfrm>
              <a:off x="2526900" y="2643976"/>
              <a:ext cx="730387" cy="1123096"/>
            </a:xfrm>
            <a:custGeom>
              <a:avLst/>
              <a:gdLst/>
              <a:ahLst/>
              <a:cxnLst/>
              <a:rect l="l" t="t" r="r" b="b"/>
              <a:pathLst>
                <a:path w="17639" h="27123" extrusionOk="0">
                  <a:moveTo>
                    <a:pt x="8820" y="0"/>
                  </a:moveTo>
                  <a:cubicBezTo>
                    <a:pt x="3949" y="0"/>
                    <a:pt x="1" y="3948"/>
                    <a:pt x="1" y="8822"/>
                  </a:cubicBezTo>
                  <a:lnTo>
                    <a:pt x="1" y="18301"/>
                  </a:lnTo>
                  <a:cubicBezTo>
                    <a:pt x="1" y="23175"/>
                    <a:pt x="3949" y="27123"/>
                    <a:pt x="8820" y="27123"/>
                  </a:cubicBezTo>
                  <a:cubicBezTo>
                    <a:pt x="13690" y="27123"/>
                    <a:pt x="17638" y="23172"/>
                    <a:pt x="17638" y="18301"/>
                  </a:cubicBezTo>
                  <a:lnTo>
                    <a:pt x="17638" y="8822"/>
                  </a:lnTo>
                  <a:cubicBezTo>
                    <a:pt x="17638" y="3948"/>
                    <a:pt x="13690" y="0"/>
                    <a:pt x="8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5" name="Google Shape;6945;p55"/>
            <p:cNvSpPr/>
            <p:nvPr/>
          </p:nvSpPr>
          <p:spPr>
            <a:xfrm>
              <a:off x="2538245" y="3182844"/>
              <a:ext cx="50848" cy="50890"/>
            </a:xfrm>
            <a:custGeom>
              <a:avLst/>
              <a:gdLst/>
              <a:ahLst/>
              <a:cxnLst/>
              <a:rect l="l" t="t" r="r" b="b"/>
              <a:pathLst>
                <a:path w="1228" h="1229" extrusionOk="0">
                  <a:moveTo>
                    <a:pt x="614" y="1"/>
                  </a:moveTo>
                  <a:cubicBezTo>
                    <a:pt x="277" y="1"/>
                    <a:pt x="0" y="277"/>
                    <a:pt x="0" y="615"/>
                  </a:cubicBezTo>
                  <a:cubicBezTo>
                    <a:pt x="0" y="952"/>
                    <a:pt x="277" y="1228"/>
                    <a:pt x="614" y="1228"/>
                  </a:cubicBezTo>
                  <a:cubicBezTo>
                    <a:pt x="954" y="1228"/>
                    <a:pt x="1228" y="955"/>
                    <a:pt x="1228" y="615"/>
                  </a:cubicBezTo>
                  <a:cubicBezTo>
                    <a:pt x="1228" y="277"/>
                    <a:pt x="954" y="1"/>
                    <a:pt x="6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6" name="Google Shape;6946;p55"/>
            <p:cNvSpPr/>
            <p:nvPr/>
          </p:nvSpPr>
          <p:spPr>
            <a:xfrm>
              <a:off x="3183612" y="3182844"/>
              <a:ext cx="50890" cy="50890"/>
            </a:xfrm>
            <a:custGeom>
              <a:avLst/>
              <a:gdLst/>
              <a:ahLst/>
              <a:cxnLst/>
              <a:rect l="l" t="t" r="r" b="b"/>
              <a:pathLst>
                <a:path w="1229" h="1229" extrusionOk="0">
                  <a:moveTo>
                    <a:pt x="615" y="1"/>
                  </a:moveTo>
                  <a:cubicBezTo>
                    <a:pt x="274" y="1"/>
                    <a:pt x="1" y="277"/>
                    <a:pt x="1" y="615"/>
                  </a:cubicBezTo>
                  <a:cubicBezTo>
                    <a:pt x="1" y="952"/>
                    <a:pt x="274" y="1228"/>
                    <a:pt x="615" y="1228"/>
                  </a:cubicBezTo>
                  <a:cubicBezTo>
                    <a:pt x="952" y="1228"/>
                    <a:pt x="1228" y="955"/>
                    <a:pt x="1228" y="615"/>
                  </a:cubicBezTo>
                  <a:cubicBezTo>
                    <a:pt x="1228" y="277"/>
                    <a:pt x="955" y="1"/>
                    <a:pt x="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7" name="Google Shape;6947;p55"/>
            <p:cNvSpPr/>
            <p:nvPr/>
          </p:nvSpPr>
          <p:spPr>
            <a:xfrm>
              <a:off x="2549674" y="2643976"/>
              <a:ext cx="684963" cy="302109"/>
            </a:xfrm>
            <a:custGeom>
              <a:avLst/>
              <a:gdLst/>
              <a:ahLst/>
              <a:cxnLst/>
              <a:rect l="l" t="t" r="r" b="b"/>
              <a:pathLst>
                <a:path w="16542" h="7296" extrusionOk="0">
                  <a:moveTo>
                    <a:pt x="8270" y="0"/>
                  </a:moveTo>
                  <a:cubicBezTo>
                    <a:pt x="4475" y="0"/>
                    <a:pt x="1245" y="2394"/>
                    <a:pt x="1" y="5753"/>
                  </a:cubicBezTo>
                  <a:cubicBezTo>
                    <a:pt x="1881" y="6735"/>
                    <a:pt x="4015" y="7296"/>
                    <a:pt x="6280" y="7296"/>
                  </a:cubicBezTo>
                  <a:lnTo>
                    <a:pt x="10261" y="7296"/>
                  </a:lnTo>
                  <a:cubicBezTo>
                    <a:pt x="12527" y="7296"/>
                    <a:pt x="14664" y="6738"/>
                    <a:pt x="16541" y="5753"/>
                  </a:cubicBezTo>
                  <a:cubicBezTo>
                    <a:pt x="15291" y="2397"/>
                    <a:pt x="12064" y="0"/>
                    <a:pt x="827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8" name="Google Shape;6948;p55"/>
            <p:cNvSpPr/>
            <p:nvPr/>
          </p:nvSpPr>
          <p:spPr>
            <a:xfrm>
              <a:off x="2563669" y="3505155"/>
              <a:ext cx="656516" cy="261778"/>
            </a:xfrm>
            <a:custGeom>
              <a:avLst/>
              <a:gdLst/>
              <a:ahLst/>
              <a:cxnLst/>
              <a:rect l="l" t="t" r="r" b="b"/>
              <a:pathLst>
                <a:path w="15855" h="6322" extrusionOk="0">
                  <a:moveTo>
                    <a:pt x="5940" y="0"/>
                  </a:moveTo>
                  <a:cubicBezTo>
                    <a:pt x="3808" y="0"/>
                    <a:pt x="1794" y="491"/>
                    <a:pt x="0" y="1367"/>
                  </a:cubicBezTo>
                  <a:cubicBezTo>
                    <a:pt x="1434" y="4299"/>
                    <a:pt x="4444" y="6322"/>
                    <a:pt x="7929" y="6322"/>
                  </a:cubicBezTo>
                  <a:cubicBezTo>
                    <a:pt x="11410" y="6322"/>
                    <a:pt x="14423" y="4299"/>
                    <a:pt x="15855" y="1367"/>
                  </a:cubicBezTo>
                  <a:cubicBezTo>
                    <a:pt x="14058" y="491"/>
                    <a:pt x="12046" y="0"/>
                    <a:pt x="991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9" name="Google Shape;6949;p55"/>
            <p:cNvSpPr/>
            <p:nvPr/>
          </p:nvSpPr>
          <p:spPr>
            <a:xfrm>
              <a:off x="2631925" y="2666990"/>
              <a:ext cx="520451" cy="1077076"/>
            </a:xfrm>
            <a:custGeom>
              <a:avLst/>
              <a:gdLst/>
              <a:ahLst/>
              <a:cxnLst/>
              <a:rect l="l" t="t" r="r" b="b"/>
              <a:pathLst>
                <a:path w="13222" h="27363" extrusionOk="0">
                  <a:moveTo>
                    <a:pt x="7935" y="243"/>
                  </a:moveTo>
                  <a:cubicBezTo>
                    <a:pt x="10713" y="243"/>
                    <a:pt x="12973" y="2503"/>
                    <a:pt x="12973" y="5282"/>
                  </a:cubicBezTo>
                  <a:lnTo>
                    <a:pt x="12973" y="22082"/>
                  </a:lnTo>
                  <a:cubicBezTo>
                    <a:pt x="12973" y="24860"/>
                    <a:pt x="10713" y="27120"/>
                    <a:pt x="7935" y="27120"/>
                  </a:cubicBezTo>
                  <a:lnTo>
                    <a:pt x="5282" y="27120"/>
                  </a:lnTo>
                  <a:cubicBezTo>
                    <a:pt x="2500" y="27120"/>
                    <a:pt x="240" y="24860"/>
                    <a:pt x="240" y="22082"/>
                  </a:cubicBezTo>
                  <a:lnTo>
                    <a:pt x="240" y="5282"/>
                  </a:lnTo>
                  <a:cubicBezTo>
                    <a:pt x="240" y="2503"/>
                    <a:pt x="2500" y="243"/>
                    <a:pt x="5282" y="243"/>
                  </a:cubicBezTo>
                  <a:close/>
                  <a:moveTo>
                    <a:pt x="5284" y="0"/>
                  </a:moveTo>
                  <a:cubicBezTo>
                    <a:pt x="2372" y="0"/>
                    <a:pt x="0" y="2372"/>
                    <a:pt x="0" y="5282"/>
                  </a:cubicBezTo>
                  <a:lnTo>
                    <a:pt x="0" y="22082"/>
                  </a:lnTo>
                  <a:cubicBezTo>
                    <a:pt x="0" y="24991"/>
                    <a:pt x="2372" y="27363"/>
                    <a:pt x="5284" y="27363"/>
                  </a:cubicBezTo>
                  <a:lnTo>
                    <a:pt x="7937" y="27363"/>
                  </a:lnTo>
                  <a:cubicBezTo>
                    <a:pt x="10850" y="27363"/>
                    <a:pt x="13219" y="24997"/>
                    <a:pt x="13221" y="22082"/>
                  </a:cubicBezTo>
                  <a:lnTo>
                    <a:pt x="13221" y="5282"/>
                  </a:lnTo>
                  <a:cubicBezTo>
                    <a:pt x="13221" y="2372"/>
                    <a:pt x="10850" y="0"/>
                    <a:pt x="79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0" name="Google Shape;6950;p55"/>
            <p:cNvSpPr/>
            <p:nvPr/>
          </p:nvSpPr>
          <p:spPr>
            <a:xfrm>
              <a:off x="2750000" y="2638758"/>
              <a:ext cx="284180" cy="1133282"/>
            </a:xfrm>
            <a:custGeom>
              <a:avLst/>
              <a:gdLst/>
              <a:ahLst/>
              <a:cxnLst/>
              <a:rect l="l" t="t" r="r" b="b"/>
              <a:pathLst>
                <a:path w="6863" h="27369" extrusionOk="0">
                  <a:moveTo>
                    <a:pt x="4107" y="249"/>
                  </a:moveTo>
                  <a:cubicBezTo>
                    <a:pt x="5493" y="249"/>
                    <a:pt x="6617" y="1376"/>
                    <a:pt x="6617" y="2760"/>
                  </a:cubicBezTo>
                  <a:lnTo>
                    <a:pt x="6617" y="24615"/>
                  </a:lnTo>
                  <a:cubicBezTo>
                    <a:pt x="6617" y="25999"/>
                    <a:pt x="5493" y="27126"/>
                    <a:pt x="4107" y="27126"/>
                  </a:cubicBezTo>
                  <a:lnTo>
                    <a:pt x="2754" y="27126"/>
                  </a:lnTo>
                  <a:cubicBezTo>
                    <a:pt x="1370" y="27126"/>
                    <a:pt x="243" y="25999"/>
                    <a:pt x="243" y="24615"/>
                  </a:cubicBezTo>
                  <a:lnTo>
                    <a:pt x="243" y="2760"/>
                  </a:lnTo>
                  <a:cubicBezTo>
                    <a:pt x="243" y="1376"/>
                    <a:pt x="1370" y="249"/>
                    <a:pt x="2754" y="249"/>
                  </a:cubicBezTo>
                  <a:close/>
                  <a:moveTo>
                    <a:pt x="2754" y="1"/>
                  </a:moveTo>
                  <a:cubicBezTo>
                    <a:pt x="1233" y="1"/>
                    <a:pt x="0" y="1240"/>
                    <a:pt x="0" y="2757"/>
                  </a:cubicBezTo>
                  <a:lnTo>
                    <a:pt x="0" y="24615"/>
                  </a:lnTo>
                  <a:cubicBezTo>
                    <a:pt x="0" y="26136"/>
                    <a:pt x="1239" y="27369"/>
                    <a:pt x="2754" y="27369"/>
                  </a:cubicBezTo>
                  <a:lnTo>
                    <a:pt x="4107" y="27369"/>
                  </a:lnTo>
                  <a:cubicBezTo>
                    <a:pt x="5627" y="27369"/>
                    <a:pt x="6863" y="26136"/>
                    <a:pt x="6863" y="24612"/>
                  </a:cubicBezTo>
                  <a:lnTo>
                    <a:pt x="6863" y="2757"/>
                  </a:lnTo>
                  <a:cubicBezTo>
                    <a:pt x="6863" y="1237"/>
                    <a:pt x="5624" y="1"/>
                    <a:pt x="4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1" name="Google Shape;6951;p55"/>
            <p:cNvSpPr/>
            <p:nvPr/>
          </p:nvSpPr>
          <p:spPr>
            <a:xfrm>
              <a:off x="2886974" y="2643976"/>
              <a:ext cx="10228" cy="1122971"/>
            </a:xfrm>
            <a:custGeom>
              <a:avLst/>
              <a:gdLst/>
              <a:ahLst/>
              <a:cxnLst/>
              <a:rect l="l" t="t" r="r" b="b"/>
              <a:pathLst>
                <a:path w="247" h="27120" extrusionOk="0">
                  <a:moveTo>
                    <a:pt x="1" y="0"/>
                  </a:moveTo>
                  <a:lnTo>
                    <a:pt x="1" y="27120"/>
                  </a:lnTo>
                  <a:lnTo>
                    <a:pt x="246" y="27120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2" name="Google Shape;6952;p55"/>
            <p:cNvSpPr/>
            <p:nvPr/>
          </p:nvSpPr>
          <p:spPr>
            <a:xfrm>
              <a:off x="2547231" y="2877759"/>
              <a:ext cx="689601" cy="73415"/>
            </a:xfrm>
            <a:custGeom>
              <a:avLst/>
              <a:gdLst/>
              <a:ahLst/>
              <a:cxnLst/>
              <a:rect l="l" t="t" r="r" b="b"/>
              <a:pathLst>
                <a:path w="16654" h="1773" extrusionOk="0">
                  <a:moveTo>
                    <a:pt x="113" y="1"/>
                  </a:moveTo>
                  <a:lnTo>
                    <a:pt x="1" y="219"/>
                  </a:lnTo>
                  <a:cubicBezTo>
                    <a:pt x="1945" y="1237"/>
                    <a:pt x="4135" y="1772"/>
                    <a:pt x="6337" y="1772"/>
                  </a:cubicBezTo>
                  <a:lnTo>
                    <a:pt x="10315" y="1772"/>
                  </a:lnTo>
                  <a:cubicBezTo>
                    <a:pt x="12519" y="1772"/>
                    <a:pt x="14709" y="1237"/>
                    <a:pt x="16653" y="219"/>
                  </a:cubicBezTo>
                  <a:lnTo>
                    <a:pt x="16542" y="1"/>
                  </a:lnTo>
                  <a:cubicBezTo>
                    <a:pt x="14631" y="1002"/>
                    <a:pt x="12477" y="1533"/>
                    <a:pt x="10315" y="1533"/>
                  </a:cubicBezTo>
                  <a:lnTo>
                    <a:pt x="6337" y="1533"/>
                  </a:lnTo>
                  <a:cubicBezTo>
                    <a:pt x="4175" y="1533"/>
                    <a:pt x="2024" y="1002"/>
                    <a:pt x="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3" name="Google Shape;6953;p55"/>
            <p:cNvSpPr/>
            <p:nvPr/>
          </p:nvSpPr>
          <p:spPr>
            <a:xfrm>
              <a:off x="2561350" y="3500186"/>
              <a:ext cx="661029" cy="66211"/>
            </a:xfrm>
            <a:custGeom>
              <a:avLst/>
              <a:gdLst/>
              <a:ahLst/>
              <a:cxnLst/>
              <a:rect l="l" t="t" r="r" b="b"/>
              <a:pathLst>
                <a:path w="15964" h="1599" extrusionOk="0">
                  <a:moveTo>
                    <a:pt x="5993" y="0"/>
                  </a:moveTo>
                  <a:cubicBezTo>
                    <a:pt x="3892" y="0"/>
                    <a:pt x="1878" y="466"/>
                    <a:pt x="0" y="1378"/>
                  </a:cubicBezTo>
                  <a:lnTo>
                    <a:pt x="109" y="1599"/>
                  </a:lnTo>
                  <a:cubicBezTo>
                    <a:pt x="1953" y="701"/>
                    <a:pt x="3934" y="243"/>
                    <a:pt x="5996" y="243"/>
                  </a:cubicBezTo>
                  <a:lnTo>
                    <a:pt x="9974" y="243"/>
                  </a:lnTo>
                  <a:cubicBezTo>
                    <a:pt x="12038" y="243"/>
                    <a:pt x="14016" y="701"/>
                    <a:pt x="15860" y="1599"/>
                  </a:cubicBezTo>
                  <a:lnTo>
                    <a:pt x="15964" y="1378"/>
                  </a:lnTo>
                  <a:cubicBezTo>
                    <a:pt x="14086" y="463"/>
                    <a:pt x="12072" y="0"/>
                    <a:pt x="99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4" name="Google Shape;6954;p55"/>
            <p:cNvSpPr/>
            <p:nvPr/>
          </p:nvSpPr>
          <p:spPr>
            <a:xfrm>
              <a:off x="2635717" y="3004339"/>
              <a:ext cx="512501" cy="442563"/>
            </a:xfrm>
            <a:custGeom>
              <a:avLst/>
              <a:gdLst/>
              <a:ahLst/>
              <a:cxnLst/>
              <a:rect l="l" t="t" r="r" b="b"/>
              <a:pathLst>
                <a:path w="12377" h="10688" extrusionOk="0">
                  <a:moveTo>
                    <a:pt x="6191" y="0"/>
                  </a:moveTo>
                  <a:cubicBezTo>
                    <a:pt x="5339" y="0"/>
                    <a:pt x="4487" y="445"/>
                    <a:pt x="4049" y="1335"/>
                  </a:cubicBezTo>
                  <a:lnTo>
                    <a:pt x="3644" y="2150"/>
                  </a:lnTo>
                  <a:lnTo>
                    <a:pt x="2746" y="2284"/>
                  </a:lnTo>
                  <a:cubicBezTo>
                    <a:pt x="785" y="2568"/>
                    <a:pt x="1" y="4979"/>
                    <a:pt x="1421" y="6359"/>
                  </a:cubicBezTo>
                  <a:lnTo>
                    <a:pt x="2074" y="6996"/>
                  </a:lnTo>
                  <a:lnTo>
                    <a:pt x="1920" y="7891"/>
                  </a:lnTo>
                  <a:cubicBezTo>
                    <a:pt x="1656" y="9436"/>
                    <a:pt x="2880" y="10687"/>
                    <a:pt x="4271" y="10687"/>
                  </a:cubicBezTo>
                  <a:cubicBezTo>
                    <a:pt x="4639" y="10687"/>
                    <a:pt x="5019" y="10600"/>
                    <a:pt x="5385" y="10407"/>
                  </a:cubicBezTo>
                  <a:lnTo>
                    <a:pt x="6192" y="9986"/>
                  </a:lnTo>
                  <a:lnTo>
                    <a:pt x="6998" y="10407"/>
                  </a:lnTo>
                  <a:cubicBezTo>
                    <a:pt x="7363" y="10600"/>
                    <a:pt x="7742" y="10687"/>
                    <a:pt x="8109" y="10687"/>
                  </a:cubicBezTo>
                  <a:cubicBezTo>
                    <a:pt x="9500" y="10687"/>
                    <a:pt x="10727" y="9436"/>
                    <a:pt x="10463" y="7891"/>
                  </a:cubicBezTo>
                  <a:lnTo>
                    <a:pt x="10309" y="6996"/>
                  </a:lnTo>
                  <a:lnTo>
                    <a:pt x="10962" y="6359"/>
                  </a:lnTo>
                  <a:cubicBezTo>
                    <a:pt x="12376" y="4976"/>
                    <a:pt x="11595" y="2568"/>
                    <a:pt x="9637" y="2284"/>
                  </a:cubicBezTo>
                  <a:lnTo>
                    <a:pt x="8736" y="2150"/>
                  </a:lnTo>
                  <a:lnTo>
                    <a:pt x="8331" y="1335"/>
                  </a:lnTo>
                  <a:cubicBezTo>
                    <a:pt x="7895" y="445"/>
                    <a:pt x="7043" y="0"/>
                    <a:pt x="6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5" name="Google Shape;6955;p55"/>
            <p:cNvSpPr/>
            <p:nvPr/>
          </p:nvSpPr>
          <p:spPr>
            <a:xfrm>
              <a:off x="2673853" y="3037133"/>
              <a:ext cx="436601" cy="376725"/>
            </a:xfrm>
            <a:custGeom>
              <a:avLst/>
              <a:gdLst/>
              <a:ahLst/>
              <a:cxnLst/>
              <a:rect l="l" t="t" r="r" b="b"/>
              <a:pathLst>
                <a:path w="10544" h="9098" extrusionOk="0">
                  <a:moveTo>
                    <a:pt x="5271" y="0"/>
                  </a:moveTo>
                  <a:cubicBezTo>
                    <a:pt x="4544" y="0"/>
                    <a:pt x="3818" y="378"/>
                    <a:pt x="3443" y="1134"/>
                  </a:cubicBezTo>
                  <a:lnTo>
                    <a:pt x="3100" y="1829"/>
                  </a:lnTo>
                  <a:lnTo>
                    <a:pt x="2333" y="1941"/>
                  </a:lnTo>
                  <a:cubicBezTo>
                    <a:pt x="667" y="2181"/>
                    <a:pt x="1" y="4231"/>
                    <a:pt x="1209" y="5411"/>
                  </a:cubicBezTo>
                  <a:lnTo>
                    <a:pt x="1761" y="5952"/>
                  </a:lnTo>
                  <a:lnTo>
                    <a:pt x="1630" y="6714"/>
                  </a:lnTo>
                  <a:cubicBezTo>
                    <a:pt x="1402" y="8028"/>
                    <a:pt x="2451" y="9097"/>
                    <a:pt x="3638" y="9097"/>
                  </a:cubicBezTo>
                  <a:cubicBezTo>
                    <a:pt x="3951" y="9097"/>
                    <a:pt x="4273" y="9023"/>
                    <a:pt x="4584" y="8859"/>
                  </a:cubicBezTo>
                  <a:lnTo>
                    <a:pt x="5271" y="8497"/>
                  </a:lnTo>
                  <a:lnTo>
                    <a:pt x="5957" y="8859"/>
                  </a:lnTo>
                  <a:cubicBezTo>
                    <a:pt x="6269" y="9023"/>
                    <a:pt x="6592" y="9098"/>
                    <a:pt x="6905" y="9098"/>
                  </a:cubicBezTo>
                  <a:cubicBezTo>
                    <a:pt x="8091" y="9098"/>
                    <a:pt x="9136" y="8032"/>
                    <a:pt x="8911" y="6714"/>
                  </a:cubicBezTo>
                  <a:lnTo>
                    <a:pt x="8777" y="5952"/>
                  </a:lnTo>
                  <a:lnTo>
                    <a:pt x="9332" y="5411"/>
                  </a:lnTo>
                  <a:cubicBezTo>
                    <a:pt x="10543" y="4237"/>
                    <a:pt x="9876" y="2186"/>
                    <a:pt x="8205" y="1941"/>
                  </a:cubicBezTo>
                  <a:lnTo>
                    <a:pt x="7438" y="1829"/>
                  </a:lnTo>
                  <a:lnTo>
                    <a:pt x="7098" y="1134"/>
                  </a:lnTo>
                  <a:cubicBezTo>
                    <a:pt x="6723" y="378"/>
                    <a:pt x="5997" y="0"/>
                    <a:pt x="5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6" name="Google Shape;6956;p55"/>
            <p:cNvSpPr/>
            <p:nvPr/>
          </p:nvSpPr>
          <p:spPr>
            <a:xfrm>
              <a:off x="2673853" y="3067319"/>
              <a:ext cx="401487" cy="362688"/>
            </a:xfrm>
            <a:custGeom>
              <a:avLst/>
              <a:gdLst/>
              <a:ahLst/>
              <a:cxnLst/>
              <a:rect l="l" t="t" r="r" b="b"/>
              <a:pathLst>
                <a:path w="9696" h="8759" extrusionOk="0">
                  <a:moveTo>
                    <a:pt x="1" y="4124"/>
                  </a:moveTo>
                  <a:lnTo>
                    <a:pt x="1" y="4124"/>
                  </a:lnTo>
                  <a:cubicBezTo>
                    <a:pt x="121" y="4378"/>
                    <a:pt x="280" y="4624"/>
                    <a:pt x="503" y="4838"/>
                  </a:cubicBezTo>
                  <a:lnTo>
                    <a:pt x="1156" y="5475"/>
                  </a:lnTo>
                  <a:lnTo>
                    <a:pt x="1002" y="6370"/>
                  </a:lnTo>
                  <a:cubicBezTo>
                    <a:pt x="991" y="6437"/>
                    <a:pt x="988" y="6498"/>
                    <a:pt x="980" y="6565"/>
                  </a:cubicBezTo>
                  <a:cubicBezTo>
                    <a:pt x="1861" y="6230"/>
                    <a:pt x="2897" y="5574"/>
                    <a:pt x="3868" y="5147"/>
                  </a:cubicBezTo>
                  <a:lnTo>
                    <a:pt x="3868" y="5147"/>
                  </a:lnTo>
                  <a:cubicBezTo>
                    <a:pt x="3867" y="5206"/>
                    <a:pt x="3885" y="5245"/>
                    <a:pt x="3941" y="5245"/>
                  </a:cubicBezTo>
                  <a:cubicBezTo>
                    <a:pt x="3949" y="5245"/>
                    <a:pt x="3956" y="5244"/>
                    <a:pt x="3965" y="5243"/>
                  </a:cubicBezTo>
                  <a:cubicBezTo>
                    <a:pt x="4252" y="5198"/>
                    <a:pt x="4531" y="5067"/>
                    <a:pt x="4710" y="4841"/>
                  </a:cubicBezTo>
                  <a:lnTo>
                    <a:pt x="4710" y="4841"/>
                  </a:lnTo>
                  <a:cubicBezTo>
                    <a:pt x="4439" y="4914"/>
                    <a:pt x="4156" y="5020"/>
                    <a:pt x="3868" y="5147"/>
                  </a:cubicBezTo>
                  <a:lnTo>
                    <a:pt x="3868" y="5147"/>
                  </a:lnTo>
                  <a:cubicBezTo>
                    <a:pt x="3870" y="4977"/>
                    <a:pt x="4037" y="4642"/>
                    <a:pt x="3904" y="4642"/>
                  </a:cubicBezTo>
                  <a:cubicBezTo>
                    <a:pt x="3893" y="4642"/>
                    <a:pt x="3880" y="4644"/>
                    <a:pt x="3864" y="4649"/>
                  </a:cubicBezTo>
                  <a:cubicBezTo>
                    <a:pt x="3100" y="4897"/>
                    <a:pt x="2639" y="5077"/>
                    <a:pt x="2176" y="5077"/>
                  </a:cubicBezTo>
                  <a:cubicBezTo>
                    <a:pt x="1625" y="5077"/>
                    <a:pt x="1071" y="4822"/>
                    <a:pt x="1" y="4124"/>
                  </a:cubicBezTo>
                  <a:close/>
                  <a:moveTo>
                    <a:pt x="7508" y="1"/>
                  </a:moveTo>
                  <a:cubicBezTo>
                    <a:pt x="7304" y="1081"/>
                    <a:pt x="6978" y="2138"/>
                    <a:pt x="6531" y="3142"/>
                  </a:cubicBezTo>
                  <a:cubicBezTo>
                    <a:pt x="6412" y="3418"/>
                    <a:pt x="6250" y="3720"/>
                    <a:pt x="5960" y="3803"/>
                  </a:cubicBezTo>
                  <a:cubicBezTo>
                    <a:pt x="5908" y="3819"/>
                    <a:pt x="5855" y="3826"/>
                    <a:pt x="5802" y="3826"/>
                  </a:cubicBezTo>
                  <a:cubicBezTo>
                    <a:pt x="5627" y="3826"/>
                    <a:pt x="5452" y="3748"/>
                    <a:pt x="5315" y="3636"/>
                  </a:cubicBezTo>
                  <a:cubicBezTo>
                    <a:pt x="5134" y="3488"/>
                    <a:pt x="5008" y="3290"/>
                    <a:pt x="4883" y="3095"/>
                  </a:cubicBezTo>
                  <a:cubicBezTo>
                    <a:pt x="4249" y="2102"/>
                    <a:pt x="3616" y="1109"/>
                    <a:pt x="2983" y="113"/>
                  </a:cubicBezTo>
                  <a:lnTo>
                    <a:pt x="2729" y="629"/>
                  </a:lnTo>
                  <a:lnTo>
                    <a:pt x="2235" y="698"/>
                  </a:lnTo>
                  <a:cubicBezTo>
                    <a:pt x="3265" y="1348"/>
                    <a:pt x="4157" y="2197"/>
                    <a:pt x="4673" y="3282"/>
                  </a:cubicBezTo>
                  <a:cubicBezTo>
                    <a:pt x="4908" y="3778"/>
                    <a:pt x="5045" y="4409"/>
                    <a:pt x="4710" y="4841"/>
                  </a:cubicBezTo>
                  <a:cubicBezTo>
                    <a:pt x="4714" y="4840"/>
                    <a:pt x="4718" y="4840"/>
                    <a:pt x="4721" y="4840"/>
                  </a:cubicBezTo>
                  <a:cubicBezTo>
                    <a:pt x="4845" y="4840"/>
                    <a:pt x="4774" y="5371"/>
                    <a:pt x="4883" y="5461"/>
                  </a:cubicBezTo>
                  <a:cubicBezTo>
                    <a:pt x="4961" y="5522"/>
                    <a:pt x="4989" y="5622"/>
                    <a:pt x="5005" y="5720"/>
                  </a:cubicBezTo>
                  <a:cubicBezTo>
                    <a:pt x="5095" y="6192"/>
                    <a:pt x="5047" y="6680"/>
                    <a:pt x="4983" y="7157"/>
                  </a:cubicBezTo>
                  <a:cubicBezTo>
                    <a:pt x="4913" y="7695"/>
                    <a:pt x="4821" y="8228"/>
                    <a:pt x="4713" y="8758"/>
                  </a:cubicBezTo>
                  <a:lnTo>
                    <a:pt x="5271" y="8465"/>
                  </a:lnTo>
                  <a:lnTo>
                    <a:pt x="5683" y="8683"/>
                  </a:lnTo>
                  <a:cubicBezTo>
                    <a:pt x="5625" y="8236"/>
                    <a:pt x="5583" y="7784"/>
                    <a:pt x="5563" y="7335"/>
                  </a:cubicBezTo>
                  <a:cubicBezTo>
                    <a:pt x="5530" y="6599"/>
                    <a:pt x="5563" y="5815"/>
                    <a:pt x="5976" y="5210"/>
                  </a:cubicBezTo>
                  <a:cubicBezTo>
                    <a:pt x="6004" y="5168"/>
                    <a:pt x="6038" y="5126"/>
                    <a:pt x="6082" y="5098"/>
                  </a:cubicBezTo>
                  <a:cubicBezTo>
                    <a:pt x="6141" y="5062"/>
                    <a:pt x="6211" y="5059"/>
                    <a:pt x="6280" y="5059"/>
                  </a:cubicBezTo>
                  <a:cubicBezTo>
                    <a:pt x="6284" y="5059"/>
                    <a:pt x="6288" y="5059"/>
                    <a:pt x="6291" y="5059"/>
                  </a:cubicBezTo>
                  <a:cubicBezTo>
                    <a:pt x="7364" y="5059"/>
                    <a:pt x="8390" y="5467"/>
                    <a:pt x="9436" y="5731"/>
                  </a:cubicBezTo>
                  <a:lnTo>
                    <a:pt x="9394" y="5475"/>
                  </a:lnTo>
                  <a:lnTo>
                    <a:pt x="9695" y="5170"/>
                  </a:lnTo>
                  <a:cubicBezTo>
                    <a:pt x="9321" y="5154"/>
                    <a:pt x="8950" y="5134"/>
                    <a:pt x="8579" y="5078"/>
                  </a:cubicBezTo>
                  <a:cubicBezTo>
                    <a:pt x="8200" y="5023"/>
                    <a:pt x="7823" y="4939"/>
                    <a:pt x="7458" y="4825"/>
                  </a:cubicBezTo>
                  <a:cubicBezTo>
                    <a:pt x="7215" y="4749"/>
                    <a:pt x="6975" y="4657"/>
                    <a:pt x="6780" y="4501"/>
                  </a:cubicBezTo>
                  <a:cubicBezTo>
                    <a:pt x="6584" y="4345"/>
                    <a:pt x="6434" y="4110"/>
                    <a:pt x="6434" y="3859"/>
                  </a:cubicBezTo>
                  <a:cubicBezTo>
                    <a:pt x="6434" y="3605"/>
                    <a:pt x="6582" y="3374"/>
                    <a:pt x="6721" y="3165"/>
                  </a:cubicBezTo>
                  <a:lnTo>
                    <a:pt x="8342" y="707"/>
                  </a:lnTo>
                  <a:lnTo>
                    <a:pt x="7820" y="629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7" name="Google Shape;6957;p55"/>
            <p:cNvSpPr/>
            <p:nvPr/>
          </p:nvSpPr>
          <p:spPr>
            <a:xfrm>
              <a:off x="2809129" y="3142762"/>
              <a:ext cx="165796" cy="165837"/>
            </a:xfrm>
            <a:custGeom>
              <a:avLst/>
              <a:gdLst/>
              <a:ahLst/>
              <a:cxnLst/>
              <a:rect l="l" t="t" r="r" b="b"/>
              <a:pathLst>
                <a:path w="4004" h="4005" extrusionOk="0">
                  <a:moveTo>
                    <a:pt x="2004" y="1"/>
                  </a:moveTo>
                  <a:cubicBezTo>
                    <a:pt x="896" y="1"/>
                    <a:pt x="0" y="896"/>
                    <a:pt x="0" y="2001"/>
                  </a:cubicBezTo>
                  <a:cubicBezTo>
                    <a:pt x="0" y="3109"/>
                    <a:pt x="896" y="4004"/>
                    <a:pt x="2004" y="4004"/>
                  </a:cubicBezTo>
                  <a:cubicBezTo>
                    <a:pt x="3108" y="4004"/>
                    <a:pt x="4004" y="3109"/>
                    <a:pt x="4004" y="2001"/>
                  </a:cubicBezTo>
                  <a:cubicBezTo>
                    <a:pt x="4004" y="896"/>
                    <a:pt x="3108" y="1"/>
                    <a:pt x="20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8" name="Google Shape;6958;p55"/>
            <p:cNvSpPr/>
            <p:nvPr/>
          </p:nvSpPr>
          <p:spPr>
            <a:xfrm>
              <a:off x="2826230" y="3168973"/>
              <a:ext cx="131593" cy="113374"/>
            </a:xfrm>
            <a:custGeom>
              <a:avLst/>
              <a:gdLst/>
              <a:ahLst/>
              <a:cxnLst/>
              <a:rect l="l" t="t" r="r" b="b"/>
              <a:pathLst>
                <a:path w="3178" h="2738" extrusionOk="0">
                  <a:moveTo>
                    <a:pt x="1589" y="1"/>
                  </a:moveTo>
                  <a:cubicBezTo>
                    <a:pt x="1371" y="1"/>
                    <a:pt x="1151" y="115"/>
                    <a:pt x="1035" y="344"/>
                  </a:cubicBezTo>
                  <a:lnTo>
                    <a:pt x="932" y="553"/>
                  </a:lnTo>
                  <a:lnTo>
                    <a:pt x="701" y="584"/>
                  </a:lnTo>
                  <a:cubicBezTo>
                    <a:pt x="198" y="654"/>
                    <a:pt x="0" y="1270"/>
                    <a:pt x="363" y="1627"/>
                  </a:cubicBezTo>
                  <a:lnTo>
                    <a:pt x="530" y="1792"/>
                  </a:lnTo>
                  <a:lnTo>
                    <a:pt x="491" y="2021"/>
                  </a:lnTo>
                  <a:cubicBezTo>
                    <a:pt x="425" y="2416"/>
                    <a:pt x="739" y="2737"/>
                    <a:pt x="1096" y="2737"/>
                  </a:cubicBezTo>
                  <a:cubicBezTo>
                    <a:pt x="1190" y="2737"/>
                    <a:pt x="1287" y="2715"/>
                    <a:pt x="1381" y="2665"/>
                  </a:cubicBezTo>
                  <a:lnTo>
                    <a:pt x="1588" y="2559"/>
                  </a:lnTo>
                  <a:lnTo>
                    <a:pt x="1791" y="2665"/>
                  </a:lnTo>
                  <a:cubicBezTo>
                    <a:pt x="1886" y="2715"/>
                    <a:pt x="1983" y="2737"/>
                    <a:pt x="2078" y="2737"/>
                  </a:cubicBezTo>
                  <a:cubicBezTo>
                    <a:pt x="2435" y="2737"/>
                    <a:pt x="2747" y="2416"/>
                    <a:pt x="2681" y="2021"/>
                  </a:cubicBezTo>
                  <a:lnTo>
                    <a:pt x="2642" y="1792"/>
                  </a:lnTo>
                  <a:lnTo>
                    <a:pt x="2810" y="1627"/>
                  </a:lnTo>
                  <a:cubicBezTo>
                    <a:pt x="3178" y="1276"/>
                    <a:pt x="2974" y="657"/>
                    <a:pt x="2472" y="584"/>
                  </a:cubicBezTo>
                  <a:lnTo>
                    <a:pt x="2243" y="553"/>
                  </a:lnTo>
                  <a:lnTo>
                    <a:pt x="2137" y="344"/>
                  </a:lnTo>
                  <a:cubicBezTo>
                    <a:pt x="2026" y="115"/>
                    <a:pt x="1808" y="1"/>
                    <a:pt x="158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9" name="Google Shape;6959;p55"/>
            <p:cNvSpPr/>
            <p:nvPr/>
          </p:nvSpPr>
          <p:spPr>
            <a:xfrm>
              <a:off x="2849335" y="3182844"/>
              <a:ext cx="85506" cy="85548"/>
            </a:xfrm>
            <a:custGeom>
              <a:avLst/>
              <a:gdLst/>
              <a:ahLst/>
              <a:cxnLst/>
              <a:rect l="l" t="t" r="r" b="b"/>
              <a:pathLst>
                <a:path w="2065" h="2066" extrusionOk="0">
                  <a:moveTo>
                    <a:pt x="1033" y="1"/>
                  </a:moveTo>
                  <a:cubicBezTo>
                    <a:pt x="461" y="1"/>
                    <a:pt x="0" y="461"/>
                    <a:pt x="0" y="1033"/>
                  </a:cubicBezTo>
                  <a:cubicBezTo>
                    <a:pt x="0" y="1605"/>
                    <a:pt x="461" y="2065"/>
                    <a:pt x="1033" y="2065"/>
                  </a:cubicBezTo>
                  <a:cubicBezTo>
                    <a:pt x="1604" y="2065"/>
                    <a:pt x="2065" y="1605"/>
                    <a:pt x="2065" y="1033"/>
                  </a:cubicBezTo>
                  <a:cubicBezTo>
                    <a:pt x="2065" y="467"/>
                    <a:pt x="1604" y="1"/>
                    <a:pt x="10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0" name="Google Shape;6960;p55"/>
            <p:cNvSpPr/>
            <p:nvPr/>
          </p:nvSpPr>
          <p:spPr>
            <a:xfrm>
              <a:off x="2889541" y="3099119"/>
              <a:ext cx="5093" cy="255774"/>
            </a:xfrm>
            <a:custGeom>
              <a:avLst/>
              <a:gdLst/>
              <a:ahLst/>
              <a:cxnLst/>
              <a:rect l="l" t="t" r="r" b="b"/>
              <a:pathLst>
                <a:path w="123" h="6177" extrusionOk="0">
                  <a:moveTo>
                    <a:pt x="0" y="0"/>
                  </a:moveTo>
                  <a:lnTo>
                    <a:pt x="0" y="6177"/>
                  </a:lnTo>
                  <a:lnTo>
                    <a:pt x="123" y="6177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1" name="Google Shape;6961;p55"/>
            <p:cNvSpPr/>
            <p:nvPr/>
          </p:nvSpPr>
          <p:spPr>
            <a:xfrm>
              <a:off x="2879479" y="3077050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0"/>
                  </a:moveTo>
                  <a:cubicBezTo>
                    <a:pt x="140" y="0"/>
                    <a:pt x="0" y="140"/>
                    <a:pt x="0" y="313"/>
                  </a:cubicBezTo>
                  <a:cubicBezTo>
                    <a:pt x="0" y="489"/>
                    <a:pt x="140" y="628"/>
                    <a:pt x="313" y="628"/>
                  </a:cubicBezTo>
                  <a:cubicBezTo>
                    <a:pt x="489" y="628"/>
                    <a:pt x="628" y="489"/>
                    <a:pt x="628" y="313"/>
                  </a:cubicBezTo>
                  <a:cubicBezTo>
                    <a:pt x="628" y="140"/>
                    <a:pt x="489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2" name="Google Shape;6962;p55"/>
            <p:cNvSpPr/>
            <p:nvPr/>
          </p:nvSpPr>
          <p:spPr>
            <a:xfrm>
              <a:off x="2887222" y="3084875"/>
              <a:ext cx="10559" cy="10352"/>
            </a:xfrm>
            <a:custGeom>
              <a:avLst/>
              <a:gdLst/>
              <a:ahLst/>
              <a:cxnLst/>
              <a:rect l="l" t="t" r="r" b="b"/>
              <a:pathLst>
                <a:path w="255" h="250" extrusionOk="0">
                  <a:moveTo>
                    <a:pt x="135" y="1"/>
                  </a:moveTo>
                  <a:cubicBezTo>
                    <a:pt x="132" y="1"/>
                    <a:pt x="129" y="1"/>
                    <a:pt x="126" y="1"/>
                  </a:cubicBezTo>
                  <a:cubicBezTo>
                    <a:pt x="56" y="1"/>
                    <a:pt x="0" y="57"/>
                    <a:pt x="0" y="127"/>
                  </a:cubicBezTo>
                  <a:cubicBezTo>
                    <a:pt x="0" y="196"/>
                    <a:pt x="56" y="249"/>
                    <a:pt x="126" y="249"/>
                  </a:cubicBezTo>
                  <a:cubicBezTo>
                    <a:pt x="196" y="249"/>
                    <a:pt x="254" y="196"/>
                    <a:pt x="254" y="127"/>
                  </a:cubicBezTo>
                  <a:cubicBezTo>
                    <a:pt x="254" y="55"/>
                    <a:pt x="198" y="1"/>
                    <a:pt x="135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3" name="Google Shape;6963;p55"/>
            <p:cNvSpPr/>
            <p:nvPr/>
          </p:nvSpPr>
          <p:spPr>
            <a:xfrm>
              <a:off x="2879355" y="3350914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1"/>
                  </a:moveTo>
                  <a:cubicBezTo>
                    <a:pt x="140" y="1"/>
                    <a:pt x="1" y="146"/>
                    <a:pt x="1" y="316"/>
                  </a:cubicBezTo>
                  <a:cubicBezTo>
                    <a:pt x="1" y="489"/>
                    <a:pt x="143" y="629"/>
                    <a:pt x="313" y="629"/>
                  </a:cubicBezTo>
                  <a:cubicBezTo>
                    <a:pt x="489" y="629"/>
                    <a:pt x="628" y="486"/>
                    <a:pt x="628" y="316"/>
                  </a:cubicBezTo>
                  <a:cubicBezTo>
                    <a:pt x="628" y="146"/>
                    <a:pt x="489" y="6"/>
                    <a:pt x="313" y="1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4" name="Google Shape;6964;p55"/>
            <p:cNvSpPr/>
            <p:nvPr/>
          </p:nvSpPr>
          <p:spPr>
            <a:xfrm>
              <a:off x="2887222" y="3358782"/>
              <a:ext cx="10559" cy="10435"/>
            </a:xfrm>
            <a:custGeom>
              <a:avLst/>
              <a:gdLst/>
              <a:ahLst/>
              <a:cxnLst/>
              <a:rect l="l" t="t" r="r" b="b"/>
              <a:pathLst>
                <a:path w="255" h="252" extrusionOk="0">
                  <a:moveTo>
                    <a:pt x="126" y="1"/>
                  </a:moveTo>
                  <a:cubicBezTo>
                    <a:pt x="56" y="1"/>
                    <a:pt x="0" y="56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6" y="252"/>
                    <a:pt x="254" y="196"/>
                    <a:pt x="254" y="126"/>
                  </a:cubicBezTo>
                  <a:cubicBezTo>
                    <a:pt x="254" y="56"/>
                    <a:pt x="193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5" name="Google Shape;6965;p55"/>
            <p:cNvSpPr/>
            <p:nvPr/>
          </p:nvSpPr>
          <p:spPr>
            <a:xfrm>
              <a:off x="2764534" y="3224209"/>
              <a:ext cx="255816" cy="5135"/>
            </a:xfrm>
            <a:custGeom>
              <a:avLst/>
              <a:gdLst/>
              <a:ahLst/>
              <a:cxnLst/>
              <a:rect l="l" t="t" r="r" b="b"/>
              <a:pathLst>
                <a:path w="6178" h="124" extrusionOk="0">
                  <a:moveTo>
                    <a:pt x="1" y="1"/>
                  </a:moveTo>
                  <a:lnTo>
                    <a:pt x="1" y="123"/>
                  </a:lnTo>
                  <a:lnTo>
                    <a:pt x="6177" y="123"/>
                  </a:lnTo>
                  <a:lnTo>
                    <a:pt x="6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6" name="Google Shape;6966;p55"/>
            <p:cNvSpPr/>
            <p:nvPr/>
          </p:nvSpPr>
          <p:spPr>
            <a:xfrm>
              <a:off x="3016370" y="3213941"/>
              <a:ext cx="26004" cy="26004"/>
            </a:xfrm>
            <a:custGeom>
              <a:avLst/>
              <a:gdLst/>
              <a:ahLst/>
              <a:cxnLst/>
              <a:rect l="l" t="t" r="r" b="b"/>
              <a:pathLst>
                <a:path w="628" h="628" extrusionOk="0">
                  <a:moveTo>
                    <a:pt x="316" y="0"/>
                  </a:moveTo>
                  <a:cubicBezTo>
                    <a:pt x="140" y="0"/>
                    <a:pt x="0" y="140"/>
                    <a:pt x="0" y="315"/>
                  </a:cubicBezTo>
                  <a:cubicBezTo>
                    <a:pt x="0" y="488"/>
                    <a:pt x="140" y="628"/>
                    <a:pt x="316" y="628"/>
                  </a:cubicBezTo>
                  <a:cubicBezTo>
                    <a:pt x="489" y="628"/>
                    <a:pt x="628" y="488"/>
                    <a:pt x="628" y="315"/>
                  </a:cubicBezTo>
                  <a:cubicBezTo>
                    <a:pt x="628" y="140"/>
                    <a:pt x="489" y="0"/>
                    <a:pt x="316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7" name="Google Shape;6967;p55"/>
            <p:cNvSpPr/>
            <p:nvPr/>
          </p:nvSpPr>
          <p:spPr>
            <a:xfrm>
              <a:off x="3024237" y="3221891"/>
              <a:ext cx="10518" cy="10435"/>
            </a:xfrm>
            <a:custGeom>
              <a:avLst/>
              <a:gdLst/>
              <a:ahLst/>
              <a:cxnLst/>
              <a:rect l="l" t="t" r="r" b="b"/>
              <a:pathLst>
                <a:path w="254" h="252" extrusionOk="0">
                  <a:moveTo>
                    <a:pt x="126" y="1"/>
                  </a:moveTo>
                  <a:cubicBezTo>
                    <a:pt x="56" y="1"/>
                    <a:pt x="0" y="57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5" y="252"/>
                    <a:pt x="254" y="196"/>
                    <a:pt x="251" y="126"/>
                  </a:cubicBezTo>
                  <a:cubicBezTo>
                    <a:pt x="251" y="57"/>
                    <a:pt x="195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8" name="Google Shape;6968;p55"/>
            <p:cNvSpPr/>
            <p:nvPr/>
          </p:nvSpPr>
          <p:spPr>
            <a:xfrm>
              <a:off x="2742464" y="3213941"/>
              <a:ext cx="26045" cy="26004"/>
            </a:xfrm>
            <a:custGeom>
              <a:avLst/>
              <a:gdLst/>
              <a:ahLst/>
              <a:cxnLst/>
              <a:rect l="l" t="t" r="r" b="b"/>
              <a:pathLst>
                <a:path w="629" h="628" extrusionOk="0">
                  <a:moveTo>
                    <a:pt x="313" y="0"/>
                  </a:moveTo>
                  <a:cubicBezTo>
                    <a:pt x="140" y="0"/>
                    <a:pt x="1" y="142"/>
                    <a:pt x="1" y="315"/>
                  </a:cubicBezTo>
                  <a:cubicBezTo>
                    <a:pt x="1" y="488"/>
                    <a:pt x="143" y="628"/>
                    <a:pt x="313" y="628"/>
                  </a:cubicBezTo>
                  <a:cubicBezTo>
                    <a:pt x="486" y="628"/>
                    <a:pt x="626" y="488"/>
                    <a:pt x="628" y="315"/>
                  </a:cubicBezTo>
                  <a:cubicBezTo>
                    <a:pt x="628" y="140"/>
                    <a:pt x="483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9" name="Google Shape;6969;p55"/>
            <p:cNvSpPr/>
            <p:nvPr/>
          </p:nvSpPr>
          <p:spPr>
            <a:xfrm>
              <a:off x="2750207" y="3221891"/>
              <a:ext cx="10435" cy="10435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126" y="1"/>
                  </a:moveTo>
                  <a:cubicBezTo>
                    <a:pt x="56" y="1"/>
                    <a:pt x="1" y="57"/>
                    <a:pt x="1" y="126"/>
                  </a:cubicBezTo>
                  <a:cubicBezTo>
                    <a:pt x="1" y="196"/>
                    <a:pt x="56" y="252"/>
                    <a:pt x="126" y="252"/>
                  </a:cubicBezTo>
                  <a:cubicBezTo>
                    <a:pt x="196" y="252"/>
                    <a:pt x="252" y="196"/>
                    <a:pt x="252" y="126"/>
                  </a:cubicBezTo>
                  <a:cubicBezTo>
                    <a:pt x="252" y="57"/>
                    <a:pt x="196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0" name="Google Shape;6970;p55"/>
            <p:cNvSpPr/>
            <p:nvPr/>
          </p:nvSpPr>
          <p:spPr>
            <a:xfrm>
              <a:off x="2821137" y="3155930"/>
              <a:ext cx="141904" cy="141904"/>
            </a:xfrm>
            <a:custGeom>
              <a:avLst/>
              <a:gdLst/>
              <a:ahLst/>
              <a:cxnLst/>
              <a:rect l="l" t="t" r="r" b="b"/>
              <a:pathLst>
                <a:path w="3427" h="3427" extrusionOk="0">
                  <a:moveTo>
                    <a:pt x="3340" y="1"/>
                  </a:moveTo>
                  <a:lnTo>
                    <a:pt x="1" y="3340"/>
                  </a:lnTo>
                  <a:lnTo>
                    <a:pt x="87" y="3427"/>
                  </a:lnTo>
                  <a:lnTo>
                    <a:pt x="3426" y="87"/>
                  </a:lnTo>
                  <a:lnTo>
                    <a:pt x="33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1" name="Google Shape;6971;p55"/>
            <p:cNvSpPr/>
            <p:nvPr/>
          </p:nvSpPr>
          <p:spPr>
            <a:xfrm>
              <a:off x="2956413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0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0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2" name="Google Shape;6972;p55"/>
            <p:cNvSpPr/>
            <p:nvPr/>
          </p:nvSpPr>
          <p:spPr>
            <a:xfrm>
              <a:off x="2962086" y="3149056"/>
              <a:ext cx="8820" cy="8033"/>
            </a:xfrm>
            <a:custGeom>
              <a:avLst/>
              <a:gdLst/>
              <a:ahLst/>
              <a:cxnLst/>
              <a:rect l="l" t="t" r="r" b="b"/>
              <a:pathLst>
                <a:path w="213" h="194" extrusionOk="0">
                  <a:moveTo>
                    <a:pt x="109" y="1"/>
                  </a:moveTo>
                  <a:cubicBezTo>
                    <a:pt x="84" y="1"/>
                    <a:pt x="59" y="11"/>
                    <a:pt x="39" y="30"/>
                  </a:cubicBezTo>
                  <a:cubicBezTo>
                    <a:pt x="0" y="64"/>
                    <a:pt x="0" y="128"/>
                    <a:pt x="39" y="167"/>
                  </a:cubicBezTo>
                  <a:cubicBezTo>
                    <a:pt x="56" y="185"/>
                    <a:pt x="80" y="194"/>
                    <a:pt x="105" y="194"/>
                  </a:cubicBezTo>
                  <a:cubicBezTo>
                    <a:pt x="131" y="194"/>
                    <a:pt x="156" y="185"/>
                    <a:pt x="176" y="167"/>
                  </a:cubicBezTo>
                  <a:cubicBezTo>
                    <a:pt x="212" y="128"/>
                    <a:pt x="212" y="64"/>
                    <a:pt x="176" y="30"/>
                  </a:cubicBezTo>
                  <a:cubicBezTo>
                    <a:pt x="158" y="11"/>
                    <a:pt x="133" y="1"/>
                    <a:pt x="10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3" name="Google Shape;6973;p55"/>
            <p:cNvSpPr/>
            <p:nvPr/>
          </p:nvSpPr>
          <p:spPr>
            <a:xfrm>
              <a:off x="2808425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3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3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4" name="Google Shape;6974;p55"/>
            <p:cNvSpPr/>
            <p:nvPr/>
          </p:nvSpPr>
          <p:spPr>
            <a:xfrm>
              <a:off x="2814305" y="3297003"/>
              <a:ext cx="8157" cy="8116"/>
            </a:xfrm>
            <a:custGeom>
              <a:avLst/>
              <a:gdLst/>
              <a:ahLst/>
              <a:cxnLst/>
              <a:rect l="l" t="t" r="r" b="b"/>
              <a:pathLst>
                <a:path w="197" h="196" extrusionOk="0">
                  <a:moveTo>
                    <a:pt x="99" y="0"/>
                  </a:moveTo>
                  <a:cubicBezTo>
                    <a:pt x="46" y="0"/>
                    <a:pt x="1" y="42"/>
                    <a:pt x="1" y="98"/>
                  </a:cubicBezTo>
                  <a:cubicBezTo>
                    <a:pt x="1" y="151"/>
                    <a:pt x="46" y="195"/>
                    <a:pt x="99" y="195"/>
                  </a:cubicBezTo>
                  <a:cubicBezTo>
                    <a:pt x="154" y="195"/>
                    <a:pt x="196" y="151"/>
                    <a:pt x="196" y="98"/>
                  </a:cubicBezTo>
                  <a:cubicBezTo>
                    <a:pt x="196" y="42"/>
                    <a:pt x="154" y="0"/>
                    <a:pt x="99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5" name="Google Shape;6975;p55"/>
            <p:cNvSpPr/>
            <p:nvPr/>
          </p:nvSpPr>
          <p:spPr>
            <a:xfrm>
              <a:off x="2821468" y="3156054"/>
              <a:ext cx="141904" cy="141779"/>
            </a:xfrm>
            <a:custGeom>
              <a:avLst/>
              <a:gdLst/>
              <a:ahLst/>
              <a:cxnLst/>
              <a:rect l="l" t="t" r="r" b="b"/>
              <a:pathLst>
                <a:path w="3427" h="3424" extrusionOk="0">
                  <a:moveTo>
                    <a:pt x="87" y="1"/>
                  </a:moveTo>
                  <a:lnTo>
                    <a:pt x="1" y="87"/>
                  </a:lnTo>
                  <a:lnTo>
                    <a:pt x="3340" y="3424"/>
                  </a:lnTo>
                  <a:lnTo>
                    <a:pt x="3427" y="3337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6" name="Google Shape;6976;p55"/>
            <p:cNvSpPr/>
            <p:nvPr/>
          </p:nvSpPr>
          <p:spPr>
            <a:xfrm>
              <a:off x="2956413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3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3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7" name="Google Shape;6977;p55"/>
            <p:cNvSpPr/>
            <p:nvPr/>
          </p:nvSpPr>
          <p:spPr>
            <a:xfrm>
              <a:off x="2962417" y="3297003"/>
              <a:ext cx="7992" cy="8116"/>
            </a:xfrm>
            <a:custGeom>
              <a:avLst/>
              <a:gdLst/>
              <a:ahLst/>
              <a:cxnLst/>
              <a:rect l="l" t="t" r="r" b="b"/>
              <a:pathLst>
                <a:path w="193" h="196" extrusionOk="0">
                  <a:moveTo>
                    <a:pt x="98" y="0"/>
                  </a:moveTo>
                  <a:cubicBezTo>
                    <a:pt x="42" y="0"/>
                    <a:pt x="0" y="42"/>
                    <a:pt x="0" y="98"/>
                  </a:cubicBezTo>
                  <a:cubicBezTo>
                    <a:pt x="0" y="151"/>
                    <a:pt x="42" y="195"/>
                    <a:pt x="98" y="195"/>
                  </a:cubicBezTo>
                  <a:cubicBezTo>
                    <a:pt x="151" y="195"/>
                    <a:pt x="193" y="151"/>
                    <a:pt x="193" y="98"/>
                  </a:cubicBezTo>
                  <a:cubicBezTo>
                    <a:pt x="193" y="42"/>
                    <a:pt x="151" y="0"/>
                    <a:pt x="98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8" name="Google Shape;6978;p55"/>
            <p:cNvSpPr/>
            <p:nvPr/>
          </p:nvSpPr>
          <p:spPr>
            <a:xfrm>
              <a:off x="2808425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0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0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9" name="Google Shape;6979;p55"/>
            <p:cNvSpPr/>
            <p:nvPr/>
          </p:nvSpPr>
          <p:spPr>
            <a:xfrm>
              <a:off x="2813974" y="3149056"/>
              <a:ext cx="8820" cy="7950"/>
            </a:xfrm>
            <a:custGeom>
              <a:avLst/>
              <a:gdLst/>
              <a:ahLst/>
              <a:cxnLst/>
              <a:rect l="l" t="t" r="r" b="b"/>
              <a:pathLst>
                <a:path w="213" h="192" extrusionOk="0">
                  <a:moveTo>
                    <a:pt x="107" y="1"/>
                  </a:moveTo>
                  <a:cubicBezTo>
                    <a:pt x="82" y="1"/>
                    <a:pt x="56" y="11"/>
                    <a:pt x="37" y="30"/>
                  </a:cubicBezTo>
                  <a:cubicBezTo>
                    <a:pt x="1" y="64"/>
                    <a:pt x="1" y="128"/>
                    <a:pt x="37" y="167"/>
                  </a:cubicBezTo>
                  <a:cubicBezTo>
                    <a:pt x="56" y="183"/>
                    <a:pt x="82" y="192"/>
                    <a:pt x="107" y="192"/>
                  </a:cubicBezTo>
                  <a:cubicBezTo>
                    <a:pt x="132" y="192"/>
                    <a:pt x="157" y="183"/>
                    <a:pt x="174" y="167"/>
                  </a:cubicBezTo>
                  <a:cubicBezTo>
                    <a:pt x="213" y="130"/>
                    <a:pt x="213" y="69"/>
                    <a:pt x="174" y="30"/>
                  </a:cubicBezTo>
                  <a:cubicBezTo>
                    <a:pt x="157" y="11"/>
                    <a:pt x="132" y="1"/>
                    <a:pt x="107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0" name="Google Shape;6980;p55"/>
            <p:cNvSpPr/>
            <p:nvPr/>
          </p:nvSpPr>
          <p:spPr>
            <a:xfrm>
              <a:off x="2870908" y="3204583"/>
              <a:ext cx="42236" cy="42194"/>
            </a:xfrm>
            <a:custGeom>
              <a:avLst/>
              <a:gdLst/>
              <a:ahLst/>
              <a:cxnLst/>
              <a:rect l="l" t="t" r="r" b="b"/>
              <a:pathLst>
                <a:path w="1020" h="1019" extrusionOk="0">
                  <a:moveTo>
                    <a:pt x="512" y="0"/>
                  </a:moveTo>
                  <a:cubicBezTo>
                    <a:pt x="233" y="0"/>
                    <a:pt x="1" y="226"/>
                    <a:pt x="1" y="508"/>
                  </a:cubicBezTo>
                  <a:cubicBezTo>
                    <a:pt x="1" y="787"/>
                    <a:pt x="233" y="1019"/>
                    <a:pt x="512" y="1019"/>
                  </a:cubicBezTo>
                  <a:cubicBezTo>
                    <a:pt x="790" y="1019"/>
                    <a:pt x="1019" y="793"/>
                    <a:pt x="1019" y="508"/>
                  </a:cubicBezTo>
                  <a:cubicBezTo>
                    <a:pt x="1019" y="226"/>
                    <a:pt x="793" y="0"/>
                    <a:pt x="5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1" name="Google Shape;6981;p55"/>
            <p:cNvSpPr/>
            <p:nvPr/>
          </p:nvSpPr>
          <p:spPr>
            <a:xfrm>
              <a:off x="2805444" y="2734408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1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3"/>
                  </a:cubicBezTo>
                  <a:cubicBezTo>
                    <a:pt x="1320" y="1098"/>
                    <a:pt x="1151" y="1067"/>
                    <a:pt x="981" y="1067"/>
                  </a:cubicBezTo>
                  <a:cubicBezTo>
                    <a:pt x="891" y="1067"/>
                    <a:pt x="800" y="1076"/>
                    <a:pt x="712" y="1092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3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9"/>
                    <a:pt x="572" y="3471"/>
                    <a:pt x="787" y="3987"/>
                  </a:cubicBezTo>
                  <a:cubicBezTo>
                    <a:pt x="811" y="4001"/>
                    <a:pt x="838" y="4007"/>
                    <a:pt x="866" y="4007"/>
                  </a:cubicBezTo>
                  <a:cubicBezTo>
                    <a:pt x="899" y="4007"/>
                    <a:pt x="934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5"/>
                    <a:pt x="2028" y="3276"/>
                  </a:cubicBezTo>
                  <a:cubicBezTo>
                    <a:pt x="2253" y="3675"/>
                    <a:pt x="2706" y="3912"/>
                    <a:pt x="3161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3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32"/>
                    <a:pt x="4034" y="1876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2" name="Google Shape;6982;p55"/>
            <p:cNvSpPr/>
            <p:nvPr/>
          </p:nvSpPr>
          <p:spPr>
            <a:xfrm>
              <a:off x="2878196" y="2757762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92"/>
                    <a:pt x="165" y="215"/>
                    <a:pt x="90" y="355"/>
                  </a:cubicBezTo>
                  <a:cubicBezTo>
                    <a:pt x="1" y="530"/>
                    <a:pt x="12" y="748"/>
                    <a:pt x="70" y="941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4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3" name="Google Shape;6983;p55"/>
            <p:cNvSpPr/>
            <p:nvPr/>
          </p:nvSpPr>
          <p:spPr>
            <a:xfrm>
              <a:off x="2886187" y="2772668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2"/>
                  </a:cubicBezTo>
                  <a:cubicBezTo>
                    <a:pt x="0" y="276"/>
                    <a:pt x="3" y="385"/>
                    <a:pt x="34" y="483"/>
                  </a:cubicBezTo>
                  <a:cubicBezTo>
                    <a:pt x="64" y="581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5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4" name="Google Shape;6984;p55"/>
            <p:cNvSpPr/>
            <p:nvPr/>
          </p:nvSpPr>
          <p:spPr>
            <a:xfrm>
              <a:off x="2898899" y="2830306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2"/>
                    <a:pt x="106" y="625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8"/>
                    <a:pt x="720" y="1186"/>
                    <a:pt x="871" y="1189"/>
                  </a:cubicBezTo>
                  <a:cubicBezTo>
                    <a:pt x="912" y="1038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5" name="Google Shape;6985;p55"/>
            <p:cNvSpPr/>
            <p:nvPr/>
          </p:nvSpPr>
          <p:spPr>
            <a:xfrm>
              <a:off x="2907677" y="28424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9"/>
                    <a:pt x="25" y="215"/>
                    <a:pt x="56" y="318"/>
                  </a:cubicBezTo>
                  <a:cubicBezTo>
                    <a:pt x="87" y="416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28"/>
                    <a:pt x="486" y="430"/>
                    <a:pt x="463" y="349"/>
                  </a:cubicBezTo>
                  <a:cubicBezTo>
                    <a:pt x="438" y="251"/>
                    <a:pt x="363" y="170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6" name="Google Shape;6986;p55"/>
            <p:cNvSpPr/>
            <p:nvPr/>
          </p:nvSpPr>
          <p:spPr>
            <a:xfrm>
              <a:off x="2848755" y="2829934"/>
              <a:ext cx="38964" cy="49979"/>
            </a:xfrm>
            <a:custGeom>
              <a:avLst/>
              <a:gdLst/>
              <a:ahLst/>
              <a:cxnLst/>
              <a:rect l="l" t="t" r="r" b="b"/>
              <a:pathLst>
                <a:path w="941" h="1207" extrusionOk="0">
                  <a:moveTo>
                    <a:pt x="940" y="1"/>
                  </a:moveTo>
                  <a:cubicBezTo>
                    <a:pt x="748" y="65"/>
                    <a:pt x="564" y="132"/>
                    <a:pt x="394" y="238"/>
                  </a:cubicBezTo>
                  <a:cubicBezTo>
                    <a:pt x="226" y="347"/>
                    <a:pt x="78" y="509"/>
                    <a:pt x="34" y="704"/>
                  </a:cubicBezTo>
                  <a:cubicBezTo>
                    <a:pt x="0" y="860"/>
                    <a:pt x="39" y="1053"/>
                    <a:pt x="84" y="1206"/>
                  </a:cubicBezTo>
                  <a:cubicBezTo>
                    <a:pt x="235" y="1198"/>
                    <a:pt x="391" y="1192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5"/>
                    <a:pt x="935" y="216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7" name="Google Shape;6987;p55"/>
            <p:cNvSpPr/>
            <p:nvPr/>
          </p:nvSpPr>
          <p:spPr>
            <a:xfrm>
              <a:off x="2856954" y="2839788"/>
              <a:ext cx="23602" cy="30062"/>
            </a:xfrm>
            <a:custGeom>
              <a:avLst/>
              <a:gdLst/>
              <a:ahLst/>
              <a:cxnLst/>
              <a:rect l="l" t="t" r="r" b="b"/>
              <a:pathLst>
                <a:path w="570" h="726" extrusionOk="0">
                  <a:moveTo>
                    <a:pt x="570" y="0"/>
                  </a:moveTo>
                  <a:lnTo>
                    <a:pt x="570" y="0"/>
                  </a:lnTo>
                  <a:cubicBezTo>
                    <a:pt x="455" y="39"/>
                    <a:pt x="338" y="78"/>
                    <a:pt x="240" y="145"/>
                  </a:cubicBezTo>
                  <a:cubicBezTo>
                    <a:pt x="140" y="209"/>
                    <a:pt x="53" y="304"/>
                    <a:pt x="26" y="424"/>
                  </a:cubicBezTo>
                  <a:cubicBezTo>
                    <a:pt x="0" y="522"/>
                    <a:pt x="26" y="636"/>
                    <a:pt x="53" y="725"/>
                  </a:cubicBezTo>
                  <a:cubicBezTo>
                    <a:pt x="143" y="723"/>
                    <a:pt x="238" y="720"/>
                    <a:pt x="316" y="675"/>
                  </a:cubicBezTo>
                  <a:cubicBezTo>
                    <a:pt x="419" y="614"/>
                    <a:pt x="475" y="494"/>
                    <a:pt x="511" y="377"/>
                  </a:cubicBezTo>
                  <a:cubicBezTo>
                    <a:pt x="544" y="257"/>
                    <a:pt x="567" y="131"/>
                    <a:pt x="5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8" name="Google Shape;6988;p55"/>
            <p:cNvSpPr/>
            <p:nvPr/>
          </p:nvSpPr>
          <p:spPr>
            <a:xfrm>
              <a:off x="2826230" y="2794158"/>
              <a:ext cx="56852" cy="31594"/>
            </a:xfrm>
            <a:custGeom>
              <a:avLst/>
              <a:gdLst/>
              <a:ahLst/>
              <a:cxnLst/>
              <a:rect l="l" t="t" r="r" b="b"/>
              <a:pathLst>
                <a:path w="1373" h="763" extrusionOk="0">
                  <a:moveTo>
                    <a:pt x="475" y="0"/>
                  </a:moveTo>
                  <a:cubicBezTo>
                    <a:pt x="472" y="0"/>
                    <a:pt x="469" y="0"/>
                    <a:pt x="466" y="0"/>
                  </a:cubicBezTo>
                  <a:cubicBezTo>
                    <a:pt x="313" y="9"/>
                    <a:pt x="137" y="95"/>
                    <a:pt x="0" y="176"/>
                  </a:cubicBezTo>
                  <a:cubicBezTo>
                    <a:pt x="45" y="318"/>
                    <a:pt x="90" y="466"/>
                    <a:pt x="193" y="572"/>
                  </a:cubicBezTo>
                  <a:cubicBezTo>
                    <a:pt x="332" y="717"/>
                    <a:pt x="547" y="759"/>
                    <a:pt x="745" y="762"/>
                  </a:cubicBezTo>
                  <a:cubicBezTo>
                    <a:pt x="768" y="762"/>
                    <a:pt x="792" y="763"/>
                    <a:pt x="815" y="763"/>
                  </a:cubicBezTo>
                  <a:cubicBezTo>
                    <a:pt x="1002" y="763"/>
                    <a:pt x="1192" y="743"/>
                    <a:pt x="1373" y="703"/>
                  </a:cubicBezTo>
                  <a:cubicBezTo>
                    <a:pt x="1264" y="536"/>
                    <a:pt x="1153" y="368"/>
                    <a:pt x="1007" y="232"/>
                  </a:cubicBezTo>
                  <a:cubicBezTo>
                    <a:pt x="864" y="97"/>
                    <a:pt x="675" y="0"/>
                    <a:pt x="47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9" name="Google Shape;6989;p55"/>
            <p:cNvSpPr/>
            <p:nvPr/>
          </p:nvSpPr>
          <p:spPr>
            <a:xfrm>
              <a:off x="2840557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5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5" y="378"/>
                    <a:pt x="412" y="378"/>
                    <a:pt x="430" y="378"/>
                  </a:cubicBezTo>
                  <a:cubicBezTo>
                    <a:pt x="517" y="378"/>
                    <a:pt x="606" y="368"/>
                    <a:pt x="689" y="349"/>
                  </a:cubicBezTo>
                  <a:cubicBezTo>
                    <a:pt x="634" y="265"/>
                    <a:pt x="578" y="182"/>
                    <a:pt x="505" y="117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0" name="Google Shape;6990;p55"/>
            <p:cNvSpPr/>
            <p:nvPr/>
          </p:nvSpPr>
          <p:spPr>
            <a:xfrm>
              <a:off x="2902336" y="2794158"/>
              <a:ext cx="56894" cy="31594"/>
            </a:xfrm>
            <a:custGeom>
              <a:avLst/>
              <a:gdLst/>
              <a:ahLst/>
              <a:cxnLst/>
              <a:rect l="l" t="t" r="r" b="b"/>
              <a:pathLst>
                <a:path w="1374" h="763" extrusionOk="0">
                  <a:moveTo>
                    <a:pt x="899" y="0"/>
                  </a:moveTo>
                  <a:cubicBezTo>
                    <a:pt x="698" y="0"/>
                    <a:pt x="509" y="97"/>
                    <a:pt x="366" y="232"/>
                  </a:cubicBezTo>
                  <a:cubicBezTo>
                    <a:pt x="218" y="368"/>
                    <a:pt x="107" y="536"/>
                    <a:pt x="1" y="703"/>
                  </a:cubicBezTo>
                  <a:cubicBezTo>
                    <a:pt x="182" y="743"/>
                    <a:pt x="372" y="763"/>
                    <a:pt x="559" y="763"/>
                  </a:cubicBezTo>
                  <a:cubicBezTo>
                    <a:pt x="582" y="763"/>
                    <a:pt x="605" y="762"/>
                    <a:pt x="628" y="762"/>
                  </a:cubicBezTo>
                  <a:cubicBezTo>
                    <a:pt x="827" y="759"/>
                    <a:pt x="1041" y="717"/>
                    <a:pt x="1181" y="572"/>
                  </a:cubicBezTo>
                  <a:cubicBezTo>
                    <a:pt x="1284" y="466"/>
                    <a:pt x="1332" y="318"/>
                    <a:pt x="1373" y="176"/>
                  </a:cubicBezTo>
                  <a:cubicBezTo>
                    <a:pt x="1237" y="95"/>
                    <a:pt x="1061" y="9"/>
                    <a:pt x="907" y="0"/>
                  </a:cubicBezTo>
                  <a:cubicBezTo>
                    <a:pt x="905" y="0"/>
                    <a:pt x="902" y="0"/>
                    <a:pt x="899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1" name="Google Shape;6991;p55"/>
            <p:cNvSpPr/>
            <p:nvPr/>
          </p:nvSpPr>
          <p:spPr>
            <a:xfrm>
              <a:off x="2916331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445" y="0"/>
                  </a:moveTo>
                  <a:cubicBezTo>
                    <a:pt x="347" y="0"/>
                    <a:pt x="255" y="52"/>
                    <a:pt x="184" y="117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86" y="368"/>
                    <a:pt x="173" y="378"/>
                    <a:pt x="259" y="378"/>
                  </a:cubicBezTo>
                  <a:cubicBezTo>
                    <a:pt x="277" y="378"/>
                    <a:pt x="295" y="378"/>
                    <a:pt x="313" y="377"/>
                  </a:cubicBezTo>
                  <a:cubicBezTo>
                    <a:pt x="416" y="374"/>
                    <a:pt x="522" y="357"/>
                    <a:pt x="592" y="285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2" name="Google Shape;6992;p55"/>
            <p:cNvSpPr/>
            <p:nvPr/>
          </p:nvSpPr>
          <p:spPr>
            <a:xfrm>
              <a:off x="2805444" y="3527432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0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2"/>
                  </a:cubicBezTo>
                  <a:cubicBezTo>
                    <a:pt x="1321" y="1097"/>
                    <a:pt x="1154" y="1066"/>
                    <a:pt x="986" y="1066"/>
                  </a:cubicBezTo>
                  <a:cubicBezTo>
                    <a:pt x="894" y="1066"/>
                    <a:pt x="802" y="1076"/>
                    <a:pt x="712" y="1091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2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8"/>
                    <a:pt x="572" y="3468"/>
                    <a:pt x="787" y="3985"/>
                  </a:cubicBezTo>
                  <a:cubicBezTo>
                    <a:pt x="812" y="4000"/>
                    <a:pt x="840" y="4006"/>
                    <a:pt x="869" y="4006"/>
                  </a:cubicBezTo>
                  <a:cubicBezTo>
                    <a:pt x="901" y="4006"/>
                    <a:pt x="935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2"/>
                    <a:pt x="2028" y="3273"/>
                  </a:cubicBezTo>
                  <a:cubicBezTo>
                    <a:pt x="2253" y="3674"/>
                    <a:pt x="2706" y="3912"/>
                    <a:pt x="3162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0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27"/>
                    <a:pt x="4034" y="1873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3" name="Google Shape;6993;p55"/>
            <p:cNvSpPr/>
            <p:nvPr/>
          </p:nvSpPr>
          <p:spPr>
            <a:xfrm>
              <a:off x="2878196" y="3550785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87"/>
                    <a:pt x="165" y="215"/>
                    <a:pt x="90" y="352"/>
                  </a:cubicBezTo>
                  <a:cubicBezTo>
                    <a:pt x="1" y="530"/>
                    <a:pt x="12" y="748"/>
                    <a:pt x="70" y="938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3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4" name="Google Shape;6994;p55"/>
            <p:cNvSpPr/>
            <p:nvPr/>
          </p:nvSpPr>
          <p:spPr>
            <a:xfrm>
              <a:off x="2886187" y="3565692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1"/>
                  </a:cubicBezTo>
                  <a:cubicBezTo>
                    <a:pt x="0" y="276"/>
                    <a:pt x="3" y="382"/>
                    <a:pt x="34" y="480"/>
                  </a:cubicBezTo>
                  <a:cubicBezTo>
                    <a:pt x="64" y="580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4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5" name="Google Shape;6995;p55"/>
            <p:cNvSpPr/>
            <p:nvPr/>
          </p:nvSpPr>
          <p:spPr>
            <a:xfrm>
              <a:off x="2898899" y="3623330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1"/>
                    <a:pt x="106" y="622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7"/>
                    <a:pt x="720" y="1186"/>
                    <a:pt x="871" y="1189"/>
                  </a:cubicBezTo>
                  <a:cubicBezTo>
                    <a:pt x="912" y="1035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6" name="Google Shape;6996;p55"/>
            <p:cNvSpPr/>
            <p:nvPr/>
          </p:nvSpPr>
          <p:spPr>
            <a:xfrm>
              <a:off x="2907677" y="36353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6"/>
                    <a:pt x="25" y="215"/>
                    <a:pt x="56" y="316"/>
                  </a:cubicBezTo>
                  <a:cubicBezTo>
                    <a:pt x="87" y="413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30"/>
                    <a:pt x="486" y="433"/>
                    <a:pt x="463" y="349"/>
                  </a:cubicBezTo>
                  <a:cubicBezTo>
                    <a:pt x="438" y="251"/>
                    <a:pt x="363" y="171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7" name="Google Shape;6997;p55"/>
            <p:cNvSpPr/>
            <p:nvPr/>
          </p:nvSpPr>
          <p:spPr>
            <a:xfrm>
              <a:off x="2848755" y="3622957"/>
              <a:ext cx="38964" cy="49855"/>
            </a:xfrm>
            <a:custGeom>
              <a:avLst/>
              <a:gdLst/>
              <a:ahLst/>
              <a:cxnLst/>
              <a:rect l="l" t="t" r="r" b="b"/>
              <a:pathLst>
                <a:path w="941" h="1204" extrusionOk="0">
                  <a:moveTo>
                    <a:pt x="940" y="1"/>
                  </a:moveTo>
                  <a:lnTo>
                    <a:pt x="940" y="1"/>
                  </a:lnTo>
                  <a:cubicBezTo>
                    <a:pt x="748" y="65"/>
                    <a:pt x="564" y="129"/>
                    <a:pt x="394" y="238"/>
                  </a:cubicBezTo>
                  <a:cubicBezTo>
                    <a:pt x="224" y="347"/>
                    <a:pt x="78" y="506"/>
                    <a:pt x="34" y="704"/>
                  </a:cubicBezTo>
                  <a:cubicBezTo>
                    <a:pt x="0" y="860"/>
                    <a:pt x="39" y="1053"/>
                    <a:pt x="84" y="1203"/>
                  </a:cubicBezTo>
                  <a:cubicBezTo>
                    <a:pt x="235" y="1198"/>
                    <a:pt x="391" y="1189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2"/>
                    <a:pt x="935" y="213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8" name="Google Shape;6998;p55"/>
            <p:cNvSpPr/>
            <p:nvPr/>
          </p:nvSpPr>
          <p:spPr>
            <a:xfrm>
              <a:off x="2856954" y="3632771"/>
              <a:ext cx="23602" cy="30103"/>
            </a:xfrm>
            <a:custGeom>
              <a:avLst/>
              <a:gdLst/>
              <a:ahLst/>
              <a:cxnLst/>
              <a:rect l="l" t="t" r="r" b="b"/>
              <a:pathLst>
                <a:path w="570" h="727" extrusionOk="0">
                  <a:moveTo>
                    <a:pt x="570" y="1"/>
                  </a:moveTo>
                  <a:lnTo>
                    <a:pt x="570" y="1"/>
                  </a:lnTo>
                  <a:cubicBezTo>
                    <a:pt x="455" y="40"/>
                    <a:pt x="338" y="79"/>
                    <a:pt x="240" y="146"/>
                  </a:cubicBezTo>
                  <a:cubicBezTo>
                    <a:pt x="140" y="210"/>
                    <a:pt x="53" y="305"/>
                    <a:pt x="26" y="425"/>
                  </a:cubicBezTo>
                  <a:cubicBezTo>
                    <a:pt x="0" y="523"/>
                    <a:pt x="26" y="637"/>
                    <a:pt x="53" y="726"/>
                  </a:cubicBezTo>
                  <a:cubicBezTo>
                    <a:pt x="143" y="724"/>
                    <a:pt x="238" y="721"/>
                    <a:pt x="316" y="676"/>
                  </a:cubicBezTo>
                  <a:cubicBezTo>
                    <a:pt x="419" y="615"/>
                    <a:pt x="475" y="495"/>
                    <a:pt x="511" y="378"/>
                  </a:cubicBezTo>
                  <a:cubicBezTo>
                    <a:pt x="544" y="258"/>
                    <a:pt x="567" y="132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9" name="Google Shape;6999;p55"/>
            <p:cNvSpPr/>
            <p:nvPr/>
          </p:nvSpPr>
          <p:spPr>
            <a:xfrm>
              <a:off x="2826230" y="3587140"/>
              <a:ext cx="56852" cy="31635"/>
            </a:xfrm>
            <a:custGeom>
              <a:avLst/>
              <a:gdLst/>
              <a:ahLst/>
              <a:cxnLst/>
              <a:rect l="l" t="t" r="r" b="b"/>
              <a:pathLst>
                <a:path w="1373" h="764" extrusionOk="0">
                  <a:moveTo>
                    <a:pt x="475" y="1"/>
                  </a:moveTo>
                  <a:cubicBezTo>
                    <a:pt x="472" y="1"/>
                    <a:pt x="469" y="1"/>
                    <a:pt x="466" y="1"/>
                  </a:cubicBezTo>
                  <a:cubicBezTo>
                    <a:pt x="313" y="9"/>
                    <a:pt x="137" y="96"/>
                    <a:pt x="0" y="177"/>
                  </a:cubicBezTo>
                  <a:cubicBezTo>
                    <a:pt x="45" y="319"/>
                    <a:pt x="90" y="467"/>
                    <a:pt x="193" y="573"/>
                  </a:cubicBezTo>
                  <a:cubicBezTo>
                    <a:pt x="332" y="718"/>
                    <a:pt x="547" y="760"/>
                    <a:pt x="745" y="763"/>
                  </a:cubicBezTo>
                  <a:cubicBezTo>
                    <a:pt x="768" y="763"/>
                    <a:pt x="792" y="764"/>
                    <a:pt x="815" y="764"/>
                  </a:cubicBezTo>
                  <a:cubicBezTo>
                    <a:pt x="1002" y="764"/>
                    <a:pt x="1192" y="744"/>
                    <a:pt x="1373" y="704"/>
                  </a:cubicBezTo>
                  <a:cubicBezTo>
                    <a:pt x="1264" y="537"/>
                    <a:pt x="1153" y="369"/>
                    <a:pt x="1007" y="233"/>
                  </a:cubicBezTo>
                  <a:cubicBezTo>
                    <a:pt x="864" y="98"/>
                    <a:pt x="675" y="1"/>
                    <a:pt x="475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0" name="Google Shape;7000;p55"/>
            <p:cNvSpPr/>
            <p:nvPr/>
          </p:nvSpPr>
          <p:spPr>
            <a:xfrm>
              <a:off x="2840557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2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0" y="377"/>
                    <a:pt x="402" y="377"/>
                    <a:pt x="415" y="377"/>
                  </a:cubicBezTo>
                  <a:cubicBezTo>
                    <a:pt x="507" y="377"/>
                    <a:pt x="601" y="368"/>
                    <a:pt x="689" y="349"/>
                  </a:cubicBezTo>
                  <a:cubicBezTo>
                    <a:pt x="634" y="265"/>
                    <a:pt x="578" y="182"/>
                    <a:pt x="505" y="115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1" name="Google Shape;7001;p55"/>
            <p:cNvSpPr/>
            <p:nvPr/>
          </p:nvSpPr>
          <p:spPr>
            <a:xfrm>
              <a:off x="2902336" y="3587140"/>
              <a:ext cx="56894" cy="31635"/>
            </a:xfrm>
            <a:custGeom>
              <a:avLst/>
              <a:gdLst/>
              <a:ahLst/>
              <a:cxnLst/>
              <a:rect l="l" t="t" r="r" b="b"/>
              <a:pathLst>
                <a:path w="1374" h="764" extrusionOk="0">
                  <a:moveTo>
                    <a:pt x="899" y="1"/>
                  </a:moveTo>
                  <a:cubicBezTo>
                    <a:pt x="698" y="1"/>
                    <a:pt x="509" y="98"/>
                    <a:pt x="366" y="233"/>
                  </a:cubicBezTo>
                  <a:cubicBezTo>
                    <a:pt x="218" y="369"/>
                    <a:pt x="107" y="537"/>
                    <a:pt x="1" y="704"/>
                  </a:cubicBezTo>
                  <a:cubicBezTo>
                    <a:pt x="182" y="744"/>
                    <a:pt x="372" y="764"/>
                    <a:pt x="559" y="764"/>
                  </a:cubicBezTo>
                  <a:cubicBezTo>
                    <a:pt x="582" y="764"/>
                    <a:pt x="605" y="763"/>
                    <a:pt x="628" y="763"/>
                  </a:cubicBezTo>
                  <a:cubicBezTo>
                    <a:pt x="827" y="760"/>
                    <a:pt x="1041" y="718"/>
                    <a:pt x="1181" y="573"/>
                  </a:cubicBezTo>
                  <a:cubicBezTo>
                    <a:pt x="1284" y="467"/>
                    <a:pt x="1332" y="319"/>
                    <a:pt x="1373" y="177"/>
                  </a:cubicBezTo>
                  <a:cubicBezTo>
                    <a:pt x="1237" y="96"/>
                    <a:pt x="1061" y="9"/>
                    <a:pt x="907" y="1"/>
                  </a:cubicBezTo>
                  <a:cubicBezTo>
                    <a:pt x="905" y="1"/>
                    <a:pt x="902" y="1"/>
                    <a:pt x="899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2" name="Google Shape;7002;p55"/>
            <p:cNvSpPr/>
            <p:nvPr/>
          </p:nvSpPr>
          <p:spPr>
            <a:xfrm>
              <a:off x="2916331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445" y="0"/>
                  </a:moveTo>
                  <a:cubicBezTo>
                    <a:pt x="347" y="0"/>
                    <a:pt x="255" y="52"/>
                    <a:pt x="184" y="115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91" y="368"/>
                    <a:pt x="184" y="377"/>
                    <a:pt x="275" y="377"/>
                  </a:cubicBezTo>
                  <a:cubicBezTo>
                    <a:pt x="287" y="377"/>
                    <a:pt x="300" y="377"/>
                    <a:pt x="313" y="377"/>
                  </a:cubicBezTo>
                  <a:cubicBezTo>
                    <a:pt x="416" y="374"/>
                    <a:pt x="522" y="357"/>
                    <a:pt x="592" y="282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3" name="Google Shape;7003;p55"/>
            <p:cNvSpPr/>
            <p:nvPr/>
          </p:nvSpPr>
          <p:spPr>
            <a:xfrm>
              <a:off x="2595884" y="2643976"/>
              <a:ext cx="661402" cy="1123096"/>
            </a:xfrm>
            <a:custGeom>
              <a:avLst/>
              <a:gdLst/>
              <a:ahLst/>
              <a:cxnLst/>
              <a:rect l="l" t="t" r="r" b="b"/>
              <a:pathLst>
                <a:path w="15973" h="27123" extrusionOk="0">
                  <a:moveTo>
                    <a:pt x="7154" y="0"/>
                  </a:moveTo>
                  <a:cubicBezTo>
                    <a:pt x="6052" y="0"/>
                    <a:pt x="4994" y="204"/>
                    <a:pt x="4021" y="578"/>
                  </a:cubicBezTo>
                  <a:cubicBezTo>
                    <a:pt x="4760" y="648"/>
                    <a:pt x="5491" y="809"/>
                    <a:pt x="6183" y="1074"/>
                  </a:cubicBezTo>
                  <a:cubicBezTo>
                    <a:pt x="9263" y="2255"/>
                    <a:pt x="11439" y="5223"/>
                    <a:pt x="12231" y="8420"/>
                  </a:cubicBezTo>
                  <a:cubicBezTo>
                    <a:pt x="13020" y="11620"/>
                    <a:pt x="12574" y="15021"/>
                    <a:pt x="11592" y="18170"/>
                  </a:cubicBezTo>
                  <a:cubicBezTo>
                    <a:pt x="10699" y="21021"/>
                    <a:pt x="9045" y="24026"/>
                    <a:pt x="6169" y="24841"/>
                  </a:cubicBezTo>
                  <a:cubicBezTo>
                    <a:pt x="5663" y="24985"/>
                    <a:pt x="5145" y="25051"/>
                    <a:pt x="4625" y="25051"/>
                  </a:cubicBezTo>
                  <a:cubicBezTo>
                    <a:pt x="3244" y="25051"/>
                    <a:pt x="1849" y="24585"/>
                    <a:pt x="645" y="23875"/>
                  </a:cubicBezTo>
                  <a:cubicBezTo>
                    <a:pt x="422" y="23747"/>
                    <a:pt x="210" y="23608"/>
                    <a:pt x="0" y="23463"/>
                  </a:cubicBezTo>
                  <a:lnTo>
                    <a:pt x="0" y="23463"/>
                  </a:lnTo>
                  <a:cubicBezTo>
                    <a:pt x="1602" y="25678"/>
                    <a:pt x="4207" y="27123"/>
                    <a:pt x="7154" y="27123"/>
                  </a:cubicBezTo>
                  <a:cubicBezTo>
                    <a:pt x="12024" y="27123"/>
                    <a:pt x="15972" y="23175"/>
                    <a:pt x="15972" y="18301"/>
                  </a:cubicBezTo>
                  <a:lnTo>
                    <a:pt x="15972" y="8822"/>
                  </a:lnTo>
                  <a:cubicBezTo>
                    <a:pt x="15972" y="3954"/>
                    <a:pt x="12024" y="0"/>
                    <a:pt x="715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4" name="Google Shape;7004;p55"/>
            <p:cNvSpPr/>
            <p:nvPr/>
          </p:nvSpPr>
          <p:spPr>
            <a:xfrm>
              <a:off x="2730704" y="2612092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67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5" name="Google Shape;7005;p55"/>
            <p:cNvSpPr/>
            <p:nvPr/>
          </p:nvSpPr>
          <p:spPr>
            <a:xfrm>
              <a:off x="2731284" y="2616606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7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6" name="Google Shape;7006;p55"/>
            <p:cNvSpPr/>
            <p:nvPr/>
          </p:nvSpPr>
          <p:spPr>
            <a:xfrm>
              <a:off x="2767888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4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4" y="4412"/>
                    <a:pt x="235" y="4412"/>
                  </a:cubicBezTo>
                  <a:cubicBezTo>
                    <a:pt x="363" y="4412"/>
                    <a:pt x="472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7" name="Google Shape;7007;p55"/>
            <p:cNvSpPr/>
            <p:nvPr/>
          </p:nvSpPr>
          <p:spPr>
            <a:xfrm>
              <a:off x="2800226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8" name="Google Shape;7008;p55"/>
            <p:cNvSpPr/>
            <p:nvPr/>
          </p:nvSpPr>
          <p:spPr>
            <a:xfrm>
              <a:off x="2832565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9" name="Google Shape;7009;p55"/>
            <p:cNvSpPr/>
            <p:nvPr/>
          </p:nvSpPr>
          <p:spPr>
            <a:xfrm>
              <a:off x="2864821" y="3764693"/>
              <a:ext cx="19296" cy="182690"/>
            </a:xfrm>
            <a:custGeom>
              <a:avLst/>
              <a:gdLst/>
              <a:ahLst/>
              <a:cxnLst/>
              <a:rect l="l" t="t" r="r" b="b"/>
              <a:pathLst>
                <a:path w="466" h="4412" extrusionOk="0">
                  <a:moveTo>
                    <a:pt x="232" y="1"/>
                  </a:moveTo>
                  <a:cubicBezTo>
                    <a:pt x="103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3" y="4412"/>
                    <a:pt x="232" y="4412"/>
                  </a:cubicBezTo>
                  <a:cubicBezTo>
                    <a:pt x="363" y="4412"/>
                    <a:pt x="466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0" name="Google Shape;7010;p55"/>
            <p:cNvSpPr/>
            <p:nvPr/>
          </p:nvSpPr>
          <p:spPr>
            <a:xfrm>
              <a:off x="2899810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5" y="4412"/>
                  </a:cubicBezTo>
                  <a:cubicBezTo>
                    <a:pt x="369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1" name="Google Shape;7011;p55"/>
            <p:cNvSpPr/>
            <p:nvPr/>
          </p:nvSpPr>
          <p:spPr>
            <a:xfrm>
              <a:off x="2932149" y="3764693"/>
              <a:ext cx="19586" cy="182690"/>
            </a:xfrm>
            <a:custGeom>
              <a:avLst/>
              <a:gdLst/>
              <a:ahLst/>
              <a:cxnLst/>
              <a:rect l="l" t="t" r="r" b="b"/>
              <a:pathLst>
                <a:path w="473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2" name="Google Shape;7012;p55"/>
            <p:cNvSpPr/>
            <p:nvPr/>
          </p:nvSpPr>
          <p:spPr>
            <a:xfrm>
              <a:off x="2964487" y="3764693"/>
              <a:ext cx="19462" cy="182690"/>
            </a:xfrm>
            <a:custGeom>
              <a:avLst/>
              <a:gdLst/>
              <a:ahLst/>
              <a:cxnLst/>
              <a:rect l="l" t="t" r="r" b="b"/>
              <a:pathLst>
                <a:path w="470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3" name="Google Shape;7013;p55"/>
            <p:cNvSpPr/>
            <p:nvPr/>
          </p:nvSpPr>
          <p:spPr>
            <a:xfrm>
              <a:off x="2996743" y="3764693"/>
              <a:ext cx="19420" cy="182690"/>
            </a:xfrm>
            <a:custGeom>
              <a:avLst/>
              <a:gdLst/>
              <a:ahLst/>
              <a:cxnLst/>
              <a:rect l="l" t="t" r="r" b="b"/>
              <a:pathLst>
                <a:path w="469" h="4412" extrusionOk="0">
                  <a:moveTo>
                    <a:pt x="234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4" y="4412"/>
                  </a:cubicBezTo>
                  <a:cubicBezTo>
                    <a:pt x="366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4" name="Google Shape;7014;p55"/>
            <p:cNvSpPr/>
            <p:nvPr/>
          </p:nvSpPr>
          <p:spPr>
            <a:xfrm>
              <a:off x="2730704" y="3729248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70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5" name="Google Shape;7015;p55"/>
            <p:cNvSpPr/>
            <p:nvPr/>
          </p:nvSpPr>
          <p:spPr>
            <a:xfrm>
              <a:off x="2731284" y="3733762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9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6" name="Google Shape;7016;p55"/>
            <p:cNvSpPr/>
            <p:nvPr/>
          </p:nvSpPr>
          <p:spPr>
            <a:xfrm>
              <a:off x="2839522" y="4211762"/>
              <a:ext cx="105962" cy="106086"/>
            </a:xfrm>
            <a:custGeom>
              <a:avLst/>
              <a:gdLst/>
              <a:ahLst/>
              <a:cxnLst/>
              <a:rect l="l" t="t" r="r" b="b"/>
              <a:pathLst>
                <a:path w="2559" h="2562" extrusionOk="0">
                  <a:moveTo>
                    <a:pt x="1281" y="0"/>
                  </a:moveTo>
                  <a:lnTo>
                    <a:pt x="0" y="1281"/>
                  </a:lnTo>
                  <a:lnTo>
                    <a:pt x="1281" y="2561"/>
                  </a:lnTo>
                  <a:lnTo>
                    <a:pt x="2558" y="128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7" name="Google Shape;7017;p55"/>
            <p:cNvSpPr/>
            <p:nvPr/>
          </p:nvSpPr>
          <p:spPr>
            <a:xfrm>
              <a:off x="2861219" y="4348860"/>
              <a:ext cx="62774" cy="62774"/>
            </a:xfrm>
            <a:custGeom>
              <a:avLst/>
              <a:gdLst/>
              <a:ahLst/>
              <a:cxnLst/>
              <a:rect l="l" t="t" r="r" b="b"/>
              <a:pathLst>
                <a:path w="1516" h="1516" extrusionOk="0">
                  <a:moveTo>
                    <a:pt x="759" y="1"/>
                  </a:moveTo>
                  <a:cubicBezTo>
                    <a:pt x="341" y="1"/>
                    <a:pt x="1" y="338"/>
                    <a:pt x="1" y="757"/>
                  </a:cubicBezTo>
                  <a:cubicBezTo>
                    <a:pt x="1" y="1175"/>
                    <a:pt x="341" y="1516"/>
                    <a:pt x="759" y="1516"/>
                  </a:cubicBezTo>
                  <a:cubicBezTo>
                    <a:pt x="1178" y="1516"/>
                    <a:pt x="1515" y="1175"/>
                    <a:pt x="1515" y="757"/>
                  </a:cubicBezTo>
                  <a:cubicBezTo>
                    <a:pt x="1515" y="338"/>
                    <a:pt x="1178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8" name="Google Shape;7018;p55"/>
            <p:cNvSpPr/>
            <p:nvPr/>
          </p:nvSpPr>
          <p:spPr>
            <a:xfrm>
              <a:off x="2869666" y="4449603"/>
              <a:ext cx="41159" cy="178756"/>
            </a:xfrm>
            <a:custGeom>
              <a:avLst/>
              <a:gdLst/>
              <a:ahLst/>
              <a:cxnLst/>
              <a:rect l="l" t="t" r="r" b="b"/>
              <a:pathLst>
                <a:path w="994" h="4317" extrusionOk="0">
                  <a:moveTo>
                    <a:pt x="0" y="1"/>
                  </a:moveTo>
                  <a:lnTo>
                    <a:pt x="0" y="4316"/>
                  </a:lnTo>
                  <a:lnTo>
                    <a:pt x="993" y="431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9" name="Google Shape;7019;p55"/>
            <p:cNvSpPr/>
            <p:nvPr/>
          </p:nvSpPr>
          <p:spPr>
            <a:xfrm>
              <a:off x="2839604" y="4244349"/>
              <a:ext cx="105879" cy="73374"/>
            </a:xfrm>
            <a:custGeom>
              <a:avLst/>
              <a:gdLst/>
              <a:ahLst/>
              <a:cxnLst/>
              <a:rect l="l" t="t" r="r" b="b"/>
              <a:pathLst>
                <a:path w="2557" h="1772" extrusionOk="0">
                  <a:moveTo>
                    <a:pt x="2065" y="0"/>
                  </a:moveTo>
                  <a:lnTo>
                    <a:pt x="1083" y="979"/>
                  </a:lnTo>
                  <a:lnTo>
                    <a:pt x="297" y="195"/>
                  </a:lnTo>
                  <a:lnTo>
                    <a:pt x="1" y="494"/>
                  </a:lnTo>
                  <a:lnTo>
                    <a:pt x="1281" y="1772"/>
                  </a:lnTo>
                  <a:lnTo>
                    <a:pt x="2556" y="494"/>
                  </a:lnTo>
                  <a:lnTo>
                    <a:pt x="206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0" name="Google Shape;7020;p55"/>
            <p:cNvSpPr/>
            <p:nvPr/>
          </p:nvSpPr>
          <p:spPr>
            <a:xfrm>
              <a:off x="2863662" y="4353374"/>
              <a:ext cx="60331" cy="58053"/>
            </a:xfrm>
            <a:custGeom>
              <a:avLst/>
              <a:gdLst/>
              <a:ahLst/>
              <a:cxnLst/>
              <a:rect l="l" t="t" r="r" b="b"/>
              <a:pathLst>
                <a:path w="1457" h="1402" extrusionOk="0">
                  <a:moveTo>
                    <a:pt x="1080" y="1"/>
                  </a:moveTo>
                  <a:lnTo>
                    <a:pt x="1080" y="1"/>
                  </a:lnTo>
                  <a:cubicBezTo>
                    <a:pt x="1116" y="87"/>
                    <a:pt x="1136" y="185"/>
                    <a:pt x="1136" y="282"/>
                  </a:cubicBezTo>
                  <a:cubicBezTo>
                    <a:pt x="1136" y="701"/>
                    <a:pt x="798" y="1038"/>
                    <a:pt x="380" y="1038"/>
                  </a:cubicBezTo>
                  <a:cubicBezTo>
                    <a:pt x="240" y="1038"/>
                    <a:pt x="112" y="1002"/>
                    <a:pt x="0" y="932"/>
                  </a:cubicBezTo>
                  <a:lnTo>
                    <a:pt x="0" y="932"/>
                  </a:lnTo>
                  <a:cubicBezTo>
                    <a:pt x="112" y="1206"/>
                    <a:pt x="382" y="1401"/>
                    <a:pt x="700" y="1401"/>
                  </a:cubicBezTo>
                  <a:cubicBezTo>
                    <a:pt x="1119" y="1401"/>
                    <a:pt x="1456" y="1064"/>
                    <a:pt x="1456" y="645"/>
                  </a:cubicBezTo>
                  <a:cubicBezTo>
                    <a:pt x="1454" y="374"/>
                    <a:pt x="1303" y="132"/>
                    <a:pt x="1080" y="1"/>
                  </a:cubicBezTo>
                  <a:close/>
                </a:path>
              </a:pathLst>
            </a:custGeom>
            <a:solidFill>
              <a:srgbClr val="FAD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1" name="Google Shape;7021;p55"/>
            <p:cNvSpPr/>
            <p:nvPr/>
          </p:nvSpPr>
          <p:spPr>
            <a:xfrm>
              <a:off x="2869666" y="4449727"/>
              <a:ext cx="41159" cy="178632"/>
            </a:xfrm>
            <a:custGeom>
              <a:avLst/>
              <a:gdLst/>
              <a:ahLst/>
              <a:cxnLst/>
              <a:rect l="l" t="t" r="r" b="b"/>
              <a:pathLst>
                <a:path w="994" h="4314" extrusionOk="0">
                  <a:moveTo>
                    <a:pt x="608" y="0"/>
                  </a:moveTo>
                  <a:lnTo>
                    <a:pt x="608" y="3920"/>
                  </a:lnTo>
                  <a:lnTo>
                    <a:pt x="0" y="3920"/>
                  </a:lnTo>
                  <a:lnTo>
                    <a:pt x="0" y="4313"/>
                  </a:lnTo>
                  <a:lnTo>
                    <a:pt x="993" y="4313"/>
                  </a:lnTo>
                  <a:lnTo>
                    <a:pt x="993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Title 5">
            <a:extLst>
              <a:ext uri="{FF2B5EF4-FFF2-40B4-BE49-F238E27FC236}">
                <a16:creationId xmlns:a16="http://schemas.microsoft.com/office/drawing/2014/main" id="{AB569D66-B1DF-F180-9848-BE8035615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8182" y="3568363"/>
            <a:ext cx="2380055" cy="640857"/>
          </a:xfrm>
        </p:spPr>
        <p:txBody>
          <a:bodyPr/>
          <a:lstStyle/>
          <a:p>
            <a:r>
              <a:rPr lang="en-US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tell</a:t>
            </a:r>
          </a:p>
        </p:txBody>
      </p:sp>
      <p:pic>
        <p:nvPicPr>
          <p:cNvPr id="8" name="Picture 2" descr="Trọn bộ từ vựng tiếng Anh về Tết nguyên đán - Hack Não Từ Vựng">
            <a:extLst>
              <a:ext uri="{FF2B5EF4-FFF2-40B4-BE49-F238E27FC236}">
                <a16:creationId xmlns:a16="http://schemas.microsoft.com/office/drawing/2014/main" id="{0F74FBDC-86A0-A4D9-1EE9-0DBACD1CB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22" y="2400907"/>
            <a:ext cx="2595359" cy="2595359"/>
          </a:xfrm>
          <a:prstGeom prst="ellipse">
            <a:avLst/>
          </a:prstGeom>
          <a:ln w="63500" cap="rnd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Tour TẾT đi ĐÀ NẴNG đặc sắc và hấp dẫn nhất năm 2023">
            <a:extLst>
              <a:ext uri="{FF2B5EF4-FFF2-40B4-BE49-F238E27FC236}">
                <a16:creationId xmlns:a16="http://schemas.microsoft.com/office/drawing/2014/main" id="{9EE54E2F-2AB3-670E-17CB-B8208FAE4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68" y="89987"/>
            <a:ext cx="2751593" cy="20912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Title 5">
            <a:extLst>
              <a:ext uri="{FF2B5EF4-FFF2-40B4-BE49-F238E27FC236}">
                <a16:creationId xmlns:a16="http://schemas.microsoft.com/office/drawing/2014/main" id="{C5990E15-0BEC-7F59-4F69-E472B74ADEA8}"/>
              </a:ext>
            </a:extLst>
          </p:cNvPr>
          <p:cNvSpPr txBox="1">
            <a:spLocks/>
          </p:cNvSpPr>
          <p:nvPr/>
        </p:nvSpPr>
        <p:spPr>
          <a:xfrm>
            <a:off x="2527552" y="1352966"/>
            <a:ext cx="2965309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7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r>
              <a:rPr lang="en-US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</a:t>
            </a:r>
          </a:p>
        </p:txBody>
      </p:sp>
      <p:sp>
        <p:nvSpPr>
          <p:cNvPr id="12" name="Title 5">
            <a:extLst>
              <a:ext uri="{FF2B5EF4-FFF2-40B4-BE49-F238E27FC236}">
                <a16:creationId xmlns:a16="http://schemas.microsoft.com/office/drawing/2014/main" id="{B0B6D679-F5A7-F25B-95CF-C4F3B2BF2CBC}"/>
              </a:ext>
            </a:extLst>
          </p:cNvPr>
          <p:cNvSpPr txBox="1">
            <a:spLocks/>
          </p:cNvSpPr>
          <p:nvPr/>
        </p:nvSpPr>
        <p:spPr>
          <a:xfrm>
            <a:off x="4979070" y="1387671"/>
            <a:ext cx="2380055" cy="64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7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r>
              <a:rPr lang="en-US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wish </a:t>
            </a:r>
          </a:p>
        </p:txBody>
      </p:sp>
      <p:sp>
        <p:nvSpPr>
          <p:cNvPr id="13" name="Title 5">
            <a:extLst>
              <a:ext uri="{FF2B5EF4-FFF2-40B4-BE49-F238E27FC236}">
                <a16:creationId xmlns:a16="http://schemas.microsoft.com/office/drawing/2014/main" id="{68EDFA53-200D-F83B-CD77-D4B200D38B36}"/>
              </a:ext>
            </a:extLst>
          </p:cNvPr>
          <p:cNvSpPr txBox="1">
            <a:spLocks/>
          </p:cNvSpPr>
          <p:nvPr/>
        </p:nvSpPr>
        <p:spPr>
          <a:xfrm>
            <a:off x="4797654" y="3557307"/>
            <a:ext cx="2965309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7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r>
              <a:rPr lang="en-US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pagoda</a:t>
            </a:r>
          </a:p>
        </p:txBody>
      </p:sp>
    </p:spTree>
    <p:extLst>
      <p:ext uri="{BB962C8B-B14F-4D97-AF65-F5344CB8AC3E}">
        <p14:creationId xmlns:p14="http://schemas.microsoft.com/office/powerpoint/2010/main" val="1039608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93827E-6 L -0.13993 -0.425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97" y="-212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23457E-6 L -0.12326 0.4271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63" y="213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02" name="Google Shape;6702;p55"/>
          <p:cNvGrpSpPr/>
          <p:nvPr/>
        </p:nvGrpSpPr>
        <p:grpSpPr>
          <a:xfrm>
            <a:off x="656037" y="-2"/>
            <a:ext cx="858570" cy="3767747"/>
            <a:chOff x="2526900" y="1423675"/>
            <a:chExt cx="730387" cy="3204684"/>
          </a:xfrm>
        </p:grpSpPr>
        <p:sp>
          <p:nvSpPr>
            <p:cNvPr id="6703" name="Google Shape;6703;p55"/>
            <p:cNvSpPr/>
            <p:nvPr/>
          </p:nvSpPr>
          <p:spPr>
            <a:xfrm>
              <a:off x="2877409" y="1423675"/>
              <a:ext cx="30393" cy="3034797"/>
            </a:xfrm>
            <a:custGeom>
              <a:avLst/>
              <a:gdLst/>
              <a:ahLst/>
              <a:cxnLst/>
              <a:rect l="l" t="t" r="r" b="b"/>
              <a:pathLst>
                <a:path w="734" h="73291" extrusionOk="0">
                  <a:moveTo>
                    <a:pt x="0" y="0"/>
                  </a:moveTo>
                  <a:lnTo>
                    <a:pt x="0" y="73291"/>
                  </a:lnTo>
                  <a:lnTo>
                    <a:pt x="734" y="73291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4" name="Google Shape;6704;p55"/>
            <p:cNvSpPr/>
            <p:nvPr/>
          </p:nvSpPr>
          <p:spPr>
            <a:xfrm>
              <a:off x="2526900" y="2643976"/>
              <a:ext cx="730387" cy="1123096"/>
            </a:xfrm>
            <a:custGeom>
              <a:avLst/>
              <a:gdLst/>
              <a:ahLst/>
              <a:cxnLst/>
              <a:rect l="l" t="t" r="r" b="b"/>
              <a:pathLst>
                <a:path w="17639" h="27123" extrusionOk="0">
                  <a:moveTo>
                    <a:pt x="8820" y="0"/>
                  </a:moveTo>
                  <a:cubicBezTo>
                    <a:pt x="3949" y="0"/>
                    <a:pt x="1" y="3948"/>
                    <a:pt x="1" y="8822"/>
                  </a:cubicBezTo>
                  <a:lnTo>
                    <a:pt x="1" y="18301"/>
                  </a:lnTo>
                  <a:cubicBezTo>
                    <a:pt x="1" y="23175"/>
                    <a:pt x="3949" y="27123"/>
                    <a:pt x="8820" y="27123"/>
                  </a:cubicBezTo>
                  <a:cubicBezTo>
                    <a:pt x="13690" y="27123"/>
                    <a:pt x="17638" y="23172"/>
                    <a:pt x="17638" y="18301"/>
                  </a:cubicBezTo>
                  <a:lnTo>
                    <a:pt x="17638" y="8822"/>
                  </a:lnTo>
                  <a:cubicBezTo>
                    <a:pt x="17638" y="3948"/>
                    <a:pt x="13690" y="0"/>
                    <a:pt x="8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5" name="Google Shape;6705;p55"/>
            <p:cNvSpPr/>
            <p:nvPr/>
          </p:nvSpPr>
          <p:spPr>
            <a:xfrm>
              <a:off x="2538245" y="3182844"/>
              <a:ext cx="50848" cy="50890"/>
            </a:xfrm>
            <a:custGeom>
              <a:avLst/>
              <a:gdLst/>
              <a:ahLst/>
              <a:cxnLst/>
              <a:rect l="l" t="t" r="r" b="b"/>
              <a:pathLst>
                <a:path w="1228" h="1229" extrusionOk="0">
                  <a:moveTo>
                    <a:pt x="614" y="1"/>
                  </a:moveTo>
                  <a:cubicBezTo>
                    <a:pt x="277" y="1"/>
                    <a:pt x="0" y="277"/>
                    <a:pt x="0" y="615"/>
                  </a:cubicBezTo>
                  <a:cubicBezTo>
                    <a:pt x="0" y="952"/>
                    <a:pt x="277" y="1228"/>
                    <a:pt x="614" y="1228"/>
                  </a:cubicBezTo>
                  <a:cubicBezTo>
                    <a:pt x="954" y="1228"/>
                    <a:pt x="1228" y="955"/>
                    <a:pt x="1228" y="615"/>
                  </a:cubicBezTo>
                  <a:cubicBezTo>
                    <a:pt x="1228" y="277"/>
                    <a:pt x="954" y="1"/>
                    <a:pt x="6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6" name="Google Shape;6706;p55"/>
            <p:cNvSpPr/>
            <p:nvPr/>
          </p:nvSpPr>
          <p:spPr>
            <a:xfrm>
              <a:off x="3183612" y="3182844"/>
              <a:ext cx="50890" cy="50890"/>
            </a:xfrm>
            <a:custGeom>
              <a:avLst/>
              <a:gdLst/>
              <a:ahLst/>
              <a:cxnLst/>
              <a:rect l="l" t="t" r="r" b="b"/>
              <a:pathLst>
                <a:path w="1229" h="1229" extrusionOk="0">
                  <a:moveTo>
                    <a:pt x="615" y="1"/>
                  </a:moveTo>
                  <a:cubicBezTo>
                    <a:pt x="274" y="1"/>
                    <a:pt x="1" y="277"/>
                    <a:pt x="1" y="615"/>
                  </a:cubicBezTo>
                  <a:cubicBezTo>
                    <a:pt x="1" y="952"/>
                    <a:pt x="274" y="1228"/>
                    <a:pt x="615" y="1228"/>
                  </a:cubicBezTo>
                  <a:cubicBezTo>
                    <a:pt x="952" y="1228"/>
                    <a:pt x="1228" y="955"/>
                    <a:pt x="1228" y="615"/>
                  </a:cubicBezTo>
                  <a:cubicBezTo>
                    <a:pt x="1228" y="277"/>
                    <a:pt x="955" y="1"/>
                    <a:pt x="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7" name="Google Shape;6707;p55"/>
            <p:cNvSpPr/>
            <p:nvPr/>
          </p:nvSpPr>
          <p:spPr>
            <a:xfrm>
              <a:off x="2549674" y="2643976"/>
              <a:ext cx="684963" cy="302109"/>
            </a:xfrm>
            <a:custGeom>
              <a:avLst/>
              <a:gdLst/>
              <a:ahLst/>
              <a:cxnLst/>
              <a:rect l="l" t="t" r="r" b="b"/>
              <a:pathLst>
                <a:path w="16542" h="7296" extrusionOk="0">
                  <a:moveTo>
                    <a:pt x="8270" y="0"/>
                  </a:moveTo>
                  <a:cubicBezTo>
                    <a:pt x="4475" y="0"/>
                    <a:pt x="1245" y="2394"/>
                    <a:pt x="1" y="5753"/>
                  </a:cubicBezTo>
                  <a:cubicBezTo>
                    <a:pt x="1881" y="6735"/>
                    <a:pt x="4015" y="7296"/>
                    <a:pt x="6280" y="7296"/>
                  </a:cubicBezTo>
                  <a:lnTo>
                    <a:pt x="10261" y="7296"/>
                  </a:lnTo>
                  <a:cubicBezTo>
                    <a:pt x="12527" y="7296"/>
                    <a:pt x="14664" y="6738"/>
                    <a:pt x="16541" y="5753"/>
                  </a:cubicBezTo>
                  <a:cubicBezTo>
                    <a:pt x="15291" y="2397"/>
                    <a:pt x="12064" y="0"/>
                    <a:pt x="827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8" name="Google Shape;6708;p55"/>
            <p:cNvSpPr/>
            <p:nvPr/>
          </p:nvSpPr>
          <p:spPr>
            <a:xfrm>
              <a:off x="2563669" y="3505155"/>
              <a:ext cx="656516" cy="261778"/>
            </a:xfrm>
            <a:custGeom>
              <a:avLst/>
              <a:gdLst/>
              <a:ahLst/>
              <a:cxnLst/>
              <a:rect l="l" t="t" r="r" b="b"/>
              <a:pathLst>
                <a:path w="15855" h="6322" extrusionOk="0">
                  <a:moveTo>
                    <a:pt x="5940" y="0"/>
                  </a:moveTo>
                  <a:cubicBezTo>
                    <a:pt x="3808" y="0"/>
                    <a:pt x="1794" y="491"/>
                    <a:pt x="0" y="1367"/>
                  </a:cubicBezTo>
                  <a:cubicBezTo>
                    <a:pt x="1434" y="4299"/>
                    <a:pt x="4444" y="6322"/>
                    <a:pt x="7929" y="6322"/>
                  </a:cubicBezTo>
                  <a:cubicBezTo>
                    <a:pt x="11410" y="6322"/>
                    <a:pt x="14423" y="4299"/>
                    <a:pt x="15855" y="1367"/>
                  </a:cubicBezTo>
                  <a:cubicBezTo>
                    <a:pt x="14058" y="491"/>
                    <a:pt x="12046" y="0"/>
                    <a:pt x="991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9" name="Google Shape;6709;p55"/>
            <p:cNvSpPr/>
            <p:nvPr/>
          </p:nvSpPr>
          <p:spPr>
            <a:xfrm>
              <a:off x="2631925" y="2666990"/>
              <a:ext cx="520451" cy="1077076"/>
            </a:xfrm>
            <a:custGeom>
              <a:avLst/>
              <a:gdLst/>
              <a:ahLst/>
              <a:cxnLst/>
              <a:rect l="l" t="t" r="r" b="b"/>
              <a:pathLst>
                <a:path w="13222" h="27363" extrusionOk="0">
                  <a:moveTo>
                    <a:pt x="7935" y="243"/>
                  </a:moveTo>
                  <a:cubicBezTo>
                    <a:pt x="10713" y="243"/>
                    <a:pt x="12973" y="2503"/>
                    <a:pt x="12973" y="5282"/>
                  </a:cubicBezTo>
                  <a:lnTo>
                    <a:pt x="12973" y="22082"/>
                  </a:lnTo>
                  <a:cubicBezTo>
                    <a:pt x="12973" y="24860"/>
                    <a:pt x="10713" y="27120"/>
                    <a:pt x="7935" y="27120"/>
                  </a:cubicBezTo>
                  <a:lnTo>
                    <a:pt x="5282" y="27120"/>
                  </a:lnTo>
                  <a:cubicBezTo>
                    <a:pt x="2500" y="27120"/>
                    <a:pt x="240" y="24860"/>
                    <a:pt x="240" y="22082"/>
                  </a:cubicBezTo>
                  <a:lnTo>
                    <a:pt x="240" y="5282"/>
                  </a:lnTo>
                  <a:cubicBezTo>
                    <a:pt x="240" y="2503"/>
                    <a:pt x="2500" y="243"/>
                    <a:pt x="5282" y="243"/>
                  </a:cubicBezTo>
                  <a:close/>
                  <a:moveTo>
                    <a:pt x="5284" y="0"/>
                  </a:moveTo>
                  <a:cubicBezTo>
                    <a:pt x="2372" y="0"/>
                    <a:pt x="0" y="2372"/>
                    <a:pt x="0" y="5282"/>
                  </a:cubicBezTo>
                  <a:lnTo>
                    <a:pt x="0" y="22082"/>
                  </a:lnTo>
                  <a:cubicBezTo>
                    <a:pt x="0" y="24991"/>
                    <a:pt x="2372" y="27363"/>
                    <a:pt x="5284" y="27363"/>
                  </a:cubicBezTo>
                  <a:lnTo>
                    <a:pt x="7937" y="27363"/>
                  </a:lnTo>
                  <a:cubicBezTo>
                    <a:pt x="10850" y="27363"/>
                    <a:pt x="13219" y="24997"/>
                    <a:pt x="13221" y="22082"/>
                  </a:cubicBezTo>
                  <a:lnTo>
                    <a:pt x="13221" y="5282"/>
                  </a:lnTo>
                  <a:cubicBezTo>
                    <a:pt x="13221" y="2372"/>
                    <a:pt x="10850" y="0"/>
                    <a:pt x="79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0" name="Google Shape;6710;p55"/>
            <p:cNvSpPr/>
            <p:nvPr/>
          </p:nvSpPr>
          <p:spPr>
            <a:xfrm>
              <a:off x="2750000" y="2638758"/>
              <a:ext cx="284180" cy="1133282"/>
            </a:xfrm>
            <a:custGeom>
              <a:avLst/>
              <a:gdLst/>
              <a:ahLst/>
              <a:cxnLst/>
              <a:rect l="l" t="t" r="r" b="b"/>
              <a:pathLst>
                <a:path w="6863" h="27369" extrusionOk="0">
                  <a:moveTo>
                    <a:pt x="4107" y="249"/>
                  </a:moveTo>
                  <a:cubicBezTo>
                    <a:pt x="5493" y="249"/>
                    <a:pt x="6617" y="1376"/>
                    <a:pt x="6617" y="2760"/>
                  </a:cubicBezTo>
                  <a:lnTo>
                    <a:pt x="6617" y="24615"/>
                  </a:lnTo>
                  <a:cubicBezTo>
                    <a:pt x="6617" y="25999"/>
                    <a:pt x="5493" y="27126"/>
                    <a:pt x="4107" y="27126"/>
                  </a:cubicBezTo>
                  <a:lnTo>
                    <a:pt x="2754" y="27126"/>
                  </a:lnTo>
                  <a:cubicBezTo>
                    <a:pt x="1370" y="27126"/>
                    <a:pt x="243" y="25999"/>
                    <a:pt x="243" y="24615"/>
                  </a:cubicBezTo>
                  <a:lnTo>
                    <a:pt x="243" y="2760"/>
                  </a:lnTo>
                  <a:cubicBezTo>
                    <a:pt x="243" y="1376"/>
                    <a:pt x="1370" y="249"/>
                    <a:pt x="2754" y="249"/>
                  </a:cubicBezTo>
                  <a:close/>
                  <a:moveTo>
                    <a:pt x="2754" y="1"/>
                  </a:moveTo>
                  <a:cubicBezTo>
                    <a:pt x="1233" y="1"/>
                    <a:pt x="0" y="1240"/>
                    <a:pt x="0" y="2757"/>
                  </a:cubicBezTo>
                  <a:lnTo>
                    <a:pt x="0" y="24615"/>
                  </a:lnTo>
                  <a:cubicBezTo>
                    <a:pt x="0" y="26136"/>
                    <a:pt x="1239" y="27369"/>
                    <a:pt x="2754" y="27369"/>
                  </a:cubicBezTo>
                  <a:lnTo>
                    <a:pt x="4107" y="27369"/>
                  </a:lnTo>
                  <a:cubicBezTo>
                    <a:pt x="5627" y="27369"/>
                    <a:pt x="6863" y="26136"/>
                    <a:pt x="6863" y="24612"/>
                  </a:cubicBezTo>
                  <a:lnTo>
                    <a:pt x="6863" y="2757"/>
                  </a:lnTo>
                  <a:cubicBezTo>
                    <a:pt x="6863" y="1237"/>
                    <a:pt x="5624" y="1"/>
                    <a:pt x="4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1" name="Google Shape;6711;p55"/>
            <p:cNvSpPr/>
            <p:nvPr/>
          </p:nvSpPr>
          <p:spPr>
            <a:xfrm>
              <a:off x="2886974" y="2643976"/>
              <a:ext cx="10228" cy="1122971"/>
            </a:xfrm>
            <a:custGeom>
              <a:avLst/>
              <a:gdLst/>
              <a:ahLst/>
              <a:cxnLst/>
              <a:rect l="l" t="t" r="r" b="b"/>
              <a:pathLst>
                <a:path w="247" h="27120" extrusionOk="0">
                  <a:moveTo>
                    <a:pt x="1" y="0"/>
                  </a:moveTo>
                  <a:lnTo>
                    <a:pt x="1" y="27120"/>
                  </a:lnTo>
                  <a:lnTo>
                    <a:pt x="246" y="27120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2" name="Google Shape;6712;p55"/>
            <p:cNvSpPr/>
            <p:nvPr/>
          </p:nvSpPr>
          <p:spPr>
            <a:xfrm>
              <a:off x="2547231" y="2877759"/>
              <a:ext cx="689601" cy="73415"/>
            </a:xfrm>
            <a:custGeom>
              <a:avLst/>
              <a:gdLst/>
              <a:ahLst/>
              <a:cxnLst/>
              <a:rect l="l" t="t" r="r" b="b"/>
              <a:pathLst>
                <a:path w="16654" h="1773" extrusionOk="0">
                  <a:moveTo>
                    <a:pt x="113" y="1"/>
                  </a:moveTo>
                  <a:lnTo>
                    <a:pt x="1" y="219"/>
                  </a:lnTo>
                  <a:cubicBezTo>
                    <a:pt x="1945" y="1237"/>
                    <a:pt x="4135" y="1772"/>
                    <a:pt x="6337" y="1772"/>
                  </a:cubicBezTo>
                  <a:lnTo>
                    <a:pt x="10315" y="1772"/>
                  </a:lnTo>
                  <a:cubicBezTo>
                    <a:pt x="12519" y="1772"/>
                    <a:pt x="14709" y="1237"/>
                    <a:pt x="16653" y="219"/>
                  </a:cubicBezTo>
                  <a:lnTo>
                    <a:pt x="16542" y="1"/>
                  </a:lnTo>
                  <a:cubicBezTo>
                    <a:pt x="14631" y="1002"/>
                    <a:pt x="12477" y="1533"/>
                    <a:pt x="10315" y="1533"/>
                  </a:cubicBezTo>
                  <a:lnTo>
                    <a:pt x="6337" y="1533"/>
                  </a:lnTo>
                  <a:cubicBezTo>
                    <a:pt x="4175" y="1533"/>
                    <a:pt x="2024" y="1002"/>
                    <a:pt x="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3" name="Google Shape;6713;p55"/>
            <p:cNvSpPr/>
            <p:nvPr/>
          </p:nvSpPr>
          <p:spPr>
            <a:xfrm>
              <a:off x="2561350" y="3500186"/>
              <a:ext cx="661029" cy="66211"/>
            </a:xfrm>
            <a:custGeom>
              <a:avLst/>
              <a:gdLst/>
              <a:ahLst/>
              <a:cxnLst/>
              <a:rect l="l" t="t" r="r" b="b"/>
              <a:pathLst>
                <a:path w="15964" h="1599" extrusionOk="0">
                  <a:moveTo>
                    <a:pt x="5993" y="0"/>
                  </a:moveTo>
                  <a:cubicBezTo>
                    <a:pt x="3892" y="0"/>
                    <a:pt x="1878" y="466"/>
                    <a:pt x="0" y="1378"/>
                  </a:cubicBezTo>
                  <a:lnTo>
                    <a:pt x="109" y="1599"/>
                  </a:lnTo>
                  <a:cubicBezTo>
                    <a:pt x="1953" y="701"/>
                    <a:pt x="3934" y="243"/>
                    <a:pt x="5996" y="243"/>
                  </a:cubicBezTo>
                  <a:lnTo>
                    <a:pt x="9974" y="243"/>
                  </a:lnTo>
                  <a:cubicBezTo>
                    <a:pt x="12038" y="243"/>
                    <a:pt x="14016" y="701"/>
                    <a:pt x="15860" y="1599"/>
                  </a:cubicBezTo>
                  <a:lnTo>
                    <a:pt x="15964" y="1378"/>
                  </a:lnTo>
                  <a:cubicBezTo>
                    <a:pt x="14086" y="463"/>
                    <a:pt x="12072" y="0"/>
                    <a:pt x="99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4" name="Google Shape;6714;p55"/>
            <p:cNvSpPr/>
            <p:nvPr/>
          </p:nvSpPr>
          <p:spPr>
            <a:xfrm>
              <a:off x="2635717" y="3004339"/>
              <a:ext cx="512501" cy="442563"/>
            </a:xfrm>
            <a:custGeom>
              <a:avLst/>
              <a:gdLst/>
              <a:ahLst/>
              <a:cxnLst/>
              <a:rect l="l" t="t" r="r" b="b"/>
              <a:pathLst>
                <a:path w="12377" h="10688" extrusionOk="0">
                  <a:moveTo>
                    <a:pt x="6191" y="0"/>
                  </a:moveTo>
                  <a:cubicBezTo>
                    <a:pt x="5339" y="0"/>
                    <a:pt x="4487" y="445"/>
                    <a:pt x="4049" y="1335"/>
                  </a:cubicBezTo>
                  <a:lnTo>
                    <a:pt x="3644" y="2150"/>
                  </a:lnTo>
                  <a:lnTo>
                    <a:pt x="2746" y="2284"/>
                  </a:lnTo>
                  <a:cubicBezTo>
                    <a:pt x="785" y="2568"/>
                    <a:pt x="1" y="4979"/>
                    <a:pt x="1421" y="6359"/>
                  </a:cubicBezTo>
                  <a:lnTo>
                    <a:pt x="2074" y="6996"/>
                  </a:lnTo>
                  <a:lnTo>
                    <a:pt x="1920" y="7891"/>
                  </a:lnTo>
                  <a:cubicBezTo>
                    <a:pt x="1656" y="9436"/>
                    <a:pt x="2880" y="10687"/>
                    <a:pt x="4271" y="10687"/>
                  </a:cubicBezTo>
                  <a:cubicBezTo>
                    <a:pt x="4639" y="10687"/>
                    <a:pt x="5019" y="10600"/>
                    <a:pt x="5385" y="10407"/>
                  </a:cubicBezTo>
                  <a:lnTo>
                    <a:pt x="6192" y="9986"/>
                  </a:lnTo>
                  <a:lnTo>
                    <a:pt x="6998" y="10407"/>
                  </a:lnTo>
                  <a:cubicBezTo>
                    <a:pt x="7363" y="10600"/>
                    <a:pt x="7742" y="10687"/>
                    <a:pt x="8109" y="10687"/>
                  </a:cubicBezTo>
                  <a:cubicBezTo>
                    <a:pt x="9500" y="10687"/>
                    <a:pt x="10727" y="9436"/>
                    <a:pt x="10463" y="7891"/>
                  </a:cubicBezTo>
                  <a:lnTo>
                    <a:pt x="10309" y="6996"/>
                  </a:lnTo>
                  <a:lnTo>
                    <a:pt x="10962" y="6359"/>
                  </a:lnTo>
                  <a:cubicBezTo>
                    <a:pt x="12376" y="4976"/>
                    <a:pt x="11595" y="2568"/>
                    <a:pt x="9637" y="2284"/>
                  </a:cubicBezTo>
                  <a:lnTo>
                    <a:pt x="8736" y="2150"/>
                  </a:lnTo>
                  <a:lnTo>
                    <a:pt x="8331" y="1335"/>
                  </a:lnTo>
                  <a:cubicBezTo>
                    <a:pt x="7895" y="445"/>
                    <a:pt x="7043" y="0"/>
                    <a:pt x="6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5" name="Google Shape;6715;p55"/>
            <p:cNvSpPr/>
            <p:nvPr/>
          </p:nvSpPr>
          <p:spPr>
            <a:xfrm>
              <a:off x="2673853" y="3037133"/>
              <a:ext cx="436601" cy="376725"/>
            </a:xfrm>
            <a:custGeom>
              <a:avLst/>
              <a:gdLst/>
              <a:ahLst/>
              <a:cxnLst/>
              <a:rect l="l" t="t" r="r" b="b"/>
              <a:pathLst>
                <a:path w="10544" h="9098" extrusionOk="0">
                  <a:moveTo>
                    <a:pt x="5271" y="0"/>
                  </a:moveTo>
                  <a:cubicBezTo>
                    <a:pt x="4544" y="0"/>
                    <a:pt x="3818" y="378"/>
                    <a:pt x="3443" y="1134"/>
                  </a:cubicBezTo>
                  <a:lnTo>
                    <a:pt x="3100" y="1829"/>
                  </a:lnTo>
                  <a:lnTo>
                    <a:pt x="2333" y="1941"/>
                  </a:lnTo>
                  <a:cubicBezTo>
                    <a:pt x="667" y="2181"/>
                    <a:pt x="1" y="4231"/>
                    <a:pt x="1209" y="5411"/>
                  </a:cubicBezTo>
                  <a:lnTo>
                    <a:pt x="1761" y="5952"/>
                  </a:lnTo>
                  <a:lnTo>
                    <a:pt x="1630" y="6714"/>
                  </a:lnTo>
                  <a:cubicBezTo>
                    <a:pt x="1402" y="8028"/>
                    <a:pt x="2451" y="9097"/>
                    <a:pt x="3638" y="9097"/>
                  </a:cubicBezTo>
                  <a:cubicBezTo>
                    <a:pt x="3951" y="9097"/>
                    <a:pt x="4273" y="9023"/>
                    <a:pt x="4584" y="8859"/>
                  </a:cubicBezTo>
                  <a:lnTo>
                    <a:pt x="5271" y="8497"/>
                  </a:lnTo>
                  <a:lnTo>
                    <a:pt x="5957" y="8859"/>
                  </a:lnTo>
                  <a:cubicBezTo>
                    <a:pt x="6269" y="9023"/>
                    <a:pt x="6592" y="9098"/>
                    <a:pt x="6905" y="9098"/>
                  </a:cubicBezTo>
                  <a:cubicBezTo>
                    <a:pt x="8091" y="9098"/>
                    <a:pt x="9136" y="8032"/>
                    <a:pt x="8911" y="6714"/>
                  </a:cubicBezTo>
                  <a:lnTo>
                    <a:pt x="8777" y="5952"/>
                  </a:lnTo>
                  <a:lnTo>
                    <a:pt x="9332" y="5411"/>
                  </a:lnTo>
                  <a:cubicBezTo>
                    <a:pt x="10543" y="4237"/>
                    <a:pt x="9876" y="2186"/>
                    <a:pt x="8205" y="1941"/>
                  </a:cubicBezTo>
                  <a:lnTo>
                    <a:pt x="7438" y="1829"/>
                  </a:lnTo>
                  <a:lnTo>
                    <a:pt x="7098" y="1134"/>
                  </a:lnTo>
                  <a:cubicBezTo>
                    <a:pt x="6723" y="378"/>
                    <a:pt x="5997" y="0"/>
                    <a:pt x="5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6" name="Google Shape;6716;p55"/>
            <p:cNvSpPr/>
            <p:nvPr/>
          </p:nvSpPr>
          <p:spPr>
            <a:xfrm>
              <a:off x="2673853" y="3067319"/>
              <a:ext cx="401487" cy="362688"/>
            </a:xfrm>
            <a:custGeom>
              <a:avLst/>
              <a:gdLst/>
              <a:ahLst/>
              <a:cxnLst/>
              <a:rect l="l" t="t" r="r" b="b"/>
              <a:pathLst>
                <a:path w="9696" h="8759" extrusionOk="0">
                  <a:moveTo>
                    <a:pt x="1" y="4124"/>
                  </a:moveTo>
                  <a:lnTo>
                    <a:pt x="1" y="4124"/>
                  </a:lnTo>
                  <a:cubicBezTo>
                    <a:pt x="121" y="4378"/>
                    <a:pt x="280" y="4624"/>
                    <a:pt x="503" y="4838"/>
                  </a:cubicBezTo>
                  <a:lnTo>
                    <a:pt x="1156" y="5475"/>
                  </a:lnTo>
                  <a:lnTo>
                    <a:pt x="1002" y="6370"/>
                  </a:lnTo>
                  <a:cubicBezTo>
                    <a:pt x="991" y="6437"/>
                    <a:pt x="988" y="6498"/>
                    <a:pt x="980" y="6565"/>
                  </a:cubicBezTo>
                  <a:cubicBezTo>
                    <a:pt x="1861" y="6230"/>
                    <a:pt x="2897" y="5574"/>
                    <a:pt x="3868" y="5147"/>
                  </a:cubicBezTo>
                  <a:lnTo>
                    <a:pt x="3868" y="5147"/>
                  </a:lnTo>
                  <a:cubicBezTo>
                    <a:pt x="3867" y="5206"/>
                    <a:pt x="3885" y="5245"/>
                    <a:pt x="3941" y="5245"/>
                  </a:cubicBezTo>
                  <a:cubicBezTo>
                    <a:pt x="3949" y="5245"/>
                    <a:pt x="3956" y="5244"/>
                    <a:pt x="3965" y="5243"/>
                  </a:cubicBezTo>
                  <a:cubicBezTo>
                    <a:pt x="4252" y="5198"/>
                    <a:pt x="4531" y="5067"/>
                    <a:pt x="4710" y="4841"/>
                  </a:cubicBezTo>
                  <a:lnTo>
                    <a:pt x="4710" y="4841"/>
                  </a:lnTo>
                  <a:cubicBezTo>
                    <a:pt x="4439" y="4914"/>
                    <a:pt x="4156" y="5020"/>
                    <a:pt x="3868" y="5147"/>
                  </a:cubicBezTo>
                  <a:lnTo>
                    <a:pt x="3868" y="5147"/>
                  </a:lnTo>
                  <a:cubicBezTo>
                    <a:pt x="3870" y="4977"/>
                    <a:pt x="4037" y="4642"/>
                    <a:pt x="3904" y="4642"/>
                  </a:cubicBezTo>
                  <a:cubicBezTo>
                    <a:pt x="3893" y="4642"/>
                    <a:pt x="3880" y="4644"/>
                    <a:pt x="3864" y="4649"/>
                  </a:cubicBezTo>
                  <a:cubicBezTo>
                    <a:pt x="3100" y="4897"/>
                    <a:pt x="2639" y="5077"/>
                    <a:pt x="2176" y="5077"/>
                  </a:cubicBezTo>
                  <a:cubicBezTo>
                    <a:pt x="1625" y="5077"/>
                    <a:pt x="1071" y="4822"/>
                    <a:pt x="1" y="4124"/>
                  </a:cubicBezTo>
                  <a:close/>
                  <a:moveTo>
                    <a:pt x="7508" y="1"/>
                  </a:moveTo>
                  <a:cubicBezTo>
                    <a:pt x="7304" y="1081"/>
                    <a:pt x="6978" y="2138"/>
                    <a:pt x="6531" y="3142"/>
                  </a:cubicBezTo>
                  <a:cubicBezTo>
                    <a:pt x="6412" y="3418"/>
                    <a:pt x="6250" y="3720"/>
                    <a:pt x="5960" y="3803"/>
                  </a:cubicBezTo>
                  <a:cubicBezTo>
                    <a:pt x="5908" y="3819"/>
                    <a:pt x="5855" y="3826"/>
                    <a:pt x="5802" y="3826"/>
                  </a:cubicBezTo>
                  <a:cubicBezTo>
                    <a:pt x="5627" y="3826"/>
                    <a:pt x="5452" y="3748"/>
                    <a:pt x="5315" y="3636"/>
                  </a:cubicBezTo>
                  <a:cubicBezTo>
                    <a:pt x="5134" y="3488"/>
                    <a:pt x="5008" y="3290"/>
                    <a:pt x="4883" y="3095"/>
                  </a:cubicBezTo>
                  <a:cubicBezTo>
                    <a:pt x="4249" y="2102"/>
                    <a:pt x="3616" y="1109"/>
                    <a:pt x="2983" y="113"/>
                  </a:cubicBezTo>
                  <a:lnTo>
                    <a:pt x="2729" y="629"/>
                  </a:lnTo>
                  <a:lnTo>
                    <a:pt x="2235" y="698"/>
                  </a:lnTo>
                  <a:cubicBezTo>
                    <a:pt x="3265" y="1348"/>
                    <a:pt x="4157" y="2197"/>
                    <a:pt x="4673" y="3282"/>
                  </a:cubicBezTo>
                  <a:cubicBezTo>
                    <a:pt x="4908" y="3778"/>
                    <a:pt x="5045" y="4409"/>
                    <a:pt x="4710" y="4841"/>
                  </a:cubicBezTo>
                  <a:cubicBezTo>
                    <a:pt x="4714" y="4840"/>
                    <a:pt x="4718" y="4840"/>
                    <a:pt x="4721" y="4840"/>
                  </a:cubicBezTo>
                  <a:cubicBezTo>
                    <a:pt x="4845" y="4840"/>
                    <a:pt x="4774" y="5371"/>
                    <a:pt x="4883" y="5461"/>
                  </a:cubicBezTo>
                  <a:cubicBezTo>
                    <a:pt x="4961" y="5522"/>
                    <a:pt x="4989" y="5622"/>
                    <a:pt x="5005" y="5720"/>
                  </a:cubicBezTo>
                  <a:cubicBezTo>
                    <a:pt x="5095" y="6192"/>
                    <a:pt x="5047" y="6680"/>
                    <a:pt x="4983" y="7157"/>
                  </a:cubicBezTo>
                  <a:cubicBezTo>
                    <a:pt x="4913" y="7695"/>
                    <a:pt x="4821" y="8228"/>
                    <a:pt x="4713" y="8758"/>
                  </a:cubicBezTo>
                  <a:lnTo>
                    <a:pt x="5271" y="8465"/>
                  </a:lnTo>
                  <a:lnTo>
                    <a:pt x="5683" y="8683"/>
                  </a:lnTo>
                  <a:cubicBezTo>
                    <a:pt x="5625" y="8236"/>
                    <a:pt x="5583" y="7784"/>
                    <a:pt x="5563" y="7335"/>
                  </a:cubicBezTo>
                  <a:cubicBezTo>
                    <a:pt x="5530" y="6599"/>
                    <a:pt x="5563" y="5815"/>
                    <a:pt x="5976" y="5210"/>
                  </a:cubicBezTo>
                  <a:cubicBezTo>
                    <a:pt x="6004" y="5168"/>
                    <a:pt x="6038" y="5126"/>
                    <a:pt x="6082" y="5098"/>
                  </a:cubicBezTo>
                  <a:cubicBezTo>
                    <a:pt x="6141" y="5062"/>
                    <a:pt x="6211" y="5059"/>
                    <a:pt x="6280" y="5059"/>
                  </a:cubicBezTo>
                  <a:cubicBezTo>
                    <a:pt x="6284" y="5059"/>
                    <a:pt x="6288" y="5059"/>
                    <a:pt x="6291" y="5059"/>
                  </a:cubicBezTo>
                  <a:cubicBezTo>
                    <a:pt x="7364" y="5059"/>
                    <a:pt x="8390" y="5467"/>
                    <a:pt x="9436" y="5731"/>
                  </a:cubicBezTo>
                  <a:lnTo>
                    <a:pt x="9394" y="5475"/>
                  </a:lnTo>
                  <a:lnTo>
                    <a:pt x="9695" y="5170"/>
                  </a:lnTo>
                  <a:cubicBezTo>
                    <a:pt x="9321" y="5154"/>
                    <a:pt x="8950" y="5134"/>
                    <a:pt x="8579" y="5078"/>
                  </a:cubicBezTo>
                  <a:cubicBezTo>
                    <a:pt x="8200" y="5023"/>
                    <a:pt x="7823" y="4939"/>
                    <a:pt x="7458" y="4825"/>
                  </a:cubicBezTo>
                  <a:cubicBezTo>
                    <a:pt x="7215" y="4749"/>
                    <a:pt x="6975" y="4657"/>
                    <a:pt x="6780" y="4501"/>
                  </a:cubicBezTo>
                  <a:cubicBezTo>
                    <a:pt x="6584" y="4345"/>
                    <a:pt x="6434" y="4110"/>
                    <a:pt x="6434" y="3859"/>
                  </a:cubicBezTo>
                  <a:cubicBezTo>
                    <a:pt x="6434" y="3605"/>
                    <a:pt x="6582" y="3374"/>
                    <a:pt x="6721" y="3165"/>
                  </a:cubicBezTo>
                  <a:lnTo>
                    <a:pt x="8342" y="707"/>
                  </a:lnTo>
                  <a:lnTo>
                    <a:pt x="7820" y="629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7" name="Google Shape;6717;p55"/>
            <p:cNvSpPr/>
            <p:nvPr/>
          </p:nvSpPr>
          <p:spPr>
            <a:xfrm>
              <a:off x="2809129" y="3142762"/>
              <a:ext cx="165796" cy="165837"/>
            </a:xfrm>
            <a:custGeom>
              <a:avLst/>
              <a:gdLst/>
              <a:ahLst/>
              <a:cxnLst/>
              <a:rect l="l" t="t" r="r" b="b"/>
              <a:pathLst>
                <a:path w="4004" h="4005" extrusionOk="0">
                  <a:moveTo>
                    <a:pt x="2004" y="1"/>
                  </a:moveTo>
                  <a:cubicBezTo>
                    <a:pt x="896" y="1"/>
                    <a:pt x="0" y="896"/>
                    <a:pt x="0" y="2001"/>
                  </a:cubicBezTo>
                  <a:cubicBezTo>
                    <a:pt x="0" y="3109"/>
                    <a:pt x="896" y="4004"/>
                    <a:pt x="2004" y="4004"/>
                  </a:cubicBezTo>
                  <a:cubicBezTo>
                    <a:pt x="3108" y="4004"/>
                    <a:pt x="4004" y="3109"/>
                    <a:pt x="4004" y="2001"/>
                  </a:cubicBezTo>
                  <a:cubicBezTo>
                    <a:pt x="4004" y="896"/>
                    <a:pt x="3108" y="1"/>
                    <a:pt x="20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8" name="Google Shape;6718;p55"/>
            <p:cNvSpPr/>
            <p:nvPr/>
          </p:nvSpPr>
          <p:spPr>
            <a:xfrm>
              <a:off x="2826230" y="3168973"/>
              <a:ext cx="131593" cy="113374"/>
            </a:xfrm>
            <a:custGeom>
              <a:avLst/>
              <a:gdLst/>
              <a:ahLst/>
              <a:cxnLst/>
              <a:rect l="l" t="t" r="r" b="b"/>
              <a:pathLst>
                <a:path w="3178" h="2738" extrusionOk="0">
                  <a:moveTo>
                    <a:pt x="1589" y="1"/>
                  </a:moveTo>
                  <a:cubicBezTo>
                    <a:pt x="1371" y="1"/>
                    <a:pt x="1151" y="115"/>
                    <a:pt x="1035" y="344"/>
                  </a:cubicBezTo>
                  <a:lnTo>
                    <a:pt x="932" y="553"/>
                  </a:lnTo>
                  <a:lnTo>
                    <a:pt x="701" y="584"/>
                  </a:lnTo>
                  <a:cubicBezTo>
                    <a:pt x="198" y="654"/>
                    <a:pt x="0" y="1270"/>
                    <a:pt x="363" y="1627"/>
                  </a:cubicBezTo>
                  <a:lnTo>
                    <a:pt x="530" y="1792"/>
                  </a:lnTo>
                  <a:lnTo>
                    <a:pt x="491" y="2021"/>
                  </a:lnTo>
                  <a:cubicBezTo>
                    <a:pt x="425" y="2416"/>
                    <a:pt x="739" y="2737"/>
                    <a:pt x="1096" y="2737"/>
                  </a:cubicBezTo>
                  <a:cubicBezTo>
                    <a:pt x="1190" y="2737"/>
                    <a:pt x="1287" y="2715"/>
                    <a:pt x="1381" y="2665"/>
                  </a:cubicBezTo>
                  <a:lnTo>
                    <a:pt x="1588" y="2559"/>
                  </a:lnTo>
                  <a:lnTo>
                    <a:pt x="1791" y="2665"/>
                  </a:lnTo>
                  <a:cubicBezTo>
                    <a:pt x="1886" y="2715"/>
                    <a:pt x="1983" y="2737"/>
                    <a:pt x="2078" y="2737"/>
                  </a:cubicBezTo>
                  <a:cubicBezTo>
                    <a:pt x="2435" y="2737"/>
                    <a:pt x="2747" y="2416"/>
                    <a:pt x="2681" y="2021"/>
                  </a:cubicBezTo>
                  <a:lnTo>
                    <a:pt x="2642" y="1792"/>
                  </a:lnTo>
                  <a:lnTo>
                    <a:pt x="2810" y="1627"/>
                  </a:lnTo>
                  <a:cubicBezTo>
                    <a:pt x="3178" y="1276"/>
                    <a:pt x="2974" y="657"/>
                    <a:pt x="2472" y="584"/>
                  </a:cubicBezTo>
                  <a:lnTo>
                    <a:pt x="2243" y="553"/>
                  </a:lnTo>
                  <a:lnTo>
                    <a:pt x="2137" y="344"/>
                  </a:lnTo>
                  <a:cubicBezTo>
                    <a:pt x="2026" y="115"/>
                    <a:pt x="1808" y="1"/>
                    <a:pt x="158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9" name="Google Shape;6719;p55"/>
            <p:cNvSpPr/>
            <p:nvPr/>
          </p:nvSpPr>
          <p:spPr>
            <a:xfrm>
              <a:off x="2849335" y="3182844"/>
              <a:ext cx="85506" cy="85548"/>
            </a:xfrm>
            <a:custGeom>
              <a:avLst/>
              <a:gdLst/>
              <a:ahLst/>
              <a:cxnLst/>
              <a:rect l="l" t="t" r="r" b="b"/>
              <a:pathLst>
                <a:path w="2065" h="2066" extrusionOk="0">
                  <a:moveTo>
                    <a:pt x="1033" y="1"/>
                  </a:moveTo>
                  <a:cubicBezTo>
                    <a:pt x="461" y="1"/>
                    <a:pt x="0" y="461"/>
                    <a:pt x="0" y="1033"/>
                  </a:cubicBezTo>
                  <a:cubicBezTo>
                    <a:pt x="0" y="1605"/>
                    <a:pt x="461" y="2065"/>
                    <a:pt x="1033" y="2065"/>
                  </a:cubicBezTo>
                  <a:cubicBezTo>
                    <a:pt x="1604" y="2065"/>
                    <a:pt x="2065" y="1605"/>
                    <a:pt x="2065" y="1033"/>
                  </a:cubicBezTo>
                  <a:cubicBezTo>
                    <a:pt x="2065" y="467"/>
                    <a:pt x="1604" y="1"/>
                    <a:pt x="10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0" name="Google Shape;6720;p55"/>
            <p:cNvSpPr/>
            <p:nvPr/>
          </p:nvSpPr>
          <p:spPr>
            <a:xfrm>
              <a:off x="2889541" y="3099119"/>
              <a:ext cx="5093" cy="255774"/>
            </a:xfrm>
            <a:custGeom>
              <a:avLst/>
              <a:gdLst/>
              <a:ahLst/>
              <a:cxnLst/>
              <a:rect l="l" t="t" r="r" b="b"/>
              <a:pathLst>
                <a:path w="123" h="6177" extrusionOk="0">
                  <a:moveTo>
                    <a:pt x="0" y="0"/>
                  </a:moveTo>
                  <a:lnTo>
                    <a:pt x="0" y="6177"/>
                  </a:lnTo>
                  <a:lnTo>
                    <a:pt x="123" y="6177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1" name="Google Shape;6721;p55"/>
            <p:cNvSpPr/>
            <p:nvPr/>
          </p:nvSpPr>
          <p:spPr>
            <a:xfrm>
              <a:off x="2879479" y="3077050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0"/>
                  </a:moveTo>
                  <a:cubicBezTo>
                    <a:pt x="140" y="0"/>
                    <a:pt x="0" y="140"/>
                    <a:pt x="0" y="313"/>
                  </a:cubicBezTo>
                  <a:cubicBezTo>
                    <a:pt x="0" y="489"/>
                    <a:pt x="140" y="628"/>
                    <a:pt x="313" y="628"/>
                  </a:cubicBezTo>
                  <a:cubicBezTo>
                    <a:pt x="489" y="628"/>
                    <a:pt x="628" y="489"/>
                    <a:pt x="628" y="313"/>
                  </a:cubicBezTo>
                  <a:cubicBezTo>
                    <a:pt x="628" y="140"/>
                    <a:pt x="489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2" name="Google Shape;6722;p55"/>
            <p:cNvSpPr/>
            <p:nvPr/>
          </p:nvSpPr>
          <p:spPr>
            <a:xfrm>
              <a:off x="2887222" y="3084875"/>
              <a:ext cx="10559" cy="10352"/>
            </a:xfrm>
            <a:custGeom>
              <a:avLst/>
              <a:gdLst/>
              <a:ahLst/>
              <a:cxnLst/>
              <a:rect l="l" t="t" r="r" b="b"/>
              <a:pathLst>
                <a:path w="255" h="250" extrusionOk="0">
                  <a:moveTo>
                    <a:pt x="135" y="1"/>
                  </a:moveTo>
                  <a:cubicBezTo>
                    <a:pt x="132" y="1"/>
                    <a:pt x="129" y="1"/>
                    <a:pt x="126" y="1"/>
                  </a:cubicBezTo>
                  <a:cubicBezTo>
                    <a:pt x="56" y="1"/>
                    <a:pt x="0" y="57"/>
                    <a:pt x="0" y="127"/>
                  </a:cubicBezTo>
                  <a:cubicBezTo>
                    <a:pt x="0" y="196"/>
                    <a:pt x="56" y="249"/>
                    <a:pt x="126" y="249"/>
                  </a:cubicBezTo>
                  <a:cubicBezTo>
                    <a:pt x="196" y="249"/>
                    <a:pt x="254" y="196"/>
                    <a:pt x="254" y="127"/>
                  </a:cubicBezTo>
                  <a:cubicBezTo>
                    <a:pt x="254" y="55"/>
                    <a:pt x="198" y="1"/>
                    <a:pt x="135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3" name="Google Shape;6723;p55"/>
            <p:cNvSpPr/>
            <p:nvPr/>
          </p:nvSpPr>
          <p:spPr>
            <a:xfrm>
              <a:off x="2879355" y="3350914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1"/>
                  </a:moveTo>
                  <a:cubicBezTo>
                    <a:pt x="140" y="1"/>
                    <a:pt x="1" y="146"/>
                    <a:pt x="1" y="316"/>
                  </a:cubicBezTo>
                  <a:cubicBezTo>
                    <a:pt x="1" y="489"/>
                    <a:pt x="143" y="629"/>
                    <a:pt x="313" y="629"/>
                  </a:cubicBezTo>
                  <a:cubicBezTo>
                    <a:pt x="489" y="629"/>
                    <a:pt x="628" y="486"/>
                    <a:pt x="628" y="316"/>
                  </a:cubicBezTo>
                  <a:cubicBezTo>
                    <a:pt x="628" y="146"/>
                    <a:pt x="489" y="6"/>
                    <a:pt x="313" y="1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4" name="Google Shape;6724;p55"/>
            <p:cNvSpPr/>
            <p:nvPr/>
          </p:nvSpPr>
          <p:spPr>
            <a:xfrm>
              <a:off x="2887222" y="3358782"/>
              <a:ext cx="10559" cy="10435"/>
            </a:xfrm>
            <a:custGeom>
              <a:avLst/>
              <a:gdLst/>
              <a:ahLst/>
              <a:cxnLst/>
              <a:rect l="l" t="t" r="r" b="b"/>
              <a:pathLst>
                <a:path w="255" h="252" extrusionOk="0">
                  <a:moveTo>
                    <a:pt x="126" y="1"/>
                  </a:moveTo>
                  <a:cubicBezTo>
                    <a:pt x="56" y="1"/>
                    <a:pt x="0" y="56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6" y="252"/>
                    <a:pt x="254" y="196"/>
                    <a:pt x="254" y="126"/>
                  </a:cubicBezTo>
                  <a:cubicBezTo>
                    <a:pt x="254" y="56"/>
                    <a:pt x="193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5" name="Google Shape;6725;p55"/>
            <p:cNvSpPr/>
            <p:nvPr/>
          </p:nvSpPr>
          <p:spPr>
            <a:xfrm>
              <a:off x="2764534" y="3224209"/>
              <a:ext cx="255816" cy="5135"/>
            </a:xfrm>
            <a:custGeom>
              <a:avLst/>
              <a:gdLst/>
              <a:ahLst/>
              <a:cxnLst/>
              <a:rect l="l" t="t" r="r" b="b"/>
              <a:pathLst>
                <a:path w="6178" h="124" extrusionOk="0">
                  <a:moveTo>
                    <a:pt x="1" y="1"/>
                  </a:moveTo>
                  <a:lnTo>
                    <a:pt x="1" y="123"/>
                  </a:lnTo>
                  <a:lnTo>
                    <a:pt x="6177" y="123"/>
                  </a:lnTo>
                  <a:lnTo>
                    <a:pt x="6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6" name="Google Shape;6726;p55"/>
            <p:cNvSpPr/>
            <p:nvPr/>
          </p:nvSpPr>
          <p:spPr>
            <a:xfrm>
              <a:off x="3016370" y="3213941"/>
              <a:ext cx="26004" cy="26004"/>
            </a:xfrm>
            <a:custGeom>
              <a:avLst/>
              <a:gdLst/>
              <a:ahLst/>
              <a:cxnLst/>
              <a:rect l="l" t="t" r="r" b="b"/>
              <a:pathLst>
                <a:path w="628" h="628" extrusionOk="0">
                  <a:moveTo>
                    <a:pt x="316" y="0"/>
                  </a:moveTo>
                  <a:cubicBezTo>
                    <a:pt x="140" y="0"/>
                    <a:pt x="0" y="140"/>
                    <a:pt x="0" y="315"/>
                  </a:cubicBezTo>
                  <a:cubicBezTo>
                    <a:pt x="0" y="488"/>
                    <a:pt x="140" y="628"/>
                    <a:pt x="316" y="628"/>
                  </a:cubicBezTo>
                  <a:cubicBezTo>
                    <a:pt x="489" y="628"/>
                    <a:pt x="628" y="488"/>
                    <a:pt x="628" y="315"/>
                  </a:cubicBezTo>
                  <a:cubicBezTo>
                    <a:pt x="628" y="140"/>
                    <a:pt x="489" y="0"/>
                    <a:pt x="316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7" name="Google Shape;6727;p55"/>
            <p:cNvSpPr/>
            <p:nvPr/>
          </p:nvSpPr>
          <p:spPr>
            <a:xfrm>
              <a:off x="3024237" y="3221891"/>
              <a:ext cx="10518" cy="10435"/>
            </a:xfrm>
            <a:custGeom>
              <a:avLst/>
              <a:gdLst/>
              <a:ahLst/>
              <a:cxnLst/>
              <a:rect l="l" t="t" r="r" b="b"/>
              <a:pathLst>
                <a:path w="254" h="252" extrusionOk="0">
                  <a:moveTo>
                    <a:pt x="126" y="1"/>
                  </a:moveTo>
                  <a:cubicBezTo>
                    <a:pt x="56" y="1"/>
                    <a:pt x="0" y="57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5" y="252"/>
                    <a:pt x="254" y="196"/>
                    <a:pt x="251" y="126"/>
                  </a:cubicBezTo>
                  <a:cubicBezTo>
                    <a:pt x="251" y="57"/>
                    <a:pt x="195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8" name="Google Shape;6728;p55"/>
            <p:cNvSpPr/>
            <p:nvPr/>
          </p:nvSpPr>
          <p:spPr>
            <a:xfrm>
              <a:off x="2742464" y="3213941"/>
              <a:ext cx="26045" cy="26004"/>
            </a:xfrm>
            <a:custGeom>
              <a:avLst/>
              <a:gdLst/>
              <a:ahLst/>
              <a:cxnLst/>
              <a:rect l="l" t="t" r="r" b="b"/>
              <a:pathLst>
                <a:path w="629" h="628" extrusionOk="0">
                  <a:moveTo>
                    <a:pt x="313" y="0"/>
                  </a:moveTo>
                  <a:cubicBezTo>
                    <a:pt x="140" y="0"/>
                    <a:pt x="1" y="142"/>
                    <a:pt x="1" y="315"/>
                  </a:cubicBezTo>
                  <a:cubicBezTo>
                    <a:pt x="1" y="488"/>
                    <a:pt x="143" y="628"/>
                    <a:pt x="313" y="628"/>
                  </a:cubicBezTo>
                  <a:cubicBezTo>
                    <a:pt x="486" y="628"/>
                    <a:pt x="626" y="488"/>
                    <a:pt x="628" y="315"/>
                  </a:cubicBezTo>
                  <a:cubicBezTo>
                    <a:pt x="628" y="140"/>
                    <a:pt x="483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9" name="Google Shape;6729;p55"/>
            <p:cNvSpPr/>
            <p:nvPr/>
          </p:nvSpPr>
          <p:spPr>
            <a:xfrm>
              <a:off x="2750207" y="3221891"/>
              <a:ext cx="10435" cy="10435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126" y="1"/>
                  </a:moveTo>
                  <a:cubicBezTo>
                    <a:pt x="56" y="1"/>
                    <a:pt x="1" y="57"/>
                    <a:pt x="1" y="126"/>
                  </a:cubicBezTo>
                  <a:cubicBezTo>
                    <a:pt x="1" y="196"/>
                    <a:pt x="56" y="252"/>
                    <a:pt x="126" y="252"/>
                  </a:cubicBezTo>
                  <a:cubicBezTo>
                    <a:pt x="196" y="252"/>
                    <a:pt x="252" y="196"/>
                    <a:pt x="252" y="126"/>
                  </a:cubicBezTo>
                  <a:cubicBezTo>
                    <a:pt x="252" y="57"/>
                    <a:pt x="196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0" name="Google Shape;6730;p55"/>
            <p:cNvSpPr/>
            <p:nvPr/>
          </p:nvSpPr>
          <p:spPr>
            <a:xfrm>
              <a:off x="2821137" y="3155930"/>
              <a:ext cx="141904" cy="141904"/>
            </a:xfrm>
            <a:custGeom>
              <a:avLst/>
              <a:gdLst/>
              <a:ahLst/>
              <a:cxnLst/>
              <a:rect l="l" t="t" r="r" b="b"/>
              <a:pathLst>
                <a:path w="3427" h="3427" extrusionOk="0">
                  <a:moveTo>
                    <a:pt x="3340" y="1"/>
                  </a:moveTo>
                  <a:lnTo>
                    <a:pt x="1" y="3340"/>
                  </a:lnTo>
                  <a:lnTo>
                    <a:pt x="87" y="3427"/>
                  </a:lnTo>
                  <a:lnTo>
                    <a:pt x="3426" y="87"/>
                  </a:lnTo>
                  <a:lnTo>
                    <a:pt x="33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1" name="Google Shape;6731;p55"/>
            <p:cNvSpPr/>
            <p:nvPr/>
          </p:nvSpPr>
          <p:spPr>
            <a:xfrm>
              <a:off x="2956413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0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0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2" name="Google Shape;6732;p55"/>
            <p:cNvSpPr/>
            <p:nvPr/>
          </p:nvSpPr>
          <p:spPr>
            <a:xfrm>
              <a:off x="2962086" y="3149056"/>
              <a:ext cx="8820" cy="8033"/>
            </a:xfrm>
            <a:custGeom>
              <a:avLst/>
              <a:gdLst/>
              <a:ahLst/>
              <a:cxnLst/>
              <a:rect l="l" t="t" r="r" b="b"/>
              <a:pathLst>
                <a:path w="213" h="194" extrusionOk="0">
                  <a:moveTo>
                    <a:pt x="109" y="1"/>
                  </a:moveTo>
                  <a:cubicBezTo>
                    <a:pt x="84" y="1"/>
                    <a:pt x="59" y="11"/>
                    <a:pt x="39" y="30"/>
                  </a:cubicBezTo>
                  <a:cubicBezTo>
                    <a:pt x="0" y="64"/>
                    <a:pt x="0" y="128"/>
                    <a:pt x="39" y="167"/>
                  </a:cubicBezTo>
                  <a:cubicBezTo>
                    <a:pt x="56" y="185"/>
                    <a:pt x="80" y="194"/>
                    <a:pt x="105" y="194"/>
                  </a:cubicBezTo>
                  <a:cubicBezTo>
                    <a:pt x="131" y="194"/>
                    <a:pt x="156" y="185"/>
                    <a:pt x="176" y="167"/>
                  </a:cubicBezTo>
                  <a:cubicBezTo>
                    <a:pt x="212" y="128"/>
                    <a:pt x="212" y="64"/>
                    <a:pt x="176" y="30"/>
                  </a:cubicBezTo>
                  <a:cubicBezTo>
                    <a:pt x="158" y="11"/>
                    <a:pt x="133" y="1"/>
                    <a:pt x="10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3" name="Google Shape;6733;p55"/>
            <p:cNvSpPr/>
            <p:nvPr/>
          </p:nvSpPr>
          <p:spPr>
            <a:xfrm>
              <a:off x="2808425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3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3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4" name="Google Shape;6734;p55"/>
            <p:cNvSpPr/>
            <p:nvPr/>
          </p:nvSpPr>
          <p:spPr>
            <a:xfrm>
              <a:off x="2814305" y="3297003"/>
              <a:ext cx="8157" cy="8116"/>
            </a:xfrm>
            <a:custGeom>
              <a:avLst/>
              <a:gdLst/>
              <a:ahLst/>
              <a:cxnLst/>
              <a:rect l="l" t="t" r="r" b="b"/>
              <a:pathLst>
                <a:path w="197" h="196" extrusionOk="0">
                  <a:moveTo>
                    <a:pt x="99" y="0"/>
                  </a:moveTo>
                  <a:cubicBezTo>
                    <a:pt x="46" y="0"/>
                    <a:pt x="1" y="42"/>
                    <a:pt x="1" y="98"/>
                  </a:cubicBezTo>
                  <a:cubicBezTo>
                    <a:pt x="1" y="151"/>
                    <a:pt x="46" y="195"/>
                    <a:pt x="99" y="195"/>
                  </a:cubicBezTo>
                  <a:cubicBezTo>
                    <a:pt x="154" y="195"/>
                    <a:pt x="196" y="151"/>
                    <a:pt x="196" y="98"/>
                  </a:cubicBezTo>
                  <a:cubicBezTo>
                    <a:pt x="196" y="42"/>
                    <a:pt x="154" y="0"/>
                    <a:pt x="99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5" name="Google Shape;6735;p55"/>
            <p:cNvSpPr/>
            <p:nvPr/>
          </p:nvSpPr>
          <p:spPr>
            <a:xfrm>
              <a:off x="2821468" y="3156054"/>
              <a:ext cx="141904" cy="141779"/>
            </a:xfrm>
            <a:custGeom>
              <a:avLst/>
              <a:gdLst/>
              <a:ahLst/>
              <a:cxnLst/>
              <a:rect l="l" t="t" r="r" b="b"/>
              <a:pathLst>
                <a:path w="3427" h="3424" extrusionOk="0">
                  <a:moveTo>
                    <a:pt x="87" y="1"/>
                  </a:moveTo>
                  <a:lnTo>
                    <a:pt x="1" y="87"/>
                  </a:lnTo>
                  <a:lnTo>
                    <a:pt x="3340" y="3424"/>
                  </a:lnTo>
                  <a:lnTo>
                    <a:pt x="3427" y="3337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6" name="Google Shape;6736;p55"/>
            <p:cNvSpPr/>
            <p:nvPr/>
          </p:nvSpPr>
          <p:spPr>
            <a:xfrm>
              <a:off x="2956413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3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3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7" name="Google Shape;6737;p55"/>
            <p:cNvSpPr/>
            <p:nvPr/>
          </p:nvSpPr>
          <p:spPr>
            <a:xfrm>
              <a:off x="2962417" y="3297003"/>
              <a:ext cx="7992" cy="8116"/>
            </a:xfrm>
            <a:custGeom>
              <a:avLst/>
              <a:gdLst/>
              <a:ahLst/>
              <a:cxnLst/>
              <a:rect l="l" t="t" r="r" b="b"/>
              <a:pathLst>
                <a:path w="193" h="196" extrusionOk="0">
                  <a:moveTo>
                    <a:pt x="98" y="0"/>
                  </a:moveTo>
                  <a:cubicBezTo>
                    <a:pt x="42" y="0"/>
                    <a:pt x="0" y="42"/>
                    <a:pt x="0" y="98"/>
                  </a:cubicBezTo>
                  <a:cubicBezTo>
                    <a:pt x="0" y="151"/>
                    <a:pt x="42" y="195"/>
                    <a:pt x="98" y="195"/>
                  </a:cubicBezTo>
                  <a:cubicBezTo>
                    <a:pt x="151" y="195"/>
                    <a:pt x="193" y="151"/>
                    <a:pt x="193" y="98"/>
                  </a:cubicBezTo>
                  <a:cubicBezTo>
                    <a:pt x="193" y="42"/>
                    <a:pt x="151" y="0"/>
                    <a:pt x="98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8" name="Google Shape;6738;p55"/>
            <p:cNvSpPr/>
            <p:nvPr/>
          </p:nvSpPr>
          <p:spPr>
            <a:xfrm>
              <a:off x="2808425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0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0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9" name="Google Shape;6739;p55"/>
            <p:cNvSpPr/>
            <p:nvPr/>
          </p:nvSpPr>
          <p:spPr>
            <a:xfrm>
              <a:off x="2813974" y="3149056"/>
              <a:ext cx="8820" cy="7950"/>
            </a:xfrm>
            <a:custGeom>
              <a:avLst/>
              <a:gdLst/>
              <a:ahLst/>
              <a:cxnLst/>
              <a:rect l="l" t="t" r="r" b="b"/>
              <a:pathLst>
                <a:path w="213" h="192" extrusionOk="0">
                  <a:moveTo>
                    <a:pt x="107" y="1"/>
                  </a:moveTo>
                  <a:cubicBezTo>
                    <a:pt x="82" y="1"/>
                    <a:pt x="56" y="11"/>
                    <a:pt x="37" y="30"/>
                  </a:cubicBezTo>
                  <a:cubicBezTo>
                    <a:pt x="1" y="64"/>
                    <a:pt x="1" y="128"/>
                    <a:pt x="37" y="167"/>
                  </a:cubicBezTo>
                  <a:cubicBezTo>
                    <a:pt x="56" y="183"/>
                    <a:pt x="82" y="192"/>
                    <a:pt x="107" y="192"/>
                  </a:cubicBezTo>
                  <a:cubicBezTo>
                    <a:pt x="132" y="192"/>
                    <a:pt x="157" y="183"/>
                    <a:pt x="174" y="167"/>
                  </a:cubicBezTo>
                  <a:cubicBezTo>
                    <a:pt x="213" y="130"/>
                    <a:pt x="213" y="69"/>
                    <a:pt x="174" y="30"/>
                  </a:cubicBezTo>
                  <a:cubicBezTo>
                    <a:pt x="157" y="11"/>
                    <a:pt x="132" y="1"/>
                    <a:pt x="107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0" name="Google Shape;6740;p55"/>
            <p:cNvSpPr/>
            <p:nvPr/>
          </p:nvSpPr>
          <p:spPr>
            <a:xfrm>
              <a:off x="2870908" y="3204583"/>
              <a:ext cx="42236" cy="42194"/>
            </a:xfrm>
            <a:custGeom>
              <a:avLst/>
              <a:gdLst/>
              <a:ahLst/>
              <a:cxnLst/>
              <a:rect l="l" t="t" r="r" b="b"/>
              <a:pathLst>
                <a:path w="1020" h="1019" extrusionOk="0">
                  <a:moveTo>
                    <a:pt x="512" y="0"/>
                  </a:moveTo>
                  <a:cubicBezTo>
                    <a:pt x="233" y="0"/>
                    <a:pt x="1" y="226"/>
                    <a:pt x="1" y="508"/>
                  </a:cubicBezTo>
                  <a:cubicBezTo>
                    <a:pt x="1" y="787"/>
                    <a:pt x="233" y="1019"/>
                    <a:pt x="512" y="1019"/>
                  </a:cubicBezTo>
                  <a:cubicBezTo>
                    <a:pt x="790" y="1019"/>
                    <a:pt x="1019" y="793"/>
                    <a:pt x="1019" y="508"/>
                  </a:cubicBezTo>
                  <a:cubicBezTo>
                    <a:pt x="1019" y="226"/>
                    <a:pt x="793" y="0"/>
                    <a:pt x="5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1" name="Google Shape;6741;p55"/>
            <p:cNvSpPr/>
            <p:nvPr/>
          </p:nvSpPr>
          <p:spPr>
            <a:xfrm>
              <a:off x="2805444" y="2734408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1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3"/>
                  </a:cubicBezTo>
                  <a:cubicBezTo>
                    <a:pt x="1320" y="1098"/>
                    <a:pt x="1151" y="1067"/>
                    <a:pt x="981" y="1067"/>
                  </a:cubicBezTo>
                  <a:cubicBezTo>
                    <a:pt x="891" y="1067"/>
                    <a:pt x="800" y="1076"/>
                    <a:pt x="712" y="1092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3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9"/>
                    <a:pt x="572" y="3471"/>
                    <a:pt x="787" y="3987"/>
                  </a:cubicBezTo>
                  <a:cubicBezTo>
                    <a:pt x="811" y="4001"/>
                    <a:pt x="838" y="4007"/>
                    <a:pt x="866" y="4007"/>
                  </a:cubicBezTo>
                  <a:cubicBezTo>
                    <a:pt x="899" y="4007"/>
                    <a:pt x="934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5"/>
                    <a:pt x="2028" y="3276"/>
                  </a:cubicBezTo>
                  <a:cubicBezTo>
                    <a:pt x="2253" y="3675"/>
                    <a:pt x="2706" y="3912"/>
                    <a:pt x="3161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3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32"/>
                    <a:pt x="4034" y="1876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2" name="Google Shape;6742;p55"/>
            <p:cNvSpPr/>
            <p:nvPr/>
          </p:nvSpPr>
          <p:spPr>
            <a:xfrm>
              <a:off x="2878196" y="2757762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92"/>
                    <a:pt x="165" y="215"/>
                    <a:pt x="90" y="355"/>
                  </a:cubicBezTo>
                  <a:cubicBezTo>
                    <a:pt x="1" y="530"/>
                    <a:pt x="12" y="748"/>
                    <a:pt x="70" y="941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4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3" name="Google Shape;6743;p55"/>
            <p:cNvSpPr/>
            <p:nvPr/>
          </p:nvSpPr>
          <p:spPr>
            <a:xfrm>
              <a:off x="2886187" y="2772668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2"/>
                  </a:cubicBezTo>
                  <a:cubicBezTo>
                    <a:pt x="0" y="276"/>
                    <a:pt x="3" y="385"/>
                    <a:pt x="34" y="483"/>
                  </a:cubicBezTo>
                  <a:cubicBezTo>
                    <a:pt x="64" y="581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5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4" name="Google Shape;6744;p55"/>
            <p:cNvSpPr/>
            <p:nvPr/>
          </p:nvSpPr>
          <p:spPr>
            <a:xfrm>
              <a:off x="2898899" y="2830306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2"/>
                    <a:pt x="106" y="625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8"/>
                    <a:pt x="720" y="1186"/>
                    <a:pt x="871" y="1189"/>
                  </a:cubicBezTo>
                  <a:cubicBezTo>
                    <a:pt x="912" y="1038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5" name="Google Shape;6745;p55"/>
            <p:cNvSpPr/>
            <p:nvPr/>
          </p:nvSpPr>
          <p:spPr>
            <a:xfrm>
              <a:off x="2907677" y="28424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9"/>
                    <a:pt x="25" y="215"/>
                    <a:pt x="56" y="318"/>
                  </a:cubicBezTo>
                  <a:cubicBezTo>
                    <a:pt x="87" y="416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28"/>
                    <a:pt x="486" y="430"/>
                    <a:pt x="463" y="349"/>
                  </a:cubicBezTo>
                  <a:cubicBezTo>
                    <a:pt x="438" y="251"/>
                    <a:pt x="363" y="170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6" name="Google Shape;6746;p55"/>
            <p:cNvSpPr/>
            <p:nvPr/>
          </p:nvSpPr>
          <p:spPr>
            <a:xfrm>
              <a:off x="2848755" y="2829934"/>
              <a:ext cx="38964" cy="49979"/>
            </a:xfrm>
            <a:custGeom>
              <a:avLst/>
              <a:gdLst/>
              <a:ahLst/>
              <a:cxnLst/>
              <a:rect l="l" t="t" r="r" b="b"/>
              <a:pathLst>
                <a:path w="941" h="1207" extrusionOk="0">
                  <a:moveTo>
                    <a:pt x="940" y="1"/>
                  </a:moveTo>
                  <a:cubicBezTo>
                    <a:pt x="748" y="65"/>
                    <a:pt x="564" y="132"/>
                    <a:pt x="394" y="238"/>
                  </a:cubicBezTo>
                  <a:cubicBezTo>
                    <a:pt x="226" y="347"/>
                    <a:pt x="78" y="509"/>
                    <a:pt x="34" y="704"/>
                  </a:cubicBezTo>
                  <a:cubicBezTo>
                    <a:pt x="0" y="860"/>
                    <a:pt x="39" y="1053"/>
                    <a:pt x="84" y="1206"/>
                  </a:cubicBezTo>
                  <a:cubicBezTo>
                    <a:pt x="235" y="1198"/>
                    <a:pt x="391" y="1192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5"/>
                    <a:pt x="935" y="216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7" name="Google Shape;6747;p55"/>
            <p:cNvSpPr/>
            <p:nvPr/>
          </p:nvSpPr>
          <p:spPr>
            <a:xfrm>
              <a:off x="2856954" y="2839788"/>
              <a:ext cx="23602" cy="30062"/>
            </a:xfrm>
            <a:custGeom>
              <a:avLst/>
              <a:gdLst/>
              <a:ahLst/>
              <a:cxnLst/>
              <a:rect l="l" t="t" r="r" b="b"/>
              <a:pathLst>
                <a:path w="570" h="726" extrusionOk="0">
                  <a:moveTo>
                    <a:pt x="570" y="0"/>
                  </a:moveTo>
                  <a:lnTo>
                    <a:pt x="570" y="0"/>
                  </a:lnTo>
                  <a:cubicBezTo>
                    <a:pt x="455" y="39"/>
                    <a:pt x="338" y="78"/>
                    <a:pt x="240" y="145"/>
                  </a:cubicBezTo>
                  <a:cubicBezTo>
                    <a:pt x="140" y="209"/>
                    <a:pt x="53" y="304"/>
                    <a:pt x="26" y="424"/>
                  </a:cubicBezTo>
                  <a:cubicBezTo>
                    <a:pt x="0" y="522"/>
                    <a:pt x="26" y="636"/>
                    <a:pt x="53" y="725"/>
                  </a:cubicBezTo>
                  <a:cubicBezTo>
                    <a:pt x="143" y="723"/>
                    <a:pt x="238" y="720"/>
                    <a:pt x="316" y="675"/>
                  </a:cubicBezTo>
                  <a:cubicBezTo>
                    <a:pt x="419" y="614"/>
                    <a:pt x="475" y="494"/>
                    <a:pt x="511" y="377"/>
                  </a:cubicBezTo>
                  <a:cubicBezTo>
                    <a:pt x="544" y="257"/>
                    <a:pt x="567" y="131"/>
                    <a:pt x="5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8" name="Google Shape;6748;p55"/>
            <p:cNvSpPr/>
            <p:nvPr/>
          </p:nvSpPr>
          <p:spPr>
            <a:xfrm>
              <a:off x="2826230" y="2794158"/>
              <a:ext cx="56852" cy="31594"/>
            </a:xfrm>
            <a:custGeom>
              <a:avLst/>
              <a:gdLst/>
              <a:ahLst/>
              <a:cxnLst/>
              <a:rect l="l" t="t" r="r" b="b"/>
              <a:pathLst>
                <a:path w="1373" h="763" extrusionOk="0">
                  <a:moveTo>
                    <a:pt x="475" y="0"/>
                  </a:moveTo>
                  <a:cubicBezTo>
                    <a:pt x="472" y="0"/>
                    <a:pt x="469" y="0"/>
                    <a:pt x="466" y="0"/>
                  </a:cubicBezTo>
                  <a:cubicBezTo>
                    <a:pt x="313" y="9"/>
                    <a:pt x="137" y="95"/>
                    <a:pt x="0" y="176"/>
                  </a:cubicBezTo>
                  <a:cubicBezTo>
                    <a:pt x="45" y="318"/>
                    <a:pt x="90" y="466"/>
                    <a:pt x="193" y="572"/>
                  </a:cubicBezTo>
                  <a:cubicBezTo>
                    <a:pt x="332" y="717"/>
                    <a:pt x="547" y="759"/>
                    <a:pt x="745" y="762"/>
                  </a:cubicBezTo>
                  <a:cubicBezTo>
                    <a:pt x="768" y="762"/>
                    <a:pt x="792" y="763"/>
                    <a:pt x="815" y="763"/>
                  </a:cubicBezTo>
                  <a:cubicBezTo>
                    <a:pt x="1002" y="763"/>
                    <a:pt x="1192" y="743"/>
                    <a:pt x="1373" y="703"/>
                  </a:cubicBezTo>
                  <a:cubicBezTo>
                    <a:pt x="1264" y="536"/>
                    <a:pt x="1153" y="368"/>
                    <a:pt x="1007" y="232"/>
                  </a:cubicBezTo>
                  <a:cubicBezTo>
                    <a:pt x="864" y="97"/>
                    <a:pt x="675" y="0"/>
                    <a:pt x="47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9" name="Google Shape;6749;p55"/>
            <p:cNvSpPr/>
            <p:nvPr/>
          </p:nvSpPr>
          <p:spPr>
            <a:xfrm>
              <a:off x="2840557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5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5" y="378"/>
                    <a:pt x="412" y="378"/>
                    <a:pt x="430" y="378"/>
                  </a:cubicBezTo>
                  <a:cubicBezTo>
                    <a:pt x="517" y="378"/>
                    <a:pt x="606" y="368"/>
                    <a:pt x="689" y="349"/>
                  </a:cubicBezTo>
                  <a:cubicBezTo>
                    <a:pt x="634" y="265"/>
                    <a:pt x="578" y="182"/>
                    <a:pt x="505" y="117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0" name="Google Shape;6750;p55"/>
            <p:cNvSpPr/>
            <p:nvPr/>
          </p:nvSpPr>
          <p:spPr>
            <a:xfrm>
              <a:off x="2902336" y="2794158"/>
              <a:ext cx="56894" cy="31594"/>
            </a:xfrm>
            <a:custGeom>
              <a:avLst/>
              <a:gdLst/>
              <a:ahLst/>
              <a:cxnLst/>
              <a:rect l="l" t="t" r="r" b="b"/>
              <a:pathLst>
                <a:path w="1374" h="763" extrusionOk="0">
                  <a:moveTo>
                    <a:pt x="899" y="0"/>
                  </a:moveTo>
                  <a:cubicBezTo>
                    <a:pt x="698" y="0"/>
                    <a:pt x="509" y="97"/>
                    <a:pt x="366" y="232"/>
                  </a:cubicBezTo>
                  <a:cubicBezTo>
                    <a:pt x="218" y="368"/>
                    <a:pt x="107" y="536"/>
                    <a:pt x="1" y="703"/>
                  </a:cubicBezTo>
                  <a:cubicBezTo>
                    <a:pt x="182" y="743"/>
                    <a:pt x="372" y="763"/>
                    <a:pt x="559" y="763"/>
                  </a:cubicBezTo>
                  <a:cubicBezTo>
                    <a:pt x="582" y="763"/>
                    <a:pt x="605" y="762"/>
                    <a:pt x="628" y="762"/>
                  </a:cubicBezTo>
                  <a:cubicBezTo>
                    <a:pt x="827" y="759"/>
                    <a:pt x="1041" y="717"/>
                    <a:pt x="1181" y="572"/>
                  </a:cubicBezTo>
                  <a:cubicBezTo>
                    <a:pt x="1284" y="466"/>
                    <a:pt x="1332" y="318"/>
                    <a:pt x="1373" y="176"/>
                  </a:cubicBezTo>
                  <a:cubicBezTo>
                    <a:pt x="1237" y="95"/>
                    <a:pt x="1061" y="9"/>
                    <a:pt x="907" y="0"/>
                  </a:cubicBezTo>
                  <a:cubicBezTo>
                    <a:pt x="905" y="0"/>
                    <a:pt x="902" y="0"/>
                    <a:pt x="899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1" name="Google Shape;6751;p55"/>
            <p:cNvSpPr/>
            <p:nvPr/>
          </p:nvSpPr>
          <p:spPr>
            <a:xfrm>
              <a:off x="2916331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445" y="0"/>
                  </a:moveTo>
                  <a:cubicBezTo>
                    <a:pt x="347" y="0"/>
                    <a:pt x="255" y="52"/>
                    <a:pt x="184" y="117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86" y="368"/>
                    <a:pt x="173" y="378"/>
                    <a:pt x="259" y="378"/>
                  </a:cubicBezTo>
                  <a:cubicBezTo>
                    <a:pt x="277" y="378"/>
                    <a:pt x="295" y="378"/>
                    <a:pt x="313" y="377"/>
                  </a:cubicBezTo>
                  <a:cubicBezTo>
                    <a:pt x="416" y="374"/>
                    <a:pt x="522" y="357"/>
                    <a:pt x="592" y="285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2" name="Google Shape;6752;p55"/>
            <p:cNvSpPr/>
            <p:nvPr/>
          </p:nvSpPr>
          <p:spPr>
            <a:xfrm>
              <a:off x="2805444" y="3527432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0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2"/>
                  </a:cubicBezTo>
                  <a:cubicBezTo>
                    <a:pt x="1321" y="1097"/>
                    <a:pt x="1154" y="1066"/>
                    <a:pt x="986" y="1066"/>
                  </a:cubicBezTo>
                  <a:cubicBezTo>
                    <a:pt x="894" y="1066"/>
                    <a:pt x="802" y="1076"/>
                    <a:pt x="712" y="1091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2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8"/>
                    <a:pt x="572" y="3468"/>
                    <a:pt x="787" y="3985"/>
                  </a:cubicBezTo>
                  <a:cubicBezTo>
                    <a:pt x="812" y="4000"/>
                    <a:pt x="840" y="4006"/>
                    <a:pt x="869" y="4006"/>
                  </a:cubicBezTo>
                  <a:cubicBezTo>
                    <a:pt x="901" y="4006"/>
                    <a:pt x="935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2"/>
                    <a:pt x="2028" y="3273"/>
                  </a:cubicBezTo>
                  <a:cubicBezTo>
                    <a:pt x="2253" y="3674"/>
                    <a:pt x="2706" y="3912"/>
                    <a:pt x="3162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0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27"/>
                    <a:pt x="4034" y="1873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3" name="Google Shape;6753;p55"/>
            <p:cNvSpPr/>
            <p:nvPr/>
          </p:nvSpPr>
          <p:spPr>
            <a:xfrm>
              <a:off x="2878196" y="3550785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87"/>
                    <a:pt x="165" y="215"/>
                    <a:pt x="90" y="352"/>
                  </a:cubicBezTo>
                  <a:cubicBezTo>
                    <a:pt x="1" y="530"/>
                    <a:pt x="12" y="748"/>
                    <a:pt x="70" y="938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3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4" name="Google Shape;6754;p55"/>
            <p:cNvSpPr/>
            <p:nvPr/>
          </p:nvSpPr>
          <p:spPr>
            <a:xfrm>
              <a:off x="2886187" y="3565692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1"/>
                  </a:cubicBezTo>
                  <a:cubicBezTo>
                    <a:pt x="0" y="276"/>
                    <a:pt x="3" y="382"/>
                    <a:pt x="34" y="480"/>
                  </a:cubicBezTo>
                  <a:cubicBezTo>
                    <a:pt x="64" y="580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4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5" name="Google Shape;6755;p55"/>
            <p:cNvSpPr/>
            <p:nvPr/>
          </p:nvSpPr>
          <p:spPr>
            <a:xfrm>
              <a:off x="2898899" y="3623330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1"/>
                    <a:pt x="106" y="622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7"/>
                    <a:pt x="720" y="1186"/>
                    <a:pt x="871" y="1189"/>
                  </a:cubicBezTo>
                  <a:cubicBezTo>
                    <a:pt x="912" y="1035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6" name="Google Shape;6756;p55"/>
            <p:cNvSpPr/>
            <p:nvPr/>
          </p:nvSpPr>
          <p:spPr>
            <a:xfrm>
              <a:off x="2907677" y="36353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6"/>
                    <a:pt x="25" y="215"/>
                    <a:pt x="56" y="316"/>
                  </a:cubicBezTo>
                  <a:cubicBezTo>
                    <a:pt x="87" y="413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30"/>
                    <a:pt x="486" y="433"/>
                    <a:pt x="463" y="349"/>
                  </a:cubicBezTo>
                  <a:cubicBezTo>
                    <a:pt x="438" y="251"/>
                    <a:pt x="363" y="171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7" name="Google Shape;6757;p55"/>
            <p:cNvSpPr/>
            <p:nvPr/>
          </p:nvSpPr>
          <p:spPr>
            <a:xfrm>
              <a:off x="2848755" y="3622957"/>
              <a:ext cx="38964" cy="49855"/>
            </a:xfrm>
            <a:custGeom>
              <a:avLst/>
              <a:gdLst/>
              <a:ahLst/>
              <a:cxnLst/>
              <a:rect l="l" t="t" r="r" b="b"/>
              <a:pathLst>
                <a:path w="941" h="1204" extrusionOk="0">
                  <a:moveTo>
                    <a:pt x="940" y="1"/>
                  </a:moveTo>
                  <a:lnTo>
                    <a:pt x="940" y="1"/>
                  </a:lnTo>
                  <a:cubicBezTo>
                    <a:pt x="748" y="65"/>
                    <a:pt x="564" y="129"/>
                    <a:pt x="394" y="238"/>
                  </a:cubicBezTo>
                  <a:cubicBezTo>
                    <a:pt x="224" y="347"/>
                    <a:pt x="78" y="506"/>
                    <a:pt x="34" y="704"/>
                  </a:cubicBezTo>
                  <a:cubicBezTo>
                    <a:pt x="0" y="860"/>
                    <a:pt x="39" y="1053"/>
                    <a:pt x="84" y="1203"/>
                  </a:cubicBezTo>
                  <a:cubicBezTo>
                    <a:pt x="235" y="1198"/>
                    <a:pt x="391" y="1189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2"/>
                    <a:pt x="935" y="213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8" name="Google Shape;6758;p55"/>
            <p:cNvSpPr/>
            <p:nvPr/>
          </p:nvSpPr>
          <p:spPr>
            <a:xfrm>
              <a:off x="2856954" y="3632771"/>
              <a:ext cx="23602" cy="30103"/>
            </a:xfrm>
            <a:custGeom>
              <a:avLst/>
              <a:gdLst/>
              <a:ahLst/>
              <a:cxnLst/>
              <a:rect l="l" t="t" r="r" b="b"/>
              <a:pathLst>
                <a:path w="570" h="727" extrusionOk="0">
                  <a:moveTo>
                    <a:pt x="570" y="1"/>
                  </a:moveTo>
                  <a:lnTo>
                    <a:pt x="570" y="1"/>
                  </a:lnTo>
                  <a:cubicBezTo>
                    <a:pt x="455" y="40"/>
                    <a:pt x="338" y="79"/>
                    <a:pt x="240" y="146"/>
                  </a:cubicBezTo>
                  <a:cubicBezTo>
                    <a:pt x="140" y="210"/>
                    <a:pt x="53" y="305"/>
                    <a:pt x="26" y="425"/>
                  </a:cubicBezTo>
                  <a:cubicBezTo>
                    <a:pt x="0" y="523"/>
                    <a:pt x="26" y="637"/>
                    <a:pt x="53" y="726"/>
                  </a:cubicBezTo>
                  <a:cubicBezTo>
                    <a:pt x="143" y="724"/>
                    <a:pt x="238" y="721"/>
                    <a:pt x="316" y="676"/>
                  </a:cubicBezTo>
                  <a:cubicBezTo>
                    <a:pt x="419" y="615"/>
                    <a:pt x="475" y="495"/>
                    <a:pt x="511" y="378"/>
                  </a:cubicBezTo>
                  <a:cubicBezTo>
                    <a:pt x="544" y="258"/>
                    <a:pt x="567" y="132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9" name="Google Shape;6759;p55"/>
            <p:cNvSpPr/>
            <p:nvPr/>
          </p:nvSpPr>
          <p:spPr>
            <a:xfrm>
              <a:off x="2826230" y="3587140"/>
              <a:ext cx="56852" cy="31635"/>
            </a:xfrm>
            <a:custGeom>
              <a:avLst/>
              <a:gdLst/>
              <a:ahLst/>
              <a:cxnLst/>
              <a:rect l="l" t="t" r="r" b="b"/>
              <a:pathLst>
                <a:path w="1373" h="764" extrusionOk="0">
                  <a:moveTo>
                    <a:pt x="475" y="1"/>
                  </a:moveTo>
                  <a:cubicBezTo>
                    <a:pt x="472" y="1"/>
                    <a:pt x="469" y="1"/>
                    <a:pt x="466" y="1"/>
                  </a:cubicBezTo>
                  <a:cubicBezTo>
                    <a:pt x="313" y="9"/>
                    <a:pt x="137" y="96"/>
                    <a:pt x="0" y="177"/>
                  </a:cubicBezTo>
                  <a:cubicBezTo>
                    <a:pt x="45" y="319"/>
                    <a:pt x="90" y="467"/>
                    <a:pt x="193" y="573"/>
                  </a:cubicBezTo>
                  <a:cubicBezTo>
                    <a:pt x="332" y="718"/>
                    <a:pt x="547" y="760"/>
                    <a:pt x="745" y="763"/>
                  </a:cubicBezTo>
                  <a:cubicBezTo>
                    <a:pt x="768" y="763"/>
                    <a:pt x="792" y="764"/>
                    <a:pt x="815" y="764"/>
                  </a:cubicBezTo>
                  <a:cubicBezTo>
                    <a:pt x="1002" y="764"/>
                    <a:pt x="1192" y="744"/>
                    <a:pt x="1373" y="704"/>
                  </a:cubicBezTo>
                  <a:cubicBezTo>
                    <a:pt x="1264" y="537"/>
                    <a:pt x="1153" y="369"/>
                    <a:pt x="1007" y="233"/>
                  </a:cubicBezTo>
                  <a:cubicBezTo>
                    <a:pt x="864" y="98"/>
                    <a:pt x="675" y="1"/>
                    <a:pt x="475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0" name="Google Shape;6760;p55"/>
            <p:cNvSpPr/>
            <p:nvPr/>
          </p:nvSpPr>
          <p:spPr>
            <a:xfrm>
              <a:off x="2840557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2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0" y="377"/>
                    <a:pt x="402" y="377"/>
                    <a:pt x="415" y="377"/>
                  </a:cubicBezTo>
                  <a:cubicBezTo>
                    <a:pt x="507" y="377"/>
                    <a:pt x="601" y="368"/>
                    <a:pt x="689" y="349"/>
                  </a:cubicBezTo>
                  <a:cubicBezTo>
                    <a:pt x="634" y="265"/>
                    <a:pt x="578" y="182"/>
                    <a:pt x="505" y="115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1" name="Google Shape;6761;p55"/>
            <p:cNvSpPr/>
            <p:nvPr/>
          </p:nvSpPr>
          <p:spPr>
            <a:xfrm>
              <a:off x="2902336" y="3587140"/>
              <a:ext cx="56894" cy="31635"/>
            </a:xfrm>
            <a:custGeom>
              <a:avLst/>
              <a:gdLst/>
              <a:ahLst/>
              <a:cxnLst/>
              <a:rect l="l" t="t" r="r" b="b"/>
              <a:pathLst>
                <a:path w="1374" h="764" extrusionOk="0">
                  <a:moveTo>
                    <a:pt x="899" y="1"/>
                  </a:moveTo>
                  <a:cubicBezTo>
                    <a:pt x="698" y="1"/>
                    <a:pt x="509" y="98"/>
                    <a:pt x="366" y="233"/>
                  </a:cubicBezTo>
                  <a:cubicBezTo>
                    <a:pt x="218" y="369"/>
                    <a:pt x="107" y="537"/>
                    <a:pt x="1" y="704"/>
                  </a:cubicBezTo>
                  <a:cubicBezTo>
                    <a:pt x="182" y="744"/>
                    <a:pt x="372" y="764"/>
                    <a:pt x="559" y="764"/>
                  </a:cubicBezTo>
                  <a:cubicBezTo>
                    <a:pt x="582" y="764"/>
                    <a:pt x="605" y="763"/>
                    <a:pt x="628" y="763"/>
                  </a:cubicBezTo>
                  <a:cubicBezTo>
                    <a:pt x="827" y="760"/>
                    <a:pt x="1041" y="718"/>
                    <a:pt x="1181" y="573"/>
                  </a:cubicBezTo>
                  <a:cubicBezTo>
                    <a:pt x="1284" y="467"/>
                    <a:pt x="1332" y="319"/>
                    <a:pt x="1373" y="177"/>
                  </a:cubicBezTo>
                  <a:cubicBezTo>
                    <a:pt x="1237" y="96"/>
                    <a:pt x="1061" y="9"/>
                    <a:pt x="907" y="1"/>
                  </a:cubicBezTo>
                  <a:cubicBezTo>
                    <a:pt x="905" y="1"/>
                    <a:pt x="902" y="1"/>
                    <a:pt x="899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2" name="Google Shape;6762;p55"/>
            <p:cNvSpPr/>
            <p:nvPr/>
          </p:nvSpPr>
          <p:spPr>
            <a:xfrm>
              <a:off x="2916331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445" y="0"/>
                  </a:moveTo>
                  <a:cubicBezTo>
                    <a:pt x="347" y="0"/>
                    <a:pt x="255" y="52"/>
                    <a:pt x="184" y="115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91" y="368"/>
                    <a:pt x="184" y="377"/>
                    <a:pt x="275" y="377"/>
                  </a:cubicBezTo>
                  <a:cubicBezTo>
                    <a:pt x="287" y="377"/>
                    <a:pt x="300" y="377"/>
                    <a:pt x="313" y="377"/>
                  </a:cubicBezTo>
                  <a:cubicBezTo>
                    <a:pt x="416" y="374"/>
                    <a:pt x="522" y="357"/>
                    <a:pt x="592" y="282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3" name="Google Shape;6763;p55"/>
            <p:cNvSpPr/>
            <p:nvPr/>
          </p:nvSpPr>
          <p:spPr>
            <a:xfrm>
              <a:off x="2595884" y="2643976"/>
              <a:ext cx="661402" cy="1123096"/>
            </a:xfrm>
            <a:custGeom>
              <a:avLst/>
              <a:gdLst/>
              <a:ahLst/>
              <a:cxnLst/>
              <a:rect l="l" t="t" r="r" b="b"/>
              <a:pathLst>
                <a:path w="15973" h="27123" extrusionOk="0">
                  <a:moveTo>
                    <a:pt x="7154" y="0"/>
                  </a:moveTo>
                  <a:cubicBezTo>
                    <a:pt x="6052" y="0"/>
                    <a:pt x="4994" y="204"/>
                    <a:pt x="4021" y="578"/>
                  </a:cubicBezTo>
                  <a:cubicBezTo>
                    <a:pt x="4760" y="648"/>
                    <a:pt x="5491" y="809"/>
                    <a:pt x="6183" y="1074"/>
                  </a:cubicBezTo>
                  <a:cubicBezTo>
                    <a:pt x="9263" y="2255"/>
                    <a:pt x="11439" y="5223"/>
                    <a:pt x="12231" y="8420"/>
                  </a:cubicBezTo>
                  <a:cubicBezTo>
                    <a:pt x="13020" y="11620"/>
                    <a:pt x="12574" y="15021"/>
                    <a:pt x="11592" y="18170"/>
                  </a:cubicBezTo>
                  <a:cubicBezTo>
                    <a:pt x="10699" y="21021"/>
                    <a:pt x="9045" y="24026"/>
                    <a:pt x="6169" y="24841"/>
                  </a:cubicBezTo>
                  <a:cubicBezTo>
                    <a:pt x="5663" y="24985"/>
                    <a:pt x="5145" y="25051"/>
                    <a:pt x="4625" y="25051"/>
                  </a:cubicBezTo>
                  <a:cubicBezTo>
                    <a:pt x="3244" y="25051"/>
                    <a:pt x="1849" y="24585"/>
                    <a:pt x="645" y="23875"/>
                  </a:cubicBezTo>
                  <a:cubicBezTo>
                    <a:pt x="422" y="23747"/>
                    <a:pt x="210" y="23608"/>
                    <a:pt x="0" y="23463"/>
                  </a:cubicBezTo>
                  <a:lnTo>
                    <a:pt x="0" y="23463"/>
                  </a:lnTo>
                  <a:cubicBezTo>
                    <a:pt x="1602" y="25678"/>
                    <a:pt x="4207" y="27123"/>
                    <a:pt x="7154" y="27123"/>
                  </a:cubicBezTo>
                  <a:cubicBezTo>
                    <a:pt x="12024" y="27123"/>
                    <a:pt x="15972" y="23175"/>
                    <a:pt x="15972" y="18301"/>
                  </a:cubicBezTo>
                  <a:lnTo>
                    <a:pt x="15972" y="8822"/>
                  </a:lnTo>
                  <a:cubicBezTo>
                    <a:pt x="15972" y="3954"/>
                    <a:pt x="12024" y="0"/>
                    <a:pt x="715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4" name="Google Shape;6764;p55"/>
            <p:cNvSpPr/>
            <p:nvPr/>
          </p:nvSpPr>
          <p:spPr>
            <a:xfrm>
              <a:off x="2730704" y="2612092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67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5" name="Google Shape;6765;p55"/>
            <p:cNvSpPr/>
            <p:nvPr/>
          </p:nvSpPr>
          <p:spPr>
            <a:xfrm>
              <a:off x="2731284" y="2616606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7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6" name="Google Shape;6766;p55"/>
            <p:cNvSpPr/>
            <p:nvPr/>
          </p:nvSpPr>
          <p:spPr>
            <a:xfrm>
              <a:off x="2767888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4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4" y="4412"/>
                    <a:pt x="235" y="4412"/>
                  </a:cubicBezTo>
                  <a:cubicBezTo>
                    <a:pt x="363" y="4412"/>
                    <a:pt x="472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7" name="Google Shape;6767;p55"/>
            <p:cNvSpPr/>
            <p:nvPr/>
          </p:nvSpPr>
          <p:spPr>
            <a:xfrm>
              <a:off x="2800226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8" name="Google Shape;6768;p55"/>
            <p:cNvSpPr/>
            <p:nvPr/>
          </p:nvSpPr>
          <p:spPr>
            <a:xfrm>
              <a:off x="2832565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9" name="Google Shape;6769;p55"/>
            <p:cNvSpPr/>
            <p:nvPr/>
          </p:nvSpPr>
          <p:spPr>
            <a:xfrm>
              <a:off x="2864821" y="3764693"/>
              <a:ext cx="19296" cy="182690"/>
            </a:xfrm>
            <a:custGeom>
              <a:avLst/>
              <a:gdLst/>
              <a:ahLst/>
              <a:cxnLst/>
              <a:rect l="l" t="t" r="r" b="b"/>
              <a:pathLst>
                <a:path w="466" h="4412" extrusionOk="0">
                  <a:moveTo>
                    <a:pt x="232" y="1"/>
                  </a:moveTo>
                  <a:cubicBezTo>
                    <a:pt x="103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3" y="4412"/>
                    <a:pt x="232" y="4412"/>
                  </a:cubicBezTo>
                  <a:cubicBezTo>
                    <a:pt x="363" y="4412"/>
                    <a:pt x="466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0" name="Google Shape;6770;p55"/>
            <p:cNvSpPr/>
            <p:nvPr/>
          </p:nvSpPr>
          <p:spPr>
            <a:xfrm>
              <a:off x="2899810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5" y="4412"/>
                  </a:cubicBezTo>
                  <a:cubicBezTo>
                    <a:pt x="369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1" name="Google Shape;6771;p55"/>
            <p:cNvSpPr/>
            <p:nvPr/>
          </p:nvSpPr>
          <p:spPr>
            <a:xfrm>
              <a:off x="2932149" y="3764693"/>
              <a:ext cx="19586" cy="182690"/>
            </a:xfrm>
            <a:custGeom>
              <a:avLst/>
              <a:gdLst/>
              <a:ahLst/>
              <a:cxnLst/>
              <a:rect l="l" t="t" r="r" b="b"/>
              <a:pathLst>
                <a:path w="473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2" name="Google Shape;6772;p55"/>
            <p:cNvSpPr/>
            <p:nvPr/>
          </p:nvSpPr>
          <p:spPr>
            <a:xfrm>
              <a:off x="2964487" y="3764693"/>
              <a:ext cx="19462" cy="182690"/>
            </a:xfrm>
            <a:custGeom>
              <a:avLst/>
              <a:gdLst/>
              <a:ahLst/>
              <a:cxnLst/>
              <a:rect l="l" t="t" r="r" b="b"/>
              <a:pathLst>
                <a:path w="470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3" name="Google Shape;6773;p55"/>
            <p:cNvSpPr/>
            <p:nvPr/>
          </p:nvSpPr>
          <p:spPr>
            <a:xfrm>
              <a:off x="2996743" y="3764693"/>
              <a:ext cx="19420" cy="182690"/>
            </a:xfrm>
            <a:custGeom>
              <a:avLst/>
              <a:gdLst/>
              <a:ahLst/>
              <a:cxnLst/>
              <a:rect l="l" t="t" r="r" b="b"/>
              <a:pathLst>
                <a:path w="469" h="4412" extrusionOk="0">
                  <a:moveTo>
                    <a:pt x="234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4" y="4412"/>
                  </a:cubicBezTo>
                  <a:cubicBezTo>
                    <a:pt x="366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4" name="Google Shape;6774;p55"/>
            <p:cNvSpPr/>
            <p:nvPr/>
          </p:nvSpPr>
          <p:spPr>
            <a:xfrm>
              <a:off x="2730704" y="3729248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70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5" name="Google Shape;6775;p55"/>
            <p:cNvSpPr/>
            <p:nvPr/>
          </p:nvSpPr>
          <p:spPr>
            <a:xfrm>
              <a:off x="2731284" y="3733762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9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6" name="Google Shape;6776;p55"/>
            <p:cNvSpPr/>
            <p:nvPr/>
          </p:nvSpPr>
          <p:spPr>
            <a:xfrm>
              <a:off x="2839522" y="4211762"/>
              <a:ext cx="105962" cy="106086"/>
            </a:xfrm>
            <a:custGeom>
              <a:avLst/>
              <a:gdLst/>
              <a:ahLst/>
              <a:cxnLst/>
              <a:rect l="l" t="t" r="r" b="b"/>
              <a:pathLst>
                <a:path w="2559" h="2562" extrusionOk="0">
                  <a:moveTo>
                    <a:pt x="1281" y="0"/>
                  </a:moveTo>
                  <a:lnTo>
                    <a:pt x="0" y="1281"/>
                  </a:lnTo>
                  <a:lnTo>
                    <a:pt x="1281" y="2561"/>
                  </a:lnTo>
                  <a:lnTo>
                    <a:pt x="2558" y="128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7" name="Google Shape;6777;p55"/>
            <p:cNvSpPr/>
            <p:nvPr/>
          </p:nvSpPr>
          <p:spPr>
            <a:xfrm>
              <a:off x="2861219" y="4348860"/>
              <a:ext cx="62774" cy="62774"/>
            </a:xfrm>
            <a:custGeom>
              <a:avLst/>
              <a:gdLst/>
              <a:ahLst/>
              <a:cxnLst/>
              <a:rect l="l" t="t" r="r" b="b"/>
              <a:pathLst>
                <a:path w="1516" h="1516" extrusionOk="0">
                  <a:moveTo>
                    <a:pt x="759" y="1"/>
                  </a:moveTo>
                  <a:cubicBezTo>
                    <a:pt x="341" y="1"/>
                    <a:pt x="1" y="338"/>
                    <a:pt x="1" y="757"/>
                  </a:cubicBezTo>
                  <a:cubicBezTo>
                    <a:pt x="1" y="1175"/>
                    <a:pt x="341" y="1516"/>
                    <a:pt x="759" y="1516"/>
                  </a:cubicBezTo>
                  <a:cubicBezTo>
                    <a:pt x="1178" y="1516"/>
                    <a:pt x="1515" y="1175"/>
                    <a:pt x="1515" y="757"/>
                  </a:cubicBezTo>
                  <a:cubicBezTo>
                    <a:pt x="1515" y="338"/>
                    <a:pt x="1178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8" name="Google Shape;6778;p55"/>
            <p:cNvSpPr/>
            <p:nvPr/>
          </p:nvSpPr>
          <p:spPr>
            <a:xfrm>
              <a:off x="2869666" y="4449603"/>
              <a:ext cx="41159" cy="178756"/>
            </a:xfrm>
            <a:custGeom>
              <a:avLst/>
              <a:gdLst/>
              <a:ahLst/>
              <a:cxnLst/>
              <a:rect l="l" t="t" r="r" b="b"/>
              <a:pathLst>
                <a:path w="994" h="4317" extrusionOk="0">
                  <a:moveTo>
                    <a:pt x="0" y="1"/>
                  </a:moveTo>
                  <a:lnTo>
                    <a:pt x="0" y="4316"/>
                  </a:lnTo>
                  <a:lnTo>
                    <a:pt x="993" y="431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9" name="Google Shape;6779;p55"/>
            <p:cNvSpPr/>
            <p:nvPr/>
          </p:nvSpPr>
          <p:spPr>
            <a:xfrm>
              <a:off x="2839604" y="4244349"/>
              <a:ext cx="105879" cy="73374"/>
            </a:xfrm>
            <a:custGeom>
              <a:avLst/>
              <a:gdLst/>
              <a:ahLst/>
              <a:cxnLst/>
              <a:rect l="l" t="t" r="r" b="b"/>
              <a:pathLst>
                <a:path w="2557" h="1772" extrusionOk="0">
                  <a:moveTo>
                    <a:pt x="2065" y="0"/>
                  </a:moveTo>
                  <a:lnTo>
                    <a:pt x="1083" y="979"/>
                  </a:lnTo>
                  <a:lnTo>
                    <a:pt x="297" y="195"/>
                  </a:lnTo>
                  <a:lnTo>
                    <a:pt x="1" y="494"/>
                  </a:lnTo>
                  <a:lnTo>
                    <a:pt x="1281" y="1772"/>
                  </a:lnTo>
                  <a:lnTo>
                    <a:pt x="2556" y="494"/>
                  </a:lnTo>
                  <a:lnTo>
                    <a:pt x="206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0" name="Google Shape;6780;p55"/>
            <p:cNvSpPr/>
            <p:nvPr/>
          </p:nvSpPr>
          <p:spPr>
            <a:xfrm>
              <a:off x="2863662" y="4353374"/>
              <a:ext cx="60331" cy="58053"/>
            </a:xfrm>
            <a:custGeom>
              <a:avLst/>
              <a:gdLst/>
              <a:ahLst/>
              <a:cxnLst/>
              <a:rect l="l" t="t" r="r" b="b"/>
              <a:pathLst>
                <a:path w="1457" h="1402" extrusionOk="0">
                  <a:moveTo>
                    <a:pt x="1080" y="1"/>
                  </a:moveTo>
                  <a:lnTo>
                    <a:pt x="1080" y="1"/>
                  </a:lnTo>
                  <a:cubicBezTo>
                    <a:pt x="1116" y="87"/>
                    <a:pt x="1136" y="185"/>
                    <a:pt x="1136" y="282"/>
                  </a:cubicBezTo>
                  <a:cubicBezTo>
                    <a:pt x="1136" y="701"/>
                    <a:pt x="798" y="1038"/>
                    <a:pt x="380" y="1038"/>
                  </a:cubicBezTo>
                  <a:cubicBezTo>
                    <a:pt x="240" y="1038"/>
                    <a:pt x="112" y="1002"/>
                    <a:pt x="0" y="932"/>
                  </a:cubicBezTo>
                  <a:lnTo>
                    <a:pt x="0" y="932"/>
                  </a:lnTo>
                  <a:cubicBezTo>
                    <a:pt x="112" y="1206"/>
                    <a:pt x="382" y="1401"/>
                    <a:pt x="700" y="1401"/>
                  </a:cubicBezTo>
                  <a:cubicBezTo>
                    <a:pt x="1119" y="1401"/>
                    <a:pt x="1456" y="1064"/>
                    <a:pt x="1456" y="645"/>
                  </a:cubicBezTo>
                  <a:cubicBezTo>
                    <a:pt x="1454" y="374"/>
                    <a:pt x="1303" y="132"/>
                    <a:pt x="1080" y="1"/>
                  </a:cubicBezTo>
                  <a:close/>
                </a:path>
              </a:pathLst>
            </a:custGeom>
            <a:solidFill>
              <a:srgbClr val="FAD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1" name="Google Shape;6781;p55"/>
            <p:cNvSpPr/>
            <p:nvPr/>
          </p:nvSpPr>
          <p:spPr>
            <a:xfrm>
              <a:off x="2869666" y="4449727"/>
              <a:ext cx="41159" cy="178632"/>
            </a:xfrm>
            <a:custGeom>
              <a:avLst/>
              <a:gdLst/>
              <a:ahLst/>
              <a:cxnLst/>
              <a:rect l="l" t="t" r="r" b="b"/>
              <a:pathLst>
                <a:path w="994" h="4314" extrusionOk="0">
                  <a:moveTo>
                    <a:pt x="608" y="0"/>
                  </a:moveTo>
                  <a:lnTo>
                    <a:pt x="608" y="3920"/>
                  </a:lnTo>
                  <a:lnTo>
                    <a:pt x="0" y="3920"/>
                  </a:lnTo>
                  <a:lnTo>
                    <a:pt x="0" y="4313"/>
                  </a:lnTo>
                  <a:lnTo>
                    <a:pt x="993" y="4313"/>
                  </a:lnTo>
                  <a:lnTo>
                    <a:pt x="993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82" name="Google Shape;6782;p55"/>
          <p:cNvGrpSpPr/>
          <p:nvPr/>
        </p:nvGrpSpPr>
        <p:grpSpPr>
          <a:xfrm>
            <a:off x="6605762" y="-1018127"/>
            <a:ext cx="858570" cy="3767747"/>
            <a:chOff x="2526900" y="1423675"/>
            <a:chExt cx="730387" cy="3204684"/>
          </a:xfrm>
        </p:grpSpPr>
        <p:sp>
          <p:nvSpPr>
            <p:cNvPr id="6783" name="Google Shape;6783;p55"/>
            <p:cNvSpPr/>
            <p:nvPr/>
          </p:nvSpPr>
          <p:spPr>
            <a:xfrm>
              <a:off x="2877409" y="1423675"/>
              <a:ext cx="30393" cy="3034797"/>
            </a:xfrm>
            <a:custGeom>
              <a:avLst/>
              <a:gdLst/>
              <a:ahLst/>
              <a:cxnLst/>
              <a:rect l="l" t="t" r="r" b="b"/>
              <a:pathLst>
                <a:path w="734" h="73291" extrusionOk="0">
                  <a:moveTo>
                    <a:pt x="0" y="0"/>
                  </a:moveTo>
                  <a:lnTo>
                    <a:pt x="0" y="73291"/>
                  </a:lnTo>
                  <a:lnTo>
                    <a:pt x="734" y="73291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4" name="Google Shape;6784;p55"/>
            <p:cNvSpPr/>
            <p:nvPr/>
          </p:nvSpPr>
          <p:spPr>
            <a:xfrm>
              <a:off x="2526900" y="2643976"/>
              <a:ext cx="730387" cy="1123096"/>
            </a:xfrm>
            <a:custGeom>
              <a:avLst/>
              <a:gdLst/>
              <a:ahLst/>
              <a:cxnLst/>
              <a:rect l="l" t="t" r="r" b="b"/>
              <a:pathLst>
                <a:path w="17639" h="27123" extrusionOk="0">
                  <a:moveTo>
                    <a:pt x="8820" y="0"/>
                  </a:moveTo>
                  <a:cubicBezTo>
                    <a:pt x="3949" y="0"/>
                    <a:pt x="1" y="3948"/>
                    <a:pt x="1" y="8822"/>
                  </a:cubicBezTo>
                  <a:lnTo>
                    <a:pt x="1" y="18301"/>
                  </a:lnTo>
                  <a:cubicBezTo>
                    <a:pt x="1" y="23175"/>
                    <a:pt x="3949" y="27123"/>
                    <a:pt x="8820" y="27123"/>
                  </a:cubicBezTo>
                  <a:cubicBezTo>
                    <a:pt x="13690" y="27123"/>
                    <a:pt x="17638" y="23172"/>
                    <a:pt x="17638" y="18301"/>
                  </a:cubicBezTo>
                  <a:lnTo>
                    <a:pt x="17638" y="8822"/>
                  </a:lnTo>
                  <a:cubicBezTo>
                    <a:pt x="17638" y="3948"/>
                    <a:pt x="13690" y="0"/>
                    <a:pt x="8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5" name="Google Shape;6785;p55"/>
            <p:cNvSpPr/>
            <p:nvPr/>
          </p:nvSpPr>
          <p:spPr>
            <a:xfrm>
              <a:off x="2538245" y="3182844"/>
              <a:ext cx="50848" cy="50890"/>
            </a:xfrm>
            <a:custGeom>
              <a:avLst/>
              <a:gdLst/>
              <a:ahLst/>
              <a:cxnLst/>
              <a:rect l="l" t="t" r="r" b="b"/>
              <a:pathLst>
                <a:path w="1228" h="1229" extrusionOk="0">
                  <a:moveTo>
                    <a:pt x="614" y="1"/>
                  </a:moveTo>
                  <a:cubicBezTo>
                    <a:pt x="277" y="1"/>
                    <a:pt x="0" y="277"/>
                    <a:pt x="0" y="615"/>
                  </a:cubicBezTo>
                  <a:cubicBezTo>
                    <a:pt x="0" y="952"/>
                    <a:pt x="277" y="1228"/>
                    <a:pt x="614" y="1228"/>
                  </a:cubicBezTo>
                  <a:cubicBezTo>
                    <a:pt x="954" y="1228"/>
                    <a:pt x="1228" y="955"/>
                    <a:pt x="1228" y="615"/>
                  </a:cubicBezTo>
                  <a:cubicBezTo>
                    <a:pt x="1228" y="277"/>
                    <a:pt x="954" y="1"/>
                    <a:pt x="6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6" name="Google Shape;6786;p55"/>
            <p:cNvSpPr/>
            <p:nvPr/>
          </p:nvSpPr>
          <p:spPr>
            <a:xfrm>
              <a:off x="3183612" y="3182844"/>
              <a:ext cx="50890" cy="50890"/>
            </a:xfrm>
            <a:custGeom>
              <a:avLst/>
              <a:gdLst/>
              <a:ahLst/>
              <a:cxnLst/>
              <a:rect l="l" t="t" r="r" b="b"/>
              <a:pathLst>
                <a:path w="1229" h="1229" extrusionOk="0">
                  <a:moveTo>
                    <a:pt x="615" y="1"/>
                  </a:moveTo>
                  <a:cubicBezTo>
                    <a:pt x="274" y="1"/>
                    <a:pt x="1" y="277"/>
                    <a:pt x="1" y="615"/>
                  </a:cubicBezTo>
                  <a:cubicBezTo>
                    <a:pt x="1" y="952"/>
                    <a:pt x="274" y="1228"/>
                    <a:pt x="615" y="1228"/>
                  </a:cubicBezTo>
                  <a:cubicBezTo>
                    <a:pt x="952" y="1228"/>
                    <a:pt x="1228" y="955"/>
                    <a:pt x="1228" y="615"/>
                  </a:cubicBezTo>
                  <a:cubicBezTo>
                    <a:pt x="1228" y="277"/>
                    <a:pt x="955" y="1"/>
                    <a:pt x="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7" name="Google Shape;6787;p55"/>
            <p:cNvSpPr/>
            <p:nvPr/>
          </p:nvSpPr>
          <p:spPr>
            <a:xfrm>
              <a:off x="2549674" y="2643976"/>
              <a:ext cx="684963" cy="302109"/>
            </a:xfrm>
            <a:custGeom>
              <a:avLst/>
              <a:gdLst/>
              <a:ahLst/>
              <a:cxnLst/>
              <a:rect l="l" t="t" r="r" b="b"/>
              <a:pathLst>
                <a:path w="16542" h="7296" extrusionOk="0">
                  <a:moveTo>
                    <a:pt x="8270" y="0"/>
                  </a:moveTo>
                  <a:cubicBezTo>
                    <a:pt x="4475" y="0"/>
                    <a:pt x="1245" y="2394"/>
                    <a:pt x="1" y="5753"/>
                  </a:cubicBezTo>
                  <a:cubicBezTo>
                    <a:pt x="1881" y="6735"/>
                    <a:pt x="4015" y="7296"/>
                    <a:pt x="6280" y="7296"/>
                  </a:cubicBezTo>
                  <a:lnTo>
                    <a:pt x="10261" y="7296"/>
                  </a:lnTo>
                  <a:cubicBezTo>
                    <a:pt x="12527" y="7296"/>
                    <a:pt x="14664" y="6738"/>
                    <a:pt x="16541" y="5753"/>
                  </a:cubicBezTo>
                  <a:cubicBezTo>
                    <a:pt x="15291" y="2397"/>
                    <a:pt x="12064" y="0"/>
                    <a:pt x="827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8" name="Google Shape;6788;p55"/>
            <p:cNvSpPr/>
            <p:nvPr/>
          </p:nvSpPr>
          <p:spPr>
            <a:xfrm>
              <a:off x="2563669" y="3505155"/>
              <a:ext cx="656516" cy="261778"/>
            </a:xfrm>
            <a:custGeom>
              <a:avLst/>
              <a:gdLst/>
              <a:ahLst/>
              <a:cxnLst/>
              <a:rect l="l" t="t" r="r" b="b"/>
              <a:pathLst>
                <a:path w="15855" h="6322" extrusionOk="0">
                  <a:moveTo>
                    <a:pt x="5940" y="0"/>
                  </a:moveTo>
                  <a:cubicBezTo>
                    <a:pt x="3808" y="0"/>
                    <a:pt x="1794" y="491"/>
                    <a:pt x="0" y="1367"/>
                  </a:cubicBezTo>
                  <a:cubicBezTo>
                    <a:pt x="1434" y="4299"/>
                    <a:pt x="4444" y="6322"/>
                    <a:pt x="7929" y="6322"/>
                  </a:cubicBezTo>
                  <a:cubicBezTo>
                    <a:pt x="11410" y="6322"/>
                    <a:pt x="14423" y="4299"/>
                    <a:pt x="15855" y="1367"/>
                  </a:cubicBezTo>
                  <a:cubicBezTo>
                    <a:pt x="14058" y="491"/>
                    <a:pt x="12046" y="0"/>
                    <a:pt x="991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9" name="Google Shape;6789;p55"/>
            <p:cNvSpPr/>
            <p:nvPr/>
          </p:nvSpPr>
          <p:spPr>
            <a:xfrm>
              <a:off x="2631925" y="2666990"/>
              <a:ext cx="520451" cy="1077076"/>
            </a:xfrm>
            <a:custGeom>
              <a:avLst/>
              <a:gdLst/>
              <a:ahLst/>
              <a:cxnLst/>
              <a:rect l="l" t="t" r="r" b="b"/>
              <a:pathLst>
                <a:path w="13222" h="27363" extrusionOk="0">
                  <a:moveTo>
                    <a:pt x="7935" y="243"/>
                  </a:moveTo>
                  <a:cubicBezTo>
                    <a:pt x="10713" y="243"/>
                    <a:pt x="12973" y="2503"/>
                    <a:pt x="12973" y="5282"/>
                  </a:cubicBezTo>
                  <a:lnTo>
                    <a:pt x="12973" y="22082"/>
                  </a:lnTo>
                  <a:cubicBezTo>
                    <a:pt x="12973" y="24860"/>
                    <a:pt x="10713" y="27120"/>
                    <a:pt x="7935" y="27120"/>
                  </a:cubicBezTo>
                  <a:lnTo>
                    <a:pt x="5282" y="27120"/>
                  </a:lnTo>
                  <a:cubicBezTo>
                    <a:pt x="2500" y="27120"/>
                    <a:pt x="240" y="24860"/>
                    <a:pt x="240" y="22082"/>
                  </a:cubicBezTo>
                  <a:lnTo>
                    <a:pt x="240" y="5282"/>
                  </a:lnTo>
                  <a:cubicBezTo>
                    <a:pt x="240" y="2503"/>
                    <a:pt x="2500" y="243"/>
                    <a:pt x="5282" y="243"/>
                  </a:cubicBezTo>
                  <a:close/>
                  <a:moveTo>
                    <a:pt x="5284" y="0"/>
                  </a:moveTo>
                  <a:cubicBezTo>
                    <a:pt x="2372" y="0"/>
                    <a:pt x="0" y="2372"/>
                    <a:pt x="0" y="5282"/>
                  </a:cubicBezTo>
                  <a:lnTo>
                    <a:pt x="0" y="22082"/>
                  </a:lnTo>
                  <a:cubicBezTo>
                    <a:pt x="0" y="24991"/>
                    <a:pt x="2372" y="27363"/>
                    <a:pt x="5284" y="27363"/>
                  </a:cubicBezTo>
                  <a:lnTo>
                    <a:pt x="7937" y="27363"/>
                  </a:lnTo>
                  <a:cubicBezTo>
                    <a:pt x="10850" y="27363"/>
                    <a:pt x="13219" y="24997"/>
                    <a:pt x="13221" y="22082"/>
                  </a:cubicBezTo>
                  <a:lnTo>
                    <a:pt x="13221" y="5282"/>
                  </a:lnTo>
                  <a:cubicBezTo>
                    <a:pt x="13221" y="2372"/>
                    <a:pt x="10850" y="0"/>
                    <a:pt x="79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0" name="Google Shape;6790;p55"/>
            <p:cNvSpPr/>
            <p:nvPr/>
          </p:nvSpPr>
          <p:spPr>
            <a:xfrm>
              <a:off x="2750000" y="2638758"/>
              <a:ext cx="284180" cy="1133282"/>
            </a:xfrm>
            <a:custGeom>
              <a:avLst/>
              <a:gdLst/>
              <a:ahLst/>
              <a:cxnLst/>
              <a:rect l="l" t="t" r="r" b="b"/>
              <a:pathLst>
                <a:path w="6863" h="27369" extrusionOk="0">
                  <a:moveTo>
                    <a:pt x="4107" y="249"/>
                  </a:moveTo>
                  <a:cubicBezTo>
                    <a:pt x="5493" y="249"/>
                    <a:pt x="6617" y="1376"/>
                    <a:pt x="6617" y="2760"/>
                  </a:cubicBezTo>
                  <a:lnTo>
                    <a:pt x="6617" y="24615"/>
                  </a:lnTo>
                  <a:cubicBezTo>
                    <a:pt x="6617" y="25999"/>
                    <a:pt x="5493" y="27126"/>
                    <a:pt x="4107" y="27126"/>
                  </a:cubicBezTo>
                  <a:lnTo>
                    <a:pt x="2754" y="27126"/>
                  </a:lnTo>
                  <a:cubicBezTo>
                    <a:pt x="1370" y="27126"/>
                    <a:pt x="243" y="25999"/>
                    <a:pt x="243" y="24615"/>
                  </a:cubicBezTo>
                  <a:lnTo>
                    <a:pt x="243" y="2760"/>
                  </a:lnTo>
                  <a:cubicBezTo>
                    <a:pt x="243" y="1376"/>
                    <a:pt x="1370" y="249"/>
                    <a:pt x="2754" y="249"/>
                  </a:cubicBezTo>
                  <a:close/>
                  <a:moveTo>
                    <a:pt x="2754" y="1"/>
                  </a:moveTo>
                  <a:cubicBezTo>
                    <a:pt x="1233" y="1"/>
                    <a:pt x="0" y="1240"/>
                    <a:pt x="0" y="2757"/>
                  </a:cubicBezTo>
                  <a:lnTo>
                    <a:pt x="0" y="24615"/>
                  </a:lnTo>
                  <a:cubicBezTo>
                    <a:pt x="0" y="26136"/>
                    <a:pt x="1239" y="27369"/>
                    <a:pt x="2754" y="27369"/>
                  </a:cubicBezTo>
                  <a:lnTo>
                    <a:pt x="4107" y="27369"/>
                  </a:lnTo>
                  <a:cubicBezTo>
                    <a:pt x="5627" y="27369"/>
                    <a:pt x="6863" y="26136"/>
                    <a:pt x="6863" y="24612"/>
                  </a:cubicBezTo>
                  <a:lnTo>
                    <a:pt x="6863" y="2757"/>
                  </a:lnTo>
                  <a:cubicBezTo>
                    <a:pt x="6863" y="1237"/>
                    <a:pt x="5624" y="1"/>
                    <a:pt x="4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1" name="Google Shape;6791;p55"/>
            <p:cNvSpPr/>
            <p:nvPr/>
          </p:nvSpPr>
          <p:spPr>
            <a:xfrm>
              <a:off x="2886974" y="2643976"/>
              <a:ext cx="10228" cy="1122971"/>
            </a:xfrm>
            <a:custGeom>
              <a:avLst/>
              <a:gdLst/>
              <a:ahLst/>
              <a:cxnLst/>
              <a:rect l="l" t="t" r="r" b="b"/>
              <a:pathLst>
                <a:path w="247" h="27120" extrusionOk="0">
                  <a:moveTo>
                    <a:pt x="1" y="0"/>
                  </a:moveTo>
                  <a:lnTo>
                    <a:pt x="1" y="27120"/>
                  </a:lnTo>
                  <a:lnTo>
                    <a:pt x="246" y="27120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2" name="Google Shape;6792;p55"/>
            <p:cNvSpPr/>
            <p:nvPr/>
          </p:nvSpPr>
          <p:spPr>
            <a:xfrm>
              <a:off x="2547231" y="2877759"/>
              <a:ext cx="689601" cy="73415"/>
            </a:xfrm>
            <a:custGeom>
              <a:avLst/>
              <a:gdLst/>
              <a:ahLst/>
              <a:cxnLst/>
              <a:rect l="l" t="t" r="r" b="b"/>
              <a:pathLst>
                <a:path w="16654" h="1773" extrusionOk="0">
                  <a:moveTo>
                    <a:pt x="113" y="1"/>
                  </a:moveTo>
                  <a:lnTo>
                    <a:pt x="1" y="219"/>
                  </a:lnTo>
                  <a:cubicBezTo>
                    <a:pt x="1945" y="1237"/>
                    <a:pt x="4135" y="1772"/>
                    <a:pt x="6337" y="1772"/>
                  </a:cubicBezTo>
                  <a:lnTo>
                    <a:pt x="10315" y="1772"/>
                  </a:lnTo>
                  <a:cubicBezTo>
                    <a:pt x="12519" y="1772"/>
                    <a:pt x="14709" y="1237"/>
                    <a:pt x="16653" y="219"/>
                  </a:cubicBezTo>
                  <a:lnTo>
                    <a:pt x="16542" y="1"/>
                  </a:lnTo>
                  <a:cubicBezTo>
                    <a:pt x="14631" y="1002"/>
                    <a:pt x="12477" y="1533"/>
                    <a:pt x="10315" y="1533"/>
                  </a:cubicBezTo>
                  <a:lnTo>
                    <a:pt x="6337" y="1533"/>
                  </a:lnTo>
                  <a:cubicBezTo>
                    <a:pt x="4175" y="1533"/>
                    <a:pt x="2024" y="1002"/>
                    <a:pt x="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3" name="Google Shape;6793;p55"/>
            <p:cNvSpPr/>
            <p:nvPr/>
          </p:nvSpPr>
          <p:spPr>
            <a:xfrm>
              <a:off x="2561350" y="3500186"/>
              <a:ext cx="661029" cy="66211"/>
            </a:xfrm>
            <a:custGeom>
              <a:avLst/>
              <a:gdLst/>
              <a:ahLst/>
              <a:cxnLst/>
              <a:rect l="l" t="t" r="r" b="b"/>
              <a:pathLst>
                <a:path w="15964" h="1599" extrusionOk="0">
                  <a:moveTo>
                    <a:pt x="5993" y="0"/>
                  </a:moveTo>
                  <a:cubicBezTo>
                    <a:pt x="3892" y="0"/>
                    <a:pt x="1878" y="466"/>
                    <a:pt x="0" y="1378"/>
                  </a:cubicBezTo>
                  <a:lnTo>
                    <a:pt x="109" y="1599"/>
                  </a:lnTo>
                  <a:cubicBezTo>
                    <a:pt x="1953" y="701"/>
                    <a:pt x="3934" y="243"/>
                    <a:pt x="5996" y="243"/>
                  </a:cubicBezTo>
                  <a:lnTo>
                    <a:pt x="9974" y="243"/>
                  </a:lnTo>
                  <a:cubicBezTo>
                    <a:pt x="12038" y="243"/>
                    <a:pt x="14016" y="701"/>
                    <a:pt x="15860" y="1599"/>
                  </a:cubicBezTo>
                  <a:lnTo>
                    <a:pt x="15964" y="1378"/>
                  </a:lnTo>
                  <a:cubicBezTo>
                    <a:pt x="14086" y="463"/>
                    <a:pt x="12072" y="0"/>
                    <a:pt x="99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4" name="Google Shape;6794;p55"/>
            <p:cNvSpPr/>
            <p:nvPr/>
          </p:nvSpPr>
          <p:spPr>
            <a:xfrm>
              <a:off x="2635717" y="3004339"/>
              <a:ext cx="512501" cy="442563"/>
            </a:xfrm>
            <a:custGeom>
              <a:avLst/>
              <a:gdLst/>
              <a:ahLst/>
              <a:cxnLst/>
              <a:rect l="l" t="t" r="r" b="b"/>
              <a:pathLst>
                <a:path w="12377" h="10688" extrusionOk="0">
                  <a:moveTo>
                    <a:pt x="6191" y="0"/>
                  </a:moveTo>
                  <a:cubicBezTo>
                    <a:pt x="5339" y="0"/>
                    <a:pt x="4487" y="445"/>
                    <a:pt x="4049" y="1335"/>
                  </a:cubicBezTo>
                  <a:lnTo>
                    <a:pt x="3644" y="2150"/>
                  </a:lnTo>
                  <a:lnTo>
                    <a:pt x="2746" y="2284"/>
                  </a:lnTo>
                  <a:cubicBezTo>
                    <a:pt x="785" y="2568"/>
                    <a:pt x="1" y="4979"/>
                    <a:pt x="1421" y="6359"/>
                  </a:cubicBezTo>
                  <a:lnTo>
                    <a:pt x="2074" y="6996"/>
                  </a:lnTo>
                  <a:lnTo>
                    <a:pt x="1920" y="7891"/>
                  </a:lnTo>
                  <a:cubicBezTo>
                    <a:pt x="1656" y="9436"/>
                    <a:pt x="2880" y="10687"/>
                    <a:pt x="4271" y="10687"/>
                  </a:cubicBezTo>
                  <a:cubicBezTo>
                    <a:pt x="4639" y="10687"/>
                    <a:pt x="5019" y="10600"/>
                    <a:pt x="5385" y="10407"/>
                  </a:cubicBezTo>
                  <a:lnTo>
                    <a:pt x="6192" y="9986"/>
                  </a:lnTo>
                  <a:lnTo>
                    <a:pt x="6998" y="10407"/>
                  </a:lnTo>
                  <a:cubicBezTo>
                    <a:pt x="7363" y="10600"/>
                    <a:pt x="7742" y="10687"/>
                    <a:pt x="8109" y="10687"/>
                  </a:cubicBezTo>
                  <a:cubicBezTo>
                    <a:pt x="9500" y="10687"/>
                    <a:pt x="10727" y="9436"/>
                    <a:pt x="10463" y="7891"/>
                  </a:cubicBezTo>
                  <a:lnTo>
                    <a:pt x="10309" y="6996"/>
                  </a:lnTo>
                  <a:lnTo>
                    <a:pt x="10962" y="6359"/>
                  </a:lnTo>
                  <a:cubicBezTo>
                    <a:pt x="12376" y="4976"/>
                    <a:pt x="11595" y="2568"/>
                    <a:pt x="9637" y="2284"/>
                  </a:cubicBezTo>
                  <a:lnTo>
                    <a:pt x="8736" y="2150"/>
                  </a:lnTo>
                  <a:lnTo>
                    <a:pt x="8331" y="1335"/>
                  </a:lnTo>
                  <a:cubicBezTo>
                    <a:pt x="7895" y="445"/>
                    <a:pt x="7043" y="0"/>
                    <a:pt x="6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5" name="Google Shape;6795;p55"/>
            <p:cNvSpPr/>
            <p:nvPr/>
          </p:nvSpPr>
          <p:spPr>
            <a:xfrm>
              <a:off x="2673853" y="3037133"/>
              <a:ext cx="436601" cy="376725"/>
            </a:xfrm>
            <a:custGeom>
              <a:avLst/>
              <a:gdLst/>
              <a:ahLst/>
              <a:cxnLst/>
              <a:rect l="l" t="t" r="r" b="b"/>
              <a:pathLst>
                <a:path w="10544" h="9098" extrusionOk="0">
                  <a:moveTo>
                    <a:pt x="5271" y="0"/>
                  </a:moveTo>
                  <a:cubicBezTo>
                    <a:pt x="4544" y="0"/>
                    <a:pt x="3818" y="378"/>
                    <a:pt x="3443" y="1134"/>
                  </a:cubicBezTo>
                  <a:lnTo>
                    <a:pt x="3100" y="1829"/>
                  </a:lnTo>
                  <a:lnTo>
                    <a:pt x="2333" y="1941"/>
                  </a:lnTo>
                  <a:cubicBezTo>
                    <a:pt x="667" y="2181"/>
                    <a:pt x="1" y="4231"/>
                    <a:pt x="1209" y="5411"/>
                  </a:cubicBezTo>
                  <a:lnTo>
                    <a:pt x="1761" y="5952"/>
                  </a:lnTo>
                  <a:lnTo>
                    <a:pt x="1630" y="6714"/>
                  </a:lnTo>
                  <a:cubicBezTo>
                    <a:pt x="1402" y="8028"/>
                    <a:pt x="2451" y="9097"/>
                    <a:pt x="3638" y="9097"/>
                  </a:cubicBezTo>
                  <a:cubicBezTo>
                    <a:pt x="3951" y="9097"/>
                    <a:pt x="4273" y="9023"/>
                    <a:pt x="4584" y="8859"/>
                  </a:cubicBezTo>
                  <a:lnTo>
                    <a:pt x="5271" y="8497"/>
                  </a:lnTo>
                  <a:lnTo>
                    <a:pt x="5957" y="8859"/>
                  </a:lnTo>
                  <a:cubicBezTo>
                    <a:pt x="6269" y="9023"/>
                    <a:pt x="6592" y="9098"/>
                    <a:pt x="6905" y="9098"/>
                  </a:cubicBezTo>
                  <a:cubicBezTo>
                    <a:pt x="8091" y="9098"/>
                    <a:pt x="9136" y="8032"/>
                    <a:pt x="8911" y="6714"/>
                  </a:cubicBezTo>
                  <a:lnTo>
                    <a:pt x="8777" y="5952"/>
                  </a:lnTo>
                  <a:lnTo>
                    <a:pt x="9332" y="5411"/>
                  </a:lnTo>
                  <a:cubicBezTo>
                    <a:pt x="10543" y="4237"/>
                    <a:pt x="9876" y="2186"/>
                    <a:pt x="8205" y="1941"/>
                  </a:cubicBezTo>
                  <a:lnTo>
                    <a:pt x="7438" y="1829"/>
                  </a:lnTo>
                  <a:lnTo>
                    <a:pt x="7098" y="1134"/>
                  </a:lnTo>
                  <a:cubicBezTo>
                    <a:pt x="6723" y="378"/>
                    <a:pt x="5997" y="0"/>
                    <a:pt x="5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6" name="Google Shape;6796;p55"/>
            <p:cNvSpPr/>
            <p:nvPr/>
          </p:nvSpPr>
          <p:spPr>
            <a:xfrm>
              <a:off x="2673853" y="3067319"/>
              <a:ext cx="401487" cy="362688"/>
            </a:xfrm>
            <a:custGeom>
              <a:avLst/>
              <a:gdLst/>
              <a:ahLst/>
              <a:cxnLst/>
              <a:rect l="l" t="t" r="r" b="b"/>
              <a:pathLst>
                <a:path w="9696" h="8759" extrusionOk="0">
                  <a:moveTo>
                    <a:pt x="1" y="4124"/>
                  </a:moveTo>
                  <a:lnTo>
                    <a:pt x="1" y="4124"/>
                  </a:lnTo>
                  <a:cubicBezTo>
                    <a:pt x="121" y="4378"/>
                    <a:pt x="280" y="4624"/>
                    <a:pt x="503" y="4838"/>
                  </a:cubicBezTo>
                  <a:lnTo>
                    <a:pt x="1156" y="5475"/>
                  </a:lnTo>
                  <a:lnTo>
                    <a:pt x="1002" y="6370"/>
                  </a:lnTo>
                  <a:cubicBezTo>
                    <a:pt x="991" y="6437"/>
                    <a:pt x="988" y="6498"/>
                    <a:pt x="980" y="6565"/>
                  </a:cubicBezTo>
                  <a:cubicBezTo>
                    <a:pt x="1861" y="6230"/>
                    <a:pt x="2897" y="5574"/>
                    <a:pt x="3868" y="5147"/>
                  </a:cubicBezTo>
                  <a:lnTo>
                    <a:pt x="3868" y="5147"/>
                  </a:lnTo>
                  <a:cubicBezTo>
                    <a:pt x="3867" y="5206"/>
                    <a:pt x="3885" y="5245"/>
                    <a:pt x="3941" y="5245"/>
                  </a:cubicBezTo>
                  <a:cubicBezTo>
                    <a:pt x="3949" y="5245"/>
                    <a:pt x="3956" y="5244"/>
                    <a:pt x="3965" y="5243"/>
                  </a:cubicBezTo>
                  <a:cubicBezTo>
                    <a:pt x="4252" y="5198"/>
                    <a:pt x="4531" y="5067"/>
                    <a:pt x="4710" y="4841"/>
                  </a:cubicBezTo>
                  <a:lnTo>
                    <a:pt x="4710" y="4841"/>
                  </a:lnTo>
                  <a:cubicBezTo>
                    <a:pt x="4439" y="4914"/>
                    <a:pt x="4156" y="5020"/>
                    <a:pt x="3868" y="5147"/>
                  </a:cubicBezTo>
                  <a:lnTo>
                    <a:pt x="3868" y="5147"/>
                  </a:lnTo>
                  <a:cubicBezTo>
                    <a:pt x="3870" y="4977"/>
                    <a:pt x="4037" y="4642"/>
                    <a:pt x="3904" y="4642"/>
                  </a:cubicBezTo>
                  <a:cubicBezTo>
                    <a:pt x="3893" y="4642"/>
                    <a:pt x="3880" y="4644"/>
                    <a:pt x="3864" y="4649"/>
                  </a:cubicBezTo>
                  <a:cubicBezTo>
                    <a:pt x="3100" y="4897"/>
                    <a:pt x="2639" y="5077"/>
                    <a:pt x="2176" y="5077"/>
                  </a:cubicBezTo>
                  <a:cubicBezTo>
                    <a:pt x="1625" y="5077"/>
                    <a:pt x="1071" y="4822"/>
                    <a:pt x="1" y="4124"/>
                  </a:cubicBezTo>
                  <a:close/>
                  <a:moveTo>
                    <a:pt x="7508" y="1"/>
                  </a:moveTo>
                  <a:cubicBezTo>
                    <a:pt x="7304" y="1081"/>
                    <a:pt x="6978" y="2138"/>
                    <a:pt x="6531" y="3142"/>
                  </a:cubicBezTo>
                  <a:cubicBezTo>
                    <a:pt x="6412" y="3418"/>
                    <a:pt x="6250" y="3720"/>
                    <a:pt x="5960" y="3803"/>
                  </a:cubicBezTo>
                  <a:cubicBezTo>
                    <a:pt x="5908" y="3819"/>
                    <a:pt x="5855" y="3826"/>
                    <a:pt x="5802" y="3826"/>
                  </a:cubicBezTo>
                  <a:cubicBezTo>
                    <a:pt x="5627" y="3826"/>
                    <a:pt x="5452" y="3748"/>
                    <a:pt x="5315" y="3636"/>
                  </a:cubicBezTo>
                  <a:cubicBezTo>
                    <a:pt x="5134" y="3488"/>
                    <a:pt x="5008" y="3290"/>
                    <a:pt x="4883" y="3095"/>
                  </a:cubicBezTo>
                  <a:cubicBezTo>
                    <a:pt x="4249" y="2102"/>
                    <a:pt x="3616" y="1109"/>
                    <a:pt x="2983" y="113"/>
                  </a:cubicBezTo>
                  <a:lnTo>
                    <a:pt x="2729" y="629"/>
                  </a:lnTo>
                  <a:lnTo>
                    <a:pt x="2235" y="698"/>
                  </a:lnTo>
                  <a:cubicBezTo>
                    <a:pt x="3265" y="1348"/>
                    <a:pt x="4157" y="2197"/>
                    <a:pt x="4673" y="3282"/>
                  </a:cubicBezTo>
                  <a:cubicBezTo>
                    <a:pt x="4908" y="3778"/>
                    <a:pt x="5045" y="4409"/>
                    <a:pt x="4710" y="4841"/>
                  </a:cubicBezTo>
                  <a:cubicBezTo>
                    <a:pt x="4714" y="4840"/>
                    <a:pt x="4718" y="4840"/>
                    <a:pt x="4721" y="4840"/>
                  </a:cubicBezTo>
                  <a:cubicBezTo>
                    <a:pt x="4845" y="4840"/>
                    <a:pt x="4774" y="5371"/>
                    <a:pt x="4883" y="5461"/>
                  </a:cubicBezTo>
                  <a:cubicBezTo>
                    <a:pt x="4961" y="5522"/>
                    <a:pt x="4989" y="5622"/>
                    <a:pt x="5005" y="5720"/>
                  </a:cubicBezTo>
                  <a:cubicBezTo>
                    <a:pt x="5095" y="6192"/>
                    <a:pt x="5047" y="6680"/>
                    <a:pt x="4983" y="7157"/>
                  </a:cubicBezTo>
                  <a:cubicBezTo>
                    <a:pt x="4913" y="7695"/>
                    <a:pt x="4821" y="8228"/>
                    <a:pt x="4713" y="8758"/>
                  </a:cubicBezTo>
                  <a:lnTo>
                    <a:pt x="5271" y="8465"/>
                  </a:lnTo>
                  <a:lnTo>
                    <a:pt x="5683" y="8683"/>
                  </a:lnTo>
                  <a:cubicBezTo>
                    <a:pt x="5625" y="8236"/>
                    <a:pt x="5583" y="7784"/>
                    <a:pt x="5563" y="7335"/>
                  </a:cubicBezTo>
                  <a:cubicBezTo>
                    <a:pt x="5530" y="6599"/>
                    <a:pt x="5563" y="5815"/>
                    <a:pt x="5976" y="5210"/>
                  </a:cubicBezTo>
                  <a:cubicBezTo>
                    <a:pt x="6004" y="5168"/>
                    <a:pt x="6038" y="5126"/>
                    <a:pt x="6082" y="5098"/>
                  </a:cubicBezTo>
                  <a:cubicBezTo>
                    <a:pt x="6141" y="5062"/>
                    <a:pt x="6211" y="5059"/>
                    <a:pt x="6280" y="5059"/>
                  </a:cubicBezTo>
                  <a:cubicBezTo>
                    <a:pt x="6284" y="5059"/>
                    <a:pt x="6288" y="5059"/>
                    <a:pt x="6291" y="5059"/>
                  </a:cubicBezTo>
                  <a:cubicBezTo>
                    <a:pt x="7364" y="5059"/>
                    <a:pt x="8390" y="5467"/>
                    <a:pt x="9436" y="5731"/>
                  </a:cubicBezTo>
                  <a:lnTo>
                    <a:pt x="9394" y="5475"/>
                  </a:lnTo>
                  <a:lnTo>
                    <a:pt x="9695" y="5170"/>
                  </a:lnTo>
                  <a:cubicBezTo>
                    <a:pt x="9321" y="5154"/>
                    <a:pt x="8950" y="5134"/>
                    <a:pt x="8579" y="5078"/>
                  </a:cubicBezTo>
                  <a:cubicBezTo>
                    <a:pt x="8200" y="5023"/>
                    <a:pt x="7823" y="4939"/>
                    <a:pt x="7458" y="4825"/>
                  </a:cubicBezTo>
                  <a:cubicBezTo>
                    <a:pt x="7215" y="4749"/>
                    <a:pt x="6975" y="4657"/>
                    <a:pt x="6780" y="4501"/>
                  </a:cubicBezTo>
                  <a:cubicBezTo>
                    <a:pt x="6584" y="4345"/>
                    <a:pt x="6434" y="4110"/>
                    <a:pt x="6434" y="3859"/>
                  </a:cubicBezTo>
                  <a:cubicBezTo>
                    <a:pt x="6434" y="3605"/>
                    <a:pt x="6582" y="3374"/>
                    <a:pt x="6721" y="3165"/>
                  </a:cubicBezTo>
                  <a:lnTo>
                    <a:pt x="8342" y="707"/>
                  </a:lnTo>
                  <a:lnTo>
                    <a:pt x="7820" y="629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7" name="Google Shape;6797;p55"/>
            <p:cNvSpPr/>
            <p:nvPr/>
          </p:nvSpPr>
          <p:spPr>
            <a:xfrm>
              <a:off x="2809129" y="3142762"/>
              <a:ext cx="165796" cy="165837"/>
            </a:xfrm>
            <a:custGeom>
              <a:avLst/>
              <a:gdLst/>
              <a:ahLst/>
              <a:cxnLst/>
              <a:rect l="l" t="t" r="r" b="b"/>
              <a:pathLst>
                <a:path w="4004" h="4005" extrusionOk="0">
                  <a:moveTo>
                    <a:pt x="2004" y="1"/>
                  </a:moveTo>
                  <a:cubicBezTo>
                    <a:pt x="896" y="1"/>
                    <a:pt x="0" y="896"/>
                    <a:pt x="0" y="2001"/>
                  </a:cubicBezTo>
                  <a:cubicBezTo>
                    <a:pt x="0" y="3109"/>
                    <a:pt x="896" y="4004"/>
                    <a:pt x="2004" y="4004"/>
                  </a:cubicBezTo>
                  <a:cubicBezTo>
                    <a:pt x="3108" y="4004"/>
                    <a:pt x="4004" y="3109"/>
                    <a:pt x="4004" y="2001"/>
                  </a:cubicBezTo>
                  <a:cubicBezTo>
                    <a:pt x="4004" y="896"/>
                    <a:pt x="3108" y="1"/>
                    <a:pt x="20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8" name="Google Shape;6798;p55"/>
            <p:cNvSpPr/>
            <p:nvPr/>
          </p:nvSpPr>
          <p:spPr>
            <a:xfrm>
              <a:off x="2826230" y="3168973"/>
              <a:ext cx="131593" cy="113374"/>
            </a:xfrm>
            <a:custGeom>
              <a:avLst/>
              <a:gdLst/>
              <a:ahLst/>
              <a:cxnLst/>
              <a:rect l="l" t="t" r="r" b="b"/>
              <a:pathLst>
                <a:path w="3178" h="2738" extrusionOk="0">
                  <a:moveTo>
                    <a:pt x="1589" y="1"/>
                  </a:moveTo>
                  <a:cubicBezTo>
                    <a:pt x="1371" y="1"/>
                    <a:pt x="1151" y="115"/>
                    <a:pt x="1035" y="344"/>
                  </a:cubicBezTo>
                  <a:lnTo>
                    <a:pt x="932" y="553"/>
                  </a:lnTo>
                  <a:lnTo>
                    <a:pt x="701" y="584"/>
                  </a:lnTo>
                  <a:cubicBezTo>
                    <a:pt x="198" y="654"/>
                    <a:pt x="0" y="1270"/>
                    <a:pt x="363" y="1627"/>
                  </a:cubicBezTo>
                  <a:lnTo>
                    <a:pt x="530" y="1792"/>
                  </a:lnTo>
                  <a:lnTo>
                    <a:pt x="491" y="2021"/>
                  </a:lnTo>
                  <a:cubicBezTo>
                    <a:pt x="425" y="2416"/>
                    <a:pt x="739" y="2737"/>
                    <a:pt x="1096" y="2737"/>
                  </a:cubicBezTo>
                  <a:cubicBezTo>
                    <a:pt x="1190" y="2737"/>
                    <a:pt x="1287" y="2715"/>
                    <a:pt x="1381" y="2665"/>
                  </a:cubicBezTo>
                  <a:lnTo>
                    <a:pt x="1588" y="2559"/>
                  </a:lnTo>
                  <a:lnTo>
                    <a:pt x="1791" y="2665"/>
                  </a:lnTo>
                  <a:cubicBezTo>
                    <a:pt x="1886" y="2715"/>
                    <a:pt x="1983" y="2737"/>
                    <a:pt x="2078" y="2737"/>
                  </a:cubicBezTo>
                  <a:cubicBezTo>
                    <a:pt x="2435" y="2737"/>
                    <a:pt x="2747" y="2416"/>
                    <a:pt x="2681" y="2021"/>
                  </a:cubicBezTo>
                  <a:lnTo>
                    <a:pt x="2642" y="1792"/>
                  </a:lnTo>
                  <a:lnTo>
                    <a:pt x="2810" y="1627"/>
                  </a:lnTo>
                  <a:cubicBezTo>
                    <a:pt x="3178" y="1276"/>
                    <a:pt x="2974" y="657"/>
                    <a:pt x="2472" y="584"/>
                  </a:cubicBezTo>
                  <a:lnTo>
                    <a:pt x="2243" y="553"/>
                  </a:lnTo>
                  <a:lnTo>
                    <a:pt x="2137" y="344"/>
                  </a:lnTo>
                  <a:cubicBezTo>
                    <a:pt x="2026" y="115"/>
                    <a:pt x="1808" y="1"/>
                    <a:pt x="158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9" name="Google Shape;6799;p55"/>
            <p:cNvSpPr/>
            <p:nvPr/>
          </p:nvSpPr>
          <p:spPr>
            <a:xfrm>
              <a:off x="2849335" y="3182844"/>
              <a:ext cx="85506" cy="85548"/>
            </a:xfrm>
            <a:custGeom>
              <a:avLst/>
              <a:gdLst/>
              <a:ahLst/>
              <a:cxnLst/>
              <a:rect l="l" t="t" r="r" b="b"/>
              <a:pathLst>
                <a:path w="2065" h="2066" extrusionOk="0">
                  <a:moveTo>
                    <a:pt x="1033" y="1"/>
                  </a:moveTo>
                  <a:cubicBezTo>
                    <a:pt x="461" y="1"/>
                    <a:pt x="0" y="461"/>
                    <a:pt x="0" y="1033"/>
                  </a:cubicBezTo>
                  <a:cubicBezTo>
                    <a:pt x="0" y="1605"/>
                    <a:pt x="461" y="2065"/>
                    <a:pt x="1033" y="2065"/>
                  </a:cubicBezTo>
                  <a:cubicBezTo>
                    <a:pt x="1604" y="2065"/>
                    <a:pt x="2065" y="1605"/>
                    <a:pt x="2065" y="1033"/>
                  </a:cubicBezTo>
                  <a:cubicBezTo>
                    <a:pt x="2065" y="467"/>
                    <a:pt x="1604" y="1"/>
                    <a:pt x="10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0" name="Google Shape;6800;p55"/>
            <p:cNvSpPr/>
            <p:nvPr/>
          </p:nvSpPr>
          <p:spPr>
            <a:xfrm>
              <a:off x="2889541" y="3099119"/>
              <a:ext cx="5093" cy="255774"/>
            </a:xfrm>
            <a:custGeom>
              <a:avLst/>
              <a:gdLst/>
              <a:ahLst/>
              <a:cxnLst/>
              <a:rect l="l" t="t" r="r" b="b"/>
              <a:pathLst>
                <a:path w="123" h="6177" extrusionOk="0">
                  <a:moveTo>
                    <a:pt x="0" y="0"/>
                  </a:moveTo>
                  <a:lnTo>
                    <a:pt x="0" y="6177"/>
                  </a:lnTo>
                  <a:lnTo>
                    <a:pt x="123" y="6177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1" name="Google Shape;6801;p55"/>
            <p:cNvSpPr/>
            <p:nvPr/>
          </p:nvSpPr>
          <p:spPr>
            <a:xfrm>
              <a:off x="2879479" y="3077050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0"/>
                  </a:moveTo>
                  <a:cubicBezTo>
                    <a:pt x="140" y="0"/>
                    <a:pt x="0" y="140"/>
                    <a:pt x="0" y="313"/>
                  </a:cubicBezTo>
                  <a:cubicBezTo>
                    <a:pt x="0" y="489"/>
                    <a:pt x="140" y="628"/>
                    <a:pt x="313" y="628"/>
                  </a:cubicBezTo>
                  <a:cubicBezTo>
                    <a:pt x="489" y="628"/>
                    <a:pt x="628" y="489"/>
                    <a:pt x="628" y="313"/>
                  </a:cubicBezTo>
                  <a:cubicBezTo>
                    <a:pt x="628" y="140"/>
                    <a:pt x="489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2" name="Google Shape;6802;p55"/>
            <p:cNvSpPr/>
            <p:nvPr/>
          </p:nvSpPr>
          <p:spPr>
            <a:xfrm>
              <a:off x="2887222" y="3084875"/>
              <a:ext cx="10559" cy="10352"/>
            </a:xfrm>
            <a:custGeom>
              <a:avLst/>
              <a:gdLst/>
              <a:ahLst/>
              <a:cxnLst/>
              <a:rect l="l" t="t" r="r" b="b"/>
              <a:pathLst>
                <a:path w="255" h="250" extrusionOk="0">
                  <a:moveTo>
                    <a:pt x="135" y="1"/>
                  </a:moveTo>
                  <a:cubicBezTo>
                    <a:pt x="132" y="1"/>
                    <a:pt x="129" y="1"/>
                    <a:pt x="126" y="1"/>
                  </a:cubicBezTo>
                  <a:cubicBezTo>
                    <a:pt x="56" y="1"/>
                    <a:pt x="0" y="57"/>
                    <a:pt x="0" y="127"/>
                  </a:cubicBezTo>
                  <a:cubicBezTo>
                    <a:pt x="0" y="196"/>
                    <a:pt x="56" y="249"/>
                    <a:pt x="126" y="249"/>
                  </a:cubicBezTo>
                  <a:cubicBezTo>
                    <a:pt x="196" y="249"/>
                    <a:pt x="254" y="196"/>
                    <a:pt x="254" y="127"/>
                  </a:cubicBezTo>
                  <a:cubicBezTo>
                    <a:pt x="254" y="55"/>
                    <a:pt x="198" y="1"/>
                    <a:pt x="135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3" name="Google Shape;6803;p55"/>
            <p:cNvSpPr/>
            <p:nvPr/>
          </p:nvSpPr>
          <p:spPr>
            <a:xfrm>
              <a:off x="2879355" y="3350914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1"/>
                  </a:moveTo>
                  <a:cubicBezTo>
                    <a:pt x="140" y="1"/>
                    <a:pt x="1" y="146"/>
                    <a:pt x="1" y="316"/>
                  </a:cubicBezTo>
                  <a:cubicBezTo>
                    <a:pt x="1" y="489"/>
                    <a:pt x="143" y="629"/>
                    <a:pt x="313" y="629"/>
                  </a:cubicBezTo>
                  <a:cubicBezTo>
                    <a:pt x="489" y="629"/>
                    <a:pt x="628" y="486"/>
                    <a:pt x="628" y="316"/>
                  </a:cubicBezTo>
                  <a:cubicBezTo>
                    <a:pt x="628" y="146"/>
                    <a:pt x="489" y="6"/>
                    <a:pt x="313" y="1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4" name="Google Shape;6804;p55"/>
            <p:cNvSpPr/>
            <p:nvPr/>
          </p:nvSpPr>
          <p:spPr>
            <a:xfrm>
              <a:off x="2887222" y="3358782"/>
              <a:ext cx="10559" cy="10435"/>
            </a:xfrm>
            <a:custGeom>
              <a:avLst/>
              <a:gdLst/>
              <a:ahLst/>
              <a:cxnLst/>
              <a:rect l="l" t="t" r="r" b="b"/>
              <a:pathLst>
                <a:path w="255" h="252" extrusionOk="0">
                  <a:moveTo>
                    <a:pt x="126" y="1"/>
                  </a:moveTo>
                  <a:cubicBezTo>
                    <a:pt x="56" y="1"/>
                    <a:pt x="0" y="56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6" y="252"/>
                    <a:pt x="254" y="196"/>
                    <a:pt x="254" y="126"/>
                  </a:cubicBezTo>
                  <a:cubicBezTo>
                    <a:pt x="254" y="56"/>
                    <a:pt x="193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5" name="Google Shape;6805;p55"/>
            <p:cNvSpPr/>
            <p:nvPr/>
          </p:nvSpPr>
          <p:spPr>
            <a:xfrm>
              <a:off x="2764534" y="3224209"/>
              <a:ext cx="255816" cy="5135"/>
            </a:xfrm>
            <a:custGeom>
              <a:avLst/>
              <a:gdLst/>
              <a:ahLst/>
              <a:cxnLst/>
              <a:rect l="l" t="t" r="r" b="b"/>
              <a:pathLst>
                <a:path w="6178" h="124" extrusionOk="0">
                  <a:moveTo>
                    <a:pt x="1" y="1"/>
                  </a:moveTo>
                  <a:lnTo>
                    <a:pt x="1" y="123"/>
                  </a:lnTo>
                  <a:lnTo>
                    <a:pt x="6177" y="123"/>
                  </a:lnTo>
                  <a:lnTo>
                    <a:pt x="6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6" name="Google Shape;6806;p55"/>
            <p:cNvSpPr/>
            <p:nvPr/>
          </p:nvSpPr>
          <p:spPr>
            <a:xfrm>
              <a:off x="3016370" y="3213941"/>
              <a:ext cx="26004" cy="26004"/>
            </a:xfrm>
            <a:custGeom>
              <a:avLst/>
              <a:gdLst/>
              <a:ahLst/>
              <a:cxnLst/>
              <a:rect l="l" t="t" r="r" b="b"/>
              <a:pathLst>
                <a:path w="628" h="628" extrusionOk="0">
                  <a:moveTo>
                    <a:pt x="316" y="0"/>
                  </a:moveTo>
                  <a:cubicBezTo>
                    <a:pt x="140" y="0"/>
                    <a:pt x="0" y="140"/>
                    <a:pt x="0" y="315"/>
                  </a:cubicBezTo>
                  <a:cubicBezTo>
                    <a:pt x="0" y="488"/>
                    <a:pt x="140" y="628"/>
                    <a:pt x="316" y="628"/>
                  </a:cubicBezTo>
                  <a:cubicBezTo>
                    <a:pt x="489" y="628"/>
                    <a:pt x="628" y="488"/>
                    <a:pt x="628" y="315"/>
                  </a:cubicBezTo>
                  <a:cubicBezTo>
                    <a:pt x="628" y="140"/>
                    <a:pt x="489" y="0"/>
                    <a:pt x="316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7" name="Google Shape;6807;p55"/>
            <p:cNvSpPr/>
            <p:nvPr/>
          </p:nvSpPr>
          <p:spPr>
            <a:xfrm>
              <a:off x="3024237" y="3221891"/>
              <a:ext cx="10518" cy="10435"/>
            </a:xfrm>
            <a:custGeom>
              <a:avLst/>
              <a:gdLst/>
              <a:ahLst/>
              <a:cxnLst/>
              <a:rect l="l" t="t" r="r" b="b"/>
              <a:pathLst>
                <a:path w="254" h="252" extrusionOk="0">
                  <a:moveTo>
                    <a:pt x="126" y="1"/>
                  </a:moveTo>
                  <a:cubicBezTo>
                    <a:pt x="56" y="1"/>
                    <a:pt x="0" y="57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5" y="252"/>
                    <a:pt x="254" y="196"/>
                    <a:pt x="251" y="126"/>
                  </a:cubicBezTo>
                  <a:cubicBezTo>
                    <a:pt x="251" y="57"/>
                    <a:pt x="195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8" name="Google Shape;6808;p55"/>
            <p:cNvSpPr/>
            <p:nvPr/>
          </p:nvSpPr>
          <p:spPr>
            <a:xfrm>
              <a:off x="2742464" y="3213941"/>
              <a:ext cx="26045" cy="26004"/>
            </a:xfrm>
            <a:custGeom>
              <a:avLst/>
              <a:gdLst/>
              <a:ahLst/>
              <a:cxnLst/>
              <a:rect l="l" t="t" r="r" b="b"/>
              <a:pathLst>
                <a:path w="629" h="628" extrusionOk="0">
                  <a:moveTo>
                    <a:pt x="313" y="0"/>
                  </a:moveTo>
                  <a:cubicBezTo>
                    <a:pt x="140" y="0"/>
                    <a:pt x="1" y="142"/>
                    <a:pt x="1" y="315"/>
                  </a:cubicBezTo>
                  <a:cubicBezTo>
                    <a:pt x="1" y="488"/>
                    <a:pt x="143" y="628"/>
                    <a:pt x="313" y="628"/>
                  </a:cubicBezTo>
                  <a:cubicBezTo>
                    <a:pt x="486" y="628"/>
                    <a:pt x="626" y="488"/>
                    <a:pt x="628" y="315"/>
                  </a:cubicBezTo>
                  <a:cubicBezTo>
                    <a:pt x="628" y="140"/>
                    <a:pt x="483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9" name="Google Shape;6809;p55"/>
            <p:cNvSpPr/>
            <p:nvPr/>
          </p:nvSpPr>
          <p:spPr>
            <a:xfrm>
              <a:off x="2750207" y="3221891"/>
              <a:ext cx="10435" cy="10435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126" y="1"/>
                  </a:moveTo>
                  <a:cubicBezTo>
                    <a:pt x="56" y="1"/>
                    <a:pt x="1" y="57"/>
                    <a:pt x="1" y="126"/>
                  </a:cubicBezTo>
                  <a:cubicBezTo>
                    <a:pt x="1" y="196"/>
                    <a:pt x="56" y="252"/>
                    <a:pt x="126" y="252"/>
                  </a:cubicBezTo>
                  <a:cubicBezTo>
                    <a:pt x="196" y="252"/>
                    <a:pt x="252" y="196"/>
                    <a:pt x="252" y="126"/>
                  </a:cubicBezTo>
                  <a:cubicBezTo>
                    <a:pt x="252" y="57"/>
                    <a:pt x="196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0" name="Google Shape;6810;p55"/>
            <p:cNvSpPr/>
            <p:nvPr/>
          </p:nvSpPr>
          <p:spPr>
            <a:xfrm>
              <a:off x="2821137" y="3155930"/>
              <a:ext cx="141904" cy="141904"/>
            </a:xfrm>
            <a:custGeom>
              <a:avLst/>
              <a:gdLst/>
              <a:ahLst/>
              <a:cxnLst/>
              <a:rect l="l" t="t" r="r" b="b"/>
              <a:pathLst>
                <a:path w="3427" h="3427" extrusionOk="0">
                  <a:moveTo>
                    <a:pt x="3340" y="1"/>
                  </a:moveTo>
                  <a:lnTo>
                    <a:pt x="1" y="3340"/>
                  </a:lnTo>
                  <a:lnTo>
                    <a:pt x="87" y="3427"/>
                  </a:lnTo>
                  <a:lnTo>
                    <a:pt x="3426" y="87"/>
                  </a:lnTo>
                  <a:lnTo>
                    <a:pt x="33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1" name="Google Shape;6811;p55"/>
            <p:cNvSpPr/>
            <p:nvPr/>
          </p:nvSpPr>
          <p:spPr>
            <a:xfrm>
              <a:off x="2956413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0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0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2" name="Google Shape;6812;p55"/>
            <p:cNvSpPr/>
            <p:nvPr/>
          </p:nvSpPr>
          <p:spPr>
            <a:xfrm>
              <a:off x="2962086" y="3149056"/>
              <a:ext cx="8820" cy="8033"/>
            </a:xfrm>
            <a:custGeom>
              <a:avLst/>
              <a:gdLst/>
              <a:ahLst/>
              <a:cxnLst/>
              <a:rect l="l" t="t" r="r" b="b"/>
              <a:pathLst>
                <a:path w="213" h="194" extrusionOk="0">
                  <a:moveTo>
                    <a:pt x="109" y="1"/>
                  </a:moveTo>
                  <a:cubicBezTo>
                    <a:pt x="84" y="1"/>
                    <a:pt x="59" y="11"/>
                    <a:pt x="39" y="30"/>
                  </a:cubicBezTo>
                  <a:cubicBezTo>
                    <a:pt x="0" y="64"/>
                    <a:pt x="0" y="128"/>
                    <a:pt x="39" y="167"/>
                  </a:cubicBezTo>
                  <a:cubicBezTo>
                    <a:pt x="56" y="185"/>
                    <a:pt x="80" y="194"/>
                    <a:pt x="105" y="194"/>
                  </a:cubicBezTo>
                  <a:cubicBezTo>
                    <a:pt x="131" y="194"/>
                    <a:pt x="156" y="185"/>
                    <a:pt x="176" y="167"/>
                  </a:cubicBezTo>
                  <a:cubicBezTo>
                    <a:pt x="212" y="128"/>
                    <a:pt x="212" y="64"/>
                    <a:pt x="176" y="30"/>
                  </a:cubicBezTo>
                  <a:cubicBezTo>
                    <a:pt x="158" y="11"/>
                    <a:pt x="133" y="1"/>
                    <a:pt x="10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3" name="Google Shape;6813;p55"/>
            <p:cNvSpPr/>
            <p:nvPr/>
          </p:nvSpPr>
          <p:spPr>
            <a:xfrm>
              <a:off x="2808425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3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3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4" name="Google Shape;6814;p55"/>
            <p:cNvSpPr/>
            <p:nvPr/>
          </p:nvSpPr>
          <p:spPr>
            <a:xfrm>
              <a:off x="2814305" y="3297003"/>
              <a:ext cx="8157" cy="8116"/>
            </a:xfrm>
            <a:custGeom>
              <a:avLst/>
              <a:gdLst/>
              <a:ahLst/>
              <a:cxnLst/>
              <a:rect l="l" t="t" r="r" b="b"/>
              <a:pathLst>
                <a:path w="197" h="196" extrusionOk="0">
                  <a:moveTo>
                    <a:pt x="99" y="0"/>
                  </a:moveTo>
                  <a:cubicBezTo>
                    <a:pt x="46" y="0"/>
                    <a:pt x="1" y="42"/>
                    <a:pt x="1" y="98"/>
                  </a:cubicBezTo>
                  <a:cubicBezTo>
                    <a:pt x="1" y="151"/>
                    <a:pt x="46" y="195"/>
                    <a:pt x="99" y="195"/>
                  </a:cubicBezTo>
                  <a:cubicBezTo>
                    <a:pt x="154" y="195"/>
                    <a:pt x="196" y="151"/>
                    <a:pt x="196" y="98"/>
                  </a:cubicBezTo>
                  <a:cubicBezTo>
                    <a:pt x="196" y="42"/>
                    <a:pt x="154" y="0"/>
                    <a:pt x="99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5" name="Google Shape;6815;p55"/>
            <p:cNvSpPr/>
            <p:nvPr/>
          </p:nvSpPr>
          <p:spPr>
            <a:xfrm>
              <a:off x="2821468" y="3156054"/>
              <a:ext cx="141904" cy="141779"/>
            </a:xfrm>
            <a:custGeom>
              <a:avLst/>
              <a:gdLst/>
              <a:ahLst/>
              <a:cxnLst/>
              <a:rect l="l" t="t" r="r" b="b"/>
              <a:pathLst>
                <a:path w="3427" h="3424" extrusionOk="0">
                  <a:moveTo>
                    <a:pt x="87" y="1"/>
                  </a:moveTo>
                  <a:lnTo>
                    <a:pt x="1" y="87"/>
                  </a:lnTo>
                  <a:lnTo>
                    <a:pt x="3340" y="3424"/>
                  </a:lnTo>
                  <a:lnTo>
                    <a:pt x="3427" y="3337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6" name="Google Shape;6816;p55"/>
            <p:cNvSpPr/>
            <p:nvPr/>
          </p:nvSpPr>
          <p:spPr>
            <a:xfrm>
              <a:off x="2956413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3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3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7" name="Google Shape;6817;p55"/>
            <p:cNvSpPr/>
            <p:nvPr/>
          </p:nvSpPr>
          <p:spPr>
            <a:xfrm>
              <a:off x="2962417" y="3297003"/>
              <a:ext cx="7992" cy="8116"/>
            </a:xfrm>
            <a:custGeom>
              <a:avLst/>
              <a:gdLst/>
              <a:ahLst/>
              <a:cxnLst/>
              <a:rect l="l" t="t" r="r" b="b"/>
              <a:pathLst>
                <a:path w="193" h="196" extrusionOk="0">
                  <a:moveTo>
                    <a:pt x="98" y="0"/>
                  </a:moveTo>
                  <a:cubicBezTo>
                    <a:pt x="42" y="0"/>
                    <a:pt x="0" y="42"/>
                    <a:pt x="0" y="98"/>
                  </a:cubicBezTo>
                  <a:cubicBezTo>
                    <a:pt x="0" y="151"/>
                    <a:pt x="42" y="195"/>
                    <a:pt x="98" y="195"/>
                  </a:cubicBezTo>
                  <a:cubicBezTo>
                    <a:pt x="151" y="195"/>
                    <a:pt x="193" y="151"/>
                    <a:pt x="193" y="98"/>
                  </a:cubicBezTo>
                  <a:cubicBezTo>
                    <a:pt x="193" y="42"/>
                    <a:pt x="151" y="0"/>
                    <a:pt x="98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8" name="Google Shape;6818;p55"/>
            <p:cNvSpPr/>
            <p:nvPr/>
          </p:nvSpPr>
          <p:spPr>
            <a:xfrm>
              <a:off x="2808425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0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0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9" name="Google Shape;6819;p55"/>
            <p:cNvSpPr/>
            <p:nvPr/>
          </p:nvSpPr>
          <p:spPr>
            <a:xfrm>
              <a:off x="2813974" y="3149056"/>
              <a:ext cx="8820" cy="7950"/>
            </a:xfrm>
            <a:custGeom>
              <a:avLst/>
              <a:gdLst/>
              <a:ahLst/>
              <a:cxnLst/>
              <a:rect l="l" t="t" r="r" b="b"/>
              <a:pathLst>
                <a:path w="213" h="192" extrusionOk="0">
                  <a:moveTo>
                    <a:pt x="107" y="1"/>
                  </a:moveTo>
                  <a:cubicBezTo>
                    <a:pt x="82" y="1"/>
                    <a:pt x="56" y="11"/>
                    <a:pt x="37" y="30"/>
                  </a:cubicBezTo>
                  <a:cubicBezTo>
                    <a:pt x="1" y="64"/>
                    <a:pt x="1" y="128"/>
                    <a:pt x="37" y="167"/>
                  </a:cubicBezTo>
                  <a:cubicBezTo>
                    <a:pt x="56" y="183"/>
                    <a:pt x="82" y="192"/>
                    <a:pt x="107" y="192"/>
                  </a:cubicBezTo>
                  <a:cubicBezTo>
                    <a:pt x="132" y="192"/>
                    <a:pt x="157" y="183"/>
                    <a:pt x="174" y="167"/>
                  </a:cubicBezTo>
                  <a:cubicBezTo>
                    <a:pt x="213" y="130"/>
                    <a:pt x="213" y="69"/>
                    <a:pt x="174" y="30"/>
                  </a:cubicBezTo>
                  <a:cubicBezTo>
                    <a:pt x="157" y="11"/>
                    <a:pt x="132" y="1"/>
                    <a:pt x="107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0" name="Google Shape;6820;p55"/>
            <p:cNvSpPr/>
            <p:nvPr/>
          </p:nvSpPr>
          <p:spPr>
            <a:xfrm>
              <a:off x="2870908" y="3204583"/>
              <a:ext cx="42236" cy="42194"/>
            </a:xfrm>
            <a:custGeom>
              <a:avLst/>
              <a:gdLst/>
              <a:ahLst/>
              <a:cxnLst/>
              <a:rect l="l" t="t" r="r" b="b"/>
              <a:pathLst>
                <a:path w="1020" h="1019" extrusionOk="0">
                  <a:moveTo>
                    <a:pt x="512" y="0"/>
                  </a:moveTo>
                  <a:cubicBezTo>
                    <a:pt x="233" y="0"/>
                    <a:pt x="1" y="226"/>
                    <a:pt x="1" y="508"/>
                  </a:cubicBezTo>
                  <a:cubicBezTo>
                    <a:pt x="1" y="787"/>
                    <a:pt x="233" y="1019"/>
                    <a:pt x="512" y="1019"/>
                  </a:cubicBezTo>
                  <a:cubicBezTo>
                    <a:pt x="790" y="1019"/>
                    <a:pt x="1019" y="793"/>
                    <a:pt x="1019" y="508"/>
                  </a:cubicBezTo>
                  <a:cubicBezTo>
                    <a:pt x="1019" y="226"/>
                    <a:pt x="793" y="0"/>
                    <a:pt x="5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1" name="Google Shape;6821;p55"/>
            <p:cNvSpPr/>
            <p:nvPr/>
          </p:nvSpPr>
          <p:spPr>
            <a:xfrm>
              <a:off x="2805444" y="2734408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1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3"/>
                  </a:cubicBezTo>
                  <a:cubicBezTo>
                    <a:pt x="1320" y="1098"/>
                    <a:pt x="1151" y="1067"/>
                    <a:pt x="981" y="1067"/>
                  </a:cubicBezTo>
                  <a:cubicBezTo>
                    <a:pt x="891" y="1067"/>
                    <a:pt x="800" y="1076"/>
                    <a:pt x="712" y="1092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3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9"/>
                    <a:pt x="572" y="3471"/>
                    <a:pt x="787" y="3987"/>
                  </a:cubicBezTo>
                  <a:cubicBezTo>
                    <a:pt x="811" y="4001"/>
                    <a:pt x="838" y="4007"/>
                    <a:pt x="866" y="4007"/>
                  </a:cubicBezTo>
                  <a:cubicBezTo>
                    <a:pt x="899" y="4007"/>
                    <a:pt x="934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5"/>
                    <a:pt x="2028" y="3276"/>
                  </a:cubicBezTo>
                  <a:cubicBezTo>
                    <a:pt x="2253" y="3675"/>
                    <a:pt x="2706" y="3912"/>
                    <a:pt x="3161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3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32"/>
                    <a:pt x="4034" y="1876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2" name="Google Shape;6822;p55"/>
            <p:cNvSpPr/>
            <p:nvPr/>
          </p:nvSpPr>
          <p:spPr>
            <a:xfrm>
              <a:off x="2878196" y="2757762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92"/>
                    <a:pt x="165" y="215"/>
                    <a:pt x="90" y="355"/>
                  </a:cubicBezTo>
                  <a:cubicBezTo>
                    <a:pt x="1" y="530"/>
                    <a:pt x="12" y="748"/>
                    <a:pt x="70" y="941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4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3" name="Google Shape;6823;p55"/>
            <p:cNvSpPr/>
            <p:nvPr/>
          </p:nvSpPr>
          <p:spPr>
            <a:xfrm>
              <a:off x="2886187" y="2772668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2"/>
                  </a:cubicBezTo>
                  <a:cubicBezTo>
                    <a:pt x="0" y="276"/>
                    <a:pt x="3" y="385"/>
                    <a:pt x="34" y="483"/>
                  </a:cubicBezTo>
                  <a:cubicBezTo>
                    <a:pt x="64" y="581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5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4" name="Google Shape;6824;p55"/>
            <p:cNvSpPr/>
            <p:nvPr/>
          </p:nvSpPr>
          <p:spPr>
            <a:xfrm>
              <a:off x="2898899" y="2830306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2"/>
                    <a:pt x="106" y="625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8"/>
                    <a:pt x="720" y="1186"/>
                    <a:pt x="871" y="1189"/>
                  </a:cubicBezTo>
                  <a:cubicBezTo>
                    <a:pt x="912" y="1038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5" name="Google Shape;6825;p55"/>
            <p:cNvSpPr/>
            <p:nvPr/>
          </p:nvSpPr>
          <p:spPr>
            <a:xfrm>
              <a:off x="2907677" y="28424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9"/>
                    <a:pt x="25" y="215"/>
                    <a:pt x="56" y="318"/>
                  </a:cubicBezTo>
                  <a:cubicBezTo>
                    <a:pt x="87" y="416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28"/>
                    <a:pt x="486" y="430"/>
                    <a:pt x="463" y="349"/>
                  </a:cubicBezTo>
                  <a:cubicBezTo>
                    <a:pt x="438" y="251"/>
                    <a:pt x="363" y="170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6" name="Google Shape;6826;p55"/>
            <p:cNvSpPr/>
            <p:nvPr/>
          </p:nvSpPr>
          <p:spPr>
            <a:xfrm>
              <a:off x="2848755" y="2829934"/>
              <a:ext cx="38964" cy="49979"/>
            </a:xfrm>
            <a:custGeom>
              <a:avLst/>
              <a:gdLst/>
              <a:ahLst/>
              <a:cxnLst/>
              <a:rect l="l" t="t" r="r" b="b"/>
              <a:pathLst>
                <a:path w="941" h="1207" extrusionOk="0">
                  <a:moveTo>
                    <a:pt x="940" y="1"/>
                  </a:moveTo>
                  <a:cubicBezTo>
                    <a:pt x="748" y="65"/>
                    <a:pt x="564" y="132"/>
                    <a:pt x="394" y="238"/>
                  </a:cubicBezTo>
                  <a:cubicBezTo>
                    <a:pt x="226" y="347"/>
                    <a:pt x="78" y="509"/>
                    <a:pt x="34" y="704"/>
                  </a:cubicBezTo>
                  <a:cubicBezTo>
                    <a:pt x="0" y="860"/>
                    <a:pt x="39" y="1053"/>
                    <a:pt x="84" y="1206"/>
                  </a:cubicBezTo>
                  <a:cubicBezTo>
                    <a:pt x="235" y="1198"/>
                    <a:pt x="391" y="1192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5"/>
                    <a:pt x="935" y="216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7" name="Google Shape;6827;p55"/>
            <p:cNvSpPr/>
            <p:nvPr/>
          </p:nvSpPr>
          <p:spPr>
            <a:xfrm>
              <a:off x="2856954" y="2839788"/>
              <a:ext cx="23602" cy="30062"/>
            </a:xfrm>
            <a:custGeom>
              <a:avLst/>
              <a:gdLst/>
              <a:ahLst/>
              <a:cxnLst/>
              <a:rect l="l" t="t" r="r" b="b"/>
              <a:pathLst>
                <a:path w="570" h="726" extrusionOk="0">
                  <a:moveTo>
                    <a:pt x="570" y="0"/>
                  </a:moveTo>
                  <a:lnTo>
                    <a:pt x="570" y="0"/>
                  </a:lnTo>
                  <a:cubicBezTo>
                    <a:pt x="455" y="39"/>
                    <a:pt x="338" y="78"/>
                    <a:pt x="240" y="145"/>
                  </a:cubicBezTo>
                  <a:cubicBezTo>
                    <a:pt x="140" y="209"/>
                    <a:pt x="53" y="304"/>
                    <a:pt x="26" y="424"/>
                  </a:cubicBezTo>
                  <a:cubicBezTo>
                    <a:pt x="0" y="522"/>
                    <a:pt x="26" y="636"/>
                    <a:pt x="53" y="725"/>
                  </a:cubicBezTo>
                  <a:cubicBezTo>
                    <a:pt x="143" y="723"/>
                    <a:pt x="238" y="720"/>
                    <a:pt x="316" y="675"/>
                  </a:cubicBezTo>
                  <a:cubicBezTo>
                    <a:pt x="419" y="614"/>
                    <a:pt x="475" y="494"/>
                    <a:pt x="511" y="377"/>
                  </a:cubicBezTo>
                  <a:cubicBezTo>
                    <a:pt x="544" y="257"/>
                    <a:pt x="567" y="131"/>
                    <a:pt x="5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8" name="Google Shape;6828;p55"/>
            <p:cNvSpPr/>
            <p:nvPr/>
          </p:nvSpPr>
          <p:spPr>
            <a:xfrm>
              <a:off x="2826230" y="2794158"/>
              <a:ext cx="56852" cy="31594"/>
            </a:xfrm>
            <a:custGeom>
              <a:avLst/>
              <a:gdLst/>
              <a:ahLst/>
              <a:cxnLst/>
              <a:rect l="l" t="t" r="r" b="b"/>
              <a:pathLst>
                <a:path w="1373" h="763" extrusionOk="0">
                  <a:moveTo>
                    <a:pt x="475" y="0"/>
                  </a:moveTo>
                  <a:cubicBezTo>
                    <a:pt x="472" y="0"/>
                    <a:pt x="469" y="0"/>
                    <a:pt x="466" y="0"/>
                  </a:cubicBezTo>
                  <a:cubicBezTo>
                    <a:pt x="313" y="9"/>
                    <a:pt x="137" y="95"/>
                    <a:pt x="0" y="176"/>
                  </a:cubicBezTo>
                  <a:cubicBezTo>
                    <a:pt x="45" y="318"/>
                    <a:pt x="90" y="466"/>
                    <a:pt x="193" y="572"/>
                  </a:cubicBezTo>
                  <a:cubicBezTo>
                    <a:pt x="332" y="717"/>
                    <a:pt x="547" y="759"/>
                    <a:pt x="745" y="762"/>
                  </a:cubicBezTo>
                  <a:cubicBezTo>
                    <a:pt x="768" y="762"/>
                    <a:pt x="792" y="763"/>
                    <a:pt x="815" y="763"/>
                  </a:cubicBezTo>
                  <a:cubicBezTo>
                    <a:pt x="1002" y="763"/>
                    <a:pt x="1192" y="743"/>
                    <a:pt x="1373" y="703"/>
                  </a:cubicBezTo>
                  <a:cubicBezTo>
                    <a:pt x="1264" y="536"/>
                    <a:pt x="1153" y="368"/>
                    <a:pt x="1007" y="232"/>
                  </a:cubicBezTo>
                  <a:cubicBezTo>
                    <a:pt x="864" y="97"/>
                    <a:pt x="675" y="0"/>
                    <a:pt x="47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9" name="Google Shape;6829;p55"/>
            <p:cNvSpPr/>
            <p:nvPr/>
          </p:nvSpPr>
          <p:spPr>
            <a:xfrm>
              <a:off x="2840557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5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5" y="378"/>
                    <a:pt x="412" y="378"/>
                    <a:pt x="430" y="378"/>
                  </a:cubicBezTo>
                  <a:cubicBezTo>
                    <a:pt x="517" y="378"/>
                    <a:pt x="606" y="368"/>
                    <a:pt x="689" y="349"/>
                  </a:cubicBezTo>
                  <a:cubicBezTo>
                    <a:pt x="634" y="265"/>
                    <a:pt x="578" y="182"/>
                    <a:pt x="505" y="117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0" name="Google Shape;6830;p55"/>
            <p:cNvSpPr/>
            <p:nvPr/>
          </p:nvSpPr>
          <p:spPr>
            <a:xfrm>
              <a:off x="2902336" y="2794158"/>
              <a:ext cx="56894" cy="31594"/>
            </a:xfrm>
            <a:custGeom>
              <a:avLst/>
              <a:gdLst/>
              <a:ahLst/>
              <a:cxnLst/>
              <a:rect l="l" t="t" r="r" b="b"/>
              <a:pathLst>
                <a:path w="1374" h="763" extrusionOk="0">
                  <a:moveTo>
                    <a:pt x="899" y="0"/>
                  </a:moveTo>
                  <a:cubicBezTo>
                    <a:pt x="698" y="0"/>
                    <a:pt x="509" y="97"/>
                    <a:pt x="366" y="232"/>
                  </a:cubicBezTo>
                  <a:cubicBezTo>
                    <a:pt x="218" y="368"/>
                    <a:pt x="107" y="536"/>
                    <a:pt x="1" y="703"/>
                  </a:cubicBezTo>
                  <a:cubicBezTo>
                    <a:pt x="182" y="743"/>
                    <a:pt x="372" y="763"/>
                    <a:pt x="559" y="763"/>
                  </a:cubicBezTo>
                  <a:cubicBezTo>
                    <a:pt x="582" y="763"/>
                    <a:pt x="605" y="762"/>
                    <a:pt x="628" y="762"/>
                  </a:cubicBezTo>
                  <a:cubicBezTo>
                    <a:pt x="827" y="759"/>
                    <a:pt x="1041" y="717"/>
                    <a:pt x="1181" y="572"/>
                  </a:cubicBezTo>
                  <a:cubicBezTo>
                    <a:pt x="1284" y="466"/>
                    <a:pt x="1332" y="318"/>
                    <a:pt x="1373" y="176"/>
                  </a:cubicBezTo>
                  <a:cubicBezTo>
                    <a:pt x="1237" y="95"/>
                    <a:pt x="1061" y="9"/>
                    <a:pt x="907" y="0"/>
                  </a:cubicBezTo>
                  <a:cubicBezTo>
                    <a:pt x="905" y="0"/>
                    <a:pt x="902" y="0"/>
                    <a:pt x="899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1" name="Google Shape;6831;p55"/>
            <p:cNvSpPr/>
            <p:nvPr/>
          </p:nvSpPr>
          <p:spPr>
            <a:xfrm>
              <a:off x="2916331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445" y="0"/>
                  </a:moveTo>
                  <a:cubicBezTo>
                    <a:pt x="347" y="0"/>
                    <a:pt x="255" y="52"/>
                    <a:pt x="184" y="117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86" y="368"/>
                    <a:pt x="173" y="378"/>
                    <a:pt x="259" y="378"/>
                  </a:cubicBezTo>
                  <a:cubicBezTo>
                    <a:pt x="277" y="378"/>
                    <a:pt x="295" y="378"/>
                    <a:pt x="313" y="377"/>
                  </a:cubicBezTo>
                  <a:cubicBezTo>
                    <a:pt x="416" y="374"/>
                    <a:pt x="522" y="357"/>
                    <a:pt x="592" y="285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2" name="Google Shape;6832;p55"/>
            <p:cNvSpPr/>
            <p:nvPr/>
          </p:nvSpPr>
          <p:spPr>
            <a:xfrm>
              <a:off x="2805444" y="3527432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0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2"/>
                  </a:cubicBezTo>
                  <a:cubicBezTo>
                    <a:pt x="1321" y="1097"/>
                    <a:pt x="1154" y="1066"/>
                    <a:pt x="986" y="1066"/>
                  </a:cubicBezTo>
                  <a:cubicBezTo>
                    <a:pt x="894" y="1066"/>
                    <a:pt x="802" y="1076"/>
                    <a:pt x="712" y="1091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2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8"/>
                    <a:pt x="572" y="3468"/>
                    <a:pt x="787" y="3985"/>
                  </a:cubicBezTo>
                  <a:cubicBezTo>
                    <a:pt x="812" y="4000"/>
                    <a:pt x="840" y="4006"/>
                    <a:pt x="869" y="4006"/>
                  </a:cubicBezTo>
                  <a:cubicBezTo>
                    <a:pt x="901" y="4006"/>
                    <a:pt x="935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2"/>
                    <a:pt x="2028" y="3273"/>
                  </a:cubicBezTo>
                  <a:cubicBezTo>
                    <a:pt x="2253" y="3674"/>
                    <a:pt x="2706" y="3912"/>
                    <a:pt x="3162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0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27"/>
                    <a:pt x="4034" y="1873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3" name="Google Shape;6833;p55"/>
            <p:cNvSpPr/>
            <p:nvPr/>
          </p:nvSpPr>
          <p:spPr>
            <a:xfrm>
              <a:off x="2878196" y="3550785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87"/>
                    <a:pt x="165" y="215"/>
                    <a:pt x="90" y="352"/>
                  </a:cubicBezTo>
                  <a:cubicBezTo>
                    <a:pt x="1" y="530"/>
                    <a:pt x="12" y="748"/>
                    <a:pt x="70" y="938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3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4" name="Google Shape;6834;p55"/>
            <p:cNvSpPr/>
            <p:nvPr/>
          </p:nvSpPr>
          <p:spPr>
            <a:xfrm>
              <a:off x="2886187" y="3565692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1"/>
                  </a:cubicBezTo>
                  <a:cubicBezTo>
                    <a:pt x="0" y="276"/>
                    <a:pt x="3" y="382"/>
                    <a:pt x="34" y="480"/>
                  </a:cubicBezTo>
                  <a:cubicBezTo>
                    <a:pt x="64" y="580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4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5" name="Google Shape;6835;p55"/>
            <p:cNvSpPr/>
            <p:nvPr/>
          </p:nvSpPr>
          <p:spPr>
            <a:xfrm>
              <a:off x="2898899" y="3623330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1"/>
                    <a:pt x="106" y="622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7"/>
                    <a:pt x="720" y="1186"/>
                    <a:pt x="871" y="1189"/>
                  </a:cubicBezTo>
                  <a:cubicBezTo>
                    <a:pt x="912" y="1035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6" name="Google Shape;6836;p55"/>
            <p:cNvSpPr/>
            <p:nvPr/>
          </p:nvSpPr>
          <p:spPr>
            <a:xfrm>
              <a:off x="2907677" y="36353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6"/>
                    <a:pt x="25" y="215"/>
                    <a:pt x="56" y="316"/>
                  </a:cubicBezTo>
                  <a:cubicBezTo>
                    <a:pt x="87" y="413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30"/>
                    <a:pt x="486" y="433"/>
                    <a:pt x="463" y="349"/>
                  </a:cubicBezTo>
                  <a:cubicBezTo>
                    <a:pt x="438" y="251"/>
                    <a:pt x="363" y="171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7" name="Google Shape;6837;p55"/>
            <p:cNvSpPr/>
            <p:nvPr/>
          </p:nvSpPr>
          <p:spPr>
            <a:xfrm>
              <a:off x="2848755" y="3622957"/>
              <a:ext cx="38964" cy="49855"/>
            </a:xfrm>
            <a:custGeom>
              <a:avLst/>
              <a:gdLst/>
              <a:ahLst/>
              <a:cxnLst/>
              <a:rect l="l" t="t" r="r" b="b"/>
              <a:pathLst>
                <a:path w="941" h="1204" extrusionOk="0">
                  <a:moveTo>
                    <a:pt x="940" y="1"/>
                  </a:moveTo>
                  <a:lnTo>
                    <a:pt x="940" y="1"/>
                  </a:lnTo>
                  <a:cubicBezTo>
                    <a:pt x="748" y="65"/>
                    <a:pt x="564" y="129"/>
                    <a:pt x="394" y="238"/>
                  </a:cubicBezTo>
                  <a:cubicBezTo>
                    <a:pt x="224" y="347"/>
                    <a:pt x="78" y="506"/>
                    <a:pt x="34" y="704"/>
                  </a:cubicBezTo>
                  <a:cubicBezTo>
                    <a:pt x="0" y="860"/>
                    <a:pt x="39" y="1053"/>
                    <a:pt x="84" y="1203"/>
                  </a:cubicBezTo>
                  <a:cubicBezTo>
                    <a:pt x="235" y="1198"/>
                    <a:pt x="391" y="1189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2"/>
                    <a:pt x="935" y="213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8" name="Google Shape;6838;p55"/>
            <p:cNvSpPr/>
            <p:nvPr/>
          </p:nvSpPr>
          <p:spPr>
            <a:xfrm>
              <a:off x="2856954" y="3632771"/>
              <a:ext cx="23602" cy="30103"/>
            </a:xfrm>
            <a:custGeom>
              <a:avLst/>
              <a:gdLst/>
              <a:ahLst/>
              <a:cxnLst/>
              <a:rect l="l" t="t" r="r" b="b"/>
              <a:pathLst>
                <a:path w="570" h="727" extrusionOk="0">
                  <a:moveTo>
                    <a:pt x="570" y="1"/>
                  </a:moveTo>
                  <a:lnTo>
                    <a:pt x="570" y="1"/>
                  </a:lnTo>
                  <a:cubicBezTo>
                    <a:pt x="455" y="40"/>
                    <a:pt x="338" y="79"/>
                    <a:pt x="240" y="146"/>
                  </a:cubicBezTo>
                  <a:cubicBezTo>
                    <a:pt x="140" y="210"/>
                    <a:pt x="53" y="305"/>
                    <a:pt x="26" y="425"/>
                  </a:cubicBezTo>
                  <a:cubicBezTo>
                    <a:pt x="0" y="523"/>
                    <a:pt x="26" y="637"/>
                    <a:pt x="53" y="726"/>
                  </a:cubicBezTo>
                  <a:cubicBezTo>
                    <a:pt x="143" y="724"/>
                    <a:pt x="238" y="721"/>
                    <a:pt x="316" y="676"/>
                  </a:cubicBezTo>
                  <a:cubicBezTo>
                    <a:pt x="419" y="615"/>
                    <a:pt x="475" y="495"/>
                    <a:pt x="511" y="378"/>
                  </a:cubicBezTo>
                  <a:cubicBezTo>
                    <a:pt x="544" y="258"/>
                    <a:pt x="567" y="132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9" name="Google Shape;6839;p55"/>
            <p:cNvSpPr/>
            <p:nvPr/>
          </p:nvSpPr>
          <p:spPr>
            <a:xfrm>
              <a:off x="2826230" y="3587140"/>
              <a:ext cx="56852" cy="31635"/>
            </a:xfrm>
            <a:custGeom>
              <a:avLst/>
              <a:gdLst/>
              <a:ahLst/>
              <a:cxnLst/>
              <a:rect l="l" t="t" r="r" b="b"/>
              <a:pathLst>
                <a:path w="1373" h="764" extrusionOk="0">
                  <a:moveTo>
                    <a:pt x="475" y="1"/>
                  </a:moveTo>
                  <a:cubicBezTo>
                    <a:pt x="472" y="1"/>
                    <a:pt x="469" y="1"/>
                    <a:pt x="466" y="1"/>
                  </a:cubicBezTo>
                  <a:cubicBezTo>
                    <a:pt x="313" y="9"/>
                    <a:pt x="137" y="96"/>
                    <a:pt x="0" y="177"/>
                  </a:cubicBezTo>
                  <a:cubicBezTo>
                    <a:pt x="45" y="319"/>
                    <a:pt x="90" y="467"/>
                    <a:pt x="193" y="573"/>
                  </a:cubicBezTo>
                  <a:cubicBezTo>
                    <a:pt x="332" y="718"/>
                    <a:pt x="547" y="760"/>
                    <a:pt x="745" y="763"/>
                  </a:cubicBezTo>
                  <a:cubicBezTo>
                    <a:pt x="768" y="763"/>
                    <a:pt x="792" y="764"/>
                    <a:pt x="815" y="764"/>
                  </a:cubicBezTo>
                  <a:cubicBezTo>
                    <a:pt x="1002" y="764"/>
                    <a:pt x="1192" y="744"/>
                    <a:pt x="1373" y="704"/>
                  </a:cubicBezTo>
                  <a:cubicBezTo>
                    <a:pt x="1264" y="537"/>
                    <a:pt x="1153" y="369"/>
                    <a:pt x="1007" y="233"/>
                  </a:cubicBezTo>
                  <a:cubicBezTo>
                    <a:pt x="864" y="98"/>
                    <a:pt x="675" y="1"/>
                    <a:pt x="475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0" name="Google Shape;6840;p55"/>
            <p:cNvSpPr/>
            <p:nvPr/>
          </p:nvSpPr>
          <p:spPr>
            <a:xfrm>
              <a:off x="2840557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2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0" y="377"/>
                    <a:pt x="402" y="377"/>
                    <a:pt x="415" y="377"/>
                  </a:cubicBezTo>
                  <a:cubicBezTo>
                    <a:pt x="507" y="377"/>
                    <a:pt x="601" y="368"/>
                    <a:pt x="689" y="349"/>
                  </a:cubicBezTo>
                  <a:cubicBezTo>
                    <a:pt x="634" y="265"/>
                    <a:pt x="578" y="182"/>
                    <a:pt x="505" y="115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1" name="Google Shape;6841;p55"/>
            <p:cNvSpPr/>
            <p:nvPr/>
          </p:nvSpPr>
          <p:spPr>
            <a:xfrm>
              <a:off x="2902336" y="3587140"/>
              <a:ext cx="56894" cy="31635"/>
            </a:xfrm>
            <a:custGeom>
              <a:avLst/>
              <a:gdLst/>
              <a:ahLst/>
              <a:cxnLst/>
              <a:rect l="l" t="t" r="r" b="b"/>
              <a:pathLst>
                <a:path w="1374" h="764" extrusionOk="0">
                  <a:moveTo>
                    <a:pt x="899" y="1"/>
                  </a:moveTo>
                  <a:cubicBezTo>
                    <a:pt x="698" y="1"/>
                    <a:pt x="509" y="98"/>
                    <a:pt x="366" y="233"/>
                  </a:cubicBezTo>
                  <a:cubicBezTo>
                    <a:pt x="218" y="369"/>
                    <a:pt x="107" y="537"/>
                    <a:pt x="1" y="704"/>
                  </a:cubicBezTo>
                  <a:cubicBezTo>
                    <a:pt x="182" y="744"/>
                    <a:pt x="372" y="764"/>
                    <a:pt x="559" y="764"/>
                  </a:cubicBezTo>
                  <a:cubicBezTo>
                    <a:pt x="582" y="764"/>
                    <a:pt x="605" y="763"/>
                    <a:pt x="628" y="763"/>
                  </a:cubicBezTo>
                  <a:cubicBezTo>
                    <a:pt x="827" y="760"/>
                    <a:pt x="1041" y="718"/>
                    <a:pt x="1181" y="573"/>
                  </a:cubicBezTo>
                  <a:cubicBezTo>
                    <a:pt x="1284" y="467"/>
                    <a:pt x="1332" y="319"/>
                    <a:pt x="1373" y="177"/>
                  </a:cubicBezTo>
                  <a:cubicBezTo>
                    <a:pt x="1237" y="96"/>
                    <a:pt x="1061" y="9"/>
                    <a:pt x="907" y="1"/>
                  </a:cubicBezTo>
                  <a:cubicBezTo>
                    <a:pt x="905" y="1"/>
                    <a:pt x="902" y="1"/>
                    <a:pt x="899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2" name="Google Shape;6842;p55"/>
            <p:cNvSpPr/>
            <p:nvPr/>
          </p:nvSpPr>
          <p:spPr>
            <a:xfrm>
              <a:off x="2916331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445" y="0"/>
                  </a:moveTo>
                  <a:cubicBezTo>
                    <a:pt x="347" y="0"/>
                    <a:pt x="255" y="52"/>
                    <a:pt x="184" y="115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91" y="368"/>
                    <a:pt x="184" y="377"/>
                    <a:pt x="275" y="377"/>
                  </a:cubicBezTo>
                  <a:cubicBezTo>
                    <a:pt x="287" y="377"/>
                    <a:pt x="300" y="377"/>
                    <a:pt x="313" y="377"/>
                  </a:cubicBezTo>
                  <a:cubicBezTo>
                    <a:pt x="416" y="374"/>
                    <a:pt x="522" y="357"/>
                    <a:pt x="592" y="282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3" name="Google Shape;6843;p55"/>
            <p:cNvSpPr/>
            <p:nvPr/>
          </p:nvSpPr>
          <p:spPr>
            <a:xfrm>
              <a:off x="2595884" y="2643976"/>
              <a:ext cx="661402" cy="1123096"/>
            </a:xfrm>
            <a:custGeom>
              <a:avLst/>
              <a:gdLst/>
              <a:ahLst/>
              <a:cxnLst/>
              <a:rect l="l" t="t" r="r" b="b"/>
              <a:pathLst>
                <a:path w="15973" h="27123" extrusionOk="0">
                  <a:moveTo>
                    <a:pt x="7154" y="0"/>
                  </a:moveTo>
                  <a:cubicBezTo>
                    <a:pt x="6052" y="0"/>
                    <a:pt x="4994" y="204"/>
                    <a:pt x="4021" y="578"/>
                  </a:cubicBezTo>
                  <a:cubicBezTo>
                    <a:pt x="4760" y="648"/>
                    <a:pt x="5491" y="809"/>
                    <a:pt x="6183" y="1074"/>
                  </a:cubicBezTo>
                  <a:cubicBezTo>
                    <a:pt x="9263" y="2255"/>
                    <a:pt x="11439" y="5223"/>
                    <a:pt x="12231" y="8420"/>
                  </a:cubicBezTo>
                  <a:cubicBezTo>
                    <a:pt x="13020" y="11620"/>
                    <a:pt x="12574" y="15021"/>
                    <a:pt x="11592" y="18170"/>
                  </a:cubicBezTo>
                  <a:cubicBezTo>
                    <a:pt x="10699" y="21021"/>
                    <a:pt x="9045" y="24026"/>
                    <a:pt x="6169" y="24841"/>
                  </a:cubicBezTo>
                  <a:cubicBezTo>
                    <a:pt x="5663" y="24985"/>
                    <a:pt x="5145" y="25051"/>
                    <a:pt x="4625" y="25051"/>
                  </a:cubicBezTo>
                  <a:cubicBezTo>
                    <a:pt x="3244" y="25051"/>
                    <a:pt x="1849" y="24585"/>
                    <a:pt x="645" y="23875"/>
                  </a:cubicBezTo>
                  <a:cubicBezTo>
                    <a:pt x="422" y="23747"/>
                    <a:pt x="210" y="23608"/>
                    <a:pt x="0" y="23463"/>
                  </a:cubicBezTo>
                  <a:lnTo>
                    <a:pt x="0" y="23463"/>
                  </a:lnTo>
                  <a:cubicBezTo>
                    <a:pt x="1602" y="25678"/>
                    <a:pt x="4207" y="27123"/>
                    <a:pt x="7154" y="27123"/>
                  </a:cubicBezTo>
                  <a:cubicBezTo>
                    <a:pt x="12024" y="27123"/>
                    <a:pt x="15972" y="23175"/>
                    <a:pt x="15972" y="18301"/>
                  </a:cubicBezTo>
                  <a:lnTo>
                    <a:pt x="15972" y="8822"/>
                  </a:lnTo>
                  <a:cubicBezTo>
                    <a:pt x="15972" y="3954"/>
                    <a:pt x="12024" y="0"/>
                    <a:pt x="715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4" name="Google Shape;6844;p55"/>
            <p:cNvSpPr/>
            <p:nvPr/>
          </p:nvSpPr>
          <p:spPr>
            <a:xfrm>
              <a:off x="2730704" y="2612092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67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5" name="Google Shape;6845;p55"/>
            <p:cNvSpPr/>
            <p:nvPr/>
          </p:nvSpPr>
          <p:spPr>
            <a:xfrm>
              <a:off x="2731284" y="2616606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7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6" name="Google Shape;6846;p55"/>
            <p:cNvSpPr/>
            <p:nvPr/>
          </p:nvSpPr>
          <p:spPr>
            <a:xfrm>
              <a:off x="2767888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4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4" y="4412"/>
                    <a:pt x="235" y="4412"/>
                  </a:cubicBezTo>
                  <a:cubicBezTo>
                    <a:pt x="363" y="4412"/>
                    <a:pt x="472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7" name="Google Shape;6847;p55"/>
            <p:cNvSpPr/>
            <p:nvPr/>
          </p:nvSpPr>
          <p:spPr>
            <a:xfrm>
              <a:off x="2800226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8" name="Google Shape;6848;p55"/>
            <p:cNvSpPr/>
            <p:nvPr/>
          </p:nvSpPr>
          <p:spPr>
            <a:xfrm>
              <a:off x="2832565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9" name="Google Shape;6849;p55"/>
            <p:cNvSpPr/>
            <p:nvPr/>
          </p:nvSpPr>
          <p:spPr>
            <a:xfrm>
              <a:off x="2864821" y="3764693"/>
              <a:ext cx="19296" cy="182690"/>
            </a:xfrm>
            <a:custGeom>
              <a:avLst/>
              <a:gdLst/>
              <a:ahLst/>
              <a:cxnLst/>
              <a:rect l="l" t="t" r="r" b="b"/>
              <a:pathLst>
                <a:path w="466" h="4412" extrusionOk="0">
                  <a:moveTo>
                    <a:pt x="232" y="1"/>
                  </a:moveTo>
                  <a:cubicBezTo>
                    <a:pt x="103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3" y="4412"/>
                    <a:pt x="232" y="4412"/>
                  </a:cubicBezTo>
                  <a:cubicBezTo>
                    <a:pt x="363" y="4412"/>
                    <a:pt x="466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0" name="Google Shape;6850;p55"/>
            <p:cNvSpPr/>
            <p:nvPr/>
          </p:nvSpPr>
          <p:spPr>
            <a:xfrm>
              <a:off x="2899810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5" y="4412"/>
                  </a:cubicBezTo>
                  <a:cubicBezTo>
                    <a:pt x="369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1" name="Google Shape;6851;p55"/>
            <p:cNvSpPr/>
            <p:nvPr/>
          </p:nvSpPr>
          <p:spPr>
            <a:xfrm>
              <a:off x="2932149" y="3764693"/>
              <a:ext cx="19586" cy="182690"/>
            </a:xfrm>
            <a:custGeom>
              <a:avLst/>
              <a:gdLst/>
              <a:ahLst/>
              <a:cxnLst/>
              <a:rect l="l" t="t" r="r" b="b"/>
              <a:pathLst>
                <a:path w="473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2" name="Google Shape;6852;p55"/>
            <p:cNvSpPr/>
            <p:nvPr/>
          </p:nvSpPr>
          <p:spPr>
            <a:xfrm>
              <a:off x="2964487" y="3764693"/>
              <a:ext cx="19462" cy="182690"/>
            </a:xfrm>
            <a:custGeom>
              <a:avLst/>
              <a:gdLst/>
              <a:ahLst/>
              <a:cxnLst/>
              <a:rect l="l" t="t" r="r" b="b"/>
              <a:pathLst>
                <a:path w="470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3" name="Google Shape;6853;p55"/>
            <p:cNvSpPr/>
            <p:nvPr/>
          </p:nvSpPr>
          <p:spPr>
            <a:xfrm>
              <a:off x="2996743" y="3764693"/>
              <a:ext cx="19420" cy="182690"/>
            </a:xfrm>
            <a:custGeom>
              <a:avLst/>
              <a:gdLst/>
              <a:ahLst/>
              <a:cxnLst/>
              <a:rect l="l" t="t" r="r" b="b"/>
              <a:pathLst>
                <a:path w="469" h="4412" extrusionOk="0">
                  <a:moveTo>
                    <a:pt x="234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4" y="4412"/>
                  </a:cubicBezTo>
                  <a:cubicBezTo>
                    <a:pt x="366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4" name="Google Shape;6854;p55"/>
            <p:cNvSpPr/>
            <p:nvPr/>
          </p:nvSpPr>
          <p:spPr>
            <a:xfrm>
              <a:off x="2730704" y="3729248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70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5" name="Google Shape;6855;p55"/>
            <p:cNvSpPr/>
            <p:nvPr/>
          </p:nvSpPr>
          <p:spPr>
            <a:xfrm>
              <a:off x="2731284" y="3733762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9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6" name="Google Shape;6856;p55"/>
            <p:cNvSpPr/>
            <p:nvPr/>
          </p:nvSpPr>
          <p:spPr>
            <a:xfrm>
              <a:off x="2839522" y="4211762"/>
              <a:ext cx="105962" cy="106086"/>
            </a:xfrm>
            <a:custGeom>
              <a:avLst/>
              <a:gdLst/>
              <a:ahLst/>
              <a:cxnLst/>
              <a:rect l="l" t="t" r="r" b="b"/>
              <a:pathLst>
                <a:path w="2559" h="2562" extrusionOk="0">
                  <a:moveTo>
                    <a:pt x="1281" y="0"/>
                  </a:moveTo>
                  <a:lnTo>
                    <a:pt x="0" y="1281"/>
                  </a:lnTo>
                  <a:lnTo>
                    <a:pt x="1281" y="2561"/>
                  </a:lnTo>
                  <a:lnTo>
                    <a:pt x="2558" y="128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7" name="Google Shape;6857;p55"/>
            <p:cNvSpPr/>
            <p:nvPr/>
          </p:nvSpPr>
          <p:spPr>
            <a:xfrm>
              <a:off x="2861219" y="4348860"/>
              <a:ext cx="62774" cy="62774"/>
            </a:xfrm>
            <a:custGeom>
              <a:avLst/>
              <a:gdLst/>
              <a:ahLst/>
              <a:cxnLst/>
              <a:rect l="l" t="t" r="r" b="b"/>
              <a:pathLst>
                <a:path w="1516" h="1516" extrusionOk="0">
                  <a:moveTo>
                    <a:pt x="759" y="1"/>
                  </a:moveTo>
                  <a:cubicBezTo>
                    <a:pt x="341" y="1"/>
                    <a:pt x="1" y="338"/>
                    <a:pt x="1" y="757"/>
                  </a:cubicBezTo>
                  <a:cubicBezTo>
                    <a:pt x="1" y="1175"/>
                    <a:pt x="341" y="1516"/>
                    <a:pt x="759" y="1516"/>
                  </a:cubicBezTo>
                  <a:cubicBezTo>
                    <a:pt x="1178" y="1516"/>
                    <a:pt x="1515" y="1175"/>
                    <a:pt x="1515" y="757"/>
                  </a:cubicBezTo>
                  <a:cubicBezTo>
                    <a:pt x="1515" y="338"/>
                    <a:pt x="1178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8" name="Google Shape;6858;p55"/>
            <p:cNvSpPr/>
            <p:nvPr/>
          </p:nvSpPr>
          <p:spPr>
            <a:xfrm>
              <a:off x="2869666" y="4449603"/>
              <a:ext cx="41159" cy="178756"/>
            </a:xfrm>
            <a:custGeom>
              <a:avLst/>
              <a:gdLst/>
              <a:ahLst/>
              <a:cxnLst/>
              <a:rect l="l" t="t" r="r" b="b"/>
              <a:pathLst>
                <a:path w="994" h="4317" extrusionOk="0">
                  <a:moveTo>
                    <a:pt x="0" y="1"/>
                  </a:moveTo>
                  <a:lnTo>
                    <a:pt x="0" y="4316"/>
                  </a:lnTo>
                  <a:lnTo>
                    <a:pt x="993" y="431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9" name="Google Shape;6859;p55"/>
            <p:cNvSpPr/>
            <p:nvPr/>
          </p:nvSpPr>
          <p:spPr>
            <a:xfrm>
              <a:off x="2839604" y="4244349"/>
              <a:ext cx="105879" cy="73374"/>
            </a:xfrm>
            <a:custGeom>
              <a:avLst/>
              <a:gdLst/>
              <a:ahLst/>
              <a:cxnLst/>
              <a:rect l="l" t="t" r="r" b="b"/>
              <a:pathLst>
                <a:path w="2557" h="1772" extrusionOk="0">
                  <a:moveTo>
                    <a:pt x="2065" y="0"/>
                  </a:moveTo>
                  <a:lnTo>
                    <a:pt x="1083" y="979"/>
                  </a:lnTo>
                  <a:lnTo>
                    <a:pt x="297" y="195"/>
                  </a:lnTo>
                  <a:lnTo>
                    <a:pt x="1" y="494"/>
                  </a:lnTo>
                  <a:lnTo>
                    <a:pt x="1281" y="1772"/>
                  </a:lnTo>
                  <a:lnTo>
                    <a:pt x="2556" y="494"/>
                  </a:lnTo>
                  <a:lnTo>
                    <a:pt x="206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0" name="Google Shape;6860;p55"/>
            <p:cNvSpPr/>
            <p:nvPr/>
          </p:nvSpPr>
          <p:spPr>
            <a:xfrm>
              <a:off x="2863662" y="4353374"/>
              <a:ext cx="60331" cy="58053"/>
            </a:xfrm>
            <a:custGeom>
              <a:avLst/>
              <a:gdLst/>
              <a:ahLst/>
              <a:cxnLst/>
              <a:rect l="l" t="t" r="r" b="b"/>
              <a:pathLst>
                <a:path w="1457" h="1402" extrusionOk="0">
                  <a:moveTo>
                    <a:pt x="1080" y="1"/>
                  </a:moveTo>
                  <a:lnTo>
                    <a:pt x="1080" y="1"/>
                  </a:lnTo>
                  <a:cubicBezTo>
                    <a:pt x="1116" y="87"/>
                    <a:pt x="1136" y="185"/>
                    <a:pt x="1136" y="282"/>
                  </a:cubicBezTo>
                  <a:cubicBezTo>
                    <a:pt x="1136" y="701"/>
                    <a:pt x="798" y="1038"/>
                    <a:pt x="380" y="1038"/>
                  </a:cubicBezTo>
                  <a:cubicBezTo>
                    <a:pt x="240" y="1038"/>
                    <a:pt x="112" y="1002"/>
                    <a:pt x="0" y="932"/>
                  </a:cubicBezTo>
                  <a:lnTo>
                    <a:pt x="0" y="932"/>
                  </a:lnTo>
                  <a:cubicBezTo>
                    <a:pt x="112" y="1206"/>
                    <a:pt x="382" y="1401"/>
                    <a:pt x="700" y="1401"/>
                  </a:cubicBezTo>
                  <a:cubicBezTo>
                    <a:pt x="1119" y="1401"/>
                    <a:pt x="1456" y="1064"/>
                    <a:pt x="1456" y="645"/>
                  </a:cubicBezTo>
                  <a:cubicBezTo>
                    <a:pt x="1454" y="374"/>
                    <a:pt x="1303" y="132"/>
                    <a:pt x="1080" y="1"/>
                  </a:cubicBezTo>
                  <a:close/>
                </a:path>
              </a:pathLst>
            </a:custGeom>
            <a:solidFill>
              <a:srgbClr val="FAD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1" name="Google Shape;6861;p55"/>
            <p:cNvSpPr/>
            <p:nvPr/>
          </p:nvSpPr>
          <p:spPr>
            <a:xfrm>
              <a:off x="2869666" y="4449727"/>
              <a:ext cx="41159" cy="178632"/>
            </a:xfrm>
            <a:custGeom>
              <a:avLst/>
              <a:gdLst/>
              <a:ahLst/>
              <a:cxnLst/>
              <a:rect l="l" t="t" r="r" b="b"/>
              <a:pathLst>
                <a:path w="994" h="4314" extrusionOk="0">
                  <a:moveTo>
                    <a:pt x="608" y="0"/>
                  </a:moveTo>
                  <a:lnTo>
                    <a:pt x="608" y="3920"/>
                  </a:lnTo>
                  <a:lnTo>
                    <a:pt x="0" y="3920"/>
                  </a:lnTo>
                  <a:lnTo>
                    <a:pt x="0" y="4313"/>
                  </a:lnTo>
                  <a:lnTo>
                    <a:pt x="993" y="4313"/>
                  </a:lnTo>
                  <a:lnTo>
                    <a:pt x="993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62" name="Google Shape;6862;p55"/>
          <p:cNvGrpSpPr/>
          <p:nvPr/>
        </p:nvGrpSpPr>
        <p:grpSpPr>
          <a:xfrm>
            <a:off x="2336032" y="-355276"/>
            <a:ext cx="569775" cy="2500295"/>
            <a:chOff x="2526900" y="1423675"/>
            <a:chExt cx="730387" cy="3204684"/>
          </a:xfrm>
        </p:grpSpPr>
        <p:sp>
          <p:nvSpPr>
            <p:cNvPr id="6863" name="Google Shape;6863;p55"/>
            <p:cNvSpPr/>
            <p:nvPr/>
          </p:nvSpPr>
          <p:spPr>
            <a:xfrm>
              <a:off x="2877409" y="1423675"/>
              <a:ext cx="30393" cy="3034797"/>
            </a:xfrm>
            <a:custGeom>
              <a:avLst/>
              <a:gdLst/>
              <a:ahLst/>
              <a:cxnLst/>
              <a:rect l="l" t="t" r="r" b="b"/>
              <a:pathLst>
                <a:path w="734" h="73291" extrusionOk="0">
                  <a:moveTo>
                    <a:pt x="0" y="0"/>
                  </a:moveTo>
                  <a:lnTo>
                    <a:pt x="0" y="73291"/>
                  </a:lnTo>
                  <a:lnTo>
                    <a:pt x="734" y="73291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4" name="Google Shape;6864;p55"/>
            <p:cNvSpPr/>
            <p:nvPr/>
          </p:nvSpPr>
          <p:spPr>
            <a:xfrm>
              <a:off x="2526900" y="2643976"/>
              <a:ext cx="730387" cy="1123096"/>
            </a:xfrm>
            <a:custGeom>
              <a:avLst/>
              <a:gdLst/>
              <a:ahLst/>
              <a:cxnLst/>
              <a:rect l="l" t="t" r="r" b="b"/>
              <a:pathLst>
                <a:path w="17639" h="27123" extrusionOk="0">
                  <a:moveTo>
                    <a:pt x="8820" y="0"/>
                  </a:moveTo>
                  <a:cubicBezTo>
                    <a:pt x="3949" y="0"/>
                    <a:pt x="1" y="3948"/>
                    <a:pt x="1" y="8822"/>
                  </a:cubicBezTo>
                  <a:lnTo>
                    <a:pt x="1" y="18301"/>
                  </a:lnTo>
                  <a:cubicBezTo>
                    <a:pt x="1" y="23175"/>
                    <a:pt x="3949" y="27123"/>
                    <a:pt x="8820" y="27123"/>
                  </a:cubicBezTo>
                  <a:cubicBezTo>
                    <a:pt x="13690" y="27123"/>
                    <a:pt x="17638" y="23172"/>
                    <a:pt x="17638" y="18301"/>
                  </a:cubicBezTo>
                  <a:lnTo>
                    <a:pt x="17638" y="8822"/>
                  </a:lnTo>
                  <a:cubicBezTo>
                    <a:pt x="17638" y="3948"/>
                    <a:pt x="13690" y="0"/>
                    <a:pt x="8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5" name="Google Shape;6865;p55"/>
            <p:cNvSpPr/>
            <p:nvPr/>
          </p:nvSpPr>
          <p:spPr>
            <a:xfrm>
              <a:off x="2538245" y="3182844"/>
              <a:ext cx="50848" cy="50890"/>
            </a:xfrm>
            <a:custGeom>
              <a:avLst/>
              <a:gdLst/>
              <a:ahLst/>
              <a:cxnLst/>
              <a:rect l="l" t="t" r="r" b="b"/>
              <a:pathLst>
                <a:path w="1228" h="1229" extrusionOk="0">
                  <a:moveTo>
                    <a:pt x="614" y="1"/>
                  </a:moveTo>
                  <a:cubicBezTo>
                    <a:pt x="277" y="1"/>
                    <a:pt x="0" y="277"/>
                    <a:pt x="0" y="615"/>
                  </a:cubicBezTo>
                  <a:cubicBezTo>
                    <a:pt x="0" y="952"/>
                    <a:pt x="277" y="1228"/>
                    <a:pt x="614" y="1228"/>
                  </a:cubicBezTo>
                  <a:cubicBezTo>
                    <a:pt x="954" y="1228"/>
                    <a:pt x="1228" y="955"/>
                    <a:pt x="1228" y="615"/>
                  </a:cubicBezTo>
                  <a:cubicBezTo>
                    <a:pt x="1228" y="277"/>
                    <a:pt x="954" y="1"/>
                    <a:pt x="6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6" name="Google Shape;6866;p55"/>
            <p:cNvSpPr/>
            <p:nvPr/>
          </p:nvSpPr>
          <p:spPr>
            <a:xfrm>
              <a:off x="3183612" y="3182844"/>
              <a:ext cx="50890" cy="50890"/>
            </a:xfrm>
            <a:custGeom>
              <a:avLst/>
              <a:gdLst/>
              <a:ahLst/>
              <a:cxnLst/>
              <a:rect l="l" t="t" r="r" b="b"/>
              <a:pathLst>
                <a:path w="1229" h="1229" extrusionOk="0">
                  <a:moveTo>
                    <a:pt x="615" y="1"/>
                  </a:moveTo>
                  <a:cubicBezTo>
                    <a:pt x="274" y="1"/>
                    <a:pt x="1" y="277"/>
                    <a:pt x="1" y="615"/>
                  </a:cubicBezTo>
                  <a:cubicBezTo>
                    <a:pt x="1" y="952"/>
                    <a:pt x="274" y="1228"/>
                    <a:pt x="615" y="1228"/>
                  </a:cubicBezTo>
                  <a:cubicBezTo>
                    <a:pt x="952" y="1228"/>
                    <a:pt x="1228" y="955"/>
                    <a:pt x="1228" y="615"/>
                  </a:cubicBezTo>
                  <a:cubicBezTo>
                    <a:pt x="1228" y="277"/>
                    <a:pt x="955" y="1"/>
                    <a:pt x="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7" name="Google Shape;6867;p55"/>
            <p:cNvSpPr/>
            <p:nvPr/>
          </p:nvSpPr>
          <p:spPr>
            <a:xfrm>
              <a:off x="2549674" y="2643976"/>
              <a:ext cx="684963" cy="302109"/>
            </a:xfrm>
            <a:custGeom>
              <a:avLst/>
              <a:gdLst/>
              <a:ahLst/>
              <a:cxnLst/>
              <a:rect l="l" t="t" r="r" b="b"/>
              <a:pathLst>
                <a:path w="16542" h="7296" extrusionOk="0">
                  <a:moveTo>
                    <a:pt x="8270" y="0"/>
                  </a:moveTo>
                  <a:cubicBezTo>
                    <a:pt x="4475" y="0"/>
                    <a:pt x="1245" y="2394"/>
                    <a:pt x="1" y="5753"/>
                  </a:cubicBezTo>
                  <a:cubicBezTo>
                    <a:pt x="1881" y="6735"/>
                    <a:pt x="4015" y="7296"/>
                    <a:pt x="6280" y="7296"/>
                  </a:cubicBezTo>
                  <a:lnTo>
                    <a:pt x="10261" y="7296"/>
                  </a:lnTo>
                  <a:cubicBezTo>
                    <a:pt x="12527" y="7296"/>
                    <a:pt x="14664" y="6738"/>
                    <a:pt x="16541" y="5753"/>
                  </a:cubicBezTo>
                  <a:cubicBezTo>
                    <a:pt x="15291" y="2397"/>
                    <a:pt x="12064" y="0"/>
                    <a:pt x="827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8" name="Google Shape;6868;p55"/>
            <p:cNvSpPr/>
            <p:nvPr/>
          </p:nvSpPr>
          <p:spPr>
            <a:xfrm>
              <a:off x="2563669" y="3505155"/>
              <a:ext cx="656516" cy="261778"/>
            </a:xfrm>
            <a:custGeom>
              <a:avLst/>
              <a:gdLst/>
              <a:ahLst/>
              <a:cxnLst/>
              <a:rect l="l" t="t" r="r" b="b"/>
              <a:pathLst>
                <a:path w="15855" h="6322" extrusionOk="0">
                  <a:moveTo>
                    <a:pt x="5940" y="0"/>
                  </a:moveTo>
                  <a:cubicBezTo>
                    <a:pt x="3808" y="0"/>
                    <a:pt x="1794" y="491"/>
                    <a:pt x="0" y="1367"/>
                  </a:cubicBezTo>
                  <a:cubicBezTo>
                    <a:pt x="1434" y="4299"/>
                    <a:pt x="4444" y="6322"/>
                    <a:pt x="7929" y="6322"/>
                  </a:cubicBezTo>
                  <a:cubicBezTo>
                    <a:pt x="11410" y="6322"/>
                    <a:pt x="14423" y="4299"/>
                    <a:pt x="15855" y="1367"/>
                  </a:cubicBezTo>
                  <a:cubicBezTo>
                    <a:pt x="14058" y="491"/>
                    <a:pt x="12046" y="0"/>
                    <a:pt x="991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9" name="Google Shape;6869;p55"/>
            <p:cNvSpPr/>
            <p:nvPr/>
          </p:nvSpPr>
          <p:spPr>
            <a:xfrm>
              <a:off x="2631925" y="2666990"/>
              <a:ext cx="520451" cy="1077076"/>
            </a:xfrm>
            <a:custGeom>
              <a:avLst/>
              <a:gdLst/>
              <a:ahLst/>
              <a:cxnLst/>
              <a:rect l="l" t="t" r="r" b="b"/>
              <a:pathLst>
                <a:path w="13222" h="27363" extrusionOk="0">
                  <a:moveTo>
                    <a:pt x="7935" y="243"/>
                  </a:moveTo>
                  <a:cubicBezTo>
                    <a:pt x="10713" y="243"/>
                    <a:pt x="12973" y="2503"/>
                    <a:pt x="12973" y="5282"/>
                  </a:cubicBezTo>
                  <a:lnTo>
                    <a:pt x="12973" y="22082"/>
                  </a:lnTo>
                  <a:cubicBezTo>
                    <a:pt x="12973" y="24860"/>
                    <a:pt x="10713" y="27120"/>
                    <a:pt x="7935" y="27120"/>
                  </a:cubicBezTo>
                  <a:lnTo>
                    <a:pt x="5282" y="27120"/>
                  </a:lnTo>
                  <a:cubicBezTo>
                    <a:pt x="2500" y="27120"/>
                    <a:pt x="240" y="24860"/>
                    <a:pt x="240" y="22082"/>
                  </a:cubicBezTo>
                  <a:lnTo>
                    <a:pt x="240" y="5282"/>
                  </a:lnTo>
                  <a:cubicBezTo>
                    <a:pt x="240" y="2503"/>
                    <a:pt x="2500" y="243"/>
                    <a:pt x="5282" y="243"/>
                  </a:cubicBezTo>
                  <a:close/>
                  <a:moveTo>
                    <a:pt x="5284" y="0"/>
                  </a:moveTo>
                  <a:cubicBezTo>
                    <a:pt x="2372" y="0"/>
                    <a:pt x="0" y="2372"/>
                    <a:pt x="0" y="5282"/>
                  </a:cubicBezTo>
                  <a:lnTo>
                    <a:pt x="0" y="22082"/>
                  </a:lnTo>
                  <a:cubicBezTo>
                    <a:pt x="0" y="24991"/>
                    <a:pt x="2372" y="27363"/>
                    <a:pt x="5284" y="27363"/>
                  </a:cubicBezTo>
                  <a:lnTo>
                    <a:pt x="7937" y="27363"/>
                  </a:lnTo>
                  <a:cubicBezTo>
                    <a:pt x="10850" y="27363"/>
                    <a:pt x="13219" y="24997"/>
                    <a:pt x="13221" y="22082"/>
                  </a:cubicBezTo>
                  <a:lnTo>
                    <a:pt x="13221" y="5282"/>
                  </a:lnTo>
                  <a:cubicBezTo>
                    <a:pt x="13221" y="2372"/>
                    <a:pt x="10850" y="0"/>
                    <a:pt x="79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0" name="Google Shape;6870;p55"/>
            <p:cNvSpPr/>
            <p:nvPr/>
          </p:nvSpPr>
          <p:spPr>
            <a:xfrm>
              <a:off x="2750000" y="2638758"/>
              <a:ext cx="284180" cy="1133282"/>
            </a:xfrm>
            <a:custGeom>
              <a:avLst/>
              <a:gdLst/>
              <a:ahLst/>
              <a:cxnLst/>
              <a:rect l="l" t="t" r="r" b="b"/>
              <a:pathLst>
                <a:path w="6863" h="27369" extrusionOk="0">
                  <a:moveTo>
                    <a:pt x="4107" y="249"/>
                  </a:moveTo>
                  <a:cubicBezTo>
                    <a:pt x="5493" y="249"/>
                    <a:pt x="6617" y="1376"/>
                    <a:pt x="6617" y="2760"/>
                  </a:cubicBezTo>
                  <a:lnTo>
                    <a:pt x="6617" y="24615"/>
                  </a:lnTo>
                  <a:cubicBezTo>
                    <a:pt x="6617" y="25999"/>
                    <a:pt x="5493" y="27126"/>
                    <a:pt x="4107" y="27126"/>
                  </a:cubicBezTo>
                  <a:lnTo>
                    <a:pt x="2754" y="27126"/>
                  </a:lnTo>
                  <a:cubicBezTo>
                    <a:pt x="1370" y="27126"/>
                    <a:pt x="243" y="25999"/>
                    <a:pt x="243" y="24615"/>
                  </a:cubicBezTo>
                  <a:lnTo>
                    <a:pt x="243" y="2760"/>
                  </a:lnTo>
                  <a:cubicBezTo>
                    <a:pt x="243" y="1376"/>
                    <a:pt x="1370" y="249"/>
                    <a:pt x="2754" y="249"/>
                  </a:cubicBezTo>
                  <a:close/>
                  <a:moveTo>
                    <a:pt x="2754" y="1"/>
                  </a:moveTo>
                  <a:cubicBezTo>
                    <a:pt x="1233" y="1"/>
                    <a:pt x="0" y="1240"/>
                    <a:pt x="0" y="2757"/>
                  </a:cubicBezTo>
                  <a:lnTo>
                    <a:pt x="0" y="24615"/>
                  </a:lnTo>
                  <a:cubicBezTo>
                    <a:pt x="0" y="26136"/>
                    <a:pt x="1239" y="27369"/>
                    <a:pt x="2754" y="27369"/>
                  </a:cubicBezTo>
                  <a:lnTo>
                    <a:pt x="4107" y="27369"/>
                  </a:lnTo>
                  <a:cubicBezTo>
                    <a:pt x="5627" y="27369"/>
                    <a:pt x="6863" y="26136"/>
                    <a:pt x="6863" y="24612"/>
                  </a:cubicBezTo>
                  <a:lnTo>
                    <a:pt x="6863" y="2757"/>
                  </a:lnTo>
                  <a:cubicBezTo>
                    <a:pt x="6863" y="1237"/>
                    <a:pt x="5624" y="1"/>
                    <a:pt x="4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1" name="Google Shape;6871;p55"/>
            <p:cNvSpPr/>
            <p:nvPr/>
          </p:nvSpPr>
          <p:spPr>
            <a:xfrm>
              <a:off x="2886974" y="2643976"/>
              <a:ext cx="10228" cy="1122971"/>
            </a:xfrm>
            <a:custGeom>
              <a:avLst/>
              <a:gdLst/>
              <a:ahLst/>
              <a:cxnLst/>
              <a:rect l="l" t="t" r="r" b="b"/>
              <a:pathLst>
                <a:path w="247" h="27120" extrusionOk="0">
                  <a:moveTo>
                    <a:pt x="1" y="0"/>
                  </a:moveTo>
                  <a:lnTo>
                    <a:pt x="1" y="27120"/>
                  </a:lnTo>
                  <a:lnTo>
                    <a:pt x="246" y="27120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2" name="Google Shape;6872;p55"/>
            <p:cNvSpPr/>
            <p:nvPr/>
          </p:nvSpPr>
          <p:spPr>
            <a:xfrm>
              <a:off x="2547231" y="2877759"/>
              <a:ext cx="689601" cy="73415"/>
            </a:xfrm>
            <a:custGeom>
              <a:avLst/>
              <a:gdLst/>
              <a:ahLst/>
              <a:cxnLst/>
              <a:rect l="l" t="t" r="r" b="b"/>
              <a:pathLst>
                <a:path w="16654" h="1773" extrusionOk="0">
                  <a:moveTo>
                    <a:pt x="113" y="1"/>
                  </a:moveTo>
                  <a:lnTo>
                    <a:pt x="1" y="219"/>
                  </a:lnTo>
                  <a:cubicBezTo>
                    <a:pt x="1945" y="1237"/>
                    <a:pt x="4135" y="1772"/>
                    <a:pt x="6337" y="1772"/>
                  </a:cubicBezTo>
                  <a:lnTo>
                    <a:pt x="10315" y="1772"/>
                  </a:lnTo>
                  <a:cubicBezTo>
                    <a:pt x="12519" y="1772"/>
                    <a:pt x="14709" y="1237"/>
                    <a:pt x="16653" y="219"/>
                  </a:cubicBezTo>
                  <a:lnTo>
                    <a:pt x="16542" y="1"/>
                  </a:lnTo>
                  <a:cubicBezTo>
                    <a:pt x="14631" y="1002"/>
                    <a:pt x="12477" y="1533"/>
                    <a:pt x="10315" y="1533"/>
                  </a:cubicBezTo>
                  <a:lnTo>
                    <a:pt x="6337" y="1533"/>
                  </a:lnTo>
                  <a:cubicBezTo>
                    <a:pt x="4175" y="1533"/>
                    <a:pt x="2024" y="1002"/>
                    <a:pt x="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3" name="Google Shape;6873;p55"/>
            <p:cNvSpPr/>
            <p:nvPr/>
          </p:nvSpPr>
          <p:spPr>
            <a:xfrm>
              <a:off x="2561350" y="3500186"/>
              <a:ext cx="661029" cy="66211"/>
            </a:xfrm>
            <a:custGeom>
              <a:avLst/>
              <a:gdLst/>
              <a:ahLst/>
              <a:cxnLst/>
              <a:rect l="l" t="t" r="r" b="b"/>
              <a:pathLst>
                <a:path w="15964" h="1599" extrusionOk="0">
                  <a:moveTo>
                    <a:pt x="5993" y="0"/>
                  </a:moveTo>
                  <a:cubicBezTo>
                    <a:pt x="3892" y="0"/>
                    <a:pt x="1878" y="466"/>
                    <a:pt x="0" y="1378"/>
                  </a:cubicBezTo>
                  <a:lnTo>
                    <a:pt x="109" y="1599"/>
                  </a:lnTo>
                  <a:cubicBezTo>
                    <a:pt x="1953" y="701"/>
                    <a:pt x="3934" y="243"/>
                    <a:pt x="5996" y="243"/>
                  </a:cubicBezTo>
                  <a:lnTo>
                    <a:pt x="9974" y="243"/>
                  </a:lnTo>
                  <a:cubicBezTo>
                    <a:pt x="12038" y="243"/>
                    <a:pt x="14016" y="701"/>
                    <a:pt x="15860" y="1599"/>
                  </a:cubicBezTo>
                  <a:lnTo>
                    <a:pt x="15964" y="1378"/>
                  </a:lnTo>
                  <a:cubicBezTo>
                    <a:pt x="14086" y="463"/>
                    <a:pt x="12072" y="0"/>
                    <a:pt x="99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4" name="Google Shape;6874;p55"/>
            <p:cNvSpPr/>
            <p:nvPr/>
          </p:nvSpPr>
          <p:spPr>
            <a:xfrm>
              <a:off x="2635717" y="3004339"/>
              <a:ext cx="512501" cy="442563"/>
            </a:xfrm>
            <a:custGeom>
              <a:avLst/>
              <a:gdLst/>
              <a:ahLst/>
              <a:cxnLst/>
              <a:rect l="l" t="t" r="r" b="b"/>
              <a:pathLst>
                <a:path w="12377" h="10688" extrusionOk="0">
                  <a:moveTo>
                    <a:pt x="6191" y="0"/>
                  </a:moveTo>
                  <a:cubicBezTo>
                    <a:pt x="5339" y="0"/>
                    <a:pt x="4487" y="445"/>
                    <a:pt x="4049" y="1335"/>
                  </a:cubicBezTo>
                  <a:lnTo>
                    <a:pt x="3644" y="2150"/>
                  </a:lnTo>
                  <a:lnTo>
                    <a:pt x="2746" y="2284"/>
                  </a:lnTo>
                  <a:cubicBezTo>
                    <a:pt x="785" y="2568"/>
                    <a:pt x="1" y="4979"/>
                    <a:pt x="1421" y="6359"/>
                  </a:cubicBezTo>
                  <a:lnTo>
                    <a:pt x="2074" y="6996"/>
                  </a:lnTo>
                  <a:lnTo>
                    <a:pt x="1920" y="7891"/>
                  </a:lnTo>
                  <a:cubicBezTo>
                    <a:pt x="1656" y="9436"/>
                    <a:pt x="2880" y="10687"/>
                    <a:pt x="4271" y="10687"/>
                  </a:cubicBezTo>
                  <a:cubicBezTo>
                    <a:pt x="4639" y="10687"/>
                    <a:pt x="5019" y="10600"/>
                    <a:pt x="5385" y="10407"/>
                  </a:cubicBezTo>
                  <a:lnTo>
                    <a:pt x="6192" y="9986"/>
                  </a:lnTo>
                  <a:lnTo>
                    <a:pt x="6998" y="10407"/>
                  </a:lnTo>
                  <a:cubicBezTo>
                    <a:pt x="7363" y="10600"/>
                    <a:pt x="7742" y="10687"/>
                    <a:pt x="8109" y="10687"/>
                  </a:cubicBezTo>
                  <a:cubicBezTo>
                    <a:pt x="9500" y="10687"/>
                    <a:pt x="10727" y="9436"/>
                    <a:pt x="10463" y="7891"/>
                  </a:cubicBezTo>
                  <a:lnTo>
                    <a:pt x="10309" y="6996"/>
                  </a:lnTo>
                  <a:lnTo>
                    <a:pt x="10962" y="6359"/>
                  </a:lnTo>
                  <a:cubicBezTo>
                    <a:pt x="12376" y="4976"/>
                    <a:pt x="11595" y="2568"/>
                    <a:pt x="9637" y="2284"/>
                  </a:cubicBezTo>
                  <a:lnTo>
                    <a:pt x="8736" y="2150"/>
                  </a:lnTo>
                  <a:lnTo>
                    <a:pt x="8331" y="1335"/>
                  </a:lnTo>
                  <a:cubicBezTo>
                    <a:pt x="7895" y="445"/>
                    <a:pt x="7043" y="0"/>
                    <a:pt x="6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5" name="Google Shape;6875;p55"/>
            <p:cNvSpPr/>
            <p:nvPr/>
          </p:nvSpPr>
          <p:spPr>
            <a:xfrm>
              <a:off x="2673853" y="3037133"/>
              <a:ext cx="436601" cy="376725"/>
            </a:xfrm>
            <a:custGeom>
              <a:avLst/>
              <a:gdLst/>
              <a:ahLst/>
              <a:cxnLst/>
              <a:rect l="l" t="t" r="r" b="b"/>
              <a:pathLst>
                <a:path w="10544" h="9098" extrusionOk="0">
                  <a:moveTo>
                    <a:pt x="5271" y="0"/>
                  </a:moveTo>
                  <a:cubicBezTo>
                    <a:pt x="4544" y="0"/>
                    <a:pt x="3818" y="378"/>
                    <a:pt x="3443" y="1134"/>
                  </a:cubicBezTo>
                  <a:lnTo>
                    <a:pt x="3100" y="1829"/>
                  </a:lnTo>
                  <a:lnTo>
                    <a:pt x="2333" y="1941"/>
                  </a:lnTo>
                  <a:cubicBezTo>
                    <a:pt x="667" y="2181"/>
                    <a:pt x="1" y="4231"/>
                    <a:pt x="1209" y="5411"/>
                  </a:cubicBezTo>
                  <a:lnTo>
                    <a:pt x="1761" y="5952"/>
                  </a:lnTo>
                  <a:lnTo>
                    <a:pt x="1630" y="6714"/>
                  </a:lnTo>
                  <a:cubicBezTo>
                    <a:pt x="1402" y="8028"/>
                    <a:pt x="2451" y="9097"/>
                    <a:pt x="3638" y="9097"/>
                  </a:cubicBezTo>
                  <a:cubicBezTo>
                    <a:pt x="3951" y="9097"/>
                    <a:pt x="4273" y="9023"/>
                    <a:pt x="4584" y="8859"/>
                  </a:cubicBezTo>
                  <a:lnTo>
                    <a:pt x="5271" y="8497"/>
                  </a:lnTo>
                  <a:lnTo>
                    <a:pt x="5957" y="8859"/>
                  </a:lnTo>
                  <a:cubicBezTo>
                    <a:pt x="6269" y="9023"/>
                    <a:pt x="6592" y="9098"/>
                    <a:pt x="6905" y="9098"/>
                  </a:cubicBezTo>
                  <a:cubicBezTo>
                    <a:pt x="8091" y="9098"/>
                    <a:pt x="9136" y="8032"/>
                    <a:pt x="8911" y="6714"/>
                  </a:cubicBezTo>
                  <a:lnTo>
                    <a:pt x="8777" y="5952"/>
                  </a:lnTo>
                  <a:lnTo>
                    <a:pt x="9332" y="5411"/>
                  </a:lnTo>
                  <a:cubicBezTo>
                    <a:pt x="10543" y="4237"/>
                    <a:pt x="9876" y="2186"/>
                    <a:pt x="8205" y="1941"/>
                  </a:cubicBezTo>
                  <a:lnTo>
                    <a:pt x="7438" y="1829"/>
                  </a:lnTo>
                  <a:lnTo>
                    <a:pt x="7098" y="1134"/>
                  </a:lnTo>
                  <a:cubicBezTo>
                    <a:pt x="6723" y="378"/>
                    <a:pt x="5997" y="0"/>
                    <a:pt x="5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6" name="Google Shape;6876;p55"/>
            <p:cNvSpPr/>
            <p:nvPr/>
          </p:nvSpPr>
          <p:spPr>
            <a:xfrm>
              <a:off x="2673853" y="3067319"/>
              <a:ext cx="401487" cy="362688"/>
            </a:xfrm>
            <a:custGeom>
              <a:avLst/>
              <a:gdLst/>
              <a:ahLst/>
              <a:cxnLst/>
              <a:rect l="l" t="t" r="r" b="b"/>
              <a:pathLst>
                <a:path w="9696" h="8759" extrusionOk="0">
                  <a:moveTo>
                    <a:pt x="1" y="4124"/>
                  </a:moveTo>
                  <a:lnTo>
                    <a:pt x="1" y="4124"/>
                  </a:lnTo>
                  <a:cubicBezTo>
                    <a:pt x="121" y="4378"/>
                    <a:pt x="280" y="4624"/>
                    <a:pt x="503" y="4838"/>
                  </a:cubicBezTo>
                  <a:lnTo>
                    <a:pt x="1156" y="5475"/>
                  </a:lnTo>
                  <a:lnTo>
                    <a:pt x="1002" y="6370"/>
                  </a:lnTo>
                  <a:cubicBezTo>
                    <a:pt x="991" y="6437"/>
                    <a:pt x="988" y="6498"/>
                    <a:pt x="980" y="6565"/>
                  </a:cubicBezTo>
                  <a:cubicBezTo>
                    <a:pt x="1861" y="6230"/>
                    <a:pt x="2897" y="5574"/>
                    <a:pt x="3868" y="5147"/>
                  </a:cubicBezTo>
                  <a:lnTo>
                    <a:pt x="3868" y="5147"/>
                  </a:lnTo>
                  <a:cubicBezTo>
                    <a:pt x="3867" y="5206"/>
                    <a:pt x="3885" y="5245"/>
                    <a:pt x="3941" y="5245"/>
                  </a:cubicBezTo>
                  <a:cubicBezTo>
                    <a:pt x="3949" y="5245"/>
                    <a:pt x="3956" y="5244"/>
                    <a:pt x="3965" y="5243"/>
                  </a:cubicBezTo>
                  <a:cubicBezTo>
                    <a:pt x="4252" y="5198"/>
                    <a:pt x="4531" y="5067"/>
                    <a:pt x="4710" y="4841"/>
                  </a:cubicBezTo>
                  <a:lnTo>
                    <a:pt x="4710" y="4841"/>
                  </a:lnTo>
                  <a:cubicBezTo>
                    <a:pt x="4439" y="4914"/>
                    <a:pt x="4156" y="5020"/>
                    <a:pt x="3868" y="5147"/>
                  </a:cubicBezTo>
                  <a:lnTo>
                    <a:pt x="3868" y="5147"/>
                  </a:lnTo>
                  <a:cubicBezTo>
                    <a:pt x="3870" y="4977"/>
                    <a:pt x="4037" y="4642"/>
                    <a:pt x="3904" y="4642"/>
                  </a:cubicBezTo>
                  <a:cubicBezTo>
                    <a:pt x="3893" y="4642"/>
                    <a:pt x="3880" y="4644"/>
                    <a:pt x="3864" y="4649"/>
                  </a:cubicBezTo>
                  <a:cubicBezTo>
                    <a:pt x="3100" y="4897"/>
                    <a:pt x="2639" y="5077"/>
                    <a:pt x="2176" y="5077"/>
                  </a:cubicBezTo>
                  <a:cubicBezTo>
                    <a:pt x="1625" y="5077"/>
                    <a:pt x="1071" y="4822"/>
                    <a:pt x="1" y="4124"/>
                  </a:cubicBezTo>
                  <a:close/>
                  <a:moveTo>
                    <a:pt x="7508" y="1"/>
                  </a:moveTo>
                  <a:cubicBezTo>
                    <a:pt x="7304" y="1081"/>
                    <a:pt x="6978" y="2138"/>
                    <a:pt x="6531" y="3142"/>
                  </a:cubicBezTo>
                  <a:cubicBezTo>
                    <a:pt x="6412" y="3418"/>
                    <a:pt x="6250" y="3720"/>
                    <a:pt x="5960" y="3803"/>
                  </a:cubicBezTo>
                  <a:cubicBezTo>
                    <a:pt x="5908" y="3819"/>
                    <a:pt x="5855" y="3826"/>
                    <a:pt x="5802" y="3826"/>
                  </a:cubicBezTo>
                  <a:cubicBezTo>
                    <a:pt x="5627" y="3826"/>
                    <a:pt x="5452" y="3748"/>
                    <a:pt x="5315" y="3636"/>
                  </a:cubicBezTo>
                  <a:cubicBezTo>
                    <a:pt x="5134" y="3488"/>
                    <a:pt x="5008" y="3290"/>
                    <a:pt x="4883" y="3095"/>
                  </a:cubicBezTo>
                  <a:cubicBezTo>
                    <a:pt x="4249" y="2102"/>
                    <a:pt x="3616" y="1109"/>
                    <a:pt x="2983" y="113"/>
                  </a:cubicBezTo>
                  <a:lnTo>
                    <a:pt x="2729" y="629"/>
                  </a:lnTo>
                  <a:lnTo>
                    <a:pt x="2235" y="698"/>
                  </a:lnTo>
                  <a:cubicBezTo>
                    <a:pt x="3265" y="1348"/>
                    <a:pt x="4157" y="2197"/>
                    <a:pt x="4673" y="3282"/>
                  </a:cubicBezTo>
                  <a:cubicBezTo>
                    <a:pt x="4908" y="3778"/>
                    <a:pt x="5045" y="4409"/>
                    <a:pt x="4710" y="4841"/>
                  </a:cubicBezTo>
                  <a:cubicBezTo>
                    <a:pt x="4714" y="4840"/>
                    <a:pt x="4718" y="4840"/>
                    <a:pt x="4721" y="4840"/>
                  </a:cubicBezTo>
                  <a:cubicBezTo>
                    <a:pt x="4845" y="4840"/>
                    <a:pt x="4774" y="5371"/>
                    <a:pt x="4883" y="5461"/>
                  </a:cubicBezTo>
                  <a:cubicBezTo>
                    <a:pt x="4961" y="5522"/>
                    <a:pt x="4989" y="5622"/>
                    <a:pt x="5005" y="5720"/>
                  </a:cubicBezTo>
                  <a:cubicBezTo>
                    <a:pt x="5095" y="6192"/>
                    <a:pt x="5047" y="6680"/>
                    <a:pt x="4983" y="7157"/>
                  </a:cubicBezTo>
                  <a:cubicBezTo>
                    <a:pt x="4913" y="7695"/>
                    <a:pt x="4821" y="8228"/>
                    <a:pt x="4713" y="8758"/>
                  </a:cubicBezTo>
                  <a:lnTo>
                    <a:pt x="5271" y="8465"/>
                  </a:lnTo>
                  <a:lnTo>
                    <a:pt x="5683" y="8683"/>
                  </a:lnTo>
                  <a:cubicBezTo>
                    <a:pt x="5625" y="8236"/>
                    <a:pt x="5583" y="7784"/>
                    <a:pt x="5563" y="7335"/>
                  </a:cubicBezTo>
                  <a:cubicBezTo>
                    <a:pt x="5530" y="6599"/>
                    <a:pt x="5563" y="5815"/>
                    <a:pt x="5976" y="5210"/>
                  </a:cubicBezTo>
                  <a:cubicBezTo>
                    <a:pt x="6004" y="5168"/>
                    <a:pt x="6038" y="5126"/>
                    <a:pt x="6082" y="5098"/>
                  </a:cubicBezTo>
                  <a:cubicBezTo>
                    <a:pt x="6141" y="5062"/>
                    <a:pt x="6211" y="5059"/>
                    <a:pt x="6280" y="5059"/>
                  </a:cubicBezTo>
                  <a:cubicBezTo>
                    <a:pt x="6284" y="5059"/>
                    <a:pt x="6288" y="5059"/>
                    <a:pt x="6291" y="5059"/>
                  </a:cubicBezTo>
                  <a:cubicBezTo>
                    <a:pt x="7364" y="5059"/>
                    <a:pt x="8390" y="5467"/>
                    <a:pt x="9436" y="5731"/>
                  </a:cubicBezTo>
                  <a:lnTo>
                    <a:pt x="9394" y="5475"/>
                  </a:lnTo>
                  <a:lnTo>
                    <a:pt x="9695" y="5170"/>
                  </a:lnTo>
                  <a:cubicBezTo>
                    <a:pt x="9321" y="5154"/>
                    <a:pt x="8950" y="5134"/>
                    <a:pt x="8579" y="5078"/>
                  </a:cubicBezTo>
                  <a:cubicBezTo>
                    <a:pt x="8200" y="5023"/>
                    <a:pt x="7823" y="4939"/>
                    <a:pt x="7458" y="4825"/>
                  </a:cubicBezTo>
                  <a:cubicBezTo>
                    <a:pt x="7215" y="4749"/>
                    <a:pt x="6975" y="4657"/>
                    <a:pt x="6780" y="4501"/>
                  </a:cubicBezTo>
                  <a:cubicBezTo>
                    <a:pt x="6584" y="4345"/>
                    <a:pt x="6434" y="4110"/>
                    <a:pt x="6434" y="3859"/>
                  </a:cubicBezTo>
                  <a:cubicBezTo>
                    <a:pt x="6434" y="3605"/>
                    <a:pt x="6582" y="3374"/>
                    <a:pt x="6721" y="3165"/>
                  </a:cubicBezTo>
                  <a:lnTo>
                    <a:pt x="8342" y="707"/>
                  </a:lnTo>
                  <a:lnTo>
                    <a:pt x="7820" y="629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7" name="Google Shape;6877;p55"/>
            <p:cNvSpPr/>
            <p:nvPr/>
          </p:nvSpPr>
          <p:spPr>
            <a:xfrm>
              <a:off x="2809129" y="3142762"/>
              <a:ext cx="165796" cy="165837"/>
            </a:xfrm>
            <a:custGeom>
              <a:avLst/>
              <a:gdLst/>
              <a:ahLst/>
              <a:cxnLst/>
              <a:rect l="l" t="t" r="r" b="b"/>
              <a:pathLst>
                <a:path w="4004" h="4005" extrusionOk="0">
                  <a:moveTo>
                    <a:pt x="2004" y="1"/>
                  </a:moveTo>
                  <a:cubicBezTo>
                    <a:pt x="896" y="1"/>
                    <a:pt x="0" y="896"/>
                    <a:pt x="0" y="2001"/>
                  </a:cubicBezTo>
                  <a:cubicBezTo>
                    <a:pt x="0" y="3109"/>
                    <a:pt x="896" y="4004"/>
                    <a:pt x="2004" y="4004"/>
                  </a:cubicBezTo>
                  <a:cubicBezTo>
                    <a:pt x="3108" y="4004"/>
                    <a:pt x="4004" y="3109"/>
                    <a:pt x="4004" y="2001"/>
                  </a:cubicBezTo>
                  <a:cubicBezTo>
                    <a:pt x="4004" y="896"/>
                    <a:pt x="3108" y="1"/>
                    <a:pt x="20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8" name="Google Shape;6878;p55"/>
            <p:cNvSpPr/>
            <p:nvPr/>
          </p:nvSpPr>
          <p:spPr>
            <a:xfrm>
              <a:off x="2826230" y="3168973"/>
              <a:ext cx="131593" cy="113374"/>
            </a:xfrm>
            <a:custGeom>
              <a:avLst/>
              <a:gdLst/>
              <a:ahLst/>
              <a:cxnLst/>
              <a:rect l="l" t="t" r="r" b="b"/>
              <a:pathLst>
                <a:path w="3178" h="2738" extrusionOk="0">
                  <a:moveTo>
                    <a:pt x="1589" y="1"/>
                  </a:moveTo>
                  <a:cubicBezTo>
                    <a:pt x="1371" y="1"/>
                    <a:pt x="1151" y="115"/>
                    <a:pt x="1035" y="344"/>
                  </a:cubicBezTo>
                  <a:lnTo>
                    <a:pt x="932" y="553"/>
                  </a:lnTo>
                  <a:lnTo>
                    <a:pt x="701" y="584"/>
                  </a:lnTo>
                  <a:cubicBezTo>
                    <a:pt x="198" y="654"/>
                    <a:pt x="0" y="1270"/>
                    <a:pt x="363" y="1627"/>
                  </a:cubicBezTo>
                  <a:lnTo>
                    <a:pt x="530" y="1792"/>
                  </a:lnTo>
                  <a:lnTo>
                    <a:pt x="491" y="2021"/>
                  </a:lnTo>
                  <a:cubicBezTo>
                    <a:pt x="425" y="2416"/>
                    <a:pt x="739" y="2737"/>
                    <a:pt x="1096" y="2737"/>
                  </a:cubicBezTo>
                  <a:cubicBezTo>
                    <a:pt x="1190" y="2737"/>
                    <a:pt x="1287" y="2715"/>
                    <a:pt x="1381" y="2665"/>
                  </a:cubicBezTo>
                  <a:lnTo>
                    <a:pt x="1588" y="2559"/>
                  </a:lnTo>
                  <a:lnTo>
                    <a:pt x="1791" y="2665"/>
                  </a:lnTo>
                  <a:cubicBezTo>
                    <a:pt x="1886" y="2715"/>
                    <a:pt x="1983" y="2737"/>
                    <a:pt x="2078" y="2737"/>
                  </a:cubicBezTo>
                  <a:cubicBezTo>
                    <a:pt x="2435" y="2737"/>
                    <a:pt x="2747" y="2416"/>
                    <a:pt x="2681" y="2021"/>
                  </a:cubicBezTo>
                  <a:lnTo>
                    <a:pt x="2642" y="1792"/>
                  </a:lnTo>
                  <a:lnTo>
                    <a:pt x="2810" y="1627"/>
                  </a:lnTo>
                  <a:cubicBezTo>
                    <a:pt x="3178" y="1276"/>
                    <a:pt x="2974" y="657"/>
                    <a:pt x="2472" y="584"/>
                  </a:cubicBezTo>
                  <a:lnTo>
                    <a:pt x="2243" y="553"/>
                  </a:lnTo>
                  <a:lnTo>
                    <a:pt x="2137" y="344"/>
                  </a:lnTo>
                  <a:cubicBezTo>
                    <a:pt x="2026" y="115"/>
                    <a:pt x="1808" y="1"/>
                    <a:pt x="158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9" name="Google Shape;6879;p55"/>
            <p:cNvSpPr/>
            <p:nvPr/>
          </p:nvSpPr>
          <p:spPr>
            <a:xfrm>
              <a:off x="2849335" y="3182844"/>
              <a:ext cx="85506" cy="85548"/>
            </a:xfrm>
            <a:custGeom>
              <a:avLst/>
              <a:gdLst/>
              <a:ahLst/>
              <a:cxnLst/>
              <a:rect l="l" t="t" r="r" b="b"/>
              <a:pathLst>
                <a:path w="2065" h="2066" extrusionOk="0">
                  <a:moveTo>
                    <a:pt x="1033" y="1"/>
                  </a:moveTo>
                  <a:cubicBezTo>
                    <a:pt x="461" y="1"/>
                    <a:pt x="0" y="461"/>
                    <a:pt x="0" y="1033"/>
                  </a:cubicBezTo>
                  <a:cubicBezTo>
                    <a:pt x="0" y="1605"/>
                    <a:pt x="461" y="2065"/>
                    <a:pt x="1033" y="2065"/>
                  </a:cubicBezTo>
                  <a:cubicBezTo>
                    <a:pt x="1604" y="2065"/>
                    <a:pt x="2065" y="1605"/>
                    <a:pt x="2065" y="1033"/>
                  </a:cubicBezTo>
                  <a:cubicBezTo>
                    <a:pt x="2065" y="467"/>
                    <a:pt x="1604" y="1"/>
                    <a:pt x="10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0" name="Google Shape;6880;p55"/>
            <p:cNvSpPr/>
            <p:nvPr/>
          </p:nvSpPr>
          <p:spPr>
            <a:xfrm>
              <a:off x="2889541" y="3099119"/>
              <a:ext cx="5093" cy="255774"/>
            </a:xfrm>
            <a:custGeom>
              <a:avLst/>
              <a:gdLst/>
              <a:ahLst/>
              <a:cxnLst/>
              <a:rect l="l" t="t" r="r" b="b"/>
              <a:pathLst>
                <a:path w="123" h="6177" extrusionOk="0">
                  <a:moveTo>
                    <a:pt x="0" y="0"/>
                  </a:moveTo>
                  <a:lnTo>
                    <a:pt x="0" y="6177"/>
                  </a:lnTo>
                  <a:lnTo>
                    <a:pt x="123" y="6177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1" name="Google Shape;6881;p55"/>
            <p:cNvSpPr/>
            <p:nvPr/>
          </p:nvSpPr>
          <p:spPr>
            <a:xfrm>
              <a:off x="2879479" y="3077050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0"/>
                  </a:moveTo>
                  <a:cubicBezTo>
                    <a:pt x="140" y="0"/>
                    <a:pt x="0" y="140"/>
                    <a:pt x="0" y="313"/>
                  </a:cubicBezTo>
                  <a:cubicBezTo>
                    <a:pt x="0" y="489"/>
                    <a:pt x="140" y="628"/>
                    <a:pt x="313" y="628"/>
                  </a:cubicBezTo>
                  <a:cubicBezTo>
                    <a:pt x="489" y="628"/>
                    <a:pt x="628" y="489"/>
                    <a:pt x="628" y="313"/>
                  </a:cubicBezTo>
                  <a:cubicBezTo>
                    <a:pt x="628" y="140"/>
                    <a:pt x="489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2" name="Google Shape;6882;p55"/>
            <p:cNvSpPr/>
            <p:nvPr/>
          </p:nvSpPr>
          <p:spPr>
            <a:xfrm>
              <a:off x="2887222" y="3084875"/>
              <a:ext cx="10559" cy="10352"/>
            </a:xfrm>
            <a:custGeom>
              <a:avLst/>
              <a:gdLst/>
              <a:ahLst/>
              <a:cxnLst/>
              <a:rect l="l" t="t" r="r" b="b"/>
              <a:pathLst>
                <a:path w="255" h="250" extrusionOk="0">
                  <a:moveTo>
                    <a:pt x="135" y="1"/>
                  </a:moveTo>
                  <a:cubicBezTo>
                    <a:pt x="132" y="1"/>
                    <a:pt x="129" y="1"/>
                    <a:pt x="126" y="1"/>
                  </a:cubicBezTo>
                  <a:cubicBezTo>
                    <a:pt x="56" y="1"/>
                    <a:pt x="0" y="57"/>
                    <a:pt x="0" y="127"/>
                  </a:cubicBezTo>
                  <a:cubicBezTo>
                    <a:pt x="0" y="196"/>
                    <a:pt x="56" y="249"/>
                    <a:pt x="126" y="249"/>
                  </a:cubicBezTo>
                  <a:cubicBezTo>
                    <a:pt x="196" y="249"/>
                    <a:pt x="254" y="196"/>
                    <a:pt x="254" y="127"/>
                  </a:cubicBezTo>
                  <a:cubicBezTo>
                    <a:pt x="254" y="55"/>
                    <a:pt x="198" y="1"/>
                    <a:pt x="135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3" name="Google Shape;6883;p55"/>
            <p:cNvSpPr/>
            <p:nvPr/>
          </p:nvSpPr>
          <p:spPr>
            <a:xfrm>
              <a:off x="2879355" y="3350914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1"/>
                  </a:moveTo>
                  <a:cubicBezTo>
                    <a:pt x="140" y="1"/>
                    <a:pt x="1" y="146"/>
                    <a:pt x="1" y="316"/>
                  </a:cubicBezTo>
                  <a:cubicBezTo>
                    <a:pt x="1" y="489"/>
                    <a:pt x="143" y="629"/>
                    <a:pt x="313" y="629"/>
                  </a:cubicBezTo>
                  <a:cubicBezTo>
                    <a:pt x="489" y="629"/>
                    <a:pt x="628" y="486"/>
                    <a:pt x="628" y="316"/>
                  </a:cubicBezTo>
                  <a:cubicBezTo>
                    <a:pt x="628" y="146"/>
                    <a:pt x="489" y="6"/>
                    <a:pt x="313" y="1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4" name="Google Shape;6884;p55"/>
            <p:cNvSpPr/>
            <p:nvPr/>
          </p:nvSpPr>
          <p:spPr>
            <a:xfrm>
              <a:off x="2887222" y="3358782"/>
              <a:ext cx="10559" cy="10435"/>
            </a:xfrm>
            <a:custGeom>
              <a:avLst/>
              <a:gdLst/>
              <a:ahLst/>
              <a:cxnLst/>
              <a:rect l="l" t="t" r="r" b="b"/>
              <a:pathLst>
                <a:path w="255" h="252" extrusionOk="0">
                  <a:moveTo>
                    <a:pt x="126" y="1"/>
                  </a:moveTo>
                  <a:cubicBezTo>
                    <a:pt x="56" y="1"/>
                    <a:pt x="0" y="56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6" y="252"/>
                    <a:pt x="254" y="196"/>
                    <a:pt x="254" y="126"/>
                  </a:cubicBezTo>
                  <a:cubicBezTo>
                    <a:pt x="254" y="56"/>
                    <a:pt x="193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5" name="Google Shape;6885;p55"/>
            <p:cNvSpPr/>
            <p:nvPr/>
          </p:nvSpPr>
          <p:spPr>
            <a:xfrm>
              <a:off x="2764534" y="3224209"/>
              <a:ext cx="255816" cy="5135"/>
            </a:xfrm>
            <a:custGeom>
              <a:avLst/>
              <a:gdLst/>
              <a:ahLst/>
              <a:cxnLst/>
              <a:rect l="l" t="t" r="r" b="b"/>
              <a:pathLst>
                <a:path w="6178" h="124" extrusionOk="0">
                  <a:moveTo>
                    <a:pt x="1" y="1"/>
                  </a:moveTo>
                  <a:lnTo>
                    <a:pt x="1" y="123"/>
                  </a:lnTo>
                  <a:lnTo>
                    <a:pt x="6177" y="123"/>
                  </a:lnTo>
                  <a:lnTo>
                    <a:pt x="6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6" name="Google Shape;6886;p55"/>
            <p:cNvSpPr/>
            <p:nvPr/>
          </p:nvSpPr>
          <p:spPr>
            <a:xfrm>
              <a:off x="3016370" y="3213941"/>
              <a:ext cx="26004" cy="26004"/>
            </a:xfrm>
            <a:custGeom>
              <a:avLst/>
              <a:gdLst/>
              <a:ahLst/>
              <a:cxnLst/>
              <a:rect l="l" t="t" r="r" b="b"/>
              <a:pathLst>
                <a:path w="628" h="628" extrusionOk="0">
                  <a:moveTo>
                    <a:pt x="316" y="0"/>
                  </a:moveTo>
                  <a:cubicBezTo>
                    <a:pt x="140" y="0"/>
                    <a:pt x="0" y="140"/>
                    <a:pt x="0" y="315"/>
                  </a:cubicBezTo>
                  <a:cubicBezTo>
                    <a:pt x="0" y="488"/>
                    <a:pt x="140" y="628"/>
                    <a:pt x="316" y="628"/>
                  </a:cubicBezTo>
                  <a:cubicBezTo>
                    <a:pt x="489" y="628"/>
                    <a:pt x="628" y="488"/>
                    <a:pt x="628" y="315"/>
                  </a:cubicBezTo>
                  <a:cubicBezTo>
                    <a:pt x="628" y="140"/>
                    <a:pt x="489" y="0"/>
                    <a:pt x="316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7" name="Google Shape;6887;p55"/>
            <p:cNvSpPr/>
            <p:nvPr/>
          </p:nvSpPr>
          <p:spPr>
            <a:xfrm>
              <a:off x="3024237" y="3221891"/>
              <a:ext cx="10518" cy="10435"/>
            </a:xfrm>
            <a:custGeom>
              <a:avLst/>
              <a:gdLst/>
              <a:ahLst/>
              <a:cxnLst/>
              <a:rect l="l" t="t" r="r" b="b"/>
              <a:pathLst>
                <a:path w="254" h="252" extrusionOk="0">
                  <a:moveTo>
                    <a:pt x="126" y="1"/>
                  </a:moveTo>
                  <a:cubicBezTo>
                    <a:pt x="56" y="1"/>
                    <a:pt x="0" y="57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5" y="252"/>
                    <a:pt x="254" y="196"/>
                    <a:pt x="251" y="126"/>
                  </a:cubicBezTo>
                  <a:cubicBezTo>
                    <a:pt x="251" y="57"/>
                    <a:pt x="195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8" name="Google Shape;6888;p55"/>
            <p:cNvSpPr/>
            <p:nvPr/>
          </p:nvSpPr>
          <p:spPr>
            <a:xfrm>
              <a:off x="2742464" y="3213941"/>
              <a:ext cx="26045" cy="26004"/>
            </a:xfrm>
            <a:custGeom>
              <a:avLst/>
              <a:gdLst/>
              <a:ahLst/>
              <a:cxnLst/>
              <a:rect l="l" t="t" r="r" b="b"/>
              <a:pathLst>
                <a:path w="629" h="628" extrusionOk="0">
                  <a:moveTo>
                    <a:pt x="313" y="0"/>
                  </a:moveTo>
                  <a:cubicBezTo>
                    <a:pt x="140" y="0"/>
                    <a:pt x="1" y="142"/>
                    <a:pt x="1" y="315"/>
                  </a:cubicBezTo>
                  <a:cubicBezTo>
                    <a:pt x="1" y="488"/>
                    <a:pt x="143" y="628"/>
                    <a:pt x="313" y="628"/>
                  </a:cubicBezTo>
                  <a:cubicBezTo>
                    <a:pt x="486" y="628"/>
                    <a:pt x="626" y="488"/>
                    <a:pt x="628" y="315"/>
                  </a:cubicBezTo>
                  <a:cubicBezTo>
                    <a:pt x="628" y="140"/>
                    <a:pt x="483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9" name="Google Shape;6889;p55"/>
            <p:cNvSpPr/>
            <p:nvPr/>
          </p:nvSpPr>
          <p:spPr>
            <a:xfrm>
              <a:off x="2750207" y="3221891"/>
              <a:ext cx="10435" cy="10435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126" y="1"/>
                  </a:moveTo>
                  <a:cubicBezTo>
                    <a:pt x="56" y="1"/>
                    <a:pt x="1" y="57"/>
                    <a:pt x="1" y="126"/>
                  </a:cubicBezTo>
                  <a:cubicBezTo>
                    <a:pt x="1" y="196"/>
                    <a:pt x="56" y="252"/>
                    <a:pt x="126" y="252"/>
                  </a:cubicBezTo>
                  <a:cubicBezTo>
                    <a:pt x="196" y="252"/>
                    <a:pt x="252" y="196"/>
                    <a:pt x="252" y="126"/>
                  </a:cubicBezTo>
                  <a:cubicBezTo>
                    <a:pt x="252" y="57"/>
                    <a:pt x="196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0" name="Google Shape;6890;p55"/>
            <p:cNvSpPr/>
            <p:nvPr/>
          </p:nvSpPr>
          <p:spPr>
            <a:xfrm>
              <a:off x="2821137" y="3155930"/>
              <a:ext cx="141904" cy="141904"/>
            </a:xfrm>
            <a:custGeom>
              <a:avLst/>
              <a:gdLst/>
              <a:ahLst/>
              <a:cxnLst/>
              <a:rect l="l" t="t" r="r" b="b"/>
              <a:pathLst>
                <a:path w="3427" h="3427" extrusionOk="0">
                  <a:moveTo>
                    <a:pt x="3340" y="1"/>
                  </a:moveTo>
                  <a:lnTo>
                    <a:pt x="1" y="3340"/>
                  </a:lnTo>
                  <a:lnTo>
                    <a:pt x="87" y="3427"/>
                  </a:lnTo>
                  <a:lnTo>
                    <a:pt x="3426" y="87"/>
                  </a:lnTo>
                  <a:lnTo>
                    <a:pt x="33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1" name="Google Shape;6891;p55"/>
            <p:cNvSpPr/>
            <p:nvPr/>
          </p:nvSpPr>
          <p:spPr>
            <a:xfrm>
              <a:off x="2956413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0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0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2" name="Google Shape;6892;p55"/>
            <p:cNvSpPr/>
            <p:nvPr/>
          </p:nvSpPr>
          <p:spPr>
            <a:xfrm>
              <a:off x="2962086" y="3149056"/>
              <a:ext cx="8820" cy="8033"/>
            </a:xfrm>
            <a:custGeom>
              <a:avLst/>
              <a:gdLst/>
              <a:ahLst/>
              <a:cxnLst/>
              <a:rect l="l" t="t" r="r" b="b"/>
              <a:pathLst>
                <a:path w="213" h="194" extrusionOk="0">
                  <a:moveTo>
                    <a:pt x="109" y="1"/>
                  </a:moveTo>
                  <a:cubicBezTo>
                    <a:pt x="84" y="1"/>
                    <a:pt x="59" y="11"/>
                    <a:pt x="39" y="30"/>
                  </a:cubicBezTo>
                  <a:cubicBezTo>
                    <a:pt x="0" y="64"/>
                    <a:pt x="0" y="128"/>
                    <a:pt x="39" y="167"/>
                  </a:cubicBezTo>
                  <a:cubicBezTo>
                    <a:pt x="56" y="185"/>
                    <a:pt x="80" y="194"/>
                    <a:pt x="105" y="194"/>
                  </a:cubicBezTo>
                  <a:cubicBezTo>
                    <a:pt x="131" y="194"/>
                    <a:pt x="156" y="185"/>
                    <a:pt x="176" y="167"/>
                  </a:cubicBezTo>
                  <a:cubicBezTo>
                    <a:pt x="212" y="128"/>
                    <a:pt x="212" y="64"/>
                    <a:pt x="176" y="30"/>
                  </a:cubicBezTo>
                  <a:cubicBezTo>
                    <a:pt x="158" y="11"/>
                    <a:pt x="133" y="1"/>
                    <a:pt x="10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3" name="Google Shape;6893;p55"/>
            <p:cNvSpPr/>
            <p:nvPr/>
          </p:nvSpPr>
          <p:spPr>
            <a:xfrm>
              <a:off x="2808425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3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3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4" name="Google Shape;6894;p55"/>
            <p:cNvSpPr/>
            <p:nvPr/>
          </p:nvSpPr>
          <p:spPr>
            <a:xfrm>
              <a:off x="2814305" y="3297003"/>
              <a:ext cx="8157" cy="8116"/>
            </a:xfrm>
            <a:custGeom>
              <a:avLst/>
              <a:gdLst/>
              <a:ahLst/>
              <a:cxnLst/>
              <a:rect l="l" t="t" r="r" b="b"/>
              <a:pathLst>
                <a:path w="197" h="196" extrusionOk="0">
                  <a:moveTo>
                    <a:pt x="99" y="0"/>
                  </a:moveTo>
                  <a:cubicBezTo>
                    <a:pt x="46" y="0"/>
                    <a:pt x="1" y="42"/>
                    <a:pt x="1" y="98"/>
                  </a:cubicBezTo>
                  <a:cubicBezTo>
                    <a:pt x="1" y="151"/>
                    <a:pt x="46" y="195"/>
                    <a:pt x="99" y="195"/>
                  </a:cubicBezTo>
                  <a:cubicBezTo>
                    <a:pt x="154" y="195"/>
                    <a:pt x="196" y="151"/>
                    <a:pt x="196" y="98"/>
                  </a:cubicBezTo>
                  <a:cubicBezTo>
                    <a:pt x="196" y="42"/>
                    <a:pt x="154" y="0"/>
                    <a:pt x="99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5" name="Google Shape;6895;p55"/>
            <p:cNvSpPr/>
            <p:nvPr/>
          </p:nvSpPr>
          <p:spPr>
            <a:xfrm>
              <a:off x="2821468" y="3156054"/>
              <a:ext cx="141904" cy="141779"/>
            </a:xfrm>
            <a:custGeom>
              <a:avLst/>
              <a:gdLst/>
              <a:ahLst/>
              <a:cxnLst/>
              <a:rect l="l" t="t" r="r" b="b"/>
              <a:pathLst>
                <a:path w="3427" h="3424" extrusionOk="0">
                  <a:moveTo>
                    <a:pt x="87" y="1"/>
                  </a:moveTo>
                  <a:lnTo>
                    <a:pt x="1" y="87"/>
                  </a:lnTo>
                  <a:lnTo>
                    <a:pt x="3340" y="3424"/>
                  </a:lnTo>
                  <a:lnTo>
                    <a:pt x="3427" y="3337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6" name="Google Shape;6896;p55"/>
            <p:cNvSpPr/>
            <p:nvPr/>
          </p:nvSpPr>
          <p:spPr>
            <a:xfrm>
              <a:off x="2956413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3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3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7" name="Google Shape;6897;p55"/>
            <p:cNvSpPr/>
            <p:nvPr/>
          </p:nvSpPr>
          <p:spPr>
            <a:xfrm>
              <a:off x="2962417" y="3297003"/>
              <a:ext cx="7992" cy="8116"/>
            </a:xfrm>
            <a:custGeom>
              <a:avLst/>
              <a:gdLst/>
              <a:ahLst/>
              <a:cxnLst/>
              <a:rect l="l" t="t" r="r" b="b"/>
              <a:pathLst>
                <a:path w="193" h="196" extrusionOk="0">
                  <a:moveTo>
                    <a:pt x="98" y="0"/>
                  </a:moveTo>
                  <a:cubicBezTo>
                    <a:pt x="42" y="0"/>
                    <a:pt x="0" y="42"/>
                    <a:pt x="0" y="98"/>
                  </a:cubicBezTo>
                  <a:cubicBezTo>
                    <a:pt x="0" y="151"/>
                    <a:pt x="42" y="195"/>
                    <a:pt x="98" y="195"/>
                  </a:cubicBezTo>
                  <a:cubicBezTo>
                    <a:pt x="151" y="195"/>
                    <a:pt x="193" y="151"/>
                    <a:pt x="193" y="98"/>
                  </a:cubicBezTo>
                  <a:cubicBezTo>
                    <a:pt x="193" y="42"/>
                    <a:pt x="151" y="0"/>
                    <a:pt x="98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8" name="Google Shape;6898;p55"/>
            <p:cNvSpPr/>
            <p:nvPr/>
          </p:nvSpPr>
          <p:spPr>
            <a:xfrm>
              <a:off x="2808425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0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0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9" name="Google Shape;6899;p55"/>
            <p:cNvSpPr/>
            <p:nvPr/>
          </p:nvSpPr>
          <p:spPr>
            <a:xfrm>
              <a:off x="2813974" y="3149056"/>
              <a:ext cx="8820" cy="7950"/>
            </a:xfrm>
            <a:custGeom>
              <a:avLst/>
              <a:gdLst/>
              <a:ahLst/>
              <a:cxnLst/>
              <a:rect l="l" t="t" r="r" b="b"/>
              <a:pathLst>
                <a:path w="213" h="192" extrusionOk="0">
                  <a:moveTo>
                    <a:pt x="107" y="1"/>
                  </a:moveTo>
                  <a:cubicBezTo>
                    <a:pt x="82" y="1"/>
                    <a:pt x="56" y="11"/>
                    <a:pt x="37" y="30"/>
                  </a:cubicBezTo>
                  <a:cubicBezTo>
                    <a:pt x="1" y="64"/>
                    <a:pt x="1" y="128"/>
                    <a:pt x="37" y="167"/>
                  </a:cubicBezTo>
                  <a:cubicBezTo>
                    <a:pt x="56" y="183"/>
                    <a:pt x="82" y="192"/>
                    <a:pt x="107" y="192"/>
                  </a:cubicBezTo>
                  <a:cubicBezTo>
                    <a:pt x="132" y="192"/>
                    <a:pt x="157" y="183"/>
                    <a:pt x="174" y="167"/>
                  </a:cubicBezTo>
                  <a:cubicBezTo>
                    <a:pt x="213" y="130"/>
                    <a:pt x="213" y="69"/>
                    <a:pt x="174" y="30"/>
                  </a:cubicBezTo>
                  <a:cubicBezTo>
                    <a:pt x="157" y="11"/>
                    <a:pt x="132" y="1"/>
                    <a:pt x="107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0" name="Google Shape;6900;p55"/>
            <p:cNvSpPr/>
            <p:nvPr/>
          </p:nvSpPr>
          <p:spPr>
            <a:xfrm>
              <a:off x="2870908" y="3204583"/>
              <a:ext cx="42236" cy="42194"/>
            </a:xfrm>
            <a:custGeom>
              <a:avLst/>
              <a:gdLst/>
              <a:ahLst/>
              <a:cxnLst/>
              <a:rect l="l" t="t" r="r" b="b"/>
              <a:pathLst>
                <a:path w="1020" h="1019" extrusionOk="0">
                  <a:moveTo>
                    <a:pt x="512" y="0"/>
                  </a:moveTo>
                  <a:cubicBezTo>
                    <a:pt x="233" y="0"/>
                    <a:pt x="1" y="226"/>
                    <a:pt x="1" y="508"/>
                  </a:cubicBezTo>
                  <a:cubicBezTo>
                    <a:pt x="1" y="787"/>
                    <a:pt x="233" y="1019"/>
                    <a:pt x="512" y="1019"/>
                  </a:cubicBezTo>
                  <a:cubicBezTo>
                    <a:pt x="790" y="1019"/>
                    <a:pt x="1019" y="793"/>
                    <a:pt x="1019" y="508"/>
                  </a:cubicBezTo>
                  <a:cubicBezTo>
                    <a:pt x="1019" y="226"/>
                    <a:pt x="793" y="0"/>
                    <a:pt x="5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1" name="Google Shape;6901;p55"/>
            <p:cNvSpPr/>
            <p:nvPr/>
          </p:nvSpPr>
          <p:spPr>
            <a:xfrm>
              <a:off x="2805444" y="2734408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1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3"/>
                  </a:cubicBezTo>
                  <a:cubicBezTo>
                    <a:pt x="1320" y="1098"/>
                    <a:pt x="1151" y="1067"/>
                    <a:pt x="981" y="1067"/>
                  </a:cubicBezTo>
                  <a:cubicBezTo>
                    <a:pt x="891" y="1067"/>
                    <a:pt x="800" y="1076"/>
                    <a:pt x="712" y="1092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3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9"/>
                    <a:pt x="572" y="3471"/>
                    <a:pt x="787" y="3987"/>
                  </a:cubicBezTo>
                  <a:cubicBezTo>
                    <a:pt x="811" y="4001"/>
                    <a:pt x="838" y="4007"/>
                    <a:pt x="866" y="4007"/>
                  </a:cubicBezTo>
                  <a:cubicBezTo>
                    <a:pt x="899" y="4007"/>
                    <a:pt x="934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5"/>
                    <a:pt x="2028" y="3276"/>
                  </a:cubicBezTo>
                  <a:cubicBezTo>
                    <a:pt x="2253" y="3675"/>
                    <a:pt x="2706" y="3912"/>
                    <a:pt x="3161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3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32"/>
                    <a:pt x="4034" y="1876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2" name="Google Shape;6902;p55"/>
            <p:cNvSpPr/>
            <p:nvPr/>
          </p:nvSpPr>
          <p:spPr>
            <a:xfrm>
              <a:off x="2878196" y="2757762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92"/>
                    <a:pt x="165" y="215"/>
                    <a:pt x="90" y="355"/>
                  </a:cubicBezTo>
                  <a:cubicBezTo>
                    <a:pt x="1" y="530"/>
                    <a:pt x="12" y="748"/>
                    <a:pt x="70" y="941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4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3" name="Google Shape;6903;p55"/>
            <p:cNvSpPr/>
            <p:nvPr/>
          </p:nvSpPr>
          <p:spPr>
            <a:xfrm>
              <a:off x="2886187" y="2772668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2"/>
                  </a:cubicBezTo>
                  <a:cubicBezTo>
                    <a:pt x="0" y="276"/>
                    <a:pt x="3" y="385"/>
                    <a:pt x="34" y="483"/>
                  </a:cubicBezTo>
                  <a:cubicBezTo>
                    <a:pt x="64" y="581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5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4" name="Google Shape;6904;p55"/>
            <p:cNvSpPr/>
            <p:nvPr/>
          </p:nvSpPr>
          <p:spPr>
            <a:xfrm>
              <a:off x="2898899" y="2830306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2"/>
                    <a:pt x="106" y="625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8"/>
                    <a:pt x="720" y="1186"/>
                    <a:pt x="871" y="1189"/>
                  </a:cubicBezTo>
                  <a:cubicBezTo>
                    <a:pt x="912" y="1038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5" name="Google Shape;6905;p55"/>
            <p:cNvSpPr/>
            <p:nvPr/>
          </p:nvSpPr>
          <p:spPr>
            <a:xfrm>
              <a:off x="2907677" y="28424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9"/>
                    <a:pt x="25" y="215"/>
                    <a:pt x="56" y="318"/>
                  </a:cubicBezTo>
                  <a:cubicBezTo>
                    <a:pt x="87" y="416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28"/>
                    <a:pt x="486" y="430"/>
                    <a:pt x="463" y="349"/>
                  </a:cubicBezTo>
                  <a:cubicBezTo>
                    <a:pt x="438" y="251"/>
                    <a:pt x="363" y="170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6" name="Google Shape;6906;p55"/>
            <p:cNvSpPr/>
            <p:nvPr/>
          </p:nvSpPr>
          <p:spPr>
            <a:xfrm>
              <a:off x="2848755" y="2829934"/>
              <a:ext cx="38964" cy="49979"/>
            </a:xfrm>
            <a:custGeom>
              <a:avLst/>
              <a:gdLst/>
              <a:ahLst/>
              <a:cxnLst/>
              <a:rect l="l" t="t" r="r" b="b"/>
              <a:pathLst>
                <a:path w="941" h="1207" extrusionOk="0">
                  <a:moveTo>
                    <a:pt x="940" y="1"/>
                  </a:moveTo>
                  <a:cubicBezTo>
                    <a:pt x="748" y="65"/>
                    <a:pt x="564" y="132"/>
                    <a:pt x="394" y="238"/>
                  </a:cubicBezTo>
                  <a:cubicBezTo>
                    <a:pt x="226" y="347"/>
                    <a:pt x="78" y="509"/>
                    <a:pt x="34" y="704"/>
                  </a:cubicBezTo>
                  <a:cubicBezTo>
                    <a:pt x="0" y="860"/>
                    <a:pt x="39" y="1053"/>
                    <a:pt x="84" y="1206"/>
                  </a:cubicBezTo>
                  <a:cubicBezTo>
                    <a:pt x="235" y="1198"/>
                    <a:pt x="391" y="1192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5"/>
                    <a:pt x="935" y="216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7" name="Google Shape;6907;p55"/>
            <p:cNvSpPr/>
            <p:nvPr/>
          </p:nvSpPr>
          <p:spPr>
            <a:xfrm>
              <a:off x="2856954" y="2839788"/>
              <a:ext cx="23602" cy="30062"/>
            </a:xfrm>
            <a:custGeom>
              <a:avLst/>
              <a:gdLst/>
              <a:ahLst/>
              <a:cxnLst/>
              <a:rect l="l" t="t" r="r" b="b"/>
              <a:pathLst>
                <a:path w="570" h="726" extrusionOk="0">
                  <a:moveTo>
                    <a:pt x="570" y="0"/>
                  </a:moveTo>
                  <a:lnTo>
                    <a:pt x="570" y="0"/>
                  </a:lnTo>
                  <a:cubicBezTo>
                    <a:pt x="455" y="39"/>
                    <a:pt x="338" y="78"/>
                    <a:pt x="240" y="145"/>
                  </a:cubicBezTo>
                  <a:cubicBezTo>
                    <a:pt x="140" y="209"/>
                    <a:pt x="53" y="304"/>
                    <a:pt x="26" y="424"/>
                  </a:cubicBezTo>
                  <a:cubicBezTo>
                    <a:pt x="0" y="522"/>
                    <a:pt x="26" y="636"/>
                    <a:pt x="53" y="725"/>
                  </a:cubicBezTo>
                  <a:cubicBezTo>
                    <a:pt x="143" y="723"/>
                    <a:pt x="238" y="720"/>
                    <a:pt x="316" y="675"/>
                  </a:cubicBezTo>
                  <a:cubicBezTo>
                    <a:pt x="419" y="614"/>
                    <a:pt x="475" y="494"/>
                    <a:pt x="511" y="377"/>
                  </a:cubicBezTo>
                  <a:cubicBezTo>
                    <a:pt x="544" y="257"/>
                    <a:pt x="567" y="131"/>
                    <a:pt x="5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8" name="Google Shape;6908;p55"/>
            <p:cNvSpPr/>
            <p:nvPr/>
          </p:nvSpPr>
          <p:spPr>
            <a:xfrm>
              <a:off x="2826230" y="2794158"/>
              <a:ext cx="56852" cy="31594"/>
            </a:xfrm>
            <a:custGeom>
              <a:avLst/>
              <a:gdLst/>
              <a:ahLst/>
              <a:cxnLst/>
              <a:rect l="l" t="t" r="r" b="b"/>
              <a:pathLst>
                <a:path w="1373" h="763" extrusionOk="0">
                  <a:moveTo>
                    <a:pt x="475" y="0"/>
                  </a:moveTo>
                  <a:cubicBezTo>
                    <a:pt x="472" y="0"/>
                    <a:pt x="469" y="0"/>
                    <a:pt x="466" y="0"/>
                  </a:cubicBezTo>
                  <a:cubicBezTo>
                    <a:pt x="313" y="9"/>
                    <a:pt x="137" y="95"/>
                    <a:pt x="0" y="176"/>
                  </a:cubicBezTo>
                  <a:cubicBezTo>
                    <a:pt x="45" y="318"/>
                    <a:pt x="90" y="466"/>
                    <a:pt x="193" y="572"/>
                  </a:cubicBezTo>
                  <a:cubicBezTo>
                    <a:pt x="332" y="717"/>
                    <a:pt x="547" y="759"/>
                    <a:pt x="745" y="762"/>
                  </a:cubicBezTo>
                  <a:cubicBezTo>
                    <a:pt x="768" y="762"/>
                    <a:pt x="792" y="763"/>
                    <a:pt x="815" y="763"/>
                  </a:cubicBezTo>
                  <a:cubicBezTo>
                    <a:pt x="1002" y="763"/>
                    <a:pt x="1192" y="743"/>
                    <a:pt x="1373" y="703"/>
                  </a:cubicBezTo>
                  <a:cubicBezTo>
                    <a:pt x="1264" y="536"/>
                    <a:pt x="1153" y="368"/>
                    <a:pt x="1007" y="232"/>
                  </a:cubicBezTo>
                  <a:cubicBezTo>
                    <a:pt x="864" y="97"/>
                    <a:pt x="675" y="0"/>
                    <a:pt x="47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9" name="Google Shape;6909;p55"/>
            <p:cNvSpPr/>
            <p:nvPr/>
          </p:nvSpPr>
          <p:spPr>
            <a:xfrm>
              <a:off x="2840557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5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5" y="378"/>
                    <a:pt x="412" y="378"/>
                    <a:pt x="430" y="378"/>
                  </a:cubicBezTo>
                  <a:cubicBezTo>
                    <a:pt x="517" y="378"/>
                    <a:pt x="606" y="368"/>
                    <a:pt x="689" y="349"/>
                  </a:cubicBezTo>
                  <a:cubicBezTo>
                    <a:pt x="634" y="265"/>
                    <a:pt x="578" y="182"/>
                    <a:pt x="505" y="117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0" name="Google Shape;6910;p55"/>
            <p:cNvSpPr/>
            <p:nvPr/>
          </p:nvSpPr>
          <p:spPr>
            <a:xfrm>
              <a:off x="2902336" y="2794158"/>
              <a:ext cx="56894" cy="31594"/>
            </a:xfrm>
            <a:custGeom>
              <a:avLst/>
              <a:gdLst/>
              <a:ahLst/>
              <a:cxnLst/>
              <a:rect l="l" t="t" r="r" b="b"/>
              <a:pathLst>
                <a:path w="1374" h="763" extrusionOk="0">
                  <a:moveTo>
                    <a:pt x="899" y="0"/>
                  </a:moveTo>
                  <a:cubicBezTo>
                    <a:pt x="698" y="0"/>
                    <a:pt x="509" y="97"/>
                    <a:pt x="366" y="232"/>
                  </a:cubicBezTo>
                  <a:cubicBezTo>
                    <a:pt x="218" y="368"/>
                    <a:pt x="107" y="536"/>
                    <a:pt x="1" y="703"/>
                  </a:cubicBezTo>
                  <a:cubicBezTo>
                    <a:pt x="182" y="743"/>
                    <a:pt x="372" y="763"/>
                    <a:pt x="559" y="763"/>
                  </a:cubicBezTo>
                  <a:cubicBezTo>
                    <a:pt x="582" y="763"/>
                    <a:pt x="605" y="762"/>
                    <a:pt x="628" y="762"/>
                  </a:cubicBezTo>
                  <a:cubicBezTo>
                    <a:pt x="827" y="759"/>
                    <a:pt x="1041" y="717"/>
                    <a:pt x="1181" y="572"/>
                  </a:cubicBezTo>
                  <a:cubicBezTo>
                    <a:pt x="1284" y="466"/>
                    <a:pt x="1332" y="318"/>
                    <a:pt x="1373" y="176"/>
                  </a:cubicBezTo>
                  <a:cubicBezTo>
                    <a:pt x="1237" y="95"/>
                    <a:pt x="1061" y="9"/>
                    <a:pt x="907" y="0"/>
                  </a:cubicBezTo>
                  <a:cubicBezTo>
                    <a:pt x="905" y="0"/>
                    <a:pt x="902" y="0"/>
                    <a:pt x="899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1" name="Google Shape;6911;p55"/>
            <p:cNvSpPr/>
            <p:nvPr/>
          </p:nvSpPr>
          <p:spPr>
            <a:xfrm>
              <a:off x="2916331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445" y="0"/>
                  </a:moveTo>
                  <a:cubicBezTo>
                    <a:pt x="347" y="0"/>
                    <a:pt x="255" y="52"/>
                    <a:pt x="184" y="117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86" y="368"/>
                    <a:pt x="173" y="378"/>
                    <a:pt x="259" y="378"/>
                  </a:cubicBezTo>
                  <a:cubicBezTo>
                    <a:pt x="277" y="378"/>
                    <a:pt x="295" y="378"/>
                    <a:pt x="313" y="377"/>
                  </a:cubicBezTo>
                  <a:cubicBezTo>
                    <a:pt x="416" y="374"/>
                    <a:pt x="522" y="357"/>
                    <a:pt x="592" y="285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2" name="Google Shape;6912;p55"/>
            <p:cNvSpPr/>
            <p:nvPr/>
          </p:nvSpPr>
          <p:spPr>
            <a:xfrm>
              <a:off x="2805444" y="3527432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0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2"/>
                  </a:cubicBezTo>
                  <a:cubicBezTo>
                    <a:pt x="1321" y="1097"/>
                    <a:pt x="1154" y="1066"/>
                    <a:pt x="986" y="1066"/>
                  </a:cubicBezTo>
                  <a:cubicBezTo>
                    <a:pt x="894" y="1066"/>
                    <a:pt x="802" y="1076"/>
                    <a:pt x="712" y="1091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2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8"/>
                    <a:pt x="572" y="3468"/>
                    <a:pt x="787" y="3985"/>
                  </a:cubicBezTo>
                  <a:cubicBezTo>
                    <a:pt x="812" y="4000"/>
                    <a:pt x="840" y="4006"/>
                    <a:pt x="869" y="4006"/>
                  </a:cubicBezTo>
                  <a:cubicBezTo>
                    <a:pt x="901" y="4006"/>
                    <a:pt x="935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2"/>
                    <a:pt x="2028" y="3273"/>
                  </a:cubicBezTo>
                  <a:cubicBezTo>
                    <a:pt x="2253" y="3674"/>
                    <a:pt x="2706" y="3912"/>
                    <a:pt x="3162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0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27"/>
                    <a:pt x="4034" y="1873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3" name="Google Shape;6913;p55"/>
            <p:cNvSpPr/>
            <p:nvPr/>
          </p:nvSpPr>
          <p:spPr>
            <a:xfrm>
              <a:off x="2878196" y="3550785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87"/>
                    <a:pt x="165" y="215"/>
                    <a:pt x="90" y="352"/>
                  </a:cubicBezTo>
                  <a:cubicBezTo>
                    <a:pt x="1" y="530"/>
                    <a:pt x="12" y="748"/>
                    <a:pt x="70" y="938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3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4" name="Google Shape;6914;p55"/>
            <p:cNvSpPr/>
            <p:nvPr/>
          </p:nvSpPr>
          <p:spPr>
            <a:xfrm>
              <a:off x="2886187" y="3565692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1"/>
                  </a:cubicBezTo>
                  <a:cubicBezTo>
                    <a:pt x="0" y="276"/>
                    <a:pt x="3" y="382"/>
                    <a:pt x="34" y="480"/>
                  </a:cubicBezTo>
                  <a:cubicBezTo>
                    <a:pt x="64" y="580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4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5" name="Google Shape;6915;p55"/>
            <p:cNvSpPr/>
            <p:nvPr/>
          </p:nvSpPr>
          <p:spPr>
            <a:xfrm>
              <a:off x="2898899" y="3623330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1"/>
                    <a:pt x="106" y="622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7"/>
                    <a:pt x="720" y="1186"/>
                    <a:pt x="871" y="1189"/>
                  </a:cubicBezTo>
                  <a:cubicBezTo>
                    <a:pt x="912" y="1035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6" name="Google Shape;6916;p55"/>
            <p:cNvSpPr/>
            <p:nvPr/>
          </p:nvSpPr>
          <p:spPr>
            <a:xfrm>
              <a:off x="2907677" y="36353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6"/>
                    <a:pt x="25" y="215"/>
                    <a:pt x="56" y="316"/>
                  </a:cubicBezTo>
                  <a:cubicBezTo>
                    <a:pt x="87" y="413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30"/>
                    <a:pt x="486" y="433"/>
                    <a:pt x="463" y="349"/>
                  </a:cubicBezTo>
                  <a:cubicBezTo>
                    <a:pt x="438" y="251"/>
                    <a:pt x="363" y="171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7" name="Google Shape;6917;p55"/>
            <p:cNvSpPr/>
            <p:nvPr/>
          </p:nvSpPr>
          <p:spPr>
            <a:xfrm>
              <a:off x="2848755" y="3622957"/>
              <a:ext cx="38964" cy="49855"/>
            </a:xfrm>
            <a:custGeom>
              <a:avLst/>
              <a:gdLst/>
              <a:ahLst/>
              <a:cxnLst/>
              <a:rect l="l" t="t" r="r" b="b"/>
              <a:pathLst>
                <a:path w="941" h="1204" extrusionOk="0">
                  <a:moveTo>
                    <a:pt x="940" y="1"/>
                  </a:moveTo>
                  <a:lnTo>
                    <a:pt x="940" y="1"/>
                  </a:lnTo>
                  <a:cubicBezTo>
                    <a:pt x="748" y="65"/>
                    <a:pt x="564" y="129"/>
                    <a:pt x="394" y="238"/>
                  </a:cubicBezTo>
                  <a:cubicBezTo>
                    <a:pt x="224" y="347"/>
                    <a:pt x="78" y="506"/>
                    <a:pt x="34" y="704"/>
                  </a:cubicBezTo>
                  <a:cubicBezTo>
                    <a:pt x="0" y="860"/>
                    <a:pt x="39" y="1053"/>
                    <a:pt x="84" y="1203"/>
                  </a:cubicBezTo>
                  <a:cubicBezTo>
                    <a:pt x="235" y="1198"/>
                    <a:pt x="391" y="1189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2"/>
                    <a:pt x="935" y="213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8" name="Google Shape;6918;p55"/>
            <p:cNvSpPr/>
            <p:nvPr/>
          </p:nvSpPr>
          <p:spPr>
            <a:xfrm>
              <a:off x="2856954" y="3632771"/>
              <a:ext cx="23602" cy="30103"/>
            </a:xfrm>
            <a:custGeom>
              <a:avLst/>
              <a:gdLst/>
              <a:ahLst/>
              <a:cxnLst/>
              <a:rect l="l" t="t" r="r" b="b"/>
              <a:pathLst>
                <a:path w="570" h="727" extrusionOk="0">
                  <a:moveTo>
                    <a:pt x="570" y="1"/>
                  </a:moveTo>
                  <a:lnTo>
                    <a:pt x="570" y="1"/>
                  </a:lnTo>
                  <a:cubicBezTo>
                    <a:pt x="455" y="40"/>
                    <a:pt x="338" y="79"/>
                    <a:pt x="240" y="146"/>
                  </a:cubicBezTo>
                  <a:cubicBezTo>
                    <a:pt x="140" y="210"/>
                    <a:pt x="53" y="305"/>
                    <a:pt x="26" y="425"/>
                  </a:cubicBezTo>
                  <a:cubicBezTo>
                    <a:pt x="0" y="523"/>
                    <a:pt x="26" y="637"/>
                    <a:pt x="53" y="726"/>
                  </a:cubicBezTo>
                  <a:cubicBezTo>
                    <a:pt x="143" y="724"/>
                    <a:pt x="238" y="721"/>
                    <a:pt x="316" y="676"/>
                  </a:cubicBezTo>
                  <a:cubicBezTo>
                    <a:pt x="419" y="615"/>
                    <a:pt x="475" y="495"/>
                    <a:pt x="511" y="378"/>
                  </a:cubicBezTo>
                  <a:cubicBezTo>
                    <a:pt x="544" y="258"/>
                    <a:pt x="567" y="132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9" name="Google Shape;6919;p55"/>
            <p:cNvSpPr/>
            <p:nvPr/>
          </p:nvSpPr>
          <p:spPr>
            <a:xfrm>
              <a:off x="2826230" y="3587140"/>
              <a:ext cx="56852" cy="31635"/>
            </a:xfrm>
            <a:custGeom>
              <a:avLst/>
              <a:gdLst/>
              <a:ahLst/>
              <a:cxnLst/>
              <a:rect l="l" t="t" r="r" b="b"/>
              <a:pathLst>
                <a:path w="1373" h="764" extrusionOk="0">
                  <a:moveTo>
                    <a:pt x="475" y="1"/>
                  </a:moveTo>
                  <a:cubicBezTo>
                    <a:pt x="472" y="1"/>
                    <a:pt x="469" y="1"/>
                    <a:pt x="466" y="1"/>
                  </a:cubicBezTo>
                  <a:cubicBezTo>
                    <a:pt x="313" y="9"/>
                    <a:pt x="137" y="96"/>
                    <a:pt x="0" y="177"/>
                  </a:cubicBezTo>
                  <a:cubicBezTo>
                    <a:pt x="45" y="319"/>
                    <a:pt x="90" y="467"/>
                    <a:pt x="193" y="573"/>
                  </a:cubicBezTo>
                  <a:cubicBezTo>
                    <a:pt x="332" y="718"/>
                    <a:pt x="547" y="760"/>
                    <a:pt x="745" y="763"/>
                  </a:cubicBezTo>
                  <a:cubicBezTo>
                    <a:pt x="768" y="763"/>
                    <a:pt x="792" y="764"/>
                    <a:pt x="815" y="764"/>
                  </a:cubicBezTo>
                  <a:cubicBezTo>
                    <a:pt x="1002" y="764"/>
                    <a:pt x="1192" y="744"/>
                    <a:pt x="1373" y="704"/>
                  </a:cubicBezTo>
                  <a:cubicBezTo>
                    <a:pt x="1264" y="537"/>
                    <a:pt x="1153" y="369"/>
                    <a:pt x="1007" y="233"/>
                  </a:cubicBezTo>
                  <a:cubicBezTo>
                    <a:pt x="864" y="98"/>
                    <a:pt x="675" y="1"/>
                    <a:pt x="475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0" name="Google Shape;6920;p55"/>
            <p:cNvSpPr/>
            <p:nvPr/>
          </p:nvSpPr>
          <p:spPr>
            <a:xfrm>
              <a:off x="2840557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2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0" y="377"/>
                    <a:pt x="402" y="377"/>
                    <a:pt x="415" y="377"/>
                  </a:cubicBezTo>
                  <a:cubicBezTo>
                    <a:pt x="507" y="377"/>
                    <a:pt x="601" y="368"/>
                    <a:pt x="689" y="349"/>
                  </a:cubicBezTo>
                  <a:cubicBezTo>
                    <a:pt x="634" y="265"/>
                    <a:pt x="578" y="182"/>
                    <a:pt x="505" y="115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1" name="Google Shape;6921;p55"/>
            <p:cNvSpPr/>
            <p:nvPr/>
          </p:nvSpPr>
          <p:spPr>
            <a:xfrm>
              <a:off x="2902336" y="3587140"/>
              <a:ext cx="56894" cy="31635"/>
            </a:xfrm>
            <a:custGeom>
              <a:avLst/>
              <a:gdLst/>
              <a:ahLst/>
              <a:cxnLst/>
              <a:rect l="l" t="t" r="r" b="b"/>
              <a:pathLst>
                <a:path w="1374" h="764" extrusionOk="0">
                  <a:moveTo>
                    <a:pt x="899" y="1"/>
                  </a:moveTo>
                  <a:cubicBezTo>
                    <a:pt x="698" y="1"/>
                    <a:pt x="509" y="98"/>
                    <a:pt x="366" y="233"/>
                  </a:cubicBezTo>
                  <a:cubicBezTo>
                    <a:pt x="218" y="369"/>
                    <a:pt x="107" y="537"/>
                    <a:pt x="1" y="704"/>
                  </a:cubicBezTo>
                  <a:cubicBezTo>
                    <a:pt x="182" y="744"/>
                    <a:pt x="372" y="764"/>
                    <a:pt x="559" y="764"/>
                  </a:cubicBezTo>
                  <a:cubicBezTo>
                    <a:pt x="582" y="764"/>
                    <a:pt x="605" y="763"/>
                    <a:pt x="628" y="763"/>
                  </a:cubicBezTo>
                  <a:cubicBezTo>
                    <a:pt x="827" y="760"/>
                    <a:pt x="1041" y="718"/>
                    <a:pt x="1181" y="573"/>
                  </a:cubicBezTo>
                  <a:cubicBezTo>
                    <a:pt x="1284" y="467"/>
                    <a:pt x="1332" y="319"/>
                    <a:pt x="1373" y="177"/>
                  </a:cubicBezTo>
                  <a:cubicBezTo>
                    <a:pt x="1237" y="96"/>
                    <a:pt x="1061" y="9"/>
                    <a:pt x="907" y="1"/>
                  </a:cubicBezTo>
                  <a:cubicBezTo>
                    <a:pt x="905" y="1"/>
                    <a:pt x="902" y="1"/>
                    <a:pt x="899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2" name="Google Shape;6922;p55"/>
            <p:cNvSpPr/>
            <p:nvPr/>
          </p:nvSpPr>
          <p:spPr>
            <a:xfrm>
              <a:off x="2916331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445" y="0"/>
                  </a:moveTo>
                  <a:cubicBezTo>
                    <a:pt x="347" y="0"/>
                    <a:pt x="255" y="52"/>
                    <a:pt x="184" y="115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91" y="368"/>
                    <a:pt x="184" y="377"/>
                    <a:pt x="275" y="377"/>
                  </a:cubicBezTo>
                  <a:cubicBezTo>
                    <a:pt x="287" y="377"/>
                    <a:pt x="300" y="377"/>
                    <a:pt x="313" y="377"/>
                  </a:cubicBezTo>
                  <a:cubicBezTo>
                    <a:pt x="416" y="374"/>
                    <a:pt x="522" y="357"/>
                    <a:pt x="592" y="282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3" name="Google Shape;6923;p55"/>
            <p:cNvSpPr/>
            <p:nvPr/>
          </p:nvSpPr>
          <p:spPr>
            <a:xfrm>
              <a:off x="2595884" y="2643976"/>
              <a:ext cx="661402" cy="1123096"/>
            </a:xfrm>
            <a:custGeom>
              <a:avLst/>
              <a:gdLst/>
              <a:ahLst/>
              <a:cxnLst/>
              <a:rect l="l" t="t" r="r" b="b"/>
              <a:pathLst>
                <a:path w="15973" h="27123" extrusionOk="0">
                  <a:moveTo>
                    <a:pt x="7154" y="0"/>
                  </a:moveTo>
                  <a:cubicBezTo>
                    <a:pt x="6052" y="0"/>
                    <a:pt x="4994" y="204"/>
                    <a:pt x="4021" y="578"/>
                  </a:cubicBezTo>
                  <a:cubicBezTo>
                    <a:pt x="4760" y="648"/>
                    <a:pt x="5491" y="809"/>
                    <a:pt x="6183" y="1074"/>
                  </a:cubicBezTo>
                  <a:cubicBezTo>
                    <a:pt x="9263" y="2255"/>
                    <a:pt x="11439" y="5223"/>
                    <a:pt x="12231" y="8420"/>
                  </a:cubicBezTo>
                  <a:cubicBezTo>
                    <a:pt x="13020" y="11620"/>
                    <a:pt x="12574" y="15021"/>
                    <a:pt x="11592" y="18170"/>
                  </a:cubicBezTo>
                  <a:cubicBezTo>
                    <a:pt x="10699" y="21021"/>
                    <a:pt x="9045" y="24026"/>
                    <a:pt x="6169" y="24841"/>
                  </a:cubicBezTo>
                  <a:cubicBezTo>
                    <a:pt x="5663" y="24985"/>
                    <a:pt x="5145" y="25051"/>
                    <a:pt x="4625" y="25051"/>
                  </a:cubicBezTo>
                  <a:cubicBezTo>
                    <a:pt x="3244" y="25051"/>
                    <a:pt x="1849" y="24585"/>
                    <a:pt x="645" y="23875"/>
                  </a:cubicBezTo>
                  <a:cubicBezTo>
                    <a:pt x="422" y="23747"/>
                    <a:pt x="210" y="23608"/>
                    <a:pt x="0" y="23463"/>
                  </a:cubicBezTo>
                  <a:lnTo>
                    <a:pt x="0" y="23463"/>
                  </a:lnTo>
                  <a:cubicBezTo>
                    <a:pt x="1602" y="25678"/>
                    <a:pt x="4207" y="27123"/>
                    <a:pt x="7154" y="27123"/>
                  </a:cubicBezTo>
                  <a:cubicBezTo>
                    <a:pt x="12024" y="27123"/>
                    <a:pt x="15972" y="23175"/>
                    <a:pt x="15972" y="18301"/>
                  </a:cubicBezTo>
                  <a:lnTo>
                    <a:pt x="15972" y="8822"/>
                  </a:lnTo>
                  <a:cubicBezTo>
                    <a:pt x="15972" y="3954"/>
                    <a:pt x="12024" y="0"/>
                    <a:pt x="715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4" name="Google Shape;6924;p55"/>
            <p:cNvSpPr/>
            <p:nvPr/>
          </p:nvSpPr>
          <p:spPr>
            <a:xfrm>
              <a:off x="2730704" y="2612092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67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5" name="Google Shape;6925;p55"/>
            <p:cNvSpPr/>
            <p:nvPr/>
          </p:nvSpPr>
          <p:spPr>
            <a:xfrm>
              <a:off x="2731284" y="2616606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7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6" name="Google Shape;6926;p55"/>
            <p:cNvSpPr/>
            <p:nvPr/>
          </p:nvSpPr>
          <p:spPr>
            <a:xfrm>
              <a:off x="2767888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4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4" y="4412"/>
                    <a:pt x="235" y="4412"/>
                  </a:cubicBezTo>
                  <a:cubicBezTo>
                    <a:pt x="363" y="4412"/>
                    <a:pt x="472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7" name="Google Shape;6927;p55"/>
            <p:cNvSpPr/>
            <p:nvPr/>
          </p:nvSpPr>
          <p:spPr>
            <a:xfrm>
              <a:off x="2800226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8" name="Google Shape;6928;p55"/>
            <p:cNvSpPr/>
            <p:nvPr/>
          </p:nvSpPr>
          <p:spPr>
            <a:xfrm>
              <a:off x="2832565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9" name="Google Shape;6929;p55"/>
            <p:cNvSpPr/>
            <p:nvPr/>
          </p:nvSpPr>
          <p:spPr>
            <a:xfrm>
              <a:off x="2864821" y="3764693"/>
              <a:ext cx="19296" cy="182690"/>
            </a:xfrm>
            <a:custGeom>
              <a:avLst/>
              <a:gdLst/>
              <a:ahLst/>
              <a:cxnLst/>
              <a:rect l="l" t="t" r="r" b="b"/>
              <a:pathLst>
                <a:path w="466" h="4412" extrusionOk="0">
                  <a:moveTo>
                    <a:pt x="232" y="1"/>
                  </a:moveTo>
                  <a:cubicBezTo>
                    <a:pt x="103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3" y="4412"/>
                    <a:pt x="232" y="4412"/>
                  </a:cubicBezTo>
                  <a:cubicBezTo>
                    <a:pt x="363" y="4412"/>
                    <a:pt x="466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0" name="Google Shape;6930;p55"/>
            <p:cNvSpPr/>
            <p:nvPr/>
          </p:nvSpPr>
          <p:spPr>
            <a:xfrm>
              <a:off x="2899810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5" y="4412"/>
                  </a:cubicBezTo>
                  <a:cubicBezTo>
                    <a:pt x="369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1" name="Google Shape;6931;p55"/>
            <p:cNvSpPr/>
            <p:nvPr/>
          </p:nvSpPr>
          <p:spPr>
            <a:xfrm>
              <a:off x="2932149" y="3764693"/>
              <a:ext cx="19586" cy="182690"/>
            </a:xfrm>
            <a:custGeom>
              <a:avLst/>
              <a:gdLst/>
              <a:ahLst/>
              <a:cxnLst/>
              <a:rect l="l" t="t" r="r" b="b"/>
              <a:pathLst>
                <a:path w="473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2" name="Google Shape;6932;p55"/>
            <p:cNvSpPr/>
            <p:nvPr/>
          </p:nvSpPr>
          <p:spPr>
            <a:xfrm>
              <a:off x="2964487" y="3764693"/>
              <a:ext cx="19462" cy="182690"/>
            </a:xfrm>
            <a:custGeom>
              <a:avLst/>
              <a:gdLst/>
              <a:ahLst/>
              <a:cxnLst/>
              <a:rect l="l" t="t" r="r" b="b"/>
              <a:pathLst>
                <a:path w="470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3" name="Google Shape;6933;p55"/>
            <p:cNvSpPr/>
            <p:nvPr/>
          </p:nvSpPr>
          <p:spPr>
            <a:xfrm>
              <a:off x="2996743" y="3764693"/>
              <a:ext cx="19420" cy="182690"/>
            </a:xfrm>
            <a:custGeom>
              <a:avLst/>
              <a:gdLst/>
              <a:ahLst/>
              <a:cxnLst/>
              <a:rect l="l" t="t" r="r" b="b"/>
              <a:pathLst>
                <a:path w="469" h="4412" extrusionOk="0">
                  <a:moveTo>
                    <a:pt x="234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4" y="4412"/>
                  </a:cubicBezTo>
                  <a:cubicBezTo>
                    <a:pt x="366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4" name="Google Shape;6934;p55"/>
            <p:cNvSpPr/>
            <p:nvPr/>
          </p:nvSpPr>
          <p:spPr>
            <a:xfrm>
              <a:off x="2730704" y="3729248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70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5" name="Google Shape;6935;p55"/>
            <p:cNvSpPr/>
            <p:nvPr/>
          </p:nvSpPr>
          <p:spPr>
            <a:xfrm>
              <a:off x="2731284" y="3733762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9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6" name="Google Shape;6936;p55"/>
            <p:cNvSpPr/>
            <p:nvPr/>
          </p:nvSpPr>
          <p:spPr>
            <a:xfrm>
              <a:off x="2839522" y="4211762"/>
              <a:ext cx="105962" cy="106086"/>
            </a:xfrm>
            <a:custGeom>
              <a:avLst/>
              <a:gdLst/>
              <a:ahLst/>
              <a:cxnLst/>
              <a:rect l="l" t="t" r="r" b="b"/>
              <a:pathLst>
                <a:path w="2559" h="2562" extrusionOk="0">
                  <a:moveTo>
                    <a:pt x="1281" y="0"/>
                  </a:moveTo>
                  <a:lnTo>
                    <a:pt x="0" y="1281"/>
                  </a:lnTo>
                  <a:lnTo>
                    <a:pt x="1281" y="2561"/>
                  </a:lnTo>
                  <a:lnTo>
                    <a:pt x="2558" y="128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7" name="Google Shape;6937;p55"/>
            <p:cNvSpPr/>
            <p:nvPr/>
          </p:nvSpPr>
          <p:spPr>
            <a:xfrm>
              <a:off x="2861219" y="4348860"/>
              <a:ext cx="62774" cy="62774"/>
            </a:xfrm>
            <a:custGeom>
              <a:avLst/>
              <a:gdLst/>
              <a:ahLst/>
              <a:cxnLst/>
              <a:rect l="l" t="t" r="r" b="b"/>
              <a:pathLst>
                <a:path w="1516" h="1516" extrusionOk="0">
                  <a:moveTo>
                    <a:pt x="759" y="1"/>
                  </a:moveTo>
                  <a:cubicBezTo>
                    <a:pt x="341" y="1"/>
                    <a:pt x="1" y="338"/>
                    <a:pt x="1" y="757"/>
                  </a:cubicBezTo>
                  <a:cubicBezTo>
                    <a:pt x="1" y="1175"/>
                    <a:pt x="341" y="1516"/>
                    <a:pt x="759" y="1516"/>
                  </a:cubicBezTo>
                  <a:cubicBezTo>
                    <a:pt x="1178" y="1516"/>
                    <a:pt x="1515" y="1175"/>
                    <a:pt x="1515" y="757"/>
                  </a:cubicBezTo>
                  <a:cubicBezTo>
                    <a:pt x="1515" y="338"/>
                    <a:pt x="1178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8" name="Google Shape;6938;p55"/>
            <p:cNvSpPr/>
            <p:nvPr/>
          </p:nvSpPr>
          <p:spPr>
            <a:xfrm>
              <a:off x="2869666" y="4449603"/>
              <a:ext cx="41159" cy="178756"/>
            </a:xfrm>
            <a:custGeom>
              <a:avLst/>
              <a:gdLst/>
              <a:ahLst/>
              <a:cxnLst/>
              <a:rect l="l" t="t" r="r" b="b"/>
              <a:pathLst>
                <a:path w="994" h="4317" extrusionOk="0">
                  <a:moveTo>
                    <a:pt x="0" y="1"/>
                  </a:moveTo>
                  <a:lnTo>
                    <a:pt x="0" y="4316"/>
                  </a:lnTo>
                  <a:lnTo>
                    <a:pt x="993" y="431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9" name="Google Shape;6939;p55"/>
            <p:cNvSpPr/>
            <p:nvPr/>
          </p:nvSpPr>
          <p:spPr>
            <a:xfrm>
              <a:off x="2839604" y="4244349"/>
              <a:ext cx="105879" cy="73374"/>
            </a:xfrm>
            <a:custGeom>
              <a:avLst/>
              <a:gdLst/>
              <a:ahLst/>
              <a:cxnLst/>
              <a:rect l="l" t="t" r="r" b="b"/>
              <a:pathLst>
                <a:path w="2557" h="1772" extrusionOk="0">
                  <a:moveTo>
                    <a:pt x="2065" y="0"/>
                  </a:moveTo>
                  <a:lnTo>
                    <a:pt x="1083" y="979"/>
                  </a:lnTo>
                  <a:lnTo>
                    <a:pt x="297" y="195"/>
                  </a:lnTo>
                  <a:lnTo>
                    <a:pt x="1" y="494"/>
                  </a:lnTo>
                  <a:lnTo>
                    <a:pt x="1281" y="1772"/>
                  </a:lnTo>
                  <a:lnTo>
                    <a:pt x="2556" y="494"/>
                  </a:lnTo>
                  <a:lnTo>
                    <a:pt x="206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0" name="Google Shape;6940;p55"/>
            <p:cNvSpPr/>
            <p:nvPr/>
          </p:nvSpPr>
          <p:spPr>
            <a:xfrm>
              <a:off x="2863662" y="4353374"/>
              <a:ext cx="60331" cy="58053"/>
            </a:xfrm>
            <a:custGeom>
              <a:avLst/>
              <a:gdLst/>
              <a:ahLst/>
              <a:cxnLst/>
              <a:rect l="l" t="t" r="r" b="b"/>
              <a:pathLst>
                <a:path w="1457" h="1402" extrusionOk="0">
                  <a:moveTo>
                    <a:pt x="1080" y="1"/>
                  </a:moveTo>
                  <a:lnTo>
                    <a:pt x="1080" y="1"/>
                  </a:lnTo>
                  <a:cubicBezTo>
                    <a:pt x="1116" y="87"/>
                    <a:pt x="1136" y="185"/>
                    <a:pt x="1136" y="282"/>
                  </a:cubicBezTo>
                  <a:cubicBezTo>
                    <a:pt x="1136" y="701"/>
                    <a:pt x="798" y="1038"/>
                    <a:pt x="380" y="1038"/>
                  </a:cubicBezTo>
                  <a:cubicBezTo>
                    <a:pt x="240" y="1038"/>
                    <a:pt x="112" y="1002"/>
                    <a:pt x="0" y="932"/>
                  </a:cubicBezTo>
                  <a:lnTo>
                    <a:pt x="0" y="932"/>
                  </a:lnTo>
                  <a:cubicBezTo>
                    <a:pt x="112" y="1206"/>
                    <a:pt x="382" y="1401"/>
                    <a:pt x="700" y="1401"/>
                  </a:cubicBezTo>
                  <a:cubicBezTo>
                    <a:pt x="1119" y="1401"/>
                    <a:pt x="1456" y="1064"/>
                    <a:pt x="1456" y="645"/>
                  </a:cubicBezTo>
                  <a:cubicBezTo>
                    <a:pt x="1454" y="374"/>
                    <a:pt x="1303" y="132"/>
                    <a:pt x="1080" y="1"/>
                  </a:cubicBezTo>
                  <a:close/>
                </a:path>
              </a:pathLst>
            </a:custGeom>
            <a:solidFill>
              <a:srgbClr val="FAD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1" name="Google Shape;6941;p55"/>
            <p:cNvSpPr/>
            <p:nvPr/>
          </p:nvSpPr>
          <p:spPr>
            <a:xfrm>
              <a:off x="2869666" y="4449727"/>
              <a:ext cx="41159" cy="178632"/>
            </a:xfrm>
            <a:custGeom>
              <a:avLst/>
              <a:gdLst/>
              <a:ahLst/>
              <a:cxnLst/>
              <a:rect l="l" t="t" r="r" b="b"/>
              <a:pathLst>
                <a:path w="994" h="4314" extrusionOk="0">
                  <a:moveTo>
                    <a:pt x="608" y="0"/>
                  </a:moveTo>
                  <a:lnTo>
                    <a:pt x="608" y="3920"/>
                  </a:lnTo>
                  <a:lnTo>
                    <a:pt x="0" y="3920"/>
                  </a:lnTo>
                  <a:lnTo>
                    <a:pt x="0" y="4313"/>
                  </a:lnTo>
                  <a:lnTo>
                    <a:pt x="993" y="4313"/>
                  </a:lnTo>
                  <a:lnTo>
                    <a:pt x="993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42" name="Google Shape;6942;p55"/>
          <p:cNvGrpSpPr/>
          <p:nvPr/>
        </p:nvGrpSpPr>
        <p:grpSpPr>
          <a:xfrm>
            <a:off x="7922982" y="-1"/>
            <a:ext cx="569775" cy="2500295"/>
            <a:chOff x="2526900" y="1423675"/>
            <a:chExt cx="730387" cy="3204684"/>
          </a:xfrm>
        </p:grpSpPr>
        <p:sp>
          <p:nvSpPr>
            <p:cNvPr id="6943" name="Google Shape;6943;p55"/>
            <p:cNvSpPr/>
            <p:nvPr/>
          </p:nvSpPr>
          <p:spPr>
            <a:xfrm>
              <a:off x="2877409" y="1423675"/>
              <a:ext cx="30393" cy="3034797"/>
            </a:xfrm>
            <a:custGeom>
              <a:avLst/>
              <a:gdLst/>
              <a:ahLst/>
              <a:cxnLst/>
              <a:rect l="l" t="t" r="r" b="b"/>
              <a:pathLst>
                <a:path w="734" h="73291" extrusionOk="0">
                  <a:moveTo>
                    <a:pt x="0" y="0"/>
                  </a:moveTo>
                  <a:lnTo>
                    <a:pt x="0" y="73291"/>
                  </a:lnTo>
                  <a:lnTo>
                    <a:pt x="734" y="73291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4" name="Google Shape;6944;p55"/>
            <p:cNvSpPr/>
            <p:nvPr/>
          </p:nvSpPr>
          <p:spPr>
            <a:xfrm>
              <a:off x="2526900" y="2643976"/>
              <a:ext cx="730387" cy="1123096"/>
            </a:xfrm>
            <a:custGeom>
              <a:avLst/>
              <a:gdLst/>
              <a:ahLst/>
              <a:cxnLst/>
              <a:rect l="l" t="t" r="r" b="b"/>
              <a:pathLst>
                <a:path w="17639" h="27123" extrusionOk="0">
                  <a:moveTo>
                    <a:pt x="8820" y="0"/>
                  </a:moveTo>
                  <a:cubicBezTo>
                    <a:pt x="3949" y="0"/>
                    <a:pt x="1" y="3948"/>
                    <a:pt x="1" y="8822"/>
                  </a:cubicBezTo>
                  <a:lnTo>
                    <a:pt x="1" y="18301"/>
                  </a:lnTo>
                  <a:cubicBezTo>
                    <a:pt x="1" y="23175"/>
                    <a:pt x="3949" y="27123"/>
                    <a:pt x="8820" y="27123"/>
                  </a:cubicBezTo>
                  <a:cubicBezTo>
                    <a:pt x="13690" y="27123"/>
                    <a:pt x="17638" y="23172"/>
                    <a:pt x="17638" y="18301"/>
                  </a:cubicBezTo>
                  <a:lnTo>
                    <a:pt x="17638" y="8822"/>
                  </a:lnTo>
                  <a:cubicBezTo>
                    <a:pt x="17638" y="3948"/>
                    <a:pt x="13690" y="0"/>
                    <a:pt x="8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5" name="Google Shape;6945;p55"/>
            <p:cNvSpPr/>
            <p:nvPr/>
          </p:nvSpPr>
          <p:spPr>
            <a:xfrm>
              <a:off x="2538245" y="3182844"/>
              <a:ext cx="50848" cy="50890"/>
            </a:xfrm>
            <a:custGeom>
              <a:avLst/>
              <a:gdLst/>
              <a:ahLst/>
              <a:cxnLst/>
              <a:rect l="l" t="t" r="r" b="b"/>
              <a:pathLst>
                <a:path w="1228" h="1229" extrusionOk="0">
                  <a:moveTo>
                    <a:pt x="614" y="1"/>
                  </a:moveTo>
                  <a:cubicBezTo>
                    <a:pt x="277" y="1"/>
                    <a:pt x="0" y="277"/>
                    <a:pt x="0" y="615"/>
                  </a:cubicBezTo>
                  <a:cubicBezTo>
                    <a:pt x="0" y="952"/>
                    <a:pt x="277" y="1228"/>
                    <a:pt x="614" y="1228"/>
                  </a:cubicBezTo>
                  <a:cubicBezTo>
                    <a:pt x="954" y="1228"/>
                    <a:pt x="1228" y="955"/>
                    <a:pt x="1228" y="615"/>
                  </a:cubicBezTo>
                  <a:cubicBezTo>
                    <a:pt x="1228" y="277"/>
                    <a:pt x="954" y="1"/>
                    <a:pt x="6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6" name="Google Shape;6946;p55"/>
            <p:cNvSpPr/>
            <p:nvPr/>
          </p:nvSpPr>
          <p:spPr>
            <a:xfrm>
              <a:off x="3183612" y="3182844"/>
              <a:ext cx="50890" cy="50890"/>
            </a:xfrm>
            <a:custGeom>
              <a:avLst/>
              <a:gdLst/>
              <a:ahLst/>
              <a:cxnLst/>
              <a:rect l="l" t="t" r="r" b="b"/>
              <a:pathLst>
                <a:path w="1229" h="1229" extrusionOk="0">
                  <a:moveTo>
                    <a:pt x="615" y="1"/>
                  </a:moveTo>
                  <a:cubicBezTo>
                    <a:pt x="274" y="1"/>
                    <a:pt x="1" y="277"/>
                    <a:pt x="1" y="615"/>
                  </a:cubicBezTo>
                  <a:cubicBezTo>
                    <a:pt x="1" y="952"/>
                    <a:pt x="274" y="1228"/>
                    <a:pt x="615" y="1228"/>
                  </a:cubicBezTo>
                  <a:cubicBezTo>
                    <a:pt x="952" y="1228"/>
                    <a:pt x="1228" y="955"/>
                    <a:pt x="1228" y="615"/>
                  </a:cubicBezTo>
                  <a:cubicBezTo>
                    <a:pt x="1228" y="277"/>
                    <a:pt x="955" y="1"/>
                    <a:pt x="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7" name="Google Shape;6947;p55"/>
            <p:cNvSpPr/>
            <p:nvPr/>
          </p:nvSpPr>
          <p:spPr>
            <a:xfrm>
              <a:off x="2549674" y="2643976"/>
              <a:ext cx="684963" cy="302109"/>
            </a:xfrm>
            <a:custGeom>
              <a:avLst/>
              <a:gdLst/>
              <a:ahLst/>
              <a:cxnLst/>
              <a:rect l="l" t="t" r="r" b="b"/>
              <a:pathLst>
                <a:path w="16542" h="7296" extrusionOk="0">
                  <a:moveTo>
                    <a:pt x="8270" y="0"/>
                  </a:moveTo>
                  <a:cubicBezTo>
                    <a:pt x="4475" y="0"/>
                    <a:pt x="1245" y="2394"/>
                    <a:pt x="1" y="5753"/>
                  </a:cubicBezTo>
                  <a:cubicBezTo>
                    <a:pt x="1881" y="6735"/>
                    <a:pt x="4015" y="7296"/>
                    <a:pt x="6280" y="7296"/>
                  </a:cubicBezTo>
                  <a:lnTo>
                    <a:pt x="10261" y="7296"/>
                  </a:lnTo>
                  <a:cubicBezTo>
                    <a:pt x="12527" y="7296"/>
                    <a:pt x="14664" y="6738"/>
                    <a:pt x="16541" y="5753"/>
                  </a:cubicBezTo>
                  <a:cubicBezTo>
                    <a:pt x="15291" y="2397"/>
                    <a:pt x="12064" y="0"/>
                    <a:pt x="827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8" name="Google Shape;6948;p55"/>
            <p:cNvSpPr/>
            <p:nvPr/>
          </p:nvSpPr>
          <p:spPr>
            <a:xfrm>
              <a:off x="2563669" y="3505155"/>
              <a:ext cx="656516" cy="261778"/>
            </a:xfrm>
            <a:custGeom>
              <a:avLst/>
              <a:gdLst/>
              <a:ahLst/>
              <a:cxnLst/>
              <a:rect l="l" t="t" r="r" b="b"/>
              <a:pathLst>
                <a:path w="15855" h="6322" extrusionOk="0">
                  <a:moveTo>
                    <a:pt x="5940" y="0"/>
                  </a:moveTo>
                  <a:cubicBezTo>
                    <a:pt x="3808" y="0"/>
                    <a:pt x="1794" y="491"/>
                    <a:pt x="0" y="1367"/>
                  </a:cubicBezTo>
                  <a:cubicBezTo>
                    <a:pt x="1434" y="4299"/>
                    <a:pt x="4444" y="6322"/>
                    <a:pt x="7929" y="6322"/>
                  </a:cubicBezTo>
                  <a:cubicBezTo>
                    <a:pt x="11410" y="6322"/>
                    <a:pt x="14423" y="4299"/>
                    <a:pt x="15855" y="1367"/>
                  </a:cubicBezTo>
                  <a:cubicBezTo>
                    <a:pt x="14058" y="491"/>
                    <a:pt x="12046" y="0"/>
                    <a:pt x="991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9" name="Google Shape;6949;p55"/>
            <p:cNvSpPr/>
            <p:nvPr/>
          </p:nvSpPr>
          <p:spPr>
            <a:xfrm>
              <a:off x="2631925" y="2666990"/>
              <a:ext cx="520451" cy="1077076"/>
            </a:xfrm>
            <a:custGeom>
              <a:avLst/>
              <a:gdLst/>
              <a:ahLst/>
              <a:cxnLst/>
              <a:rect l="l" t="t" r="r" b="b"/>
              <a:pathLst>
                <a:path w="13222" h="27363" extrusionOk="0">
                  <a:moveTo>
                    <a:pt x="7935" y="243"/>
                  </a:moveTo>
                  <a:cubicBezTo>
                    <a:pt x="10713" y="243"/>
                    <a:pt x="12973" y="2503"/>
                    <a:pt x="12973" y="5282"/>
                  </a:cubicBezTo>
                  <a:lnTo>
                    <a:pt x="12973" y="22082"/>
                  </a:lnTo>
                  <a:cubicBezTo>
                    <a:pt x="12973" y="24860"/>
                    <a:pt x="10713" y="27120"/>
                    <a:pt x="7935" y="27120"/>
                  </a:cubicBezTo>
                  <a:lnTo>
                    <a:pt x="5282" y="27120"/>
                  </a:lnTo>
                  <a:cubicBezTo>
                    <a:pt x="2500" y="27120"/>
                    <a:pt x="240" y="24860"/>
                    <a:pt x="240" y="22082"/>
                  </a:cubicBezTo>
                  <a:lnTo>
                    <a:pt x="240" y="5282"/>
                  </a:lnTo>
                  <a:cubicBezTo>
                    <a:pt x="240" y="2503"/>
                    <a:pt x="2500" y="243"/>
                    <a:pt x="5282" y="243"/>
                  </a:cubicBezTo>
                  <a:close/>
                  <a:moveTo>
                    <a:pt x="5284" y="0"/>
                  </a:moveTo>
                  <a:cubicBezTo>
                    <a:pt x="2372" y="0"/>
                    <a:pt x="0" y="2372"/>
                    <a:pt x="0" y="5282"/>
                  </a:cubicBezTo>
                  <a:lnTo>
                    <a:pt x="0" y="22082"/>
                  </a:lnTo>
                  <a:cubicBezTo>
                    <a:pt x="0" y="24991"/>
                    <a:pt x="2372" y="27363"/>
                    <a:pt x="5284" y="27363"/>
                  </a:cubicBezTo>
                  <a:lnTo>
                    <a:pt x="7937" y="27363"/>
                  </a:lnTo>
                  <a:cubicBezTo>
                    <a:pt x="10850" y="27363"/>
                    <a:pt x="13219" y="24997"/>
                    <a:pt x="13221" y="22082"/>
                  </a:cubicBezTo>
                  <a:lnTo>
                    <a:pt x="13221" y="5282"/>
                  </a:lnTo>
                  <a:cubicBezTo>
                    <a:pt x="13221" y="2372"/>
                    <a:pt x="10850" y="0"/>
                    <a:pt x="79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0" name="Google Shape;6950;p55"/>
            <p:cNvSpPr/>
            <p:nvPr/>
          </p:nvSpPr>
          <p:spPr>
            <a:xfrm>
              <a:off x="2750000" y="2638758"/>
              <a:ext cx="284180" cy="1133282"/>
            </a:xfrm>
            <a:custGeom>
              <a:avLst/>
              <a:gdLst/>
              <a:ahLst/>
              <a:cxnLst/>
              <a:rect l="l" t="t" r="r" b="b"/>
              <a:pathLst>
                <a:path w="6863" h="27369" extrusionOk="0">
                  <a:moveTo>
                    <a:pt x="4107" y="249"/>
                  </a:moveTo>
                  <a:cubicBezTo>
                    <a:pt x="5493" y="249"/>
                    <a:pt x="6617" y="1376"/>
                    <a:pt x="6617" y="2760"/>
                  </a:cubicBezTo>
                  <a:lnTo>
                    <a:pt x="6617" y="24615"/>
                  </a:lnTo>
                  <a:cubicBezTo>
                    <a:pt x="6617" y="25999"/>
                    <a:pt x="5493" y="27126"/>
                    <a:pt x="4107" y="27126"/>
                  </a:cubicBezTo>
                  <a:lnTo>
                    <a:pt x="2754" y="27126"/>
                  </a:lnTo>
                  <a:cubicBezTo>
                    <a:pt x="1370" y="27126"/>
                    <a:pt x="243" y="25999"/>
                    <a:pt x="243" y="24615"/>
                  </a:cubicBezTo>
                  <a:lnTo>
                    <a:pt x="243" y="2760"/>
                  </a:lnTo>
                  <a:cubicBezTo>
                    <a:pt x="243" y="1376"/>
                    <a:pt x="1370" y="249"/>
                    <a:pt x="2754" y="249"/>
                  </a:cubicBezTo>
                  <a:close/>
                  <a:moveTo>
                    <a:pt x="2754" y="1"/>
                  </a:moveTo>
                  <a:cubicBezTo>
                    <a:pt x="1233" y="1"/>
                    <a:pt x="0" y="1240"/>
                    <a:pt x="0" y="2757"/>
                  </a:cubicBezTo>
                  <a:lnTo>
                    <a:pt x="0" y="24615"/>
                  </a:lnTo>
                  <a:cubicBezTo>
                    <a:pt x="0" y="26136"/>
                    <a:pt x="1239" y="27369"/>
                    <a:pt x="2754" y="27369"/>
                  </a:cubicBezTo>
                  <a:lnTo>
                    <a:pt x="4107" y="27369"/>
                  </a:lnTo>
                  <a:cubicBezTo>
                    <a:pt x="5627" y="27369"/>
                    <a:pt x="6863" y="26136"/>
                    <a:pt x="6863" y="24612"/>
                  </a:cubicBezTo>
                  <a:lnTo>
                    <a:pt x="6863" y="2757"/>
                  </a:lnTo>
                  <a:cubicBezTo>
                    <a:pt x="6863" y="1237"/>
                    <a:pt x="5624" y="1"/>
                    <a:pt x="4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1" name="Google Shape;6951;p55"/>
            <p:cNvSpPr/>
            <p:nvPr/>
          </p:nvSpPr>
          <p:spPr>
            <a:xfrm>
              <a:off x="2886974" y="2643976"/>
              <a:ext cx="10228" cy="1122971"/>
            </a:xfrm>
            <a:custGeom>
              <a:avLst/>
              <a:gdLst/>
              <a:ahLst/>
              <a:cxnLst/>
              <a:rect l="l" t="t" r="r" b="b"/>
              <a:pathLst>
                <a:path w="247" h="27120" extrusionOk="0">
                  <a:moveTo>
                    <a:pt x="1" y="0"/>
                  </a:moveTo>
                  <a:lnTo>
                    <a:pt x="1" y="27120"/>
                  </a:lnTo>
                  <a:lnTo>
                    <a:pt x="246" y="27120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2" name="Google Shape;6952;p55"/>
            <p:cNvSpPr/>
            <p:nvPr/>
          </p:nvSpPr>
          <p:spPr>
            <a:xfrm>
              <a:off x="2547231" y="2877759"/>
              <a:ext cx="689601" cy="73415"/>
            </a:xfrm>
            <a:custGeom>
              <a:avLst/>
              <a:gdLst/>
              <a:ahLst/>
              <a:cxnLst/>
              <a:rect l="l" t="t" r="r" b="b"/>
              <a:pathLst>
                <a:path w="16654" h="1773" extrusionOk="0">
                  <a:moveTo>
                    <a:pt x="113" y="1"/>
                  </a:moveTo>
                  <a:lnTo>
                    <a:pt x="1" y="219"/>
                  </a:lnTo>
                  <a:cubicBezTo>
                    <a:pt x="1945" y="1237"/>
                    <a:pt x="4135" y="1772"/>
                    <a:pt x="6337" y="1772"/>
                  </a:cubicBezTo>
                  <a:lnTo>
                    <a:pt x="10315" y="1772"/>
                  </a:lnTo>
                  <a:cubicBezTo>
                    <a:pt x="12519" y="1772"/>
                    <a:pt x="14709" y="1237"/>
                    <a:pt x="16653" y="219"/>
                  </a:cubicBezTo>
                  <a:lnTo>
                    <a:pt x="16542" y="1"/>
                  </a:lnTo>
                  <a:cubicBezTo>
                    <a:pt x="14631" y="1002"/>
                    <a:pt x="12477" y="1533"/>
                    <a:pt x="10315" y="1533"/>
                  </a:cubicBezTo>
                  <a:lnTo>
                    <a:pt x="6337" y="1533"/>
                  </a:lnTo>
                  <a:cubicBezTo>
                    <a:pt x="4175" y="1533"/>
                    <a:pt x="2024" y="1002"/>
                    <a:pt x="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3" name="Google Shape;6953;p55"/>
            <p:cNvSpPr/>
            <p:nvPr/>
          </p:nvSpPr>
          <p:spPr>
            <a:xfrm>
              <a:off x="2561350" y="3500186"/>
              <a:ext cx="661029" cy="66211"/>
            </a:xfrm>
            <a:custGeom>
              <a:avLst/>
              <a:gdLst/>
              <a:ahLst/>
              <a:cxnLst/>
              <a:rect l="l" t="t" r="r" b="b"/>
              <a:pathLst>
                <a:path w="15964" h="1599" extrusionOk="0">
                  <a:moveTo>
                    <a:pt x="5993" y="0"/>
                  </a:moveTo>
                  <a:cubicBezTo>
                    <a:pt x="3892" y="0"/>
                    <a:pt x="1878" y="466"/>
                    <a:pt x="0" y="1378"/>
                  </a:cubicBezTo>
                  <a:lnTo>
                    <a:pt x="109" y="1599"/>
                  </a:lnTo>
                  <a:cubicBezTo>
                    <a:pt x="1953" y="701"/>
                    <a:pt x="3934" y="243"/>
                    <a:pt x="5996" y="243"/>
                  </a:cubicBezTo>
                  <a:lnTo>
                    <a:pt x="9974" y="243"/>
                  </a:lnTo>
                  <a:cubicBezTo>
                    <a:pt x="12038" y="243"/>
                    <a:pt x="14016" y="701"/>
                    <a:pt x="15860" y="1599"/>
                  </a:cubicBezTo>
                  <a:lnTo>
                    <a:pt x="15964" y="1378"/>
                  </a:lnTo>
                  <a:cubicBezTo>
                    <a:pt x="14086" y="463"/>
                    <a:pt x="12072" y="0"/>
                    <a:pt x="99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4" name="Google Shape;6954;p55"/>
            <p:cNvSpPr/>
            <p:nvPr/>
          </p:nvSpPr>
          <p:spPr>
            <a:xfrm>
              <a:off x="2635717" y="3004339"/>
              <a:ext cx="512501" cy="442563"/>
            </a:xfrm>
            <a:custGeom>
              <a:avLst/>
              <a:gdLst/>
              <a:ahLst/>
              <a:cxnLst/>
              <a:rect l="l" t="t" r="r" b="b"/>
              <a:pathLst>
                <a:path w="12377" h="10688" extrusionOk="0">
                  <a:moveTo>
                    <a:pt x="6191" y="0"/>
                  </a:moveTo>
                  <a:cubicBezTo>
                    <a:pt x="5339" y="0"/>
                    <a:pt x="4487" y="445"/>
                    <a:pt x="4049" y="1335"/>
                  </a:cubicBezTo>
                  <a:lnTo>
                    <a:pt x="3644" y="2150"/>
                  </a:lnTo>
                  <a:lnTo>
                    <a:pt x="2746" y="2284"/>
                  </a:lnTo>
                  <a:cubicBezTo>
                    <a:pt x="785" y="2568"/>
                    <a:pt x="1" y="4979"/>
                    <a:pt x="1421" y="6359"/>
                  </a:cubicBezTo>
                  <a:lnTo>
                    <a:pt x="2074" y="6996"/>
                  </a:lnTo>
                  <a:lnTo>
                    <a:pt x="1920" y="7891"/>
                  </a:lnTo>
                  <a:cubicBezTo>
                    <a:pt x="1656" y="9436"/>
                    <a:pt x="2880" y="10687"/>
                    <a:pt x="4271" y="10687"/>
                  </a:cubicBezTo>
                  <a:cubicBezTo>
                    <a:pt x="4639" y="10687"/>
                    <a:pt x="5019" y="10600"/>
                    <a:pt x="5385" y="10407"/>
                  </a:cubicBezTo>
                  <a:lnTo>
                    <a:pt x="6192" y="9986"/>
                  </a:lnTo>
                  <a:lnTo>
                    <a:pt x="6998" y="10407"/>
                  </a:lnTo>
                  <a:cubicBezTo>
                    <a:pt x="7363" y="10600"/>
                    <a:pt x="7742" y="10687"/>
                    <a:pt x="8109" y="10687"/>
                  </a:cubicBezTo>
                  <a:cubicBezTo>
                    <a:pt x="9500" y="10687"/>
                    <a:pt x="10727" y="9436"/>
                    <a:pt x="10463" y="7891"/>
                  </a:cubicBezTo>
                  <a:lnTo>
                    <a:pt x="10309" y="6996"/>
                  </a:lnTo>
                  <a:lnTo>
                    <a:pt x="10962" y="6359"/>
                  </a:lnTo>
                  <a:cubicBezTo>
                    <a:pt x="12376" y="4976"/>
                    <a:pt x="11595" y="2568"/>
                    <a:pt x="9637" y="2284"/>
                  </a:cubicBezTo>
                  <a:lnTo>
                    <a:pt x="8736" y="2150"/>
                  </a:lnTo>
                  <a:lnTo>
                    <a:pt x="8331" y="1335"/>
                  </a:lnTo>
                  <a:cubicBezTo>
                    <a:pt x="7895" y="445"/>
                    <a:pt x="7043" y="0"/>
                    <a:pt x="6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5" name="Google Shape;6955;p55"/>
            <p:cNvSpPr/>
            <p:nvPr/>
          </p:nvSpPr>
          <p:spPr>
            <a:xfrm>
              <a:off x="2673853" y="3037133"/>
              <a:ext cx="436601" cy="376725"/>
            </a:xfrm>
            <a:custGeom>
              <a:avLst/>
              <a:gdLst/>
              <a:ahLst/>
              <a:cxnLst/>
              <a:rect l="l" t="t" r="r" b="b"/>
              <a:pathLst>
                <a:path w="10544" h="9098" extrusionOk="0">
                  <a:moveTo>
                    <a:pt x="5271" y="0"/>
                  </a:moveTo>
                  <a:cubicBezTo>
                    <a:pt x="4544" y="0"/>
                    <a:pt x="3818" y="378"/>
                    <a:pt x="3443" y="1134"/>
                  </a:cubicBezTo>
                  <a:lnTo>
                    <a:pt x="3100" y="1829"/>
                  </a:lnTo>
                  <a:lnTo>
                    <a:pt x="2333" y="1941"/>
                  </a:lnTo>
                  <a:cubicBezTo>
                    <a:pt x="667" y="2181"/>
                    <a:pt x="1" y="4231"/>
                    <a:pt x="1209" y="5411"/>
                  </a:cubicBezTo>
                  <a:lnTo>
                    <a:pt x="1761" y="5952"/>
                  </a:lnTo>
                  <a:lnTo>
                    <a:pt x="1630" y="6714"/>
                  </a:lnTo>
                  <a:cubicBezTo>
                    <a:pt x="1402" y="8028"/>
                    <a:pt x="2451" y="9097"/>
                    <a:pt x="3638" y="9097"/>
                  </a:cubicBezTo>
                  <a:cubicBezTo>
                    <a:pt x="3951" y="9097"/>
                    <a:pt x="4273" y="9023"/>
                    <a:pt x="4584" y="8859"/>
                  </a:cubicBezTo>
                  <a:lnTo>
                    <a:pt x="5271" y="8497"/>
                  </a:lnTo>
                  <a:lnTo>
                    <a:pt x="5957" y="8859"/>
                  </a:lnTo>
                  <a:cubicBezTo>
                    <a:pt x="6269" y="9023"/>
                    <a:pt x="6592" y="9098"/>
                    <a:pt x="6905" y="9098"/>
                  </a:cubicBezTo>
                  <a:cubicBezTo>
                    <a:pt x="8091" y="9098"/>
                    <a:pt x="9136" y="8032"/>
                    <a:pt x="8911" y="6714"/>
                  </a:cubicBezTo>
                  <a:lnTo>
                    <a:pt x="8777" y="5952"/>
                  </a:lnTo>
                  <a:lnTo>
                    <a:pt x="9332" y="5411"/>
                  </a:lnTo>
                  <a:cubicBezTo>
                    <a:pt x="10543" y="4237"/>
                    <a:pt x="9876" y="2186"/>
                    <a:pt x="8205" y="1941"/>
                  </a:cubicBezTo>
                  <a:lnTo>
                    <a:pt x="7438" y="1829"/>
                  </a:lnTo>
                  <a:lnTo>
                    <a:pt x="7098" y="1134"/>
                  </a:lnTo>
                  <a:cubicBezTo>
                    <a:pt x="6723" y="378"/>
                    <a:pt x="5997" y="0"/>
                    <a:pt x="5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6" name="Google Shape;6956;p55"/>
            <p:cNvSpPr/>
            <p:nvPr/>
          </p:nvSpPr>
          <p:spPr>
            <a:xfrm>
              <a:off x="2673853" y="3067319"/>
              <a:ext cx="401487" cy="362688"/>
            </a:xfrm>
            <a:custGeom>
              <a:avLst/>
              <a:gdLst/>
              <a:ahLst/>
              <a:cxnLst/>
              <a:rect l="l" t="t" r="r" b="b"/>
              <a:pathLst>
                <a:path w="9696" h="8759" extrusionOk="0">
                  <a:moveTo>
                    <a:pt x="1" y="4124"/>
                  </a:moveTo>
                  <a:lnTo>
                    <a:pt x="1" y="4124"/>
                  </a:lnTo>
                  <a:cubicBezTo>
                    <a:pt x="121" y="4378"/>
                    <a:pt x="280" y="4624"/>
                    <a:pt x="503" y="4838"/>
                  </a:cubicBezTo>
                  <a:lnTo>
                    <a:pt x="1156" y="5475"/>
                  </a:lnTo>
                  <a:lnTo>
                    <a:pt x="1002" y="6370"/>
                  </a:lnTo>
                  <a:cubicBezTo>
                    <a:pt x="991" y="6437"/>
                    <a:pt x="988" y="6498"/>
                    <a:pt x="980" y="6565"/>
                  </a:cubicBezTo>
                  <a:cubicBezTo>
                    <a:pt x="1861" y="6230"/>
                    <a:pt x="2897" y="5574"/>
                    <a:pt x="3868" y="5147"/>
                  </a:cubicBezTo>
                  <a:lnTo>
                    <a:pt x="3868" y="5147"/>
                  </a:lnTo>
                  <a:cubicBezTo>
                    <a:pt x="3867" y="5206"/>
                    <a:pt x="3885" y="5245"/>
                    <a:pt x="3941" y="5245"/>
                  </a:cubicBezTo>
                  <a:cubicBezTo>
                    <a:pt x="3949" y="5245"/>
                    <a:pt x="3956" y="5244"/>
                    <a:pt x="3965" y="5243"/>
                  </a:cubicBezTo>
                  <a:cubicBezTo>
                    <a:pt x="4252" y="5198"/>
                    <a:pt x="4531" y="5067"/>
                    <a:pt x="4710" y="4841"/>
                  </a:cubicBezTo>
                  <a:lnTo>
                    <a:pt x="4710" y="4841"/>
                  </a:lnTo>
                  <a:cubicBezTo>
                    <a:pt x="4439" y="4914"/>
                    <a:pt x="4156" y="5020"/>
                    <a:pt x="3868" y="5147"/>
                  </a:cubicBezTo>
                  <a:lnTo>
                    <a:pt x="3868" y="5147"/>
                  </a:lnTo>
                  <a:cubicBezTo>
                    <a:pt x="3870" y="4977"/>
                    <a:pt x="4037" y="4642"/>
                    <a:pt x="3904" y="4642"/>
                  </a:cubicBezTo>
                  <a:cubicBezTo>
                    <a:pt x="3893" y="4642"/>
                    <a:pt x="3880" y="4644"/>
                    <a:pt x="3864" y="4649"/>
                  </a:cubicBezTo>
                  <a:cubicBezTo>
                    <a:pt x="3100" y="4897"/>
                    <a:pt x="2639" y="5077"/>
                    <a:pt x="2176" y="5077"/>
                  </a:cubicBezTo>
                  <a:cubicBezTo>
                    <a:pt x="1625" y="5077"/>
                    <a:pt x="1071" y="4822"/>
                    <a:pt x="1" y="4124"/>
                  </a:cubicBezTo>
                  <a:close/>
                  <a:moveTo>
                    <a:pt x="7508" y="1"/>
                  </a:moveTo>
                  <a:cubicBezTo>
                    <a:pt x="7304" y="1081"/>
                    <a:pt x="6978" y="2138"/>
                    <a:pt x="6531" y="3142"/>
                  </a:cubicBezTo>
                  <a:cubicBezTo>
                    <a:pt x="6412" y="3418"/>
                    <a:pt x="6250" y="3720"/>
                    <a:pt x="5960" y="3803"/>
                  </a:cubicBezTo>
                  <a:cubicBezTo>
                    <a:pt x="5908" y="3819"/>
                    <a:pt x="5855" y="3826"/>
                    <a:pt x="5802" y="3826"/>
                  </a:cubicBezTo>
                  <a:cubicBezTo>
                    <a:pt x="5627" y="3826"/>
                    <a:pt x="5452" y="3748"/>
                    <a:pt x="5315" y="3636"/>
                  </a:cubicBezTo>
                  <a:cubicBezTo>
                    <a:pt x="5134" y="3488"/>
                    <a:pt x="5008" y="3290"/>
                    <a:pt x="4883" y="3095"/>
                  </a:cubicBezTo>
                  <a:cubicBezTo>
                    <a:pt x="4249" y="2102"/>
                    <a:pt x="3616" y="1109"/>
                    <a:pt x="2983" y="113"/>
                  </a:cubicBezTo>
                  <a:lnTo>
                    <a:pt x="2729" y="629"/>
                  </a:lnTo>
                  <a:lnTo>
                    <a:pt x="2235" y="698"/>
                  </a:lnTo>
                  <a:cubicBezTo>
                    <a:pt x="3265" y="1348"/>
                    <a:pt x="4157" y="2197"/>
                    <a:pt x="4673" y="3282"/>
                  </a:cubicBezTo>
                  <a:cubicBezTo>
                    <a:pt x="4908" y="3778"/>
                    <a:pt x="5045" y="4409"/>
                    <a:pt x="4710" y="4841"/>
                  </a:cubicBezTo>
                  <a:cubicBezTo>
                    <a:pt x="4714" y="4840"/>
                    <a:pt x="4718" y="4840"/>
                    <a:pt x="4721" y="4840"/>
                  </a:cubicBezTo>
                  <a:cubicBezTo>
                    <a:pt x="4845" y="4840"/>
                    <a:pt x="4774" y="5371"/>
                    <a:pt x="4883" y="5461"/>
                  </a:cubicBezTo>
                  <a:cubicBezTo>
                    <a:pt x="4961" y="5522"/>
                    <a:pt x="4989" y="5622"/>
                    <a:pt x="5005" y="5720"/>
                  </a:cubicBezTo>
                  <a:cubicBezTo>
                    <a:pt x="5095" y="6192"/>
                    <a:pt x="5047" y="6680"/>
                    <a:pt x="4983" y="7157"/>
                  </a:cubicBezTo>
                  <a:cubicBezTo>
                    <a:pt x="4913" y="7695"/>
                    <a:pt x="4821" y="8228"/>
                    <a:pt x="4713" y="8758"/>
                  </a:cubicBezTo>
                  <a:lnTo>
                    <a:pt x="5271" y="8465"/>
                  </a:lnTo>
                  <a:lnTo>
                    <a:pt x="5683" y="8683"/>
                  </a:lnTo>
                  <a:cubicBezTo>
                    <a:pt x="5625" y="8236"/>
                    <a:pt x="5583" y="7784"/>
                    <a:pt x="5563" y="7335"/>
                  </a:cubicBezTo>
                  <a:cubicBezTo>
                    <a:pt x="5530" y="6599"/>
                    <a:pt x="5563" y="5815"/>
                    <a:pt x="5976" y="5210"/>
                  </a:cubicBezTo>
                  <a:cubicBezTo>
                    <a:pt x="6004" y="5168"/>
                    <a:pt x="6038" y="5126"/>
                    <a:pt x="6082" y="5098"/>
                  </a:cubicBezTo>
                  <a:cubicBezTo>
                    <a:pt x="6141" y="5062"/>
                    <a:pt x="6211" y="5059"/>
                    <a:pt x="6280" y="5059"/>
                  </a:cubicBezTo>
                  <a:cubicBezTo>
                    <a:pt x="6284" y="5059"/>
                    <a:pt x="6288" y="5059"/>
                    <a:pt x="6291" y="5059"/>
                  </a:cubicBezTo>
                  <a:cubicBezTo>
                    <a:pt x="7364" y="5059"/>
                    <a:pt x="8390" y="5467"/>
                    <a:pt x="9436" y="5731"/>
                  </a:cubicBezTo>
                  <a:lnTo>
                    <a:pt x="9394" y="5475"/>
                  </a:lnTo>
                  <a:lnTo>
                    <a:pt x="9695" y="5170"/>
                  </a:lnTo>
                  <a:cubicBezTo>
                    <a:pt x="9321" y="5154"/>
                    <a:pt x="8950" y="5134"/>
                    <a:pt x="8579" y="5078"/>
                  </a:cubicBezTo>
                  <a:cubicBezTo>
                    <a:pt x="8200" y="5023"/>
                    <a:pt x="7823" y="4939"/>
                    <a:pt x="7458" y="4825"/>
                  </a:cubicBezTo>
                  <a:cubicBezTo>
                    <a:pt x="7215" y="4749"/>
                    <a:pt x="6975" y="4657"/>
                    <a:pt x="6780" y="4501"/>
                  </a:cubicBezTo>
                  <a:cubicBezTo>
                    <a:pt x="6584" y="4345"/>
                    <a:pt x="6434" y="4110"/>
                    <a:pt x="6434" y="3859"/>
                  </a:cubicBezTo>
                  <a:cubicBezTo>
                    <a:pt x="6434" y="3605"/>
                    <a:pt x="6582" y="3374"/>
                    <a:pt x="6721" y="3165"/>
                  </a:cubicBezTo>
                  <a:lnTo>
                    <a:pt x="8342" y="707"/>
                  </a:lnTo>
                  <a:lnTo>
                    <a:pt x="7820" y="629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7" name="Google Shape;6957;p55"/>
            <p:cNvSpPr/>
            <p:nvPr/>
          </p:nvSpPr>
          <p:spPr>
            <a:xfrm>
              <a:off x="2809129" y="3142762"/>
              <a:ext cx="165796" cy="165837"/>
            </a:xfrm>
            <a:custGeom>
              <a:avLst/>
              <a:gdLst/>
              <a:ahLst/>
              <a:cxnLst/>
              <a:rect l="l" t="t" r="r" b="b"/>
              <a:pathLst>
                <a:path w="4004" h="4005" extrusionOk="0">
                  <a:moveTo>
                    <a:pt x="2004" y="1"/>
                  </a:moveTo>
                  <a:cubicBezTo>
                    <a:pt x="896" y="1"/>
                    <a:pt x="0" y="896"/>
                    <a:pt x="0" y="2001"/>
                  </a:cubicBezTo>
                  <a:cubicBezTo>
                    <a:pt x="0" y="3109"/>
                    <a:pt x="896" y="4004"/>
                    <a:pt x="2004" y="4004"/>
                  </a:cubicBezTo>
                  <a:cubicBezTo>
                    <a:pt x="3108" y="4004"/>
                    <a:pt x="4004" y="3109"/>
                    <a:pt x="4004" y="2001"/>
                  </a:cubicBezTo>
                  <a:cubicBezTo>
                    <a:pt x="4004" y="896"/>
                    <a:pt x="3108" y="1"/>
                    <a:pt x="20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8" name="Google Shape;6958;p55"/>
            <p:cNvSpPr/>
            <p:nvPr/>
          </p:nvSpPr>
          <p:spPr>
            <a:xfrm>
              <a:off x="2826230" y="3168973"/>
              <a:ext cx="131593" cy="113374"/>
            </a:xfrm>
            <a:custGeom>
              <a:avLst/>
              <a:gdLst/>
              <a:ahLst/>
              <a:cxnLst/>
              <a:rect l="l" t="t" r="r" b="b"/>
              <a:pathLst>
                <a:path w="3178" h="2738" extrusionOk="0">
                  <a:moveTo>
                    <a:pt x="1589" y="1"/>
                  </a:moveTo>
                  <a:cubicBezTo>
                    <a:pt x="1371" y="1"/>
                    <a:pt x="1151" y="115"/>
                    <a:pt x="1035" y="344"/>
                  </a:cubicBezTo>
                  <a:lnTo>
                    <a:pt x="932" y="553"/>
                  </a:lnTo>
                  <a:lnTo>
                    <a:pt x="701" y="584"/>
                  </a:lnTo>
                  <a:cubicBezTo>
                    <a:pt x="198" y="654"/>
                    <a:pt x="0" y="1270"/>
                    <a:pt x="363" y="1627"/>
                  </a:cubicBezTo>
                  <a:lnTo>
                    <a:pt x="530" y="1792"/>
                  </a:lnTo>
                  <a:lnTo>
                    <a:pt x="491" y="2021"/>
                  </a:lnTo>
                  <a:cubicBezTo>
                    <a:pt x="425" y="2416"/>
                    <a:pt x="739" y="2737"/>
                    <a:pt x="1096" y="2737"/>
                  </a:cubicBezTo>
                  <a:cubicBezTo>
                    <a:pt x="1190" y="2737"/>
                    <a:pt x="1287" y="2715"/>
                    <a:pt x="1381" y="2665"/>
                  </a:cubicBezTo>
                  <a:lnTo>
                    <a:pt x="1588" y="2559"/>
                  </a:lnTo>
                  <a:lnTo>
                    <a:pt x="1791" y="2665"/>
                  </a:lnTo>
                  <a:cubicBezTo>
                    <a:pt x="1886" y="2715"/>
                    <a:pt x="1983" y="2737"/>
                    <a:pt x="2078" y="2737"/>
                  </a:cubicBezTo>
                  <a:cubicBezTo>
                    <a:pt x="2435" y="2737"/>
                    <a:pt x="2747" y="2416"/>
                    <a:pt x="2681" y="2021"/>
                  </a:cubicBezTo>
                  <a:lnTo>
                    <a:pt x="2642" y="1792"/>
                  </a:lnTo>
                  <a:lnTo>
                    <a:pt x="2810" y="1627"/>
                  </a:lnTo>
                  <a:cubicBezTo>
                    <a:pt x="3178" y="1276"/>
                    <a:pt x="2974" y="657"/>
                    <a:pt x="2472" y="584"/>
                  </a:cubicBezTo>
                  <a:lnTo>
                    <a:pt x="2243" y="553"/>
                  </a:lnTo>
                  <a:lnTo>
                    <a:pt x="2137" y="344"/>
                  </a:lnTo>
                  <a:cubicBezTo>
                    <a:pt x="2026" y="115"/>
                    <a:pt x="1808" y="1"/>
                    <a:pt x="158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9" name="Google Shape;6959;p55"/>
            <p:cNvSpPr/>
            <p:nvPr/>
          </p:nvSpPr>
          <p:spPr>
            <a:xfrm>
              <a:off x="2849335" y="3182844"/>
              <a:ext cx="85506" cy="85548"/>
            </a:xfrm>
            <a:custGeom>
              <a:avLst/>
              <a:gdLst/>
              <a:ahLst/>
              <a:cxnLst/>
              <a:rect l="l" t="t" r="r" b="b"/>
              <a:pathLst>
                <a:path w="2065" h="2066" extrusionOk="0">
                  <a:moveTo>
                    <a:pt x="1033" y="1"/>
                  </a:moveTo>
                  <a:cubicBezTo>
                    <a:pt x="461" y="1"/>
                    <a:pt x="0" y="461"/>
                    <a:pt x="0" y="1033"/>
                  </a:cubicBezTo>
                  <a:cubicBezTo>
                    <a:pt x="0" y="1605"/>
                    <a:pt x="461" y="2065"/>
                    <a:pt x="1033" y="2065"/>
                  </a:cubicBezTo>
                  <a:cubicBezTo>
                    <a:pt x="1604" y="2065"/>
                    <a:pt x="2065" y="1605"/>
                    <a:pt x="2065" y="1033"/>
                  </a:cubicBezTo>
                  <a:cubicBezTo>
                    <a:pt x="2065" y="467"/>
                    <a:pt x="1604" y="1"/>
                    <a:pt x="10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0" name="Google Shape;6960;p55"/>
            <p:cNvSpPr/>
            <p:nvPr/>
          </p:nvSpPr>
          <p:spPr>
            <a:xfrm>
              <a:off x="2889541" y="3099119"/>
              <a:ext cx="5093" cy="255774"/>
            </a:xfrm>
            <a:custGeom>
              <a:avLst/>
              <a:gdLst/>
              <a:ahLst/>
              <a:cxnLst/>
              <a:rect l="l" t="t" r="r" b="b"/>
              <a:pathLst>
                <a:path w="123" h="6177" extrusionOk="0">
                  <a:moveTo>
                    <a:pt x="0" y="0"/>
                  </a:moveTo>
                  <a:lnTo>
                    <a:pt x="0" y="6177"/>
                  </a:lnTo>
                  <a:lnTo>
                    <a:pt x="123" y="6177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1" name="Google Shape;6961;p55"/>
            <p:cNvSpPr/>
            <p:nvPr/>
          </p:nvSpPr>
          <p:spPr>
            <a:xfrm>
              <a:off x="2879479" y="3077050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0"/>
                  </a:moveTo>
                  <a:cubicBezTo>
                    <a:pt x="140" y="0"/>
                    <a:pt x="0" y="140"/>
                    <a:pt x="0" y="313"/>
                  </a:cubicBezTo>
                  <a:cubicBezTo>
                    <a:pt x="0" y="489"/>
                    <a:pt x="140" y="628"/>
                    <a:pt x="313" y="628"/>
                  </a:cubicBezTo>
                  <a:cubicBezTo>
                    <a:pt x="489" y="628"/>
                    <a:pt x="628" y="489"/>
                    <a:pt x="628" y="313"/>
                  </a:cubicBezTo>
                  <a:cubicBezTo>
                    <a:pt x="628" y="140"/>
                    <a:pt x="489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2" name="Google Shape;6962;p55"/>
            <p:cNvSpPr/>
            <p:nvPr/>
          </p:nvSpPr>
          <p:spPr>
            <a:xfrm>
              <a:off x="2887222" y="3084875"/>
              <a:ext cx="10559" cy="10352"/>
            </a:xfrm>
            <a:custGeom>
              <a:avLst/>
              <a:gdLst/>
              <a:ahLst/>
              <a:cxnLst/>
              <a:rect l="l" t="t" r="r" b="b"/>
              <a:pathLst>
                <a:path w="255" h="250" extrusionOk="0">
                  <a:moveTo>
                    <a:pt x="135" y="1"/>
                  </a:moveTo>
                  <a:cubicBezTo>
                    <a:pt x="132" y="1"/>
                    <a:pt x="129" y="1"/>
                    <a:pt x="126" y="1"/>
                  </a:cubicBezTo>
                  <a:cubicBezTo>
                    <a:pt x="56" y="1"/>
                    <a:pt x="0" y="57"/>
                    <a:pt x="0" y="127"/>
                  </a:cubicBezTo>
                  <a:cubicBezTo>
                    <a:pt x="0" y="196"/>
                    <a:pt x="56" y="249"/>
                    <a:pt x="126" y="249"/>
                  </a:cubicBezTo>
                  <a:cubicBezTo>
                    <a:pt x="196" y="249"/>
                    <a:pt x="254" y="196"/>
                    <a:pt x="254" y="127"/>
                  </a:cubicBezTo>
                  <a:cubicBezTo>
                    <a:pt x="254" y="55"/>
                    <a:pt x="198" y="1"/>
                    <a:pt x="135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3" name="Google Shape;6963;p55"/>
            <p:cNvSpPr/>
            <p:nvPr/>
          </p:nvSpPr>
          <p:spPr>
            <a:xfrm>
              <a:off x="2879355" y="3350914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1"/>
                  </a:moveTo>
                  <a:cubicBezTo>
                    <a:pt x="140" y="1"/>
                    <a:pt x="1" y="146"/>
                    <a:pt x="1" y="316"/>
                  </a:cubicBezTo>
                  <a:cubicBezTo>
                    <a:pt x="1" y="489"/>
                    <a:pt x="143" y="629"/>
                    <a:pt x="313" y="629"/>
                  </a:cubicBezTo>
                  <a:cubicBezTo>
                    <a:pt x="489" y="629"/>
                    <a:pt x="628" y="486"/>
                    <a:pt x="628" y="316"/>
                  </a:cubicBezTo>
                  <a:cubicBezTo>
                    <a:pt x="628" y="146"/>
                    <a:pt x="489" y="6"/>
                    <a:pt x="313" y="1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4" name="Google Shape;6964;p55"/>
            <p:cNvSpPr/>
            <p:nvPr/>
          </p:nvSpPr>
          <p:spPr>
            <a:xfrm>
              <a:off x="2887222" y="3358782"/>
              <a:ext cx="10559" cy="10435"/>
            </a:xfrm>
            <a:custGeom>
              <a:avLst/>
              <a:gdLst/>
              <a:ahLst/>
              <a:cxnLst/>
              <a:rect l="l" t="t" r="r" b="b"/>
              <a:pathLst>
                <a:path w="255" h="252" extrusionOk="0">
                  <a:moveTo>
                    <a:pt x="126" y="1"/>
                  </a:moveTo>
                  <a:cubicBezTo>
                    <a:pt x="56" y="1"/>
                    <a:pt x="0" y="56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6" y="252"/>
                    <a:pt x="254" y="196"/>
                    <a:pt x="254" y="126"/>
                  </a:cubicBezTo>
                  <a:cubicBezTo>
                    <a:pt x="254" y="56"/>
                    <a:pt x="193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5" name="Google Shape;6965;p55"/>
            <p:cNvSpPr/>
            <p:nvPr/>
          </p:nvSpPr>
          <p:spPr>
            <a:xfrm>
              <a:off x="2764534" y="3224209"/>
              <a:ext cx="255816" cy="5135"/>
            </a:xfrm>
            <a:custGeom>
              <a:avLst/>
              <a:gdLst/>
              <a:ahLst/>
              <a:cxnLst/>
              <a:rect l="l" t="t" r="r" b="b"/>
              <a:pathLst>
                <a:path w="6178" h="124" extrusionOk="0">
                  <a:moveTo>
                    <a:pt x="1" y="1"/>
                  </a:moveTo>
                  <a:lnTo>
                    <a:pt x="1" y="123"/>
                  </a:lnTo>
                  <a:lnTo>
                    <a:pt x="6177" y="123"/>
                  </a:lnTo>
                  <a:lnTo>
                    <a:pt x="6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6" name="Google Shape;6966;p55"/>
            <p:cNvSpPr/>
            <p:nvPr/>
          </p:nvSpPr>
          <p:spPr>
            <a:xfrm>
              <a:off x="3016370" y="3213941"/>
              <a:ext cx="26004" cy="26004"/>
            </a:xfrm>
            <a:custGeom>
              <a:avLst/>
              <a:gdLst/>
              <a:ahLst/>
              <a:cxnLst/>
              <a:rect l="l" t="t" r="r" b="b"/>
              <a:pathLst>
                <a:path w="628" h="628" extrusionOk="0">
                  <a:moveTo>
                    <a:pt x="316" y="0"/>
                  </a:moveTo>
                  <a:cubicBezTo>
                    <a:pt x="140" y="0"/>
                    <a:pt x="0" y="140"/>
                    <a:pt x="0" y="315"/>
                  </a:cubicBezTo>
                  <a:cubicBezTo>
                    <a:pt x="0" y="488"/>
                    <a:pt x="140" y="628"/>
                    <a:pt x="316" y="628"/>
                  </a:cubicBezTo>
                  <a:cubicBezTo>
                    <a:pt x="489" y="628"/>
                    <a:pt x="628" y="488"/>
                    <a:pt x="628" y="315"/>
                  </a:cubicBezTo>
                  <a:cubicBezTo>
                    <a:pt x="628" y="140"/>
                    <a:pt x="489" y="0"/>
                    <a:pt x="316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7" name="Google Shape;6967;p55"/>
            <p:cNvSpPr/>
            <p:nvPr/>
          </p:nvSpPr>
          <p:spPr>
            <a:xfrm>
              <a:off x="3024237" y="3221891"/>
              <a:ext cx="10518" cy="10435"/>
            </a:xfrm>
            <a:custGeom>
              <a:avLst/>
              <a:gdLst/>
              <a:ahLst/>
              <a:cxnLst/>
              <a:rect l="l" t="t" r="r" b="b"/>
              <a:pathLst>
                <a:path w="254" h="252" extrusionOk="0">
                  <a:moveTo>
                    <a:pt x="126" y="1"/>
                  </a:moveTo>
                  <a:cubicBezTo>
                    <a:pt x="56" y="1"/>
                    <a:pt x="0" y="57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5" y="252"/>
                    <a:pt x="254" y="196"/>
                    <a:pt x="251" y="126"/>
                  </a:cubicBezTo>
                  <a:cubicBezTo>
                    <a:pt x="251" y="57"/>
                    <a:pt x="195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8" name="Google Shape;6968;p55"/>
            <p:cNvSpPr/>
            <p:nvPr/>
          </p:nvSpPr>
          <p:spPr>
            <a:xfrm>
              <a:off x="2742464" y="3213941"/>
              <a:ext cx="26045" cy="26004"/>
            </a:xfrm>
            <a:custGeom>
              <a:avLst/>
              <a:gdLst/>
              <a:ahLst/>
              <a:cxnLst/>
              <a:rect l="l" t="t" r="r" b="b"/>
              <a:pathLst>
                <a:path w="629" h="628" extrusionOk="0">
                  <a:moveTo>
                    <a:pt x="313" y="0"/>
                  </a:moveTo>
                  <a:cubicBezTo>
                    <a:pt x="140" y="0"/>
                    <a:pt x="1" y="142"/>
                    <a:pt x="1" y="315"/>
                  </a:cubicBezTo>
                  <a:cubicBezTo>
                    <a:pt x="1" y="488"/>
                    <a:pt x="143" y="628"/>
                    <a:pt x="313" y="628"/>
                  </a:cubicBezTo>
                  <a:cubicBezTo>
                    <a:pt x="486" y="628"/>
                    <a:pt x="626" y="488"/>
                    <a:pt x="628" y="315"/>
                  </a:cubicBezTo>
                  <a:cubicBezTo>
                    <a:pt x="628" y="140"/>
                    <a:pt x="483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9" name="Google Shape;6969;p55"/>
            <p:cNvSpPr/>
            <p:nvPr/>
          </p:nvSpPr>
          <p:spPr>
            <a:xfrm>
              <a:off x="2750207" y="3221891"/>
              <a:ext cx="10435" cy="10435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126" y="1"/>
                  </a:moveTo>
                  <a:cubicBezTo>
                    <a:pt x="56" y="1"/>
                    <a:pt x="1" y="57"/>
                    <a:pt x="1" y="126"/>
                  </a:cubicBezTo>
                  <a:cubicBezTo>
                    <a:pt x="1" y="196"/>
                    <a:pt x="56" y="252"/>
                    <a:pt x="126" y="252"/>
                  </a:cubicBezTo>
                  <a:cubicBezTo>
                    <a:pt x="196" y="252"/>
                    <a:pt x="252" y="196"/>
                    <a:pt x="252" y="126"/>
                  </a:cubicBezTo>
                  <a:cubicBezTo>
                    <a:pt x="252" y="57"/>
                    <a:pt x="196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0" name="Google Shape;6970;p55"/>
            <p:cNvSpPr/>
            <p:nvPr/>
          </p:nvSpPr>
          <p:spPr>
            <a:xfrm>
              <a:off x="2821137" y="3155930"/>
              <a:ext cx="141904" cy="141904"/>
            </a:xfrm>
            <a:custGeom>
              <a:avLst/>
              <a:gdLst/>
              <a:ahLst/>
              <a:cxnLst/>
              <a:rect l="l" t="t" r="r" b="b"/>
              <a:pathLst>
                <a:path w="3427" h="3427" extrusionOk="0">
                  <a:moveTo>
                    <a:pt x="3340" y="1"/>
                  </a:moveTo>
                  <a:lnTo>
                    <a:pt x="1" y="3340"/>
                  </a:lnTo>
                  <a:lnTo>
                    <a:pt x="87" y="3427"/>
                  </a:lnTo>
                  <a:lnTo>
                    <a:pt x="3426" y="87"/>
                  </a:lnTo>
                  <a:lnTo>
                    <a:pt x="33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1" name="Google Shape;6971;p55"/>
            <p:cNvSpPr/>
            <p:nvPr/>
          </p:nvSpPr>
          <p:spPr>
            <a:xfrm>
              <a:off x="2956413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0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0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2" name="Google Shape;6972;p55"/>
            <p:cNvSpPr/>
            <p:nvPr/>
          </p:nvSpPr>
          <p:spPr>
            <a:xfrm>
              <a:off x="2962086" y="3149056"/>
              <a:ext cx="8820" cy="8033"/>
            </a:xfrm>
            <a:custGeom>
              <a:avLst/>
              <a:gdLst/>
              <a:ahLst/>
              <a:cxnLst/>
              <a:rect l="l" t="t" r="r" b="b"/>
              <a:pathLst>
                <a:path w="213" h="194" extrusionOk="0">
                  <a:moveTo>
                    <a:pt x="109" y="1"/>
                  </a:moveTo>
                  <a:cubicBezTo>
                    <a:pt x="84" y="1"/>
                    <a:pt x="59" y="11"/>
                    <a:pt x="39" y="30"/>
                  </a:cubicBezTo>
                  <a:cubicBezTo>
                    <a:pt x="0" y="64"/>
                    <a:pt x="0" y="128"/>
                    <a:pt x="39" y="167"/>
                  </a:cubicBezTo>
                  <a:cubicBezTo>
                    <a:pt x="56" y="185"/>
                    <a:pt x="80" y="194"/>
                    <a:pt x="105" y="194"/>
                  </a:cubicBezTo>
                  <a:cubicBezTo>
                    <a:pt x="131" y="194"/>
                    <a:pt x="156" y="185"/>
                    <a:pt x="176" y="167"/>
                  </a:cubicBezTo>
                  <a:cubicBezTo>
                    <a:pt x="212" y="128"/>
                    <a:pt x="212" y="64"/>
                    <a:pt x="176" y="30"/>
                  </a:cubicBezTo>
                  <a:cubicBezTo>
                    <a:pt x="158" y="11"/>
                    <a:pt x="133" y="1"/>
                    <a:pt x="10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3" name="Google Shape;6973;p55"/>
            <p:cNvSpPr/>
            <p:nvPr/>
          </p:nvSpPr>
          <p:spPr>
            <a:xfrm>
              <a:off x="2808425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3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3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4" name="Google Shape;6974;p55"/>
            <p:cNvSpPr/>
            <p:nvPr/>
          </p:nvSpPr>
          <p:spPr>
            <a:xfrm>
              <a:off x="2814305" y="3297003"/>
              <a:ext cx="8157" cy="8116"/>
            </a:xfrm>
            <a:custGeom>
              <a:avLst/>
              <a:gdLst/>
              <a:ahLst/>
              <a:cxnLst/>
              <a:rect l="l" t="t" r="r" b="b"/>
              <a:pathLst>
                <a:path w="197" h="196" extrusionOk="0">
                  <a:moveTo>
                    <a:pt x="99" y="0"/>
                  </a:moveTo>
                  <a:cubicBezTo>
                    <a:pt x="46" y="0"/>
                    <a:pt x="1" y="42"/>
                    <a:pt x="1" y="98"/>
                  </a:cubicBezTo>
                  <a:cubicBezTo>
                    <a:pt x="1" y="151"/>
                    <a:pt x="46" y="195"/>
                    <a:pt x="99" y="195"/>
                  </a:cubicBezTo>
                  <a:cubicBezTo>
                    <a:pt x="154" y="195"/>
                    <a:pt x="196" y="151"/>
                    <a:pt x="196" y="98"/>
                  </a:cubicBezTo>
                  <a:cubicBezTo>
                    <a:pt x="196" y="42"/>
                    <a:pt x="154" y="0"/>
                    <a:pt x="99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5" name="Google Shape;6975;p55"/>
            <p:cNvSpPr/>
            <p:nvPr/>
          </p:nvSpPr>
          <p:spPr>
            <a:xfrm>
              <a:off x="2821468" y="3156054"/>
              <a:ext cx="141904" cy="141779"/>
            </a:xfrm>
            <a:custGeom>
              <a:avLst/>
              <a:gdLst/>
              <a:ahLst/>
              <a:cxnLst/>
              <a:rect l="l" t="t" r="r" b="b"/>
              <a:pathLst>
                <a:path w="3427" h="3424" extrusionOk="0">
                  <a:moveTo>
                    <a:pt x="87" y="1"/>
                  </a:moveTo>
                  <a:lnTo>
                    <a:pt x="1" y="87"/>
                  </a:lnTo>
                  <a:lnTo>
                    <a:pt x="3340" y="3424"/>
                  </a:lnTo>
                  <a:lnTo>
                    <a:pt x="3427" y="3337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6" name="Google Shape;6976;p55"/>
            <p:cNvSpPr/>
            <p:nvPr/>
          </p:nvSpPr>
          <p:spPr>
            <a:xfrm>
              <a:off x="2956413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3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3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7" name="Google Shape;6977;p55"/>
            <p:cNvSpPr/>
            <p:nvPr/>
          </p:nvSpPr>
          <p:spPr>
            <a:xfrm>
              <a:off x="2962417" y="3297003"/>
              <a:ext cx="7992" cy="8116"/>
            </a:xfrm>
            <a:custGeom>
              <a:avLst/>
              <a:gdLst/>
              <a:ahLst/>
              <a:cxnLst/>
              <a:rect l="l" t="t" r="r" b="b"/>
              <a:pathLst>
                <a:path w="193" h="196" extrusionOk="0">
                  <a:moveTo>
                    <a:pt x="98" y="0"/>
                  </a:moveTo>
                  <a:cubicBezTo>
                    <a:pt x="42" y="0"/>
                    <a:pt x="0" y="42"/>
                    <a:pt x="0" y="98"/>
                  </a:cubicBezTo>
                  <a:cubicBezTo>
                    <a:pt x="0" y="151"/>
                    <a:pt x="42" y="195"/>
                    <a:pt x="98" y="195"/>
                  </a:cubicBezTo>
                  <a:cubicBezTo>
                    <a:pt x="151" y="195"/>
                    <a:pt x="193" y="151"/>
                    <a:pt x="193" y="98"/>
                  </a:cubicBezTo>
                  <a:cubicBezTo>
                    <a:pt x="193" y="42"/>
                    <a:pt x="151" y="0"/>
                    <a:pt x="98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8" name="Google Shape;6978;p55"/>
            <p:cNvSpPr/>
            <p:nvPr/>
          </p:nvSpPr>
          <p:spPr>
            <a:xfrm>
              <a:off x="2808425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0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0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9" name="Google Shape;6979;p55"/>
            <p:cNvSpPr/>
            <p:nvPr/>
          </p:nvSpPr>
          <p:spPr>
            <a:xfrm>
              <a:off x="2813974" y="3149056"/>
              <a:ext cx="8820" cy="7950"/>
            </a:xfrm>
            <a:custGeom>
              <a:avLst/>
              <a:gdLst/>
              <a:ahLst/>
              <a:cxnLst/>
              <a:rect l="l" t="t" r="r" b="b"/>
              <a:pathLst>
                <a:path w="213" h="192" extrusionOk="0">
                  <a:moveTo>
                    <a:pt x="107" y="1"/>
                  </a:moveTo>
                  <a:cubicBezTo>
                    <a:pt x="82" y="1"/>
                    <a:pt x="56" y="11"/>
                    <a:pt x="37" y="30"/>
                  </a:cubicBezTo>
                  <a:cubicBezTo>
                    <a:pt x="1" y="64"/>
                    <a:pt x="1" y="128"/>
                    <a:pt x="37" y="167"/>
                  </a:cubicBezTo>
                  <a:cubicBezTo>
                    <a:pt x="56" y="183"/>
                    <a:pt x="82" y="192"/>
                    <a:pt x="107" y="192"/>
                  </a:cubicBezTo>
                  <a:cubicBezTo>
                    <a:pt x="132" y="192"/>
                    <a:pt x="157" y="183"/>
                    <a:pt x="174" y="167"/>
                  </a:cubicBezTo>
                  <a:cubicBezTo>
                    <a:pt x="213" y="130"/>
                    <a:pt x="213" y="69"/>
                    <a:pt x="174" y="30"/>
                  </a:cubicBezTo>
                  <a:cubicBezTo>
                    <a:pt x="157" y="11"/>
                    <a:pt x="132" y="1"/>
                    <a:pt x="107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0" name="Google Shape;6980;p55"/>
            <p:cNvSpPr/>
            <p:nvPr/>
          </p:nvSpPr>
          <p:spPr>
            <a:xfrm>
              <a:off x="2870908" y="3204583"/>
              <a:ext cx="42236" cy="42194"/>
            </a:xfrm>
            <a:custGeom>
              <a:avLst/>
              <a:gdLst/>
              <a:ahLst/>
              <a:cxnLst/>
              <a:rect l="l" t="t" r="r" b="b"/>
              <a:pathLst>
                <a:path w="1020" h="1019" extrusionOk="0">
                  <a:moveTo>
                    <a:pt x="512" y="0"/>
                  </a:moveTo>
                  <a:cubicBezTo>
                    <a:pt x="233" y="0"/>
                    <a:pt x="1" y="226"/>
                    <a:pt x="1" y="508"/>
                  </a:cubicBezTo>
                  <a:cubicBezTo>
                    <a:pt x="1" y="787"/>
                    <a:pt x="233" y="1019"/>
                    <a:pt x="512" y="1019"/>
                  </a:cubicBezTo>
                  <a:cubicBezTo>
                    <a:pt x="790" y="1019"/>
                    <a:pt x="1019" y="793"/>
                    <a:pt x="1019" y="508"/>
                  </a:cubicBezTo>
                  <a:cubicBezTo>
                    <a:pt x="1019" y="226"/>
                    <a:pt x="793" y="0"/>
                    <a:pt x="5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1" name="Google Shape;6981;p55"/>
            <p:cNvSpPr/>
            <p:nvPr/>
          </p:nvSpPr>
          <p:spPr>
            <a:xfrm>
              <a:off x="2805444" y="2734408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1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3"/>
                  </a:cubicBezTo>
                  <a:cubicBezTo>
                    <a:pt x="1320" y="1098"/>
                    <a:pt x="1151" y="1067"/>
                    <a:pt x="981" y="1067"/>
                  </a:cubicBezTo>
                  <a:cubicBezTo>
                    <a:pt x="891" y="1067"/>
                    <a:pt x="800" y="1076"/>
                    <a:pt x="712" y="1092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3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9"/>
                    <a:pt x="572" y="3471"/>
                    <a:pt x="787" y="3987"/>
                  </a:cubicBezTo>
                  <a:cubicBezTo>
                    <a:pt x="811" y="4001"/>
                    <a:pt x="838" y="4007"/>
                    <a:pt x="866" y="4007"/>
                  </a:cubicBezTo>
                  <a:cubicBezTo>
                    <a:pt x="899" y="4007"/>
                    <a:pt x="934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5"/>
                    <a:pt x="2028" y="3276"/>
                  </a:cubicBezTo>
                  <a:cubicBezTo>
                    <a:pt x="2253" y="3675"/>
                    <a:pt x="2706" y="3912"/>
                    <a:pt x="3161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3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32"/>
                    <a:pt x="4034" y="1876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2" name="Google Shape;6982;p55"/>
            <p:cNvSpPr/>
            <p:nvPr/>
          </p:nvSpPr>
          <p:spPr>
            <a:xfrm>
              <a:off x="2878196" y="2757762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92"/>
                    <a:pt x="165" y="215"/>
                    <a:pt x="90" y="355"/>
                  </a:cubicBezTo>
                  <a:cubicBezTo>
                    <a:pt x="1" y="530"/>
                    <a:pt x="12" y="748"/>
                    <a:pt x="70" y="941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4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3" name="Google Shape;6983;p55"/>
            <p:cNvSpPr/>
            <p:nvPr/>
          </p:nvSpPr>
          <p:spPr>
            <a:xfrm>
              <a:off x="2886187" y="2772668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2"/>
                  </a:cubicBezTo>
                  <a:cubicBezTo>
                    <a:pt x="0" y="276"/>
                    <a:pt x="3" y="385"/>
                    <a:pt x="34" y="483"/>
                  </a:cubicBezTo>
                  <a:cubicBezTo>
                    <a:pt x="64" y="581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5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4" name="Google Shape;6984;p55"/>
            <p:cNvSpPr/>
            <p:nvPr/>
          </p:nvSpPr>
          <p:spPr>
            <a:xfrm>
              <a:off x="2898899" y="2830306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2"/>
                    <a:pt x="106" y="625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8"/>
                    <a:pt x="720" y="1186"/>
                    <a:pt x="871" y="1189"/>
                  </a:cubicBezTo>
                  <a:cubicBezTo>
                    <a:pt x="912" y="1038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5" name="Google Shape;6985;p55"/>
            <p:cNvSpPr/>
            <p:nvPr/>
          </p:nvSpPr>
          <p:spPr>
            <a:xfrm>
              <a:off x="2907677" y="28424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9"/>
                    <a:pt x="25" y="215"/>
                    <a:pt x="56" y="318"/>
                  </a:cubicBezTo>
                  <a:cubicBezTo>
                    <a:pt x="87" y="416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28"/>
                    <a:pt x="486" y="430"/>
                    <a:pt x="463" y="349"/>
                  </a:cubicBezTo>
                  <a:cubicBezTo>
                    <a:pt x="438" y="251"/>
                    <a:pt x="363" y="170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6" name="Google Shape;6986;p55"/>
            <p:cNvSpPr/>
            <p:nvPr/>
          </p:nvSpPr>
          <p:spPr>
            <a:xfrm>
              <a:off x="2848755" y="2829934"/>
              <a:ext cx="38964" cy="49979"/>
            </a:xfrm>
            <a:custGeom>
              <a:avLst/>
              <a:gdLst/>
              <a:ahLst/>
              <a:cxnLst/>
              <a:rect l="l" t="t" r="r" b="b"/>
              <a:pathLst>
                <a:path w="941" h="1207" extrusionOk="0">
                  <a:moveTo>
                    <a:pt x="940" y="1"/>
                  </a:moveTo>
                  <a:cubicBezTo>
                    <a:pt x="748" y="65"/>
                    <a:pt x="564" y="132"/>
                    <a:pt x="394" y="238"/>
                  </a:cubicBezTo>
                  <a:cubicBezTo>
                    <a:pt x="226" y="347"/>
                    <a:pt x="78" y="509"/>
                    <a:pt x="34" y="704"/>
                  </a:cubicBezTo>
                  <a:cubicBezTo>
                    <a:pt x="0" y="860"/>
                    <a:pt x="39" y="1053"/>
                    <a:pt x="84" y="1206"/>
                  </a:cubicBezTo>
                  <a:cubicBezTo>
                    <a:pt x="235" y="1198"/>
                    <a:pt x="391" y="1192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5"/>
                    <a:pt x="935" y="216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7" name="Google Shape;6987;p55"/>
            <p:cNvSpPr/>
            <p:nvPr/>
          </p:nvSpPr>
          <p:spPr>
            <a:xfrm>
              <a:off x="2856954" y="2839788"/>
              <a:ext cx="23602" cy="30062"/>
            </a:xfrm>
            <a:custGeom>
              <a:avLst/>
              <a:gdLst/>
              <a:ahLst/>
              <a:cxnLst/>
              <a:rect l="l" t="t" r="r" b="b"/>
              <a:pathLst>
                <a:path w="570" h="726" extrusionOk="0">
                  <a:moveTo>
                    <a:pt x="570" y="0"/>
                  </a:moveTo>
                  <a:lnTo>
                    <a:pt x="570" y="0"/>
                  </a:lnTo>
                  <a:cubicBezTo>
                    <a:pt x="455" y="39"/>
                    <a:pt x="338" y="78"/>
                    <a:pt x="240" y="145"/>
                  </a:cubicBezTo>
                  <a:cubicBezTo>
                    <a:pt x="140" y="209"/>
                    <a:pt x="53" y="304"/>
                    <a:pt x="26" y="424"/>
                  </a:cubicBezTo>
                  <a:cubicBezTo>
                    <a:pt x="0" y="522"/>
                    <a:pt x="26" y="636"/>
                    <a:pt x="53" y="725"/>
                  </a:cubicBezTo>
                  <a:cubicBezTo>
                    <a:pt x="143" y="723"/>
                    <a:pt x="238" y="720"/>
                    <a:pt x="316" y="675"/>
                  </a:cubicBezTo>
                  <a:cubicBezTo>
                    <a:pt x="419" y="614"/>
                    <a:pt x="475" y="494"/>
                    <a:pt x="511" y="377"/>
                  </a:cubicBezTo>
                  <a:cubicBezTo>
                    <a:pt x="544" y="257"/>
                    <a:pt x="567" y="131"/>
                    <a:pt x="5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8" name="Google Shape;6988;p55"/>
            <p:cNvSpPr/>
            <p:nvPr/>
          </p:nvSpPr>
          <p:spPr>
            <a:xfrm>
              <a:off x="2826230" y="2794158"/>
              <a:ext cx="56852" cy="31594"/>
            </a:xfrm>
            <a:custGeom>
              <a:avLst/>
              <a:gdLst/>
              <a:ahLst/>
              <a:cxnLst/>
              <a:rect l="l" t="t" r="r" b="b"/>
              <a:pathLst>
                <a:path w="1373" h="763" extrusionOk="0">
                  <a:moveTo>
                    <a:pt x="475" y="0"/>
                  </a:moveTo>
                  <a:cubicBezTo>
                    <a:pt x="472" y="0"/>
                    <a:pt x="469" y="0"/>
                    <a:pt x="466" y="0"/>
                  </a:cubicBezTo>
                  <a:cubicBezTo>
                    <a:pt x="313" y="9"/>
                    <a:pt x="137" y="95"/>
                    <a:pt x="0" y="176"/>
                  </a:cubicBezTo>
                  <a:cubicBezTo>
                    <a:pt x="45" y="318"/>
                    <a:pt x="90" y="466"/>
                    <a:pt x="193" y="572"/>
                  </a:cubicBezTo>
                  <a:cubicBezTo>
                    <a:pt x="332" y="717"/>
                    <a:pt x="547" y="759"/>
                    <a:pt x="745" y="762"/>
                  </a:cubicBezTo>
                  <a:cubicBezTo>
                    <a:pt x="768" y="762"/>
                    <a:pt x="792" y="763"/>
                    <a:pt x="815" y="763"/>
                  </a:cubicBezTo>
                  <a:cubicBezTo>
                    <a:pt x="1002" y="763"/>
                    <a:pt x="1192" y="743"/>
                    <a:pt x="1373" y="703"/>
                  </a:cubicBezTo>
                  <a:cubicBezTo>
                    <a:pt x="1264" y="536"/>
                    <a:pt x="1153" y="368"/>
                    <a:pt x="1007" y="232"/>
                  </a:cubicBezTo>
                  <a:cubicBezTo>
                    <a:pt x="864" y="97"/>
                    <a:pt x="675" y="0"/>
                    <a:pt x="47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9" name="Google Shape;6989;p55"/>
            <p:cNvSpPr/>
            <p:nvPr/>
          </p:nvSpPr>
          <p:spPr>
            <a:xfrm>
              <a:off x="2840557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5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5" y="378"/>
                    <a:pt x="412" y="378"/>
                    <a:pt x="430" y="378"/>
                  </a:cubicBezTo>
                  <a:cubicBezTo>
                    <a:pt x="517" y="378"/>
                    <a:pt x="606" y="368"/>
                    <a:pt x="689" y="349"/>
                  </a:cubicBezTo>
                  <a:cubicBezTo>
                    <a:pt x="634" y="265"/>
                    <a:pt x="578" y="182"/>
                    <a:pt x="505" y="117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0" name="Google Shape;6990;p55"/>
            <p:cNvSpPr/>
            <p:nvPr/>
          </p:nvSpPr>
          <p:spPr>
            <a:xfrm>
              <a:off x="2902336" y="2794158"/>
              <a:ext cx="56894" cy="31594"/>
            </a:xfrm>
            <a:custGeom>
              <a:avLst/>
              <a:gdLst/>
              <a:ahLst/>
              <a:cxnLst/>
              <a:rect l="l" t="t" r="r" b="b"/>
              <a:pathLst>
                <a:path w="1374" h="763" extrusionOk="0">
                  <a:moveTo>
                    <a:pt x="899" y="0"/>
                  </a:moveTo>
                  <a:cubicBezTo>
                    <a:pt x="698" y="0"/>
                    <a:pt x="509" y="97"/>
                    <a:pt x="366" y="232"/>
                  </a:cubicBezTo>
                  <a:cubicBezTo>
                    <a:pt x="218" y="368"/>
                    <a:pt x="107" y="536"/>
                    <a:pt x="1" y="703"/>
                  </a:cubicBezTo>
                  <a:cubicBezTo>
                    <a:pt x="182" y="743"/>
                    <a:pt x="372" y="763"/>
                    <a:pt x="559" y="763"/>
                  </a:cubicBezTo>
                  <a:cubicBezTo>
                    <a:pt x="582" y="763"/>
                    <a:pt x="605" y="762"/>
                    <a:pt x="628" y="762"/>
                  </a:cubicBezTo>
                  <a:cubicBezTo>
                    <a:pt x="827" y="759"/>
                    <a:pt x="1041" y="717"/>
                    <a:pt x="1181" y="572"/>
                  </a:cubicBezTo>
                  <a:cubicBezTo>
                    <a:pt x="1284" y="466"/>
                    <a:pt x="1332" y="318"/>
                    <a:pt x="1373" y="176"/>
                  </a:cubicBezTo>
                  <a:cubicBezTo>
                    <a:pt x="1237" y="95"/>
                    <a:pt x="1061" y="9"/>
                    <a:pt x="907" y="0"/>
                  </a:cubicBezTo>
                  <a:cubicBezTo>
                    <a:pt x="905" y="0"/>
                    <a:pt x="902" y="0"/>
                    <a:pt x="899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1" name="Google Shape;6991;p55"/>
            <p:cNvSpPr/>
            <p:nvPr/>
          </p:nvSpPr>
          <p:spPr>
            <a:xfrm>
              <a:off x="2916331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445" y="0"/>
                  </a:moveTo>
                  <a:cubicBezTo>
                    <a:pt x="347" y="0"/>
                    <a:pt x="255" y="52"/>
                    <a:pt x="184" y="117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86" y="368"/>
                    <a:pt x="173" y="378"/>
                    <a:pt x="259" y="378"/>
                  </a:cubicBezTo>
                  <a:cubicBezTo>
                    <a:pt x="277" y="378"/>
                    <a:pt x="295" y="378"/>
                    <a:pt x="313" y="377"/>
                  </a:cubicBezTo>
                  <a:cubicBezTo>
                    <a:pt x="416" y="374"/>
                    <a:pt x="522" y="357"/>
                    <a:pt x="592" y="285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2" name="Google Shape;6992;p55"/>
            <p:cNvSpPr/>
            <p:nvPr/>
          </p:nvSpPr>
          <p:spPr>
            <a:xfrm>
              <a:off x="2805444" y="3527432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0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2"/>
                  </a:cubicBezTo>
                  <a:cubicBezTo>
                    <a:pt x="1321" y="1097"/>
                    <a:pt x="1154" y="1066"/>
                    <a:pt x="986" y="1066"/>
                  </a:cubicBezTo>
                  <a:cubicBezTo>
                    <a:pt x="894" y="1066"/>
                    <a:pt x="802" y="1076"/>
                    <a:pt x="712" y="1091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2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8"/>
                    <a:pt x="572" y="3468"/>
                    <a:pt x="787" y="3985"/>
                  </a:cubicBezTo>
                  <a:cubicBezTo>
                    <a:pt x="812" y="4000"/>
                    <a:pt x="840" y="4006"/>
                    <a:pt x="869" y="4006"/>
                  </a:cubicBezTo>
                  <a:cubicBezTo>
                    <a:pt x="901" y="4006"/>
                    <a:pt x="935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2"/>
                    <a:pt x="2028" y="3273"/>
                  </a:cubicBezTo>
                  <a:cubicBezTo>
                    <a:pt x="2253" y="3674"/>
                    <a:pt x="2706" y="3912"/>
                    <a:pt x="3162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0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27"/>
                    <a:pt x="4034" y="1873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3" name="Google Shape;6993;p55"/>
            <p:cNvSpPr/>
            <p:nvPr/>
          </p:nvSpPr>
          <p:spPr>
            <a:xfrm>
              <a:off x="2878196" y="3550785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87"/>
                    <a:pt x="165" y="215"/>
                    <a:pt x="90" y="352"/>
                  </a:cubicBezTo>
                  <a:cubicBezTo>
                    <a:pt x="1" y="530"/>
                    <a:pt x="12" y="748"/>
                    <a:pt x="70" y="938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3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4" name="Google Shape;6994;p55"/>
            <p:cNvSpPr/>
            <p:nvPr/>
          </p:nvSpPr>
          <p:spPr>
            <a:xfrm>
              <a:off x="2886187" y="3565692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1"/>
                  </a:cubicBezTo>
                  <a:cubicBezTo>
                    <a:pt x="0" y="276"/>
                    <a:pt x="3" y="382"/>
                    <a:pt x="34" y="480"/>
                  </a:cubicBezTo>
                  <a:cubicBezTo>
                    <a:pt x="64" y="580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4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5" name="Google Shape;6995;p55"/>
            <p:cNvSpPr/>
            <p:nvPr/>
          </p:nvSpPr>
          <p:spPr>
            <a:xfrm>
              <a:off x="2898899" y="3623330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1"/>
                    <a:pt x="106" y="622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7"/>
                    <a:pt x="720" y="1186"/>
                    <a:pt x="871" y="1189"/>
                  </a:cubicBezTo>
                  <a:cubicBezTo>
                    <a:pt x="912" y="1035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6" name="Google Shape;6996;p55"/>
            <p:cNvSpPr/>
            <p:nvPr/>
          </p:nvSpPr>
          <p:spPr>
            <a:xfrm>
              <a:off x="2907677" y="36353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6"/>
                    <a:pt x="25" y="215"/>
                    <a:pt x="56" y="316"/>
                  </a:cubicBezTo>
                  <a:cubicBezTo>
                    <a:pt x="87" y="413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30"/>
                    <a:pt x="486" y="433"/>
                    <a:pt x="463" y="349"/>
                  </a:cubicBezTo>
                  <a:cubicBezTo>
                    <a:pt x="438" y="251"/>
                    <a:pt x="363" y="171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7" name="Google Shape;6997;p55"/>
            <p:cNvSpPr/>
            <p:nvPr/>
          </p:nvSpPr>
          <p:spPr>
            <a:xfrm>
              <a:off x="2848755" y="3622957"/>
              <a:ext cx="38964" cy="49855"/>
            </a:xfrm>
            <a:custGeom>
              <a:avLst/>
              <a:gdLst/>
              <a:ahLst/>
              <a:cxnLst/>
              <a:rect l="l" t="t" r="r" b="b"/>
              <a:pathLst>
                <a:path w="941" h="1204" extrusionOk="0">
                  <a:moveTo>
                    <a:pt x="940" y="1"/>
                  </a:moveTo>
                  <a:lnTo>
                    <a:pt x="940" y="1"/>
                  </a:lnTo>
                  <a:cubicBezTo>
                    <a:pt x="748" y="65"/>
                    <a:pt x="564" y="129"/>
                    <a:pt x="394" y="238"/>
                  </a:cubicBezTo>
                  <a:cubicBezTo>
                    <a:pt x="224" y="347"/>
                    <a:pt x="78" y="506"/>
                    <a:pt x="34" y="704"/>
                  </a:cubicBezTo>
                  <a:cubicBezTo>
                    <a:pt x="0" y="860"/>
                    <a:pt x="39" y="1053"/>
                    <a:pt x="84" y="1203"/>
                  </a:cubicBezTo>
                  <a:cubicBezTo>
                    <a:pt x="235" y="1198"/>
                    <a:pt x="391" y="1189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2"/>
                    <a:pt x="935" y="213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8" name="Google Shape;6998;p55"/>
            <p:cNvSpPr/>
            <p:nvPr/>
          </p:nvSpPr>
          <p:spPr>
            <a:xfrm>
              <a:off x="2856954" y="3632771"/>
              <a:ext cx="23602" cy="30103"/>
            </a:xfrm>
            <a:custGeom>
              <a:avLst/>
              <a:gdLst/>
              <a:ahLst/>
              <a:cxnLst/>
              <a:rect l="l" t="t" r="r" b="b"/>
              <a:pathLst>
                <a:path w="570" h="727" extrusionOk="0">
                  <a:moveTo>
                    <a:pt x="570" y="1"/>
                  </a:moveTo>
                  <a:lnTo>
                    <a:pt x="570" y="1"/>
                  </a:lnTo>
                  <a:cubicBezTo>
                    <a:pt x="455" y="40"/>
                    <a:pt x="338" y="79"/>
                    <a:pt x="240" y="146"/>
                  </a:cubicBezTo>
                  <a:cubicBezTo>
                    <a:pt x="140" y="210"/>
                    <a:pt x="53" y="305"/>
                    <a:pt x="26" y="425"/>
                  </a:cubicBezTo>
                  <a:cubicBezTo>
                    <a:pt x="0" y="523"/>
                    <a:pt x="26" y="637"/>
                    <a:pt x="53" y="726"/>
                  </a:cubicBezTo>
                  <a:cubicBezTo>
                    <a:pt x="143" y="724"/>
                    <a:pt x="238" y="721"/>
                    <a:pt x="316" y="676"/>
                  </a:cubicBezTo>
                  <a:cubicBezTo>
                    <a:pt x="419" y="615"/>
                    <a:pt x="475" y="495"/>
                    <a:pt x="511" y="378"/>
                  </a:cubicBezTo>
                  <a:cubicBezTo>
                    <a:pt x="544" y="258"/>
                    <a:pt x="567" y="132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9" name="Google Shape;6999;p55"/>
            <p:cNvSpPr/>
            <p:nvPr/>
          </p:nvSpPr>
          <p:spPr>
            <a:xfrm>
              <a:off x="2826230" y="3587140"/>
              <a:ext cx="56852" cy="31635"/>
            </a:xfrm>
            <a:custGeom>
              <a:avLst/>
              <a:gdLst/>
              <a:ahLst/>
              <a:cxnLst/>
              <a:rect l="l" t="t" r="r" b="b"/>
              <a:pathLst>
                <a:path w="1373" h="764" extrusionOk="0">
                  <a:moveTo>
                    <a:pt x="475" y="1"/>
                  </a:moveTo>
                  <a:cubicBezTo>
                    <a:pt x="472" y="1"/>
                    <a:pt x="469" y="1"/>
                    <a:pt x="466" y="1"/>
                  </a:cubicBezTo>
                  <a:cubicBezTo>
                    <a:pt x="313" y="9"/>
                    <a:pt x="137" y="96"/>
                    <a:pt x="0" y="177"/>
                  </a:cubicBezTo>
                  <a:cubicBezTo>
                    <a:pt x="45" y="319"/>
                    <a:pt x="90" y="467"/>
                    <a:pt x="193" y="573"/>
                  </a:cubicBezTo>
                  <a:cubicBezTo>
                    <a:pt x="332" y="718"/>
                    <a:pt x="547" y="760"/>
                    <a:pt x="745" y="763"/>
                  </a:cubicBezTo>
                  <a:cubicBezTo>
                    <a:pt x="768" y="763"/>
                    <a:pt x="792" y="764"/>
                    <a:pt x="815" y="764"/>
                  </a:cubicBezTo>
                  <a:cubicBezTo>
                    <a:pt x="1002" y="764"/>
                    <a:pt x="1192" y="744"/>
                    <a:pt x="1373" y="704"/>
                  </a:cubicBezTo>
                  <a:cubicBezTo>
                    <a:pt x="1264" y="537"/>
                    <a:pt x="1153" y="369"/>
                    <a:pt x="1007" y="233"/>
                  </a:cubicBezTo>
                  <a:cubicBezTo>
                    <a:pt x="864" y="98"/>
                    <a:pt x="675" y="1"/>
                    <a:pt x="475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0" name="Google Shape;7000;p55"/>
            <p:cNvSpPr/>
            <p:nvPr/>
          </p:nvSpPr>
          <p:spPr>
            <a:xfrm>
              <a:off x="2840557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2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0" y="377"/>
                    <a:pt x="402" y="377"/>
                    <a:pt x="415" y="377"/>
                  </a:cubicBezTo>
                  <a:cubicBezTo>
                    <a:pt x="507" y="377"/>
                    <a:pt x="601" y="368"/>
                    <a:pt x="689" y="349"/>
                  </a:cubicBezTo>
                  <a:cubicBezTo>
                    <a:pt x="634" y="265"/>
                    <a:pt x="578" y="182"/>
                    <a:pt x="505" y="115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1" name="Google Shape;7001;p55"/>
            <p:cNvSpPr/>
            <p:nvPr/>
          </p:nvSpPr>
          <p:spPr>
            <a:xfrm>
              <a:off x="2902336" y="3587140"/>
              <a:ext cx="56894" cy="31635"/>
            </a:xfrm>
            <a:custGeom>
              <a:avLst/>
              <a:gdLst/>
              <a:ahLst/>
              <a:cxnLst/>
              <a:rect l="l" t="t" r="r" b="b"/>
              <a:pathLst>
                <a:path w="1374" h="764" extrusionOk="0">
                  <a:moveTo>
                    <a:pt x="899" y="1"/>
                  </a:moveTo>
                  <a:cubicBezTo>
                    <a:pt x="698" y="1"/>
                    <a:pt x="509" y="98"/>
                    <a:pt x="366" y="233"/>
                  </a:cubicBezTo>
                  <a:cubicBezTo>
                    <a:pt x="218" y="369"/>
                    <a:pt x="107" y="537"/>
                    <a:pt x="1" y="704"/>
                  </a:cubicBezTo>
                  <a:cubicBezTo>
                    <a:pt x="182" y="744"/>
                    <a:pt x="372" y="764"/>
                    <a:pt x="559" y="764"/>
                  </a:cubicBezTo>
                  <a:cubicBezTo>
                    <a:pt x="582" y="764"/>
                    <a:pt x="605" y="763"/>
                    <a:pt x="628" y="763"/>
                  </a:cubicBezTo>
                  <a:cubicBezTo>
                    <a:pt x="827" y="760"/>
                    <a:pt x="1041" y="718"/>
                    <a:pt x="1181" y="573"/>
                  </a:cubicBezTo>
                  <a:cubicBezTo>
                    <a:pt x="1284" y="467"/>
                    <a:pt x="1332" y="319"/>
                    <a:pt x="1373" y="177"/>
                  </a:cubicBezTo>
                  <a:cubicBezTo>
                    <a:pt x="1237" y="96"/>
                    <a:pt x="1061" y="9"/>
                    <a:pt x="907" y="1"/>
                  </a:cubicBezTo>
                  <a:cubicBezTo>
                    <a:pt x="905" y="1"/>
                    <a:pt x="902" y="1"/>
                    <a:pt x="899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2" name="Google Shape;7002;p55"/>
            <p:cNvSpPr/>
            <p:nvPr/>
          </p:nvSpPr>
          <p:spPr>
            <a:xfrm>
              <a:off x="2916331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445" y="0"/>
                  </a:moveTo>
                  <a:cubicBezTo>
                    <a:pt x="347" y="0"/>
                    <a:pt x="255" y="52"/>
                    <a:pt x="184" y="115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91" y="368"/>
                    <a:pt x="184" y="377"/>
                    <a:pt x="275" y="377"/>
                  </a:cubicBezTo>
                  <a:cubicBezTo>
                    <a:pt x="287" y="377"/>
                    <a:pt x="300" y="377"/>
                    <a:pt x="313" y="377"/>
                  </a:cubicBezTo>
                  <a:cubicBezTo>
                    <a:pt x="416" y="374"/>
                    <a:pt x="522" y="357"/>
                    <a:pt x="592" y="282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3" name="Google Shape;7003;p55"/>
            <p:cNvSpPr/>
            <p:nvPr/>
          </p:nvSpPr>
          <p:spPr>
            <a:xfrm>
              <a:off x="2595884" y="2643976"/>
              <a:ext cx="661402" cy="1123096"/>
            </a:xfrm>
            <a:custGeom>
              <a:avLst/>
              <a:gdLst/>
              <a:ahLst/>
              <a:cxnLst/>
              <a:rect l="l" t="t" r="r" b="b"/>
              <a:pathLst>
                <a:path w="15973" h="27123" extrusionOk="0">
                  <a:moveTo>
                    <a:pt x="7154" y="0"/>
                  </a:moveTo>
                  <a:cubicBezTo>
                    <a:pt x="6052" y="0"/>
                    <a:pt x="4994" y="204"/>
                    <a:pt x="4021" y="578"/>
                  </a:cubicBezTo>
                  <a:cubicBezTo>
                    <a:pt x="4760" y="648"/>
                    <a:pt x="5491" y="809"/>
                    <a:pt x="6183" y="1074"/>
                  </a:cubicBezTo>
                  <a:cubicBezTo>
                    <a:pt x="9263" y="2255"/>
                    <a:pt x="11439" y="5223"/>
                    <a:pt x="12231" y="8420"/>
                  </a:cubicBezTo>
                  <a:cubicBezTo>
                    <a:pt x="13020" y="11620"/>
                    <a:pt x="12574" y="15021"/>
                    <a:pt x="11592" y="18170"/>
                  </a:cubicBezTo>
                  <a:cubicBezTo>
                    <a:pt x="10699" y="21021"/>
                    <a:pt x="9045" y="24026"/>
                    <a:pt x="6169" y="24841"/>
                  </a:cubicBezTo>
                  <a:cubicBezTo>
                    <a:pt x="5663" y="24985"/>
                    <a:pt x="5145" y="25051"/>
                    <a:pt x="4625" y="25051"/>
                  </a:cubicBezTo>
                  <a:cubicBezTo>
                    <a:pt x="3244" y="25051"/>
                    <a:pt x="1849" y="24585"/>
                    <a:pt x="645" y="23875"/>
                  </a:cubicBezTo>
                  <a:cubicBezTo>
                    <a:pt x="422" y="23747"/>
                    <a:pt x="210" y="23608"/>
                    <a:pt x="0" y="23463"/>
                  </a:cubicBezTo>
                  <a:lnTo>
                    <a:pt x="0" y="23463"/>
                  </a:lnTo>
                  <a:cubicBezTo>
                    <a:pt x="1602" y="25678"/>
                    <a:pt x="4207" y="27123"/>
                    <a:pt x="7154" y="27123"/>
                  </a:cubicBezTo>
                  <a:cubicBezTo>
                    <a:pt x="12024" y="27123"/>
                    <a:pt x="15972" y="23175"/>
                    <a:pt x="15972" y="18301"/>
                  </a:cubicBezTo>
                  <a:lnTo>
                    <a:pt x="15972" y="8822"/>
                  </a:lnTo>
                  <a:cubicBezTo>
                    <a:pt x="15972" y="3954"/>
                    <a:pt x="12024" y="0"/>
                    <a:pt x="715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4" name="Google Shape;7004;p55"/>
            <p:cNvSpPr/>
            <p:nvPr/>
          </p:nvSpPr>
          <p:spPr>
            <a:xfrm>
              <a:off x="2730704" y="2612092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67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5" name="Google Shape;7005;p55"/>
            <p:cNvSpPr/>
            <p:nvPr/>
          </p:nvSpPr>
          <p:spPr>
            <a:xfrm>
              <a:off x="2731284" y="2616606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7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6" name="Google Shape;7006;p55"/>
            <p:cNvSpPr/>
            <p:nvPr/>
          </p:nvSpPr>
          <p:spPr>
            <a:xfrm>
              <a:off x="2767888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4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4" y="4412"/>
                    <a:pt x="235" y="4412"/>
                  </a:cubicBezTo>
                  <a:cubicBezTo>
                    <a:pt x="363" y="4412"/>
                    <a:pt x="472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7" name="Google Shape;7007;p55"/>
            <p:cNvSpPr/>
            <p:nvPr/>
          </p:nvSpPr>
          <p:spPr>
            <a:xfrm>
              <a:off x="2800226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8" name="Google Shape;7008;p55"/>
            <p:cNvSpPr/>
            <p:nvPr/>
          </p:nvSpPr>
          <p:spPr>
            <a:xfrm>
              <a:off x="2832565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9" name="Google Shape;7009;p55"/>
            <p:cNvSpPr/>
            <p:nvPr/>
          </p:nvSpPr>
          <p:spPr>
            <a:xfrm>
              <a:off x="2864821" y="3764693"/>
              <a:ext cx="19296" cy="182690"/>
            </a:xfrm>
            <a:custGeom>
              <a:avLst/>
              <a:gdLst/>
              <a:ahLst/>
              <a:cxnLst/>
              <a:rect l="l" t="t" r="r" b="b"/>
              <a:pathLst>
                <a:path w="466" h="4412" extrusionOk="0">
                  <a:moveTo>
                    <a:pt x="232" y="1"/>
                  </a:moveTo>
                  <a:cubicBezTo>
                    <a:pt x="103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3" y="4412"/>
                    <a:pt x="232" y="4412"/>
                  </a:cubicBezTo>
                  <a:cubicBezTo>
                    <a:pt x="363" y="4412"/>
                    <a:pt x="466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0" name="Google Shape;7010;p55"/>
            <p:cNvSpPr/>
            <p:nvPr/>
          </p:nvSpPr>
          <p:spPr>
            <a:xfrm>
              <a:off x="2899810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5" y="4412"/>
                  </a:cubicBezTo>
                  <a:cubicBezTo>
                    <a:pt x="369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1" name="Google Shape;7011;p55"/>
            <p:cNvSpPr/>
            <p:nvPr/>
          </p:nvSpPr>
          <p:spPr>
            <a:xfrm>
              <a:off x="2932149" y="3764693"/>
              <a:ext cx="19586" cy="182690"/>
            </a:xfrm>
            <a:custGeom>
              <a:avLst/>
              <a:gdLst/>
              <a:ahLst/>
              <a:cxnLst/>
              <a:rect l="l" t="t" r="r" b="b"/>
              <a:pathLst>
                <a:path w="473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2" name="Google Shape;7012;p55"/>
            <p:cNvSpPr/>
            <p:nvPr/>
          </p:nvSpPr>
          <p:spPr>
            <a:xfrm>
              <a:off x="2964487" y="3764693"/>
              <a:ext cx="19462" cy="182690"/>
            </a:xfrm>
            <a:custGeom>
              <a:avLst/>
              <a:gdLst/>
              <a:ahLst/>
              <a:cxnLst/>
              <a:rect l="l" t="t" r="r" b="b"/>
              <a:pathLst>
                <a:path w="470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3" name="Google Shape;7013;p55"/>
            <p:cNvSpPr/>
            <p:nvPr/>
          </p:nvSpPr>
          <p:spPr>
            <a:xfrm>
              <a:off x="2996743" y="3764693"/>
              <a:ext cx="19420" cy="182690"/>
            </a:xfrm>
            <a:custGeom>
              <a:avLst/>
              <a:gdLst/>
              <a:ahLst/>
              <a:cxnLst/>
              <a:rect l="l" t="t" r="r" b="b"/>
              <a:pathLst>
                <a:path w="469" h="4412" extrusionOk="0">
                  <a:moveTo>
                    <a:pt x="234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4" y="4412"/>
                  </a:cubicBezTo>
                  <a:cubicBezTo>
                    <a:pt x="366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4" name="Google Shape;7014;p55"/>
            <p:cNvSpPr/>
            <p:nvPr/>
          </p:nvSpPr>
          <p:spPr>
            <a:xfrm>
              <a:off x="2730704" y="3729248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70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5" name="Google Shape;7015;p55"/>
            <p:cNvSpPr/>
            <p:nvPr/>
          </p:nvSpPr>
          <p:spPr>
            <a:xfrm>
              <a:off x="2731284" y="3733762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9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6" name="Google Shape;7016;p55"/>
            <p:cNvSpPr/>
            <p:nvPr/>
          </p:nvSpPr>
          <p:spPr>
            <a:xfrm>
              <a:off x="2839522" y="4211762"/>
              <a:ext cx="105962" cy="106086"/>
            </a:xfrm>
            <a:custGeom>
              <a:avLst/>
              <a:gdLst/>
              <a:ahLst/>
              <a:cxnLst/>
              <a:rect l="l" t="t" r="r" b="b"/>
              <a:pathLst>
                <a:path w="2559" h="2562" extrusionOk="0">
                  <a:moveTo>
                    <a:pt x="1281" y="0"/>
                  </a:moveTo>
                  <a:lnTo>
                    <a:pt x="0" y="1281"/>
                  </a:lnTo>
                  <a:lnTo>
                    <a:pt x="1281" y="2561"/>
                  </a:lnTo>
                  <a:lnTo>
                    <a:pt x="2558" y="128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7" name="Google Shape;7017;p55"/>
            <p:cNvSpPr/>
            <p:nvPr/>
          </p:nvSpPr>
          <p:spPr>
            <a:xfrm>
              <a:off x="2861219" y="4348860"/>
              <a:ext cx="62774" cy="62774"/>
            </a:xfrm>
            <a:custGeom>
              <a:avLst/>
              <a:gdLst/>
              <a:ahLst/>
              <a:cxnLst/>
              <a:rect l="l" t="t" r="r" b="b"/>
              <a:pathLst>
                <a:path w="1516" h="1516" extrusionOk="0">
                  <a:moveTo>
                    <a:pt x="759" y="1"/>
                  </a:moveTo>
                  <a:cubicBezTo>
                    <a:pt x="341" y="1"/>
                    <a:pt x="1" y="338"/>
                    <a:pt x="1" y="757"/>
                  </a:cubicBezTo>
                  <a:cubicBezTo>
                    <a:pt x="1" y="1175"/>
                    <a:pt x="341" y="1516"/>
                    <a:pt x="759" y="1516"/>
                  </a:cubicBezTo>
                  <a:cubicBezTo>
                    <a:pt x="1178" y="1516"/>
                    <a:pt x="1515" y="1175"/>
                    <a:pt x="1515" y="757"/>
                  </a:cubicBezTo>
                  <a:cubicBezTo>
                    <a:pt x="1515" y="338"/>
                    <a:pt x="1178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8" name="Google Shape;7018;p55"/>
            <p:cNvSpPr/>
            <p:nvPr/>
          </p:nvSpPr>
          <p:spPr>
            <a:xfrm>
              <a:off x="2869666" y="4449603"/>
              <a:ext cx="41159" cy="178756"/>
            </a:xfrm>
            <a:custGeom>
              <a:avLst/>
              <a:gdLst/>
              <a:ahLst/>
              <a:cxnLst/>
              <a:rect l="l" t="t" r="r" b="b"/>
              <a:pathLst>
                <a:path w="994" h="4317" extrusionOk="0">
                  <a:moveTo>
                    <a:pt x="0" y="1"/>
                  </a:moveTo>
                  <a:lnTo>
                    <a:pt x="0" y="4316"/>
                  </a:lnTo>
                  <a:lnTo>
                    <a:pt x="993" y="431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9" name="Google Shape;7019;p55"/>
            <p:cNvSpPr/>
            <p:nvPr/>
          </p:nvSpPr>
          <p:spPr>
            <a:xfrm>
              <a:off x="2839604" y="4244349"/>
              <a:ext cx="105879" cy="73374"/>
            </a:xfrm>
            <a:custGeom>
              <a:avLst/>
              <a:gdLst/>
              <a:ahLst/>
              <a:cxnLst/>
              <a:rect l="l" t="t" r="r" b="b"/>
              <a:pathLst>
                <a:path w="2557" h="1772" extrusionOk="0">
                  <a:moveTo>
                    <a:pt x="2065" y="0"/>
                  </a:moveTo>
                  <a:lnTo>
                    <a:pt x="1083" y="979"/>
                  </a:lnTo>
                  <a:lnTo>
                    <a:pt x="297" y="195"/>
                  </a:lnTo>
                  <a:lnTo>
                    <a:pt x="1" y="494"/>
                  </a:lnTo>
                  <a:lnTo>
                    <a:pt x="1281" y="1772"/>
                  </a:lnTo>
                  <a:lnTo>
                    <a:pt x="2556" y="494"/>
                  </a:lnTo>
                  <a:lnTo>
                    <a:pt x="206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0" name="Google Shape;7020;p55"/>
            <p:cNvSpPr/>
            <p:nvPr/>
          </p:nvSpPr>
          <p:spPr>
            <a:xfrm>
              <a:off x="2863662" y="4353374"/>
              <a:ext cx="60331" cy="58053"/>
            </a:xfrm>
            <a:custGeom>
              <a:avLst/>
              <a:gdLst/>
              <a:ahLst/>
              <a:cxnLst/>
              <a:rect l="l" t="t" r="r" b="b"/>
              <a:pathLst>
                <a:path w="1457" h="1402" extrusionOk="0">
                  <a:moveTo>
                    <a:pt x="1080" y="1"/>
                  </a:moveTo>
                  <a:lnTo>
                    <a:pt x="1080" y="1"/>
                  </a:lnTo>
                  <a:cubicBezTo>
                    <a:pt x="1116" y="87"/>
                    <a:pt x="1136" y="185"/>
                    <a:pt x="1136" y="282"/>
                  </a:cubicBezTo>
                  <a:cubicBezTo>
                    <a:pt x="1136" y="701"/>
                    <a:pt x="798" y="1038"/>
                    <a:pt x="380" y="1038"/>
                  </a:cubicBezTo>
                  <a:cubicBezTo>
                    <a:pt x="240" y="1038"/>
                    <a:pt x="112" y="1002"/>
                    <a:pt x="0" y="932"/>
                  </a:cubicBezTo>
                  <a:lnTo>
                    <a:pt x="0" y="932"/>
                  </a:lnTo>
                  <a:cubicBezTo>
                    <a:pt x="112" y="1206"/>
                    <a:pt x="382" y="1401"/>
                    <a:pt x="700" y="1401"/>
                  </a:cubicBezTo>
                  <a:cubicBezTo>
                    <a:pt x="1119" y="1401"/>
                    <a:pt x="1456" y="1064"/>
                    <a:pt x="1456" y="645"/>
                  </a:cubicBezTo>
                  <a:cubicBezTo>
                    <a:pt x="1454" y="374"/>
                    <a:pt x="1303" y="132"/>
                    <a:pt x="1080" y="1"/>
                  </a:cubicBezTo>
                  <a:close/>
                </a:path>
              </a:pathLst>
            </a:custGeom>
            <a:solidFill>
              <a:srgbClr val="FAD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1" name="Google Shape;7021;p55"/>
            <p:cNvSpPr/>
            <p:nvPr/>
          </p:nvSpPr>
          <p:spPr>
            <a:xfrm>
              <a:off x="2869666" y="4449727"/>
              <a:ext cx="41159" cy="178632"/>
            </a:xfrm>
            <a:custGeom>
              <a:avLst/>
              <a:gdLst/>
              <a:ahLst/>
              <a:cxnLst/>
              <a:rect l="l" t="t" r="r" b="b"/>
              <a:pathLst>
                <a:path w="994" h="4314" extrusionOk="0">
                  <a:moveTo>
                    <a:pt x="608" y="0"/>
                  </a:moveTo>
                  <a:lnTo>
                    <a:pt x="608" y="3920"/>
                  </a:lnTo>
                  <a:lnTo>
                    <a:pt x="0" y="3920"/>
                  </a:lnTo>
                  <a:lnTo>
                    <a:pt x="0" y="4313"/>
                  </a:lnTo>
                  <a:lnTo>
                    <a:pt x="993" y="4313"/>
                  </a:lnTo>
                  <a:lnTo>
                    <a:pt x="993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Title 5">
            <a:extLst>
              <a:ext uri="{FF2B5EF4-FFF2-40B4-BE49-F238E27FC236}">
                <a16:creationId xmlns:a16="http://schemas.microsoft.com/office/drawing/2014/main" id="{AB569D66-B1DF-F180-9848-BE8035615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2185" y="2639821"/>
            <a:ext cx="2380055" cy="640857"/>
          </a:xfrm>
        </p:spPr>
        <p:txBody>
          <a:bodyPr/>
          <a:lstStyle/>
          <a:p>
            <a:r>
              <a:rPr lang="en-US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Visit </a:t>
            </a:r>
          </a:p>
        </p:txBody>
      </p:sp>
      <p:pic>
        <p:nvPicPr>
          <p:cNvPr id="10" name="Picture 2" descr="Tour TẾT đi ĐÀ NẴNG đặc sắc và hấp dẫn nhất năm 2023">
            <a:extLst>
              <a:ext uri="{FF2B5EF4-FFF2-40B4-BE49-F238E27FC236}">
                <a16:creationId xmlns:a16="http://schemas.microsoft.com/office/drawing/2014/main" id="{9EE54E2F-2AB3-670E-17CB-B8208FAE4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88" y="344689"/>
            <a:ext cx="2751593" cy="20912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Title 5">
            <a:extLst>
              <a:ext uri="{FF2B5EF4-FFF2-40B4-BE49-F238E27FC236}">
                <a16:creationId xmlns:a16="http://schemas.microsoft.com/office/drawing/2014/main" id="{C5990E15-0BEC-7F59-4F69-E472B74ADEA8}"/>
              </a:ext>
            </a:extLst>
          </p:cNvPr>
          <p:cNvSpPr txBox="1">
            <a:spLocks/>
          </p:cNvSpPr>
          <p:nvPr/>
        </p:nvSpPr>
        <p:spPr>
          <a:xfrm>
            <a:off x="-684016" y="2830293"/>
            <a:ext cx="3025592" cy="634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7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r>
              <a:rPr lang="en-US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</a:t>
            </a:r>
          </a:p>
        </p:txBody>
      </p:sp>
      <p:sp>
        <p:nvSpPr>
          <p:cNvPr id="12" name="Title 5">
            <a:extLst>
              <a:ext uri="{FF2B5EF4-FFF2-40B4-BE49-F238E27FC236}">
                <a16:creationId xmlns:a16="http://schemas.microsoft.com/office/drawing/2014/main" id="{B0B6D679-F5A7-F25B-95CF-C4F3B2BF2CBC}"/>
              </a:ext>
            </a:extLst>
          </p:cNvPr>
          <p:cNvSpPr txBox="1">
            <a:spLocks/>
          </p:cNvSpPr>
          <p:nvPr/>
        </p:nvSpPr>
        <p:spPr>
          <a:xfrm>
            <a:off x="976605" y="3832933"/>
            <a:ext cx="2380055" cy="64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7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r>
              <a:rPr lang="en-US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relatives</a:t>
            </a:r>
          </a:p>
        </p:txBody>
      </p:sp>
      <p:sp>
        <p:nvSpPr>
          <p:cNvPr id="13" name="Title 5">
            <a:extLst>
              <a:ext uri="{FF2B5EF4-FFF2-40B4-BE49-F238E27FC236}">
                <a16:creationId xmlns:a16="http://schemas.microsoft.com/office/drawing/2014/main" id="{68EDFA53-200D-F83B-CD77-D4B200D38B36}"/>
              </a:ext>
            </a:extLst>
          </p:cNvPr>
          <p:cNvSpPr txBox="1">
            <a:spLocks/>
          </p:cNvSpPr>
          <p:nvPr/>
        </p:nvSpPr>
        <p:spPr>
          <a:xfrm>
            <a:off x="5778934" y="3799497"/>
            <a:ext cx="3025592" cy="634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7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r>
              <a:rPr lang="en-US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pagoda</a:t>
            </a:r>
          </a:p>
        </p:txBody>
      </p:sp>
      <p:pic>
        <p:nvPicPr>
          <p:cNvPr id="2" name="Picture 2" descr="Còn bao nhiêu ngày nữa đến tết Nguyên Đán 2022?">
            <a:extLst>
              <a:ext uri="{FF2B5EF4-FFF2-40B4-BE49-F238E27FC236}">
                <a16:creationId xmlns:a16="http://schemas.microsoft.com/office/drawing/2014/main" id="{99926C8E-AC25-57C8-197F-10962FD84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834" y="382445"/>
            <a:ext cx="2690700" cy="2140845"/>
          </a:xfrm>
          <a:prstGeom prst="ellipse">
            <a:avLst/>
          </a:prstGeom>
          <a:ln w="63500" cap="rnd">
            <a:solidFill>
              <a:schemeClr val="accent3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Top 99 Hình Ảnh Ngày Tết Nguyên Đán 2023 Ý Nghĩa Nhất | Hình ảnh, Ông bà,  Lì xì">
            <a:extLst>
              <a:ext uri="{FF2B5EF4-FFF2-40B4-BE49-F238E27FC236}">
                <a16:creationId xmlns:a16="http://schemas.microsoft.com/office/drawing/2014/main" id="{BB0CB021-625F-E175-6027-2A67A8CDC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610" y="244042"/>
            <a:ext cx="2806284" cy="2290844"/>
          </a:xfrm>
          <a:prstGeom prst="ellipse">
            <a:avLst/>
          </a:prstGeom>
          <a:ln w="63500" cap="rnd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BE773578-07F6-A74E-EC4B-ED01C35D317D}"/>
              </a:ext>
            </a:extLst>
          </p:cNvPr>
          <p:cNvSpPr txBox="1">
            <a:spLocks/>
          </p:cNvSpPr>
          <p:nvPr/>
        </p:nvSpPr>
        <p:spPr>
          <a:xfrm>
            <a:off x="3467950" y="3832933"/>
            <a:ext cx="2965309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7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r>
              <a:rPr lang="en-US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Lucky money</a:t>
            </a:r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5B6A0B84-4404-808F-509B-622CFE0F06A2}"/>
              </a:ext>
            </a:extLst>
          </p:cNvPr>
          <p:cNvSpPr txBox="1">
            <a:spLocks/>
          </p:cNvSpPr>
          <p:nvPr/>
        </p:nvSpPr>
        <p:spPr>
          <a:xfrm>
            <a:off x="4950605" y="2510581"/>
            <a:ext cx="2965309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7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r>
              <a:rPr lang="en-US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</a:t>
            </a:r>
          </a:p>
        </p:txBody>
      </p:sp>
    </p:spTree>
    <p:extLst>
      <p:ext uri="{BB962C8B-B14F-4D97-AF65-F5344CB8AC3E}">
        <p14:creationId xmlns:p14="http://schemas.microsoft.com/office/powerpoint/2010/main" val="701686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35802E-6 L -0.59723 -0.1910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61" y="-95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59259E-6 L 0.3243 -0.23364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15" y="-116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23457E-7 L 0.33767 -0.25772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75" y="-129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72C8932-5240-5F95-10AD-A5104FE35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1090" y="325255"/>
            <a:ext cx="6366600" cy="533727"/>
          </a:xfrm>
        </p:spPr>
        <p:txBody>
          <a:bodyPr/>
          <a:lstStyle/>
          <a:p>
            <a:pPr algn="ctr"/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Fill in the blank</a:t>
            </a:r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id="{62747A9F-1FB7-5CFD-512F-7D9DC986AD40}"/>
              </a:ext>
            </a:extLst>
          </p:cNvPr>
          <p:cNvSpPr/>
          <p:nvPr/>
        </p:nvSpPr>
        <p:spPr>
          <a:xfrm>
            <a:off x="2022763" y="1710661"/>
            <a:ext cx="6525491" cy="2687782"/>
          </a:xfrm>
          <a:prstGeom prst="cloud">
            <a:avLst/>
          </a:prstGeom>
          <a:solidFill>
            <a:schemeClr val="accent1">
              <a:alpha val="84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000" b="1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Tet is coming. We clean _____________, and go ______________. On Tet, we watch ______________. We visit relatives and get Lucky money. We go ____________ and make a wish.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1E87CC1-9B88-C12F-B1C6-C78884015409}"/>
              </a:ext>
            </a:extLst>
          </p:cNvPr>
          <p:cNvSpPr txBox="1">
            <a:spLocks/>
          </p:cNvSpPr>
          <p:nvPr/>
        </p:nvSpPr>
        <p:spPr>
          <a:xfrm>
            <a:off x="2153948" y="979243"/>
            <a:ext cx="1292154" cy="404194"/>
          </a:xfrm>
          <a:prstGeom prst="rect">
            <a:avLst/>
          </a:prstGeom>
          <a:solidFill>
            <a:schemeClr val="lt1">
              <a:alpha val="68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7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r>
              <a:rPr lang="en-US" sz="1800" i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house</a:t>
            </a: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2BD03CA4-A7AF-7C9C-32E2-CA360B1934E2}"/>
              </a:ext>
            </a:extLst>
          </p:cNvPr>
          <p:cNvSpPr txBox="1">
            <a:spLocks/>
          </p:cNvSpPr>
          <p:nvPr/>
        </p:nvSpPr>
        <p:spPr>
          <a:xfrm>
            <a:off x="3730119" y="1001899"/>
            <a:ext cx="1292154" cy="383556"/>
          </a:xfrm>
          <a:prstGeom prst="rect">
            <a:avLst/>
          </a:prstGeom>
          <a:solidFill>
            <a:schemeClr val="lt1">
              <a:alpha val="68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7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r>
              <a:rPr lang="en-US" sz="1800" i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pagoda</a:t>
            </a:r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17FD724-7878-5BD4-9828-73B655565FE9}"/>
              </a:ext>
            </a:extLst>
          </p:cNvPr>
          <p:cNvSpPr txBox="1">
            <a:spLocks/>
          </p:cNvSpPr>
          <p:nvPr/>
        </p:nvSpPr>
        <p:spPr>
          <a:xfrm>
            <a:off x="5306290" y="958460"/>
            <a:ext cx="1292154" cy="427163"/>
          </a:xfrm>
          <a:prstGeom prst="rect">
            <a:avLst/>
          </a:prstGeom>
          <a:solidFill>
            <a:schemeClr val="lt1">
              <a:alpha val="68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7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r>
              <a:rPr lang="en-US" sz="1800" i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fireworks</a:t>
            </a:r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BB9EC89F-5CF7-0C8B-A6CB-D36C5B0A1ACB}"/>
              </a:ext>
            </a:extLst>
          </p:cNvPr>
          <p:cNvSpPr txBox="1">
            <a:spLocks/>
          </p:cNvSpPr>
          <p:nvPr/>
        </p:nvSpPr>
        <p:spPr>
          <a:xfrm>
            <a:off x="6843678" y="979243"/>
            <a:ext cx="1292154" cy="427163"/>
          </a:xfrm>
          <a:prstGeom prst="rect">
            <a:avLst/>
          </a:prstGeom>
          <a:solidFill>
            <a:schemeClr val="lt1">
              <a:alpha val="68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7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Yeseva One"/>
              <a:buNone/>
              <a:defRPr sz="6000" b="0" i="0" u="none" strike="noStrike" cap="none">
                <a:solidFill>
                  <a:schemeClr val="dk2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r>
              <a:rPr lang="en-US" sz="1800" i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shopping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0.19201 0.230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01" y="115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23457E-7 L -0.38594 0.3015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306" y="150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22222E-6 L -0.20503 0.3688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60" y="18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23457E-6 L -0.025 0.4824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" y="24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0" name="Google Shape;4950;p42"/>
          <p:cNvSpPr txBox="1">
            <a:spLocks noGrp="1"/>
          </p:cNvSpPr>
          <p:nvPr>
            <p:ph type="title"/>
          </p:nvPr>
        </p:nvSpPr>
        <p:spPr>
          <a:xfrm>
            <a:off x="2290712" y="2099158"/>
            <a:ext cx="2507673" cy="7135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melon</a:t>
            </a:r>
            <a:endParaRPr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4950;p42">
            <a:extLst>
              <a:ext uri="{FF2B5EF4-FFF2-40B4-BE49-F238E27FC236}">
                <a16:creationId xmlns:a16="http://schemas.microsoft.com/office/drawing/2014/main" id="{9767FBFA-B7F9-2A64-8E3E-0245A2BB823A}"/>
              </a:ext>
            </a:extLst>
          </p:cNvPr>
          <p:cNvSpPr txBox="1">
            <a:spLocks/>
          </p:cNvSpPr>
          <p:nvPr/>
        </p:nvSpPr>
        <p:spPr>
          <a:xfrm>
            <a:off x="888082" y="492521"/>
            <a:ext cx="4655128" cy="713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Banh Chung/ Chung cake</a:t>
            </a:r>
          </a:p>
        </p:txBody>
      </p:sp>
      <p:sp>
        <p:nvSpPr>
          <p:cNvPr id="5" name="Google Shape;4950;p42">
            <a:extLst>
              <a:ext uri="{FF2B5EF4-FFF2-40B4-BE49-F238E27FC236}">
                <a16:creationId xmlns:a16="http://schemas.microsoft.com/office/drawing/2014/main" id="{EC5013E4-AD9C-CD7D-00D2-53E1BE1BA400}"/>
              </a:ext>
            </a:extLst>
          </p:cNvPr>
          <p:cNvSpPr txBox="1">
            <a:spLocks/>
          </p:cNvSpPr>
          <p:nvPr/>
        </p:nvSpPr>
        <p:spPr>
          <a:xfrm>
            <a:off x="2514814" y="3735230"/>
            <a:ext cx="3546763" cy="713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Happy Lunar Year</a:t>
            </a:r>
          </a:p>
        </p:txBody>
      </p:sp>
      <p:grpSp>
        <p:nvGrpSpPr>
          <p:cNvPr id="5102" name="Google Shape;5491;p50">
            <a:extLst>
              <a:ext uri="{FF2B5EF4-FFF2-40B4-BE49-F238E27FC236}">
                <a16:creationId xmlns:a16="http://schemas.microsoft.com/office/drawing/2014/main" id="{21B73347-87A6-50D7-13AA-B19FA0CA45AE}"/>
              </a:ext>
            </a:extLst>
          </p:cNvPr>
          <p:cNvGrpSpPr/>
          <p:nvPr/>
        </p:nvGrpSpPr>
        <p:grpSpPr>
          <a:xfrm>
            <a:off x="5896963" y="2055642"/>
            <a:ext cx="3058470" cy="2809232"/>
            <a:chOff x="3356412" y="656401"/>
            <a:chExt cx="3323938" cy="3062179"/>
          </a:xfrm>
        </p:grpSpPr>
        <p:sp>
          <p:nvSpPr>
            <p:cNvPr id="5103" name="Google Shape;5492;p50">
              <a:extLst>
                <a:ext uri="{FF2B5EF4-FFF2-40B4-BE49-F238E27FC236}">
                  <a16:creationId xmlns:a16="http://schemas.microsoft.com/office/drawing/2014/main" id="{B9DF8F40-B7F6-A9E6-C312-5E2C1D64AA54}"/>
                </a:ext>
              </a:extLst>
            </p:cNvPr>
            <p:cNvSpPr/>
            <p:nvPr/>
          </p:nvSpPr>
          <p:spPr>
            <a:xfrm rot="10090643">
              <a:off x="3543348" y="936014"/>
              <a:ext cx="2950065" cy="2130269"/>
            </a:xfrm>
            <a:custGeom>
              <a:avLst/>
              <a:gdLst/>
              <a:ahLst/>
              <a:cxnLst/>
              <a:rect l="l" t="t" r="r" b="b"/>
              <a:pathLst>
                <a:path w="28961" h="20913" extrusionOk="0">
                  <a:moveTo>
                    <a:pt x="6287" y="1"/>
                  </a:moveTo>
                  <a:cubicBezTo>
                    <a:pt x="5932" y="1"/>
                    <a:pt x="5566" y="26"/>
                    <a:pt x="5189" y="81"/>
                  </a:cubicBezTo>
                  <a:cubicBezTo>
                    <a:pt x="4090" y="243"/>
                    <a:pt x="2876" y="898"/>
                    <a:pt x="2999" y="1880"/>
                  </a:cubicBezTo>
                  <a:cubicBezTo>
                    <a:pt x="3105" y="2703"/>
                    <a:pt x="4115" y="3306"/>
                    <a:pt x="4199" y="4129"/>
                  </a:cubicBezTo>
                  <a:cubicBezTo>
                    <a:pt x="4296" y="5069"/>
                    <a:pt x="3217" y="5669"/>
                    <a:pt x="2408" y="6246"/>
                  </a:cubicBezTo>
                  <a:cubicBezTo>
                    <a:pt x="1481" y="6910"/>
                    <a:pt x="778" y="7803"/>
                    <a:pt x="388" y="8799"/>
                  </a:cubicBezTo>
                  <a:cubicBezTo>
                    <a:pt x="67" y="9619"/>
                    <a:pt x="0" y="10640"/>
                    <a:pt x="681" y="11307"/>
                  </a:cubicBezTo>
                  <a:cubicBezTo>
                    <a:pt x="1384" y="11996"/>
                    <a:pt x="2556" y="12032"/>
                    <a:pt x="3588" y="12088"/>
                  </a:cubicBezTo>
                  <a:cubicBezTo>
                    <a:pt x="4620" y="12144"/>
                    <a:pt x="5842" y="12395"/>
                    <a:pt x="6263" y="13237"/>
                  </a:cubicBezTo>
                  <a:cubicBezTo>
                    <a:pt x="6495" y="13698"/>
                    <a:pt x="6414" y="14219"/>
                    <a:pt x="6286" y="14694"/>
                  </a:cubicBezTo>
                  <a:cubicBezTo>
                    <a:pt x="5873" y="16217"/>
                    <a:pt x="5011" y="17696"/>
                    <a:pt x="5242" y="19272"/>
                  </a:cubicBezTo>
                  <a:cubicBezTo>
                    <a:pt x="5351" y="20003"/>
                    <a:pt x="5859" y="20831"/>
                    <a:pt x="6693" y="20907"/>
                  </a:cubicBezTo>
                  <a:cubicBezTo>
                    <a:pt x="6736" y="20911"/>
                    <a:pt x="6778" y="20913"/>
                    <a:pt x="6821" y="20913"/>
                  </a:cubicBezTo>
                  <a:cubicBezTo>
                    <a:pt x="7300" y="20913"/>
                    <a:pt x="7735" y="20662"/>
                    <a:pt x="8130" y="20421"/>
                  </a:cubicBezTo>
                  <a:cubicBezTo>
                    <a:pt x="9014" y="19886"/>
                    <a:pt x="9898" y="19353"/>
                    <a:pt x="10780" y="18814"/>
                  </a:cubicBezTo>
                  <a:cubicBezTo>
                    <a:pt x="11396" y="18441"/>
                    <a:pt x="12078" y="18051"/>
                    <a:pt x="12826" y="18051"/>
                  </a:cubicBezTo>
                  <a:cubicBezTo>
                    <a:pt x="12894" y="18051"/>
                    <a:pt x="12962" y="18054"/>
                    <a:pt x="13031" y="18061"/>
                  </a:cubicBezTo>
                  <a:cubicBezTo>
                    <a:pt x="14409" y="18195"/>
                    <a:pt x="15163" y="19556"/>
                    <a:pt x="16290" y="20296"/>
                  </a:cubicBezTo>
                  <a:cubicBezTo>
                    <a:pt x="16900" y="20698"/>
                    <a:pt x="17658" y="20907"/>
                    <a:pt x="18405" y="20907"/>
                  </a:cubicBezTo>
                  <a:cubicBezTo>
                    <a:pt x="18861" y="20907"/>
                    <a:pt x="19313" y="20829"/>
                    <a:pt x="19724" y="20669"/>
                  </a:cubicBezTo>
                  <a:cubicBezTo>
                    <a:pt x="20809" y="20248"/>
                    <a:pt x="21568" y="19275"/>
                    <a:pt x="21635" y="18217"/>
                  </a:cubicBezTo>
                  <a:cubicBezTo>
                    <a:pt x="21702" y="17193"/>
                    <a:pt x="21230" y="15958"/>
                    <a:pt x="22067" y="15268"/>
                  </a:cubicBezTo>
                  <a:cubicBezTo>
                    <a:pt x="22386" y="15005"/>
                    <a:pt x="22810" y="14908"/>
                    <a:pt x="23260" y="14908"/>
                  </a:cubicBezTo>
                  <a:cubicBezTo>
                    <a:pt x="23657" y="14908"/>
                    <a:pt x="24074" y="14984"/>
                    <a:pt x="24455" y="15087"/>
                  </a:cubicBezTo>
                  <a:cubicBezTo>
                    <a:pt x="25115" y="15266"/>
                    <a:pt x="25795" y="15504"/>
                    <a:pt x="26459" y="15504"/>
                  </a:cubicBezTo>
                  <a:cubicBezTo>
                    <a:pt x="26615" y="15504"/>
                    <a:pt x="26770" y="15491"/>
                    <a:pt x="26924" y="15461"/>
                  </a:cubicBezTo>
                  <a:cubicBezTo>
                    <a:pt x="28523" y="15146"/>
                    <a:pt x="28897" y="13134"/>
                    <a:pt x="27993" y="11882"/>
                  </a:cubicBezTo>
                  <a:cubicBezTo>
                    <a:pt x="27636" y="11391"/>
                    <a:pt x="27134" y="10936"/>
                    <a:pt x="27050" y="10364"/>
                  </a:cubicBezTo>
                  <a:cubicBezTo>
                    <a:pt x="26933" y="9561"/>
                    <a:pt x="27678" y="8919"/>
                    <a:pt x="28169" y="8252"/>
                  </a:cubicBezTo>
                  <a:cubicBezTo>
                    <a:pt x="28699" y="7530"/>
                    <a:pt x="28961" y="6623"/>
                    <a:pt x="28738" y="5758"/>
                  </a:cubicBezTo>
                  <a:cubicBezTo>
                    <a:pt x="28515" y="4896"/>
                    <a:pt x="27770" y="4107"/>
                    <a:pt x="26799" y="3861"/>
                  </a:cubicBezTo>
                  <a:cubicBezTo>
                    <a:pt x="26453" y="3774"/>
                    <a:pt x="26085" y="3753"/>
                    <a:pt x="25714" y="3753"/>
                  </a:cubicBezTo>
                  <a:cubicBezTo>
                    <a:pt x="25377" y="3753"/>
                    <a:pt x="25037" y="3770"/>
                    <a:pt x="24707" y="3770"/>
                  </a:cubicBezTo>
                  <a:cubicBezTo>
                    <a:pt x="24059" y="3770"/>
                    <a:pt x="23449" y="3705"/>
                    <a:pt x="22977" y="3317"/>
                  </a:cubicBezTo>
                  <a:cubicBezTo>
                    <a:pt x="22092" y="2594"/>
                    <a:pt x="22338" y="1197"/>
                    <a:pt x="21415" y="513"/>
                  </a:cubicBezTo>
                  <a:cubicBezTo>
                    <a:pt x="21056" y="247"/>
                    <a:pt x="20608" y="154"/>
                    <a:pt x="20144" y="154"/>
                  </a:cubicBezTo>
                  <a:cubicBezTo>
                    <a:pt x="19773" y="154"/>
                    <a:pt x="19392" y="213"/>
                    <a:pt x="19040" y="290"/>
                  </a:cubicBezTo>
                  <a:cubicBezTo>
                    <a:pt x="17866" y="555"/>
                    <a:pt x="16739" y="971"/>
                    <a:pt x="15709" y="1520"/>
                  </a:cubicBezTo>
                  <a:cubicBezTo>
                    <a:pt x="14785" y="2016"/>
                    <a:pt x="14375" y="2580"/>
                    <a:pt x="13700" y="2580"/>
                  </a:cubicBezTo>
                  <a:cubicBezTo>
                    <a:pt x="13436" y="2580"/>
                    <a:pt x="13131" y="2493"/>
                    <a:pt x="12738" y="2282"/>
                  </a:cubicBezTo>
                  <a:cubicBezTo>
                    <a:pt x="10646" y="1162"/>
                    <a:pt x="8693" y="1"/>
                    <a:pt x="6287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4" name="Google Shape;5493;p50">
              <a:extLst>
                <a:ext uri="{FF2B5EF4-FFF2-40B4-BE49-F238E27FC236}">
                  <a16:creationId xmlns:a16="http://schemas.microsoft.com/office/drawing/2014/main" id="{F33DA687-08E3-E0FF-9129-B60F8785FCA2}"/>
                </a:ext>
              </a:extLst>
            </p:cNvPr>
            <p:cNvSpPr/>
            <p:nvPr/>
          </p:nvSpPr>
          <p:spPr>
            <a:xfrm>
              <a:off x="3696880" y="2735315"/>
              <a:ext cx="2882500" cy="983264"/>
            </a:xfrm>
            <a:custGeom>
              <a:avLst/>
              <a:gdLst/>
              <a:ahLst/>
              <a:cxnLst/>
              <a:rect l="l" t="t" r="r" b="b"/>
              <a:pathLst>
                <a:path w="37524" h="12800" extrusionOk="0">
                  <a:moveTo>
                    <a:pt x="18762" y="0"/>
                  </a:moveTo>
                  <a:cubicBezTo>
                    <a:pt x="13785" y="0"/>
                    <a:pt x="9015" y="675"/>
                    <a:pt x="5497" y="1875"/>
                  </a:cubicBezTo>
                  <a:cubicBezTo>
                    <a:pt x="1979" y="3075"/>
                    <a:pt x="1" y="4701"/>
                    <a:pt x="1" y="6400"/>
                  </a:cubicBezTo>
                  <a:cubicBezTo>
                    <a:pt x="1" y="8096"/>
                    <a:pt x="1979" y="9725"/>
                    <a:pt x="5497" y="10925"/>
                  </a:cubicBezTo>
                  <a:cubicBezTo>
                    <a:pt x="9015" y="12125"/>
                    <a:pt x="13785" y="12800"/>
                    <a:pt x="18762" y="12800"/>
                  </a:cubicBezTo>
                  <a:cubicBezTo>
                    <a:pt x="23739" y="12800"/>
                    <a:pt x="28510" y="12125"/>
                    <a:pt x="32028" y="10925"/>
                  </a:cubicBezTo>
                  <a:cubicBezTo>
                    <a:pt x="35546" y="9725"/>
                    <a:pt x="37523" y="8096"/>
                    <a:pt x="37523" y="6400"/>
                  </a:cubicBezTo>
                  <a:cubicBezTo>
                    <a:pt x="37523" y="4701"/>
                    <a:pt x="35546" y="3075"/>
                    <a:pt x="32028" y="1875"/>
                  </a:cubicBezTo>
                  <a:cubicBezTo>
                    <a:pt x="28510" y="675"/>
                    <a:pt x="23739" y="0"/>
                    <a:pt x="187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5" name="Google Shape;5494;p50">
              <a:extLst>
                <a:ext uri="{FF2B5EF4-FFF2-40B4-BE49-F238E27FC236}">
                  <a16:creationId xmlns:a16="http://schemas.microsoft.com/office/drawing/2014/main" id="{AB2D7F15-3715-22AC-46E3-F611D3704F74}"/>
                </a:ext>
              </a:extLst>
            </p:cNvPr>
            <p:cNvSpPr/>
            <p:nvPr/>
          </p:nvSpPr>
          <p:spPr>
            <a:xfrm>
              <a:off x="3696880" y="2685154"/>
              <a:ext cx="2882500" cy="983264"/>
            </a:xfrm>
            <a:custGeom>
              <a:avLst/>
              <a:gdLst/>
              <a:ahLst/>
              <a:cxnLst/>
              <a:rect l="l" t="t" r="r" b="b"/>
              <a:pathLst>
                <a:path w="37524" h="12800" extrusionOk="0">
                  <a:moveTo>
                    <a:pt x="18762" y="0"/>
                  </a:moveTo>
                  <a:cubicBezTo>
                    <a:pt x="13785" y="0"/>
                    <a:pt x="9015" y="676"/>
                    <a:pt x="5497" y="1875"/>
                  </a:cubicBezTo>
                  <a:cubicBezTo>
                    <a:pt x="1979" y="3075"/>
                    <a:pt x="1" y="4704"/>
                    <a:pt x="1" y="6400"/>
                  </a:cubicBezTo>
                  <a:cubicBezTo>
                    <a:pt x="1" y="8096"/>
                    <a:pt x="1979" y="9726"/>
                    <a:pt x="5497" y="10925"/>
                  </a:cubicBezTo>
                  <a:cubicBezTo>
                    <a:pt x="9015" y="12125"/>
                    <a:pt x="13785" y="12800"/>
                    <a:pt x="18762" y="12800"/>
                  </a:cubicBezTo>
                  <a:cubicBezTo>
                    <a:pt x="23739" y="12800"/>
                    <a:pt x="28510" y="12125"/>
                    <a:pt x="32028" y="10925"/>
                  </a:cubicBezTo>
                  <a:cubicBezTo>
                    <a:pt x="35546" y="9726"/>
                    <a:pt x="37523" y="8096"/>
                    <a:pt x="37523" y="6400"/>
                  </a:cubicBezTo>
                  <a:cubicBezTo>
                    <a:pt x="37523" y="4704"/>
                    <a:pt x="35546" y="3075"/>
                    <a:pt x="32028" y="1875"/>
                  </a:cubicBezTo>
                  <a:cubicBezTo>
                    <a:pt x="28510" y="676"/>
                    <a:pt x="23739" y="0"/>
                    <a:pt x="18762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6" name="Google Shape;5495;p50">
              <a:extLst>
                <a:ext uri="{FF2B5EF4-FFF2-40B4-BE49-F238E27FC236}">
                  <a16:creationId xmlns:a16="http://schemas.microsoft.com/office/drawing/2014/main" id="{021EC9B1-315A-D7D8-3FBA-EB5E326A3818}"/>
                </a:ext>
              </a:extLst>
            </p:cNvPr>
            <p:cNvSpPr/>
            <p:nvPr/>
          </p:nvSpPr>
          <p:spPr>
            <a:xfrm>
              <a:off x="3573051" y="2508551"/>
              <a:ext cx="3069550" cy="1117925"/>
            </a:xfrm>
            <a:custGeom>
              <a:avLst/>
              <a:gdLst/>
              <a:ahLst/>
              <a:cxnLst/>
              <a:rect l="l" t="t" r="r" b="b"/>
              <a:pathLst>
                <a:path w="39959" h="14553" extrusionOk="0">
                  <a:moveTo>
                    <a:pt x="19981" y="1"/>
                  </a:moveTo>
                  <a:cubicBezTo>
                    <a:pt x="14680" y="1"/>
                    <a:pt x="9600" y="768"/>
                    <a:pt x="5853" y="2132"/>
                  </a:cubicBezTo>
                  <a:cubicBezTo>
                    <a:pt x="2107" y="3496"/>
                    <a:pt x="0" y="5346"/>
                    <a:pt x="0" y="7276"/>
                  </a:cubicBezTo>
                  <a:cubicBezTo>
                    <a:pt x="0" y="9207"/>
                    <a:pt x="2107" y="11057"/>
                    <a:pt x="5853" y="12421"/>
                  </a:cubicBezTo>
                  <a:cubicBezTo>
                    <a:pt x="9600" y="13785"/>
                    <a:pt x="14680" y="14552"/>
                    <a:pt x="19981" y="14552"/>
                  </a:cubicBezTo>
                  <a:cubicBezTo>
                    <a:pt x="25279" y="14552"/>
                    <a:pt x="30362" y="13785"/>
                    <a:pt x="34108" y="12421"/>
                  </a:cubicBezTo>
                  <a:cubicBezTo>
                    <a:pt x="37855" y="11057"/>
                    <a:pt x="39958" y="9207"/>
                    <a:pt x="39958" y="7276"/>
                  </a:cubicBezTo>
                  <a:cubicBezTo>
                    <a:pt x="39958" y="5346"/>
                    <a:pt x="37855" y="3496"/>
                    <a:pt x="34108" y="2132"/>
                  </a:cubicBezTo>
                  <a:cubicBezTo>
                    <a:pt x="30362" y="768"/>
                    <a:pt x="25279" y="1"/>
                    <a:pt x="199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7" name="Google Shape;5496;p50">
              <a:extLst>
                <a:ext uri="{FF2B5EF4-FFF2-40B4-BE49-F238E27FC236}">
                  <a16:creationId xmlns:a16="http://schemas.microsoft.com/office/drawing/2014/main" id="{51F637F6-25F0-4EA2-DFB3-EF6C68ACB8BA}"/>
                </a:ext>
              </a:extLst>
            </p:cNvPr>
            <p:cNvSpPr/>
            <p:nvPr/>
          </p:nvSpPr>
          <p:spPr>
            <a:xfrm>
              <a:off x="3666691" y="2543042"/>
              <a:ext cx="2882500" cy="983110"/>
            </a:xfrm>
            <a:custGeom>
              <a:avLst/>
              <a:gdLst/>
              <a:ahLst/>
              <a:cxnLst/>
              <a:rect l="l" t="t" r="r" b="b"/>
              <a:pathLst>
                <a:path w="37524" h="12798" extrusionOk="0">
                  <a:moveTo>
                    <a:pt x="18762" y="1"/>
                  </a:moveTo>
                  <a:cubicBezTo>
                    <a:pt x="13785" y="1"/>
                    <a:pt x="9014" y="673"/>
                    <a:pt x="5494" y="1873"/>
                  </a:cubicBezTo>
                  <a:cubicBezTo>
                    <a:pt x="1976" y="3072"/>
                    <a:pt x="0" y="4702"/>
                    <a:pt x="0" y="6398"/>
                  </a:cubicBezTo>
                  <a:cubicBezTo>
                    <a:pt x="0" y="8097"/>
                    <a:pt x="1976" y="9723"/>
                    <a:pt x="5494" y="10923"/>
                  </a:cubicBezTo>
                  <a:cubicBezTo>
                    <a:pt x="9014" y="12122"/>
                    <a:pt x="13785" y="12798"/>
                    <a:pt x="18762" y="12798"/>
                  </a:cubicBezTo>
                  <a:cubicBezTo>
                    <a:pt x="23736" y="12798"/>
                    <a:pt x="28509" y="12122"/>
                    <a:pt x="32027" y="10923"/>
                  </a:cubicBezTo>
                  <a:cubicBezTo>
                    <a:pt x="35545" y="9723"/>
                    <a:pt x="37523" y="8097"/>
                    <a:pt x="37523" y="6398"/>
                  </a:cubicBezTo>
                  <a:cubicBezTo>
                    <a:pt x="37523" y="4702"/>
                    <a:pt x="35545" y="3072"/>
                    <a:pt x="32027" y="1873"/>
                  </a:cubicBezTo>
                  <a:cubicBezTo>
                    <a:pt x="28509" y="673"/>
                    <a:pt x="23736" y="1"/>
                    <a:pt x="18762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8" name="Google Shape;5497;p50">
              <a:extLst>
                <a:ext uri="{FF2B5EF4-FFF2-40B4-BE49-F238E27FC236}">
                  <a16:creationId xmlns:a16="http://schemas.microsoft.com/office/drawing/2014/main" id="{CD0E8850-F42C-357C-A4DD-EA62325899F1}"/>
                </a:ext>
              </a:extLst>
            </p:cNvPr>
            <p:cNvSpPr/>
            <p:nvPr/>
          </p:nvSpPr>
          <p:spPr>
            <a:xfrm>
              <a:off x="3777231" y="2544117"/>
              <a:ext cx="2661112" cy="907445"/>
            </a:xfrm>
            <a:custGeom>
              <a:avLst/>
              <a:gdLst/>
              <a:ahLst/>
              <a:cxnLst/>
              <a:rect l="l" t="t" r="r" b="b"/>
              <a:pathLst>
                <a:path w="34642" h="11813" extrusionOk="0">
                  <a:moveTo>
                    <a:pt x="17323" y="1"/>
                  </a:moveTo>
                  <a:cubicBezTo>
                    <a:pt x="12728" y="1"/>
                    <a:pt x="8323" y="623"/>
                    <a:pt x="5073" y="1730"/>
                  </a:cubicBezTo>
                  <a:cubicBezTo>
                    <a:pt x="1825" y="2838"/>
                    <a:pt x="1" y="4339"/>
                    <a:pt x="1" y="5907"/>
                  </a:cubicBezTo>
                  <a:cubicBezTo>
                    <a:pt x="1" y="7475"/>
                    <a:pt x="1825" y="8975"/>
                    <a:pt x="5073" y="10083"/>
                  </a:cubicBezTo>
                  <a:cubicBezTo>
                    <a:pt x="8323" y="11191"/>
                    <a:pt x="12728" y="11813"/>
                    <a:pt x="17323" y="11813"/>
                  </a:cubicBezTo>
                  <a:cubicBezTo>
                    <a:pt x="21915" y="11813"/>
                    <a:pt x="26323" y="11191"/>
                    <a:pt x="29570" y="10083"/>
                  </a:cubicBezTo>
                  <a:cubicBezTo>
                    <a:pt x="32817" y="8975"/>
                    <a:pt x="34642" y="7475"/>
                    <a:pt x="34642" y="5907"/>
                  </a:cubicBezTo>
                  <a:cubicBezTo>
                    <a:pt x="34642" y="4339"/>
                    <a:pt x="32817" y="2838"/>
                    <a:pt x="29570" y="1730"/>
                  </a:cubicBezTo>
                  <a:cubicBezTo>
                    <a:pt x="26323" y="623"/>
                    <a:pt x="21915" y="1"/>
                    <a:pt x="17323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9" name="Google Shape;5498;p50">
              <a:extLst>
                <a:ext uri="{FF2B5EF4-FFF2-40B4-BE49-F238E27FC236}">
                  <a16:creationId xmlns:a16="http://schemas.microsoft.com/office/drawing/2014/main" id="{749FAB85-CF97-6196-AC2E-FAC74CB725A8}"/>
                </a:ext>
              </a:extLst>
            </p:cNvPr>
            <p:cNvSpPr/>
            <p:nvPr/>
          </p:nvSpPr>
          <p:spPr>
            <a:xfrm>
              <a:off x="4029268" y="2910151"/>
              <a:ext cx="2098808" cy="382167"/>
            </a:xfrm>
            <a:custGeom>
              <a:avLst/>
              <a:gdLst/>
              <a:ahLst/>
              <a:cxnLst/>
              <a:rect l="l" t="t" r="r" b="b"/>
              <a:pathLst>
                <a:path w="27322" h="4975" extrusionOk="0">
                  <a:moveTo>
                    <a:pt x="13662" y="1"/>
                  </a:moveTo>
                  <a:cubicBezTo>
                    <a:pt x="6116" y="1"/>
                    <a:pt x="1" y="1114"/>
                    <a:pt x="1" y="2489"/>
                  </a:cubicBezTo>
                  <a:cubicBezTo>
                    <a:pt x="1" y="3862"/>
                    <a:pt x="6116" y="4975"/>
                    <a:pt x="13662" y="4975"/>
                  </a:cubicBezTo>
                  <a:cubicBezTo>
                    <a:pt x="17283" y="4975"/>
                    <a:pt x="20757" y="4713"/>
                    <a:pt x="23321" y="4247"/>
                  </a:cubicBezTo>
                  <a:cubicBezTo>
                    <a:pt x="25882" y="3781"/>
                    <a:pt x="27321" y="3148"/>
                    <a:pt x="27321" y="2489"/>
                  </a:cubicBezTo>
                  <a:cubicBezTo>
                    <a:pt x="27321" y="1828"/>
                    <a:pt x="25882" y="1195"/>
                    <a:pt x="23321" y="729"/>
                  </a:cubicBezTo>
                  <a:cubicBezTo>
                    <a:pt x="20757" y="263"/>
                    <a:pt x="17283" y="1"/>
                    <a:pt x="13662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0" name="Google Shape;5499;p50">
              <a:extLst>
                <a:ext uri="{FF2B5EF4-FFF2-40B4-BE49-F238E27FC236}">
                  <a16:creationId xmlns:a16="http://schemas.microsoft.com/office/drawing/2014/main" id="{D70E22C1-6299-0008-7D20-B95EF0E262D3}"/>
                </a:ext>
              </a:extLst>
            </p:cNvPr>
            <p:cNvSpPr/>
            <p:nvPr/>
          </p:nvSpPr>
          <p:spPr>
            <a:xfrm>
              <a:off x="4748277" y="1204118"/>
              <a:ext cx="186129" cy="327703"/>
            </a:xfrm>
            <a:custGeom>
              <a:avLst/>
              <a:gdLst/>
              <a:ahLst/>
              <a:cxnLst/>
              <a:rect l="l" t="t" r="r" b="b"/>
              <a:pathLst>
                <a:path w="2423" h="4266" extrusionOk="0">
                  <a:moveTo>
                    <a:pt x="1628" y="1769"/>
                  </a:moveTo>
                  <a:cubicBezTo>
                    <a:pt x="1644" y="1769"/>
                    <a:pt x="1659" y="1770"/>
                    <a:pt x="1674" y="1772"/>
                  </a:cubicBezTo>
                  <a:cubicBezTo>
                    <a:pt x="1727" y="1783"/>
                    <a:pt x="1800" y="1802"/>
                    <a:pt x="1842" y="1864"/>
                  </a:cubicBezTo>
                  <a:cubicBezTo>
                    <a:pt x="1889" y="1928"/>
                    <a:pt x="1881" y="2009"/>
                    <a:pt x="1870" y="2051"/>
                  </a:cubicBezTo>
                  <a:cubicBezTo>
                    <a:pt x="1850" y="2151"/>
                    <a:pt x="1786" y="2243"/>
                    <a:pt x="1708" y="2291"/>
                  </a:cubicBezTo>
                  <a:cubicBezTo>
                    <a:pt x="1636" y="2334"/>
                    <a:pt x="1547" y="2355"/>
                    <a:pt x="1452" y="2355"/>
                  </a:cubicBezTo>
                  <a:cubicBezTo>
                    <a:pt x="1343" y="2355"/>
                    <a:pt x="1225" y="2327"/>
                    <a:pt x="1114" y="2274"/>
                  </a:cubicBezTo>
                  <a:cubicBezTo>
                    <a:pt x="1158" y="2118"/>
                    <a:pt x="1234" y="1961"/>
                    <a:pt x="1359" y="1858"/>
                  </a:cubicBezTo>
                  <a:cubicBezTo>
                    <a:pt x="1431" y="1803"/>
                    <a:pt x="1533" y="1769"/>
                    <a:pt x="1628" y="1769"/>
                  </a:cubicBezTo>
                  <a:close/>
                  <a:moveTo>
                    <a:pt x="865" y="1"/>
                  </a:moveTo>
                  <a:cubicBezTo>
                    <a:pt x="817" y="1"/>
                    <a:pt x="769" y="14"/>
                    <a:pt x="726" y="42"/>
                  </a:cubicBezTo>
                  <a:cubicBezTo>
                    <a:pt x="277" y="335"/>
                    <a:pt x="0" y="868"/>
                    <a:pt x="23" y="1401"/>
                  </a:cubicBezTo>
                  <a:cubicBezTo>
                    <a:pt x="40" y="1825"/>
                    <a:pt x="238" y="2229"/>
                    <a:pt x="553" y="2508"/>
                  </a:cubicBezTo>
                  <a:cubicBezTo>
                    <a:pt x="500" y="3066"/>
                    <a:pt x="614" y="3641"/>
                    <a:pt x="888" y="4132"/>
                  </a:cubicBezTo>
                  <a:cubicBezTo>
                    <a:pt x="935" y="4216"/>
                    <a:pt x="1024" y="4266"/>
                    <a:pt x="1114" y="4266"/>
                  </a:cubicBezTo>
                  <a:cubicBezTo>
                    <a:pt x="1155" y="4266"/>
                    <a:pt x="1200" y="4255"/>
                    <a:pt x="1239" y="4230"/>
                  </a:cubicBezTo>
                  <a:cubicBezTo>
                    <a:pt x="1365" y="4160"/>
                    <a:pt x="1409" y="4004"/>
                    <a:pt x="1340" y="3881"/>
                  </a:cubicBezTo>
                  <a:cubicBezTo>
                    <a:pt x="1158" y="3554"/>
                    <a:pt x="1061" y="3178"/>
                    <a:pt x="1055" y="2801"/>
                  </a:cubicBezTo>
                  <a:lnTo>
                    <a:pt x="1055" y="2801"/>
                  </a:lnTo>
                  <a:cubicBezTo>
                    <a:pt x="1187" y="2845"/>
                    <a:pt x="1322" y="2867"/>
                    <a:pt x="1453" y="2867"/>
                  </a:cubicBezTo>
                  <a:cubicBezTo>
                    <a:pt x="1640" y="2867"/>
                    <a:pt x="1820" y="2822"/>
                    <a:pt x="1973" y="2731"/>
                  </a:cubicBezTo>
                  <a:cubicBezTo>
                    <a:pt x="2174" y="2609"/>
                    <a:pt x="2327" y="2391"/>
                    <a:pt x="2377" y="2151"/>
                  </a:cubicBezTo>
                  <a:cubicBezTo>
                    <a:pt x="2422" y="1936"/>
                    <a:pt x="2380" y="1721"/>
                    <a:pt x="2260" y="1560"/>
                  </a:cubicBezTo>
                  <a:cubicBezTo>
                    <a:pt x="2143" y="1398"/>
                    <a:pt x="1959" y="1289"/>
                    <a:pt x="1744" y="1261"/>
                  </a:cubicBezTo>
                  <a:cubicBezTo>
                    <a:pt x="1704" y="1256"/>
                    <a:pt x="1663" y="1253"/>
                    <a:pt x="1622" y="1253"/>
                  </a:cubicBezTo>
                  <a:cubicBezTo>
                    <a:pt x="1410" y="1253"/>
                    <a:pt x="1198" y="1325"/>
                    <a:pt x="1038" y="1456"/>
                  </a:cubicBezTo>
                  <a:cubicBezTo>
                    <a:pt x="899" y="1574"/>
                    <a:pt x="782" y="1721"/>
                    <a:pt x="704" y="1903"/>
                  </a:cubicBezTo>
                  <a:cubicBezTo>
                    <a:pt x="600" y="1749"/>
                    <a:pt x="542" y="1568"/>
                    <a:pt x="536" y="1384"/>
                  </a:cubicBezTo>
                  <a:cubicBezTo>
                    <a:pt x="522" y="1024"/>
                    <a:pt x="706" y="670"/>
                    <a:pt x="1005" y="474"/>
                  </a:cubicBezTo>
                  <a:cubicBezTo>
                    <a:pt x="1125" y="396"/>
                    <a:pt x="1158" y="237"/>
                    <a:pt x="1083" y="117"/>
                  </a:cubicBezTo>
                  <a:cubicBezTo>
                    <a:pt x="1033" y="42"/>
                    <a:pt x="950" y="1"/>
                    <a:pt x="8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1" name="Google Shape;5500;p50">
              <a:extLst>
                <a:ext uri="{FF2B5EF4-FFF2-40B4-BE49-F238E27FC236}">
                  <a16:creationId xmlns:a16="http://schemas.microsoft.com/office/drawing/2014/main" id="{539DFD55-AC9C-2B22-26F5-74671DCD2ABE}"/>
                </a:ext>
              </a:extLst>
            </p:cNvPr>
            <p:cNvSpPr/>
            <p:nvPr/>
          </p:nvSpPr>
          <p:spPr>
            <a:xfrm>
              <a:off x="3977647" y="1489571"/>
              <a:ext cx="1699971" cy="1700125"/>
            </a:xfrm>
            <a:custGeom>
              <a:avLst/>
              <a:gdLst/>
              <a:ahLst/>
              <a:cxnLst/>
              <a:rect l="l" t="t" r="r" b="b"/>
              <a:pathLst>
                <a:path w="22130" h="22132" extrusionOk="0">
                  <a:moveTo>
                    <a:pt x="11065" y="0"/>
                  </a:moveTo>
                  <a:cubicBezTo>
                    <a:pt x="4955" y="0"/>
                    <a:pt x="0" y="4955"/>
                    <a:pt x="0" y="11067"/>
                  </a:cubicBezTo>
                  <a:cubicBezTo>
                    <a:pt x="0" y="17177"/>
                    <a:pt x="4955" y="22132"/>
                    <a:pt x="11065" y="22132"/>
                  </a:cubicBezTo>
                  <a:cubicBezTo>
                    <a:pt x="17177" y="22132"/>
                    <a:pt x="22129" y="17177"/>
                    <a:pt x="22129" y="11067"/>
                  </a:cubicBezTo>
                  <a:cubicBezTo>
                    <a:pt x="22129" y="4955"/>
                    <a:pt x="17177" y="0"/>
                    <a:pt x="110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2" name="Google Shape;5501;p50">
              <a:extLst>
                <a:ext uri="{FF2B5EF4-FFF2-40B4-BE49-F238E27FC236}">
                  <a16:creationId xmlns:a16="http://schemas.microsoft.com/office/drawing/2014/main" id="{434B1200-196A-53CD-ADBA-9AA690364894}"/>
                </a:ext>
              </a:extLst>
            </p:cNvPr>
            <p:cNvSpPr/>
            <p:nvPr/>
          </p:nvSpPr>
          <p:spPr>
            <a:xfrm>
              <a:off x="4079430" y="1630531"/>
              <a:ext cx="318562" cy="1442556"/>
            </a:xfrm>
            <a:custGeom>
              <a:avLst/>
              <a:gdLst/>
              <a:ahLst/>
              <a:cxnLst/>
              <a:rect l="l" t="t" r="r" b="b"/>
              <a:pathLst>
                <a:path w="4147" h="18779" extrusionOk="0">
                  <a:moveTo>
                    <a:pt x="3644" y="1"/>
                  </a:moveTo>
                  <a:cubicBezTo>
                    <a:pt x="3267" y="252"/>
                    <a:pt x="2902" y="531"/>
                    <a:pt x="2550" y="832"/>
                  </a:cubicBezTo>
                  <a:cubicBezTo>
                    <a:pt x="2257" y="1343"/>
                    <a:pt x="1998" y="1887"/>
                    <a:pt x="1797" y="2464"/>
                  </a:cubicBezTo>
                  <a:cubicBezTo>
                    <a:pt x="1577" y="3106"/>
                    <a:pt x="1440" y="3803"/>
                    <a:pt x="1468" y="4529"/>
                  </a:cubicBezTo>
                  <a:cubicBezTo>
                    <a:pt x="1482" y="4891"/>
                    <a:pt x="1546" y="5260"/>
                    <a:pt x="1663" y="5617"/>
                  </a:cubicBezTo>
                  <a:cubicBezTo>
                    <a:pt x="1716" y="5792"/>
                    <a:pt x="1800" y="5968"/>
                    <a:pt x="1881" y="6136"/>
                  </a:cubicBezTo>
                  <a:cubicBezTo>
                    <a:pt x="1965" y="6300"/>
                    <a:pt x="2051" y="6445"/>
                    <a:pt x="2135" y="6585"/>
                  </a:cubicBezTo>
                  <a:cubicBezTo>
                    <a:pt x="2299" y="6861"/>
                    <a:pt x="2430" y="7109"/>
                    <a:pt x="2483" y="7310"/>
                  </a:cubicBezTo>
                  <a:cubicBezTo>
                    <a:pt x="2536" y="7508"/>
                    <a:pt x="2514" y="7670"/>
                    <a:pt x="2433" y="7854"/>
                  </a:cubicBezTo>
                  <a:cubicBezTo>
                    <a:pt x="2352" y="8035"/>
                    <a:pt x="2193" y="8234"/>
                    <a:pt x="1992" y="8429"/>
                  </a:cubicBezTo>
                  <a:cubicBezTo>
                    <a:pt x="1794" y="8624"/>
                    <a:pt x="1557" y="8817"/>
                    <a:pt x="1301" y="9023"/>
                  </a:cubicBezTo>
                  <a:cubicBezTo>
                    <a:pt x="1030" y="9243"/>
                    <a:pt x="751" y="9525"/>
                    <a:pt x="528" y="9838"/>
                  </a:cubicBezTo>
                  <a:cubicBezTo>
                    <a:pt x="305" y="10158"/>
                    <a:pt x="101" y="10532"/>
                    <a:pt x="31" y="11007"/>
                  </a:cubicBezTo>
                  <a:cubicBezTo>
                    <a:pt x="1" y="11246"/>
                    <a:pt x="23" y="11512"/>
                    <a:pt x="101" y="11763"/>
                  </a:cubicBezTo>
                  <a:cubicBezTo>
                    <a:pt x="123" y="11827"/>
                    <a:pt x="148" y="11885"/>
                    <a:pt x="171" y="11950"/>
                  </a:cubicBezTo>
                  <a:cubicBezTo>
                    <a:pt x="199" y="12008"/>
                    <a:pt x="235" y="12064"/>
                    <a:pt x="266" y="12120"/>
                  </a:cubicBezTo>
                  <a:cubicBezTo>
                    <a:pt x="333" y="12231"/>
                    <a:pt x="416" y="12332"/>
                    <a:pt x="497" y="12415"/>
                  </a:cubicBezTo>
                  <a:cubicBezTo>
                    <a:pt x="659" y="12586"/>
                    <a:pt x="821" y="12697"/>
                    <a:pt x="952" y="12795"/>
                  </a:cubicBezTo>
                  <a:cubicBezTo>
                    <a:pt x="1086" y="12890"/>
                    <a:pt x="1189" y="12968"/>
                    <a:pt x="1256" y="13032"/>
                  </a:cubicBezTo>
                  <a:cubicBezTo>
                    <a:pt x="1317" y="13099"/>
                    <a:pt x="1348" y="13135"/>
                    <a:pt x="1376" y="13205"/>
                  </a:cubicBezTo>
                  <a:cubicBezTo>
                    <a:pt x="1404" y="13269"/>
                    <a:pt x="1421" y="13364"/>
                    <a:pt x="1426" y="13478"/>
                  </a:cubicBezTo>
                  <a:cubicBezTo>
                    <a:pt x="1440" y="13715"/>
                    <a:pt x="1395" y="14022"/>
                    <a:pt x="1379" y="14385"/>
                  </a:cubicBezTo>
                  <a:cubicBezTo>
                    <a:pt x="1340" y="15147"/>
                    <a:pt x="1529" y="15878"/>
                    <a:pt x="1797" y="16514"/>
                  </a:cubicBezTo>
                  <a:cubicBezTo>
                    <a:pt x="1909" y="16784"/>
                    <a:pt x="2032" y="17044"/>
                    <a:pt x="2163" y="17292"/>
                  </a:cubicBezTo>
                  <a:cubicBezTo>
                    <a:pt x="2776" y="17869"/>
                    <a:pt x="3446" y="18369"/>
                    <a:pt x="4146" y="18779"/>
                  </a:cubicBezTo>
                  <a:cubicBezTo>
                    <a:pt x="3959" y="18458"/>
                    <a:pt x="3781" y="18132"/>
                    <a:pt x="3611" y="17802"/>
                  </a:cubicBezTo>
                  <a:cubicBezTo>
                    <a:pt x="3047" y="16681"/>
                    <a:pt x="2489" y="15529"/>
                    <a:pt x="2592" y="14466"/>
                  </a:cubicBezTo>
                  <a:cubicBezTo>
                    <a:pt x="2612" y="14184"/>
                    <a:pt x="2670" y="13855"/>
                    <a:pt x="2668" y="13445"/>
                  </a:cubicBezTo>
                  <a:cubicBezTo>
                    <a:pt x="2662" y="13238"/>
                    <a:pt x="2637" y="13010"/>
                    <a:pt x="2550" y="12772"/>
                  </a:cubicBezTo>
                  <a:cubicBezTo>
                    <a:pt x="2470" y="12538"/>
                    <a:pt x="2308" y="12301"/>
                    <a:pt x="2146" y="12139"/>
                  </a:cubicBezTo>
                  <a:cubicBezTo>
                    <a:pt x="1817" y="11824"/>
                    <a:pt x="1527" y="11673"/>
                    <a:pt x="1412" y="11537"/>
                  </a:cubicBezTo>
                  <a:cubicBezTo>
                    <a:pt x="1309" y="11419"/>
                    <a:pt x="1287" y="11339"/>
                    <a:pt x="1298" y="11174"/>
                  </a:cubicBezTo>
                  <a:cubicBezTo>
                    <a:pt x="1317" y="11007"/>
                    <a:pt x="1412" y="10786"/>
                    <a:pt x="1560" y="10583"/>
                  </a:cubicBezTo>
                  <a:cubicBezTo>
                    <a:pt x="1708" y="10373"/>
                    <a:pt x="1884" y="10186"/>
                    <a:pt x="2107" y="9999"/>
                  </a:cubicBezTo>
                  <a:cubicBezTo>
                    <a:pt x="2347" y="9796"/>
                    <a:pt x="2609" y="9578"/>
                    <a:pt x="2863" y="9316"/>
                  </a:cubicBezTo>
                  <a:cubicBezTo>
                    <a:pt x="3114" y="9054"/>
                    <a:pt x="3376" y="8747"/>
                    <a:pt x="3544" y="8331"/>
                  </a:cubicBezTo>
                  <a:cubicBezTo>
                    <a:pt x="3717" y="7924"/>
                    <a:pt x="3742" y="7405"/>
                    <a:pt x="3602" y="6986"/>
                  </a:cubicBezTo>
                  <a:cubicBezTo>
                    <a:pt x="3474" y="6568"/>
                    <a:pt x="3256" y="6264"/>
                    <a:pt x="3083" y="5993"/>
                  </a:cubicBezTo>
                  <a:cubicBezTo>
                    <a:pt x="2997" y="5857"/>
                    <a:pt x="2913" y="5731"/>
                    <a:pt x="2843" y="5611"/>
                  </a:cubicBezTo>
                  <a:cubicBezTo>
                    <a:pt x="2776" y="5491"/>
                    <a:pt x="2712" y="5374"/>
                    <a:pt x="2665" y="5248"/>
                  </a:cubicBezTo>
                  <a:cubicBezTo>
                    <a:pt x="2559" y="5003"/>
                    <a:pt x="2489" y="4732"/>
                    <a:pt x="2458" y="4453"/>
                  </a:cubicBezTo>
                  <a:cubicBezTo>
                    <a:pt x="2389" y="3893"/>
                    <a:pt x="2461" y="3293"/>
                    <a:pt x="2598" y="2701"/>
                  </a:cubicBezTo>
                  <a:cubicBezTo>
                    <a:pt x="2737" y="2104"/>
                    <a:pt x="2955" y="1521"/>
                    <a:pt x="3209" y="938"/>
                  </a:cubicBezTo>
                  <a:cubicBezTo>
                    <a:pt x="3346" y="623"/>
                    <a:pt x="3488" y="311"/>
                    <a:pt x="3644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3" name="Google Shape;5502;p50">
              <a:extLst>
                <a:ext uri="{FF2B5EF4-FFF2-40B4-BE49-F238E27FC236}">
                  <a16:creationId xmlns:a16="http://schemas.microsoft.com/office/drawing/2014/main" id="{B89DD312-D3B3-E88E-20F4-D06FBBE8E677}"/>
                </a:ext>
              </a:extLst>
            </p:cNvPr>
            <p:cNvSpPr/>
            <p:nvPr/>
          </p:nvSpPr>
          <p:spPr>
            <a:xfrm>
              <a:off x="4366419" y="1523371"/>
              <a:ext cx="360274" cy="1660103"/>
            </a:xfrm>
            <a:custGeom>
              <a:avLst/>
              <a:gdLst/>
              <a:ahLst/>
              <a:cxnLst/>
              <a:rect l="l" t="t" r="r" b="b"/>
              <a:pathLst>
                <a:path w="4690" h="21611" extrusionOk="0">
                  <a:moveTo>
                    <a:pt x="2913" y="1"/>
                  </a:moveTo>
                  <a:cubicBezTo>
                    <a:pt x="2776" y="43"/>
                    <a:pt x="2636" y="85"/>
                    <a:pt x="2500" y="129"/>
                  </a:cubicBezTo>
                  <a:cubicBezTo>
                    <a:pt x="2151" y="673"/>
                    <a:pt x="1853" y="1254"/>
                    <a:pt x="1596" y="1853"/>
                  </a:cubicBezTo>
                  <a:cubicBezTo>
                    <a:pt x="1364" y="2409"/>
                    <a:pt x="1175" y="2983"/>
                    <a:pt x="1021" y="3572"/>
                  </a:cubicBezTo>
                  <a:cubicBezTo>
                    <a:pt x="940" y="3865"/>
                    <a:pt x="882" y="4166"/>
                    <a:pt x="829" y="4465"/>
                  </a:cubicBezTo>
                  <a:cubicBezTo>
                    <a:pt x="781" y="4766"/>
                    <a:pt x="739" y="5087"/>
                    <a:pt x="739" y="5422"/>
                  </a:cubicBezTo>
                  <a:cubicBezTo>
                    <a:pt x="739" y="5756"/>
                    <a:pt x="781" y="6113"/>
                    <a:pt x="918" y="6468"/>
                  </a:cubicBezTo>
                  <a:cubicBezTo>
                    <a:pt x="1052" y="6825"/>
                    <a:pt x="1281" y="7123"/>
                    <a:pt x="1479" y="7360"/>
                  </a:cubicBezTo>
                  <a:cubicBezTo>
                    <a:pt x="1677" y="7598"/>
                    <a:pt x="1866" y="7807"/>
                    <a:pt x="1992" y="7994"/>
                  </a:cubicBezTo>
                  <a:cubicBezTo>
                    <a:pt x="2120" y="8186"/>
                    <a:pt x="2168" y="8340"/>
                    <a:pt x="2179" y="8513"/>
                  </a:cubicBezTo>
                  <a:cubicBezTo>
                    <a:pt x="2201" y="8847"/>
                    <a:pt x="1992" y="9285"/>
                    <a:pt x="1666" y="9704"/>
                  </a:cubicBezTo>
                  <a:cubicBezTo>
                    <a:pt x="1509" y="9916"/>
                    <a:pt x="1331" y="10128"/>
                    <a:pt x="1138" y="10345"/>
                  </a:cubicBezTo>
                  <a:cubicBezTo>
                    <a:pt x="929" y="10583"/>
                    <a:pt x="725" y="10850"/>
                    <a:pt x="550" y="11135"/>
                  </a:cubicBezTo>
                  <a:cubicBezTo>
                    <a:pt x="377" y="11428"/>
                    <a:pt x="223" y="11746"/>
                    <a:pt x="126" y="12109"/>
                  </a:cubicBezTo>
                  <a:cubicBezTo>
                    <a:pt x="28" y="12466"/>
                    <a:pt x="0" y="12904"/>
                    <a:pt x="131" y="13331"/>
                  </a:cubicBezTo>
                  <a:cubicBezTo>
                    <a:pt x="162" y="13434"/>
                    <a:pt x="212" y="13534"/>
                    <a:pt x="262" y="13637"/>
                  </a:cubicBezTo>
                  <a:cubicBezTo>
                    <a:pt x="318" y="13729"/>
                    <a:pt x="368" y="13824"/>
                    <a:pt x="438" y="13911"/>
                  </a:cubicBezTo>
                  <a:cubicBezTo>
                    <a:pt x="575" y="14081"/>
                    <a:pt x="725" y="14215"/>
                    <a:pt x="857" y="14321"/>
                  </a:cubicBezTo>
                  <a:cubicBezTo>
                    <a:pt x="1133" y="14533"/>
                    <a:pt x="1331" y="14664"/>
                    <a:pt x="1462" y="14809"/>
                  </a:cubicBezTo>
                  <a:cubicBezTo>
                    <a:pt x="1741" y="15108"/>
                    <a:pt x="1903" y="15582"/>
                    <a:pt x="2014" y="16120"/>
                  </a:cubicBezTo>
                  <a:cubicBezTo>
                    <a:pt x="2076" y="16388"/>
                    <a:pt x="2112" y="16673"/>
                    <a:pt x="2165" y="16966"/>
                  </a:cubicBezTo>
                  <a:cubicBezTo>
                    <a:pt x="2221" y="17259"/>
                    <a:pt x="2279" y="17571"/>
                    <a:pt x="2357" y="17864"/>
                  </a:cubicBezTo>
                  <a:cubicBezTo>
                    <a:pt x="2678" y="19170"/>
                    <a:pt x="3236" y="20408"/>
                    <a:pt x="3981" y="21505"/>
                  </a:cubicBezTo>
                  <a:cubicBezTo>
                    <a:pt x="4218" y="21549"/>
                    <a:pt x="4453" y="21583"/>
                    <a:pt x="4690" y="21611"/>
                  </a:cubicBezTo>
                  <a:cubicBezTo>
                    <a:pt x="4023" y="20364"/>
                    <a:pt x="3563" y="19027"/>
                    <a:pt x="3337" y="17658"/>
                  </a:cubicBezTo>
                  <a:cubicBezTo>
                    <a:pt x="3289" y="17379"/>
                    <a:pt x="3261" y="17102"/>
                    <a:pt x="3231" y="16818"/>
                  </a:cubicBezTo>
                  <a:cubicBezTo>
                    <a:pt x="3206" y="16530"/>
                    <a:pt x="3178" y="16232"/>
                    <a:pt x="3130" y="15919"/>
                  </a:cubicBezTo>
                  <a:cubicBezTo>
                    <a:pt x="3086" y="15610"/>
                    <a:pt x="3027" y="15289"/>
                    <a:pt x="2913" y="14963"/>
                  </a:cubicBezTo>
                  <a:cubicBezTo>
                    <a:pt x="2795" y="14633"/>
                    <a:pt x="2628" y="14299"/>
                    <a:pt x="2383" y="14006"/>
                  </a:cubicBezTo>
                  <a:cubicBezTo>
                    <a:pt x="2126" y="13696"/>
                    <a:pt x="1825" y="13506"/>
                    <a:pt x="1646" y="13350"/>
                  </a:cubicBezTo>
                  <a:cubicBezTo>
                    <a:pt x="1456" y="13191"/>
                    <a:pt x="1387" y="13088"/>
                    <a:pt x="1345" y="12946"/>
                  </a:cubicBezTo>
                  <a:cubicBezTo>
                    <a:pt x="1306" y="12809"/>
                    <a:pt x="1303" y="12636"/>
                    <a:pt x="1362" y="12429"/>
                  </a:cubicBezTo>
                  <a:cubicBezTo>
                    <a:pt x="1417" y="12229"/>
                    <a:pt x="1523" y="12008"/>
                    <a:pt x="1652" y="11796"/>
                  </a:cubicBezTo>
                  <a:cubicBezTo>
                    <a:pt x="1783" y="11579"/>
                    <a:pt x="1931" y="11378"/>
                    <a:pt x="2109" y="11171"/>
                  </a:cubicBezTo>
                  <a:cubicBezTo>
                    <a:pt x="2302" y="10945"/>
                    <a:pt x="2503" y="10708"/>
                    <a:pt x="2692" y="10446"/>
                  </a:cubicBezTo>
                  <a:cubicBezTo>
                    <a:pt x="2879" y="10184"/>
                    <a:pt x="3060" y="9899"/>
                    <a:pt x="3200" y="9559"/>
                  </a:cubicBezTo>
                  <a:cubicBezTo>
                    <a:pt x="3337" y="9224"/>
                    <a:pt x="3440" y="8828"/>
                    <a:pt x="3392" y="8409"/>
                  </a:cubicBezTo>
                  <a:cubicBezTo>
                    <a:pt x="3376" y="8203"/>
                    <a:pt x="3320" y="8002"/>
                    <a:pt x="3242" y="7810"/>
                  </a:cubicBezTo>
                  <a:cubicBezTo>
                    <a:pt x="3161" y="7625"/>
                    <a:pt x="3060" y="7458"/>
                    <a:pt x="2952" y="7310"/>
                  </a:cubicBezTo>
                  <a:cubicBezTo>
                    <a:pt x="2737" y="7020"/>
                    <a:pt x="2505" y="6808"/>
                    <a:pt x="2321" y="6610"/>
                  </a:cubicBezTo>
                  <a:cubicBezTo>
                    <a:pt x="2134" y="6412"/>
                    <a:pt x="1995" y="6236"/>
                    <a:pt x="1903" y="6052"/>
                  </a:cubicBezTo>
                  <a:cubicBezTo>
                    <a:pt x="1808" y="5862"/>
                    <a:pt x="1755" y="5634"/>
                    <a:pt x="1733" y="5382"/>
                  </a:cubicBezTo>
                  <a:cubicBezTo>
                    <a:pt x="1688" y="4883"/>
                    <a:pt x="1766" y="4294"/>
                    <a:pt x="1836" y="3736"/>
                  </a:cubicBezTo>
                  <a:cubicBezTo>
                    <a:pt x="1914" y="3170"/>
                    <a:pt x="2037" y="2612"/>
                    <a:pt x="2184" y="2060"/>
                  </a:cubicBezTo>
                  <a:cubicBezTo>
                    <a:pt x="2371" y="1357"/>
                    <a:pt x="2614" y="673"/>
                    <a:pt x="2913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4" name="Google Shape;5503;p50">
              <a:extLst>
                <a:ext uri="{FF2B5EF4-FFF2-40B4-BE49-F238E27FC236}">
                  <a16:creationId xmlns:a16="http://schemas.microsoft.com/office/drawing/2014/main" id="{7B085BBD-F063-4DA2-8CF2-426E142283AF}"/>
                </a:ext>
              </a:extLst>
            </p:cNvPr>
            <p:cNvSpPr/>
            <p:nvPr/>
          </p:nvSpPr>
          <p:spPr>
            <a:xfrm>
              <a:off x="4652486" y="1491876"/>
              <a:ext cx="267325" cy="1696514"/>
            </a:xfrm>
            <a:custGeom>
              <a:avLst/>
              <a:gdLst/>
              <a:ahLst/>
              <a:cxnLst/>
              <a:rect l="l" t="t" r="r" b="b"/>
              <a:pathLst>
                <a:path w="3480" h="22085" extrusionOk="0">
                  <a:moveTo>
                    <a:pt x="1460" y="1"/>
                  </a:moveTo>
                  <a:lnTo>
                    <a:pt x="1460" y="1"/>
                  </a:lnTo>
                  <a:cubicBezTo>
                    <a:pt x="1314" y="9"/>
                    <a:pt x="1167" y="23"/>
                    <a:pt x="1022" y="43"/>
                  </a:cubicBezTo>
                  <a:cubicBezTo>
                    <a:pt x="782" y="489"/>
                    <a:pt x="572" y="949"/>
                    <a:pt x="397" y="1438"/>
                  </a:cubicBezTo>
                  <a:cubicBezTo>
                    <a:pt x="199" y="2021"/>
                    <a:pt x="70" y="2643"/>
                    <a:pt x="34" y="3282"/>
                  </a:cubicBezTo>
                  <a:cubicBezTo>
                    <a:pt x="0" y="3921"/>
                    <a:pt x="87" y="4579"/>
                    <a:pt x="310" y="5209"/>
                  </a:cubicBezTo>
                  <a:cubicBezTo>
                    <a:pt x="544" y="5854"/>
                    <a:pt x="899" y="6364"/>
                    <a:pt x="1080" y="6827"/>
                  </a:cubicBezTo>
                  <a:cubicBezTo>
                    <a:pt x="1247" y="7277"/>
                    <a:pt x="1270" y="7740"/>
                    <a:pt x="1172" y="8256"/>
                  </a:cubicBezTo>
                  <a:cubicBezTo>
                    <a:pt x="994" y="9294"/>
                    <a:pt x="391" y="10354"/>
                    <a:pt x="199" y="11710"/>
                  </a:cubicBezTo>
                  <a:cubicBezTo>
                    <a:pt x="182" y="11880"/>
                    <a:pt x="159" y="12050"/>
                    <a:pt x="168" y="12231"/>
                  </a:cubicBezTo>
                  <a:cubicBezTo>
                    <a:pt x="168" y="12323"/>
                    <a:pt x="168" y="12410"/>
                    <a:pt x="171" y="12502"/>
                  </a:cubicBezTo>
                  <a:lnTo>
                    <a:pt x="207" y="12773"/>
                  </a:lnTo>
                  <a:cubicBezTo>
                    <a:pt x="224" y="12957"/>
                    <a:pt x="291" y="13135"/>
                    <a:pt x="338" y="13314"/>
                  </a:cubicBezTo>
                  <a:cubicBezTo>
                    <a:pt x="388" y="13492"/>
                    <a:pt x="472" y="13665"/>
                    <a:pt x="556" y="13819"/>
                  </a:cubicBezTo>
                  <a:cubicBezTo>
                    <a:pt x="907" y="14441"/>
                    <a:pt x="1328" y="14865"/>
                    <a:pt x="1574" y="15300"/>
                  </a:cubicBezTo>
                  <a:cubicBezTo>
                    <a:pt x="2104" y="16176"/>
                    <a:pt x="2238" y="17309"/>
                    <a:pt x="2319" y="18472"/>
                  </a:cubicBezTo>
                  <a:cubicBezTo>
                    <a:pt x="2361" y="19061"/>
                    <a:pt x="2372" y="19652"/>
                    <a:pt x="2447" y="20271"/>
                  </a:cubicBezTo>
                  <a:cubicBezTo>
                    <a:pt x="2522" y="20880"/>
                    <a:pt x="2642" y="21491"/>
                    <a:pt x="2849" y="22085"/>
                  </a:cubicBezTo>
                  <a:cubicBezTo>
                    <a:pt x="3061" y="22074"/>
                    <a:pt x="3270" y="22060"/>
                    <a:pt x="3479" y="22035"/>
                  </a:cubicBezTo>
                  <a:cubicBezTo>
                    <a:pt x="3474" y="21998"/>
                    <a:pt x="3463" y="21954"/>
                    <a:pt x="3454" y="21917"/>
                  </a:cubicBezTo>
                  <a:cubicBezTo>
                    <a:pt x="3209" y="20802"/>
                    <a:pt x="3298" y="19660"/>
                    <a:pt x="3320" y="18450"/>
                  </a:cubicBezTo>
                  <a:cubicBezTo>
                    <a:pt x="3329" y="17847"/>
                    <a:pt x="3323" y="17228"/>
                    <a:pt x="3228" y="16592"/>
                  </a:cubicBezTo>
                  <a:cubicBezTo>
                    <a:pt x="3139" y="15961"/>
                    <a:pt x="2960" y="15308"/>
                    <a:pt x="2631" y="14709"/>
                  </a:cubicBezTo>
                  <a:cubicBezTo>
                    <a:pt x="2302" y="14098"/>
                    <a:pt x="1886" y="13651"/>
                    <a:pt x="1674" y="13224"/>
                  </a:cubicBezTo>
                  <a:cubicBezTo>
                    <a:pt x="1460" y="12812"/>
                    <a:pt x="1404" y="12376"/>
                    <a:pt x="1471" y="11871"/>
                  </a:cubicBezTo>
                  <a:cubicBezTo>
                    <a:pt x="1591" y="10850"/>
                    <a:pt x="2168" y="9768"/>
                    <a:pt x="2372" y="8448"/>
                  </a:cubicBezTo>
                  <a:cubicBezTo>
                    <a:pt x="2394" y="8281"/>
                    <a:pt x="2416" y="8116"/>
                    <a:pt x="2416" y="7941"/>
                  </a:cubicBezTo>
                  <a:cubicBezTo>
                    <a:pt x="2419" y="7857"/>
                    <a:pt x="2422" y="7768"/>
                    <a:pt x="2422" y="7681"/>
                  </a:cubicBezTo>
                  <a:lnTo>
                    <a:pt x="2400" y="7413"/>
                  </a:lnTo>
                  <a:cubicBezTo>
                    <a:pt x="2391" y="7235"/>
                    <a:pt x="2338" y="7062"/>
                    <a:pt x="2296" y="6883"/>
                  </a:cubicBezTo>
                  <a:cubicBezTo>
                    <a:pt x="2260" y="6705"/>
                    <a:pt x="2185" y="6537"/>
                    <a:pt x="2115" y="6381"/>
                  </a:cubicBezTo>
                  <a:cubicBezTo>
                    <a:pt x="1822" y="5753"/>
                    <a:pt x="1443" y="5307"/>
                    <a:pt x="1236" y="4841"/>
                  </a:cubicBezTo>
                  <a:cubicBezTo>
                    <a:pt x="809" y="3884"/>
                    <a:pt x="773" y="2715"/>
                    <a:pt x="1005" y="1605"/>
                  </a:cubicBezTo>
                  <a:cubicBezTo>
                    <a:pt x="1108" y="1064"/>
                    <a:pt x="1273" y="531"/>
                    <a:pt x="146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5" name="Google Shape;5504;p50">
              <a:extLst>
                <a:ext uri="{FF2B5EF4-FFF2-40B4-BE49-F238E27FC236}">
                  <a16:creationId xmlns:a16="http://schemas.microsoft.com/office/drawing/2014/main" id="{9214A0CB-7B84-C843-9DD0-26587A7FF30C}"/>
                </a:ext>
              </a:extLst>
            </p:cNvPr>
            <p:cNvSpPr/>
            <p:nvPr/>
          </p:nvSpPr>
          <p:spPr>
            <a:xfrm>
              <a:off x="4847525" y="1492951"/>
              <a:ext cx="349827" cy="1651346"/>
            </a:xfrm>
            <a:custGeom>
              <a:avLst/>
              <a:gdLst/>
              <a:ahLst/>
              <a:cxnLst/>
              <a:rect l="l" t="t" r="r" b="b"/>
              <a:pathLst>
                <a:path w="4554" h="21497" extrusionOk="0">
                  <a:moveTo>
                    <a:pt x="681" y="1"/>
                  </a:moveTo>
                  <a:cubicBezTo>
                    <a:pt x="366" y="581"/>
                    <a:pt x="159" y="1237"/>
                    <a:pt x="73" y="1906"/>
                  </a:cubicBezTo>
                  <a:cubicBezTo>
                    <a:pt x="0" y="2492"/>
                    <a:pt x="20" y="3097"/>
                    <a:pt x="145" y="3689"/>
                  </a:cubicBezTo>
                  <a:cubicBezTo>
                    <a:pt x="262" y="4286"/>
                    <a:pt x="513" y="4847"/>
                    <a:pt x="759" y="5357"/>
                  </a:cubicBezTo>
                  <a:cubicBezTo>
                    <a:pt x="1007" y="5868"/>
                    <a:pt x="1258" y="6353"/>
                    <a:pt x="1429" y="6825"/>
                  </a:cubicBezTo>
                  <a:cubicBezTo>
                    <a:pt x="1604" y="7302"/>
                    <a:pt x="1666" y="7737"/>
                    <a:pt x="1618" y="8206"/>
                  </a:cubicBezTo>
                  <a:cubicBezTo>
                    <a:pt x="1532" y="9157"/>
                    <a:pt x="1004" y="10161"/>
                    <a:pt x="812" y="11419"/>
                  </a:cubicBezTo>
                  <a:cubicBezTo>
                    <a:pt x="717" y="12047"/>
                    <a:pt x="787" y="12792"/>
                    <a:pt x="1094" y="13414"/>
                  </a:cubicBezTo>
                  <a:cubicBezTo>
                    <a:pt x="1401" y="14028"/>
                    <a:pt x="1819" y="14471"/>
                    <a:pt x="2165" y="14884"/>
                  </a:cubicBezTo>
                  <a:cubicBezTo>
                    <a:pt x="2344" y="15088"/>
                    <a:pt x="2497" y="15280"/>
                    <a:pt x="2637" y="15490"/>
                  </a:cubicBezTo>
                  <a:cubicBezTo>
                    <a:pt x="2776" y="15699"/>
                    <a:pt x="2904" y="15917"/>
                    <a:pt x="3016" y="16143"/>
                  </a:cubicBezTo>
                  <a:cubicBezTo>
                    <a:pt x="3236" y="16594"/>
                    <a:pt x="3404" y="17080"/>
                    <a:pt x="3501" y="17582"/>
                  </a:cubicBezTo>
                  <a:cubicBezTo>
                    <a:pt x="3708" y="18581"/>
                    <a:pt x="3535" y="19646"/>
                    <a:pt x="3390" y="20771"/>
                  </a:cubicBezTo>
                  <a:cubicBezTo>
                    <a:pt x="3362" y="21011"/>
                    <a:pt x="3337" y="21251"/>
                    <a:pt x="3314" y="21496"/>
                  </a:cubicBezTo>
                  <a:cubicBezTo>
                    <a:pt x="3515" y="21429"/>
                    <a:pt x="3711" y="21357"/>
                    <a:pt x="3903" y="21279"/>
                  </a:cubicBezTo>
                  <a:lnTo>
                    <a:pt x="4006" y="20891"/>
                  </a:lnTo>
                  <a:cubicBezTo>
                    <a:pt x="4149" y="20355"/>
                    <a:pt x="4302" y="19811"/>
                    <a:pt x="4411" y="19236"/>
                  </a:cubicBezTo>
                  <a:cubicBezTo>
                    <a:pt x="4522" y="18659"/>
                    <a:pt x="4553" y="18042"/>
                    <a:pt x="4495" y="17445"/>
                  </a:cubicBezTo>
                  <a:cubicBezTo>
                    <a:pt x="4439" y="16843"/>
                    <a:pt x="4288" y="16246"/>
                    <a:pt x="4051" y="15682"/>
                  </a:cubicBezTo>
                  <a:cubicBezTo>
                    <a:pt x="3825" y="15121"/>
                    <a:pt x="3476" y="14577"/>
                    <a:pt x="3114" y="14120"/>
                  </a:cubicBezTo>
                  <a:cubicBezTo>
                    <a:pt x="2762" y="13665"/>
                    <a:pt x="2419" y="13269"/>
                    <a:pt x="2240" y="12870"/>
                  </a:cubicBezTo>
                  <a:cubicBezTo>
                    <a:pt x="2067" y="12485"/>
                    <a:pt x="2023" y="12069"/>
                    <a:pt x="2087" y="11595"/>
                  </a:cubicBezTo>
                  <a:cubicBezTo>
                    <a:pt x="2204" y="10635"/>
                    <a:pt x="2737" y="9592"/>
                    <a:pt x="2832" y="8303"/>
                  </a:cubicBezTo>
                  <a:lnTo>
                    <a:pt x="2840" y="8058"/>
                  </a:lnTo>
                  <a:lnTo>
                    <a:pt x="2832" y="7812"/>
                  </a:lnTo>
                  <a:cubicBezTo>
                    <a:pt x="2826" y="7648"/>
                    <a:pt x="2798" y="7480"/>
                    <a:pt x="2770" y="7318"/>
                  </a:cubicBezTo>
                  <a:cubicBezTo>
                    <a:pt x="2712" y="6995"/>
                    <a:pt x="2603" y="6691"/>
                    <a:pt x="2483" y="6409"/>
                  </a:cubicBezTo>
                  <a:cubicBezTo>
                    <a:pt x="2240" y="5843"/>
                    <a:pt x="1928" y="5354"/>
                    <a:pt x="1646" y="4889"/>
                  </a:cubicBezTo>
                  <a:cubicBezTo>
                    <a:pt x="1507" y="4654"/>
                    <a:pt x="1370" y="4425"/>
                    <a:pt x="1256" y="4191"/>
                  </a:cubicBezTo>
                  <a:cubicBezTo>
                    <a:pt x="1200" y="4071"/>
                    <a:pt x="1144" y="3957"/>
                    <a:pt x="1097" y="3840"/>
                  </a:cubicBezTo>
                  <a:cubicBezTo>
                    <a:pt x="1049" y="3720"/>
                    <a:pt x="1002" y="3602"/>
                    <a:pt x="963" y="3480"/>
                  </a:cubicBezTo>
                  <a:cubicBezTo>
                    <a:pt x="795" y="2994"/>
                    <a:pt x="712" y="2473"/>
                    <a:pt x="703" y="1945"/>
                  </a:cubicBezTo>
                  <a:cubicBezTo>
                    <a:pt x="684" y="1304"/>
                    <a:pt x="784" y="654"/>
                    <a:pt x="993" y="32"/>
                  </a:cubicBezTo>
                  <a:cubicBezTo>
                    <a:pt x="890" y="18"/>
                    <a:pt x="784" y="6"/>
                    <a:pt x="681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6" name="Google Shape;5505;p50">
              <a:extLst>
                <a:ext uri="{FF2B5EF4-FFF2-40B4-BE49-F238E27FC236}">
                  <a16:creationId xmlns:a16="http://schemas.microsoft.com/office/drawing/2014/main" id="{6EB2747F-3745-B6B5-CA82-F1C8F495FA90}"/>
                </a:ext>
              </a:extLst>
            </p:cNvPr>
            <p:cNvSpPr/>
            <p:nvPr/>
          </p:nvSpPr>
          <p:spPr>
            <a:xfrm>
              <a:off x="5090958" y="1536890"/>
              <a:ext cx="431023" cy="1474973"/>
            </a:xfrm>
            <a:custGeom>
              <a:avLst/>
              <a:gdLst/>
              <a:ahLst/>
              <a:cxnLst/>
              <a:rect l="l" t="t" r="r" b="b"/>
              <a:pathLst>
                <a:path w="5611" h="19201" extrusionOk="0">
                  <a:moveTo>
                    <a:pt x="221" y="1"/>
                  </a:moveTo>
                  <a:cubicBezTo>
                    <a:pt x="62" y="609"/>
                    <a:pt x="0" y="1259"/>
                    <a:pt x="31" y="1903"/>
                  </a:cubicBezTo>
                  <a:cubicBezTo>
                    <a:pt x="56" y="2392"/>
                    <a:pt x="145" y="2883"/>
                    <a:pt x="279" y="3354"/>
                  </a:cubicBezTo>
                  <a:cubicBezTo>
                    <a:pt x="413" y="3823"/>
                    <a:pt x="583" y="4264"/>
                    <a:pt x="737" y="4696"/>
                  </a:cubicBezTo>
                  <a:cubicBezTo>
                    <a:pt x="890" y="5126"/>
                    <a:pt x="1030" y="5547"/>
                    <a:pt x="1116" y="5951"/>
                  </a:cubicBezTo>
                  <a:cubicBezTo>
                    <a:pt x="1197" y="6361"/>
                    <a:pt x="1222" y="6746"/>
                    <a:pt x="1161" y="7115"/>
                  </a:cubicBezTo>
                  <a:cubicBezTo>
                    <a:pt x="1130" y="7296"/>
                    <a:pt x="1072" y="7519"/>
                    <a:pt x="1021" y="7784"/>
                  </a:cubicBezTo>
                  <a:cubicBezTo>
                    <a:pt x="974" y="8044"/>
                    <a:pt x="946" y="8392"/>
                    <a:pt x="1027" y="8724"/>
                  </a:cubicBezTo>
                  <a:cubicBezTo>
                    <a:pt x="1102" y="9059"/>
                    <a:pt x="1267" y="9352"/>
                    <a:pt x="1448" y="9586"/>
                  </a:cubicBezTo>
                  <a:cubicBezTo>
                    <a:pt x="1632" y="9824"/>
                    <a:pt x="1830" y="10010"/>
                    <a:pt x="2026" y="10178"/>
                  </a:cubicBezTo>
                  <a:cubicBezTo>
                    <a:pt x="2416" y="10510"/>
                    <a:pt x="2801" y="10764"/>
                    <a:pt x="3086" y="11029"/>
                  </a:cubicBezTo>
                  <a:cubicBezTo>
                    <a:pt x="3384" y="11299"/>
                    <a:pt x="3638" y="11620"/>
                    <a:pt x="3847" y="11963"/>
                  </a:cubicBezTo>
                  <a:cubicBezTo>
                    <a:pt x="4269" y="12661"/>
                    <a:pt x="4489" y="13467"/>
                    <a:pt x="4467" y="14307"/>
                  </a:cubicBezTo>
                  <a:cubicBezTo>
                    <a:pt x="4450" y="15155"/>
                    <a:pt x="4235" y="16034"/>
                    <a:pt x="3973" y="16921"/>
                  </a:cubicBezTo>
                  <a:cubicBezTo>
                    <a:pt x="3761" y="17671"/>
                    <a:pt x="3541" y="18433"/>
                    <a:pt x="3351" y="19200"/>
                  </a:cubicBezTo>
                  <a:cubicBezTo>
                    <a:pt x="3440" y="19133"/>
                    <a:pt x="3524" y="19063"/>
                    <a:pt x="3608" y="18994"/>
                  </a:cubicBezTo>
                  <a:cubicBezTo>
                    <a:pt x="3937" y="18385"/>
                    <a:pt x="4249" y="17766"/>
                    <a:pt x="4562" y="17144"/>
                  </a:cubicBezTo>
                  <a:cubicBezTo>
                    <a:pt x="4963" y="16296"/>
                    <a:pt x="5354" y="15395"/>
                    <a:pt x="5477" y="14382"/>
                  </a:cubicBezTo>
                  <a:cubicBezTo>
                    <a:pt x="5611" y="13367"/>
                    <a:pt x="5407" y="12279"/>
                    <a:pt x="4910" y="11358"/>
                  </a:cubicBezTo>
                  <a:cubicBezTo>
                    <a:pt x="4662" y="10898"/>
                    <a:pt x="4338" y="10476"/>
                    <a:pt x="3962" y="10103"/>
                  </a:cubicBezTo>
                  <a:cubicBezTo>
                    <a:pt x="3569" y="9731"/>
                    <a:pt x="3178" y="9472"/>
                    <a:pt x="2860" y="9196"/>
                  </a:cubicBezTo>
                  <a:cubicBezTo>
                    <a:pt x="2536" y="8931"/>
                    <a:pt x="2319" y="8663"/>
                    <a:pt x="2260" y="8426"/>
                  </a:cubicBezTo>
                  <a:cubicBezTo>
                    <a:pt x="2229" y="8306"/>
                    <a:pt x="2224" y="8178"/>
                    <a:pt x="2252" y="7982"/>
                  </a:cubicBezTo>
                  <a:cubicBezTo>
                    <a:pt x="2277" y="7790"/>
                    <a:pt x="2338" y="7561"/>
                    <a:pt x="2369" y="7282"/>
                  </a:cubicBezTo>
                  <a:cubicBezTo>
                    <a:pt x="2430" y="6724"/>
                    <a:pt x="2361" y="6169"/>
                    <a:pt x="2215" y="5678"/>
                  </a:cubicBezTo>
                  <a:cubicBezTo>
                    <a:pt x="2073" y="5181"/>
                    <a:pt x="1870" y="4732"/>
                    <a:pt x="1669" y="4305"/>
                  </a:cubicBezTo>
                  <a:cubicBezTo>
                    <a:pt x="1459" y="3881"/>
                    <a:pt x="1256" y="3474"/>
                    <a:pt x="1072" y="3069"/>
                  </a:cubicBezTo>
                  <a:cubicBezTo>
                    <a:pt x="890" y="2668"/>
                    <a:pt x="751" y="2252"/>
                    <a:pt x="653" y="1817"/>
                  </a:cubicBezTo>
                  <a:cubicBezTo>
                    <a:pt x="519" y="1259"/>
                    <a:pt x="461" y="679"/>
                    <a:pt x="466" y="90"/>
                  </a:cubicBezTo>
                  <a:cubicBezTo>
                    <a:pt x="388" y="59"/>
                    <a:pt x="304" y="29"/>
                    <a:pt x="221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7" name="Google Shape;5506;p50">
              <a:extLst>
                <a:ext uri="{FF2B5EF4-FFF2-40B4-BE49-F238E27FC236}">
                  <a16:creationId xmlns:a16="http://schemas.microsoft.com/office/drawing/2014/main" id="{4B571874-284B-D697-5322-4CFA760BD178}"/>
                </a:ext>
              </a:extLst>
            </p:cNvPr>
            <p:cNvSpPr/>
            <p:nvPr/>
          </p:nvSpPr>
          <p:spPr>
            <a:xfrm>
              <a:off x="5250815" y="1618547"/>
              <a:ext cx="417580" cy="1004927"/>
            </a:xfrm>
            <a:custGeom>
              <a:avLst/>
              <a:gdLst/>
              <a:ahLst/>
              <a:cxnLst/>
              <a:rect l="l" t="t" r="r" b="b"/>
              <a:pathLst>
                <a:path w="5436" h="13082" extrusionOk="0">
                  <a:moveTo>
                    <a:pt x="360" y="1"/>
                  </a:moveTo>
                  <a:cubicBezTo>
                    <a:pt x="277" y="282"/>
                    <a:pt x="207" y="573"/>
                    <a:pt x="151" y="868"/>
                  </a:cubicBezTo>
                  <a:cubicBezTo>
                    <a:pt x="3" y="1680"/>
                    <a:pt x="1" y="2587"/>
                    <a:pt x="346" y="3446"/>
                  </a:cubicBezTo>
                  <a:cubicBezTo>
                    <a:pt x="386" y="3555"/>
                    <a:pt x="433" y="3658"/>
                    <a:pt x="489" y="3758"/>
                  </a:cubicBezTo>
                  <a:cubicBezTo>
                    <a:pt x="542" y="3862"/>
                    <a:pt x="595" y="3965"/>
                    <a:pt x="656" y="4060"/>
                  </a:cubicBezTo>
                  <a:cubicBezTo>
                    <a:pt x="779" y="4247"/>
                    <a:pt x="904" y="4414"/>
                    <a:pt x="1016" y="4573"/>
                  </a:cubicBezTo>
                  <a:cubicBezTo>
                    <a:pt x="1242" y="4894"/>
                    <a:pt x="1395" y="5139"/>
                    <a:pt x="1435" y="5404"/>
                  </a:cubicBezTo>
                  <a:cubicBezTo>
                    <a:pt x="1488" y="5683"/>
                    <a:pt x="1474" y="6052"/>
                    <a:pt x="1476" y="6479"/>
                  </a:cubicBezTo>
                  <a:cubicBezTo>
                    <a:pt x="1479" y="6696"/>
                    <a:pt x="1493" y="6933"/>
                    <a:pt x="1546" y="7184"/>
                  </a:cubicBezTo>
                  <a:cubicBezTo>
                    <a:pt x="1594" y="7435"/>
                    <a:pt x="1697" y="7706"/>
                    <a:pt x="1828" y="7929"/>
                  </a:cubicBezTo>
                  <a:cubicBezTo>
                    <a:pt x="2096" y="8384"/>
                    <a:pt x="2439" y="8691"/>
                    <a:pt x="2729" y="8967"/>
                  </a:cubicBezTo>
                  <a:cubicBezTo>
                    <a:pt x="2877" y="9101"/>
                    <a:pt x="3011" y="9224"/>
                    <a:pt x="3128" y="9355"/>
                  </a:cubicBezTo>
                  <a:lnTo>
                    <a:pt x="3315" y="9553"/>
                  </a:lnTo>
                  <a:lnTo>
                    <a:pt x="3485" y="9762"/>
                  </a:lnTo>
                  <a:cubicBezTo>
                    <a:pt x="3719" y="10035"/>
                    <a:pt x="3912" y="10342"/>
                    <a:pt x="4099" y="10658"/>
                  </a:cubicBezTo>
                  <a:cubicBezTo>
                    <a:pt x="4266" y="10978"/>
                    <a:pt x="4434" y="11308"/>
                    <a:pt x="4556" y="11656"/>
                  </a:cubicBezTo>
                  <a:cubicBezTo>
                    <a:pt x="4726" y="12114"/>
                    <a:pt x="4849" y="12594"/>
                    <a:pt x="4925" y="13082"/>
                  </a:cubicBezTo>
                  <a:cubicBezTo>
                    <a:pt x="5162" y="12412"/>
                    <a:pt x="5329" y="11726"/>
                    <a:pt x="5435" y="11034"/>
                  </a:cubicBezTo>
                  <a:cubicBezTo>
                    <a:pt x="5229" y="10323"/>
                    <a:pt x="4897" y="9634"/>
                    <a:pt x="4453" y="9031"/>
                  </a:cubicBezTo>
                  <a:lnTo>
                    <a:pt x="4258" y="8766"/>
                  </a:lnTo>
                  <a:lnTo>
                    <a:pt x="4043" y="8518"/>
                  </a:lnTo>
                  <a:cubicBezTo>
                    <a:pt x="3901" y="8348"/>
                    <a:pt x="3747" y="8200"/>
                    <a:pt x="3608" y="8060"/>
                  </a:cubicBezTo>
                  <a:cubicBezTo>
                    <a:pt x="3320" y="7784"/>
                    <a:pt x="3078" y="7536"/>
                    <a:pt x="2944" y="7296"/>
                  </a:cubicBezTo>
                  <a:cubicBezTo>
                    <a:pt x="2874" y="7173"/>
                    <a:pt x="2832" y="7070"/>
                    <a:pt x="2802" y="6930"/>
                  </a:cubicBezTo>
                  <a:cubicBezTo>
                    <a:pt x="2765" y="6791"/>
                    <a:pt x="2757" y="6626"/>
                    <a:pt x="2746" y="6445"/>
                  </a:cubicBezTo>
                  <a:cubicBezTo>
                    <a:pt x="2721" y="6080"/>
                    <a:pt x="2746" y="5639"/>
                    <a:pt x="2620" y="5137"/>
                  </a:cubicBezTo>
                  <a:cubicBezTo>
                    <a:pt x="2556" y="4886"/>
                    <a:pt x="2444" y="4629"/>
                    <a:pt x="2313" y="4425"/>
                  </a:cubicBezTo>
                  <a:cubicBezTo>
                    <a:pt x="2185" y="4213"/>
                    <a:pt x="2037" y="4043"/>
                    <a:pt x="1906" y="3884"/>
                  </a:cubicBezTo>
                  <a:cubicBezTo>
                    <a:pt x="1772" y="3728"/>
                    <a:pt x="1647" y="3586"/>
                    <a:pt x="1538" y="3449"/>
                  </a:cubicBezTo>
                  <a:cubicBezTo>
                    <a:pt x="1488" y="3382"/>
                    <a:pt x="1437" y="3312"/>
                    <a:pt x="1393" y="3242"/>
                  </a:cubicBezTo>
                  <a:cubicBezTo>
                    <a:pt x="1342" y="3173"/>
                    <a:pt x="1298" y="3103"/>
                    <a:pt x="1259" y="3028"/>
                  </a:cubicBezTo>
                  <a:cubicBezTo>
                    <a:pt x="924" y="2431"/>
                    <a:pt x="793" y="1691"/>
                    <a:pt x="776" y="924"/>
                  </a:cubicBezTo>
                  <a:cubicBezTo>
                    <a:pt x="768" y="712"/>
                    <a:pt x="771" y="494"/>
                    <a:pt x="779" y="277"/>
                  </a:cubicBezTo>
                  <a:cubicBezTo>
                    <a:pt x="639" y="182"/>
                    <a:pt x="500" y="87"/>
                    <a:pt x="36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8" name="Google Shape;5507;p50">
              <a:extLst>
                <a:ext uri="{FF2B5EF4-FFF2-40B4-BE49-F238E27FC236}">
                  <a16:creationId xmlns:a16="http://schemas.microsoft.com/office/drawing/2014/main" id="{86ACA062-E7AF-9F98-1CB3-4F5D80B9B732}"/>
                </a:ext>
              </a:extLst>
            </p:cNvPr>
            <p:cNvSpPr/>
            <p:nvPr/>
          </p:nvSpPr>
          <p:spPr>
            <a:xfrm>
              <a:off x="4019205" y="1857295"/>
              <a:ext cx="1659028" cy="1332400"/>
            </a:xfrm>
            <a:custGeom>
              <a:avLst/>
              <a:gdLst/>
              <a:ahLst/>
              <a:cxnLst/>
              <a:rect l="l" t="t" r="r" b="b"/>
              <a:pathLst>
                <a:path w="21597" h="17345" extrusionOk="0">
                  <a:moveTo>
                    <a:pt x="19638" y="0"/>
                  </a:moveTo>
                  <a:lnTo>
                    <a:pt x="19638" y="0"/>
                  </a:lnTo>
                  <a:cubicBezTo>
                    <a:pt x="19981" y="1069"/>
                    <a:pt x="20174" y="2213"/>
                    <a:pt x="20174" y="3404"/>
                  </a:cubicBezTo>
                  <a:cubicBezTo>
                    <a:pt x="20174" y="9516"/>
                    <a:pt x="15219" y="14468"/>
                    <a:pt x="9109" y="14468"/>
                  </a:cubicBezTo>
                  <a:cubicBezTo>
                    <a:pt x="5332" y="14468"/>
                    <a:pt x="1995" y="12574"/>
                    <a:pt x="1" y="9684"/>
                  </a:cubicBezTo>
                  <a:lnTo>
                    <a:pt x="1" y="9684"/>
                  </a:lnTo>
                  <a:cubicBezTo>
                    <a:pt x="1435" y="14131"/>
                    <a:pt x="5608" y="17345"/>
                    <a:pt x="10532" y="17345"/>
                  </a:cubicBezTo>
                  <a:cubicBezTo>
                    <a:pt x="16645" y="17345"/>
                    <a:pt x="21596" y="12390"/>
                    <a:pt x="21596" y="6280"/>
                  </a:cubicBezTo>
                  <a:cubicBezTo>
                    <a:pt x="21594" y="3942"/>
                    <a:pt x="20868" y="1780"/>
                    <a:pt x="19638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9" name="Google Shape;5508;p50">
              <a:extLst>
                <a:ext uri="{FF2B5EF4-FFF2-40B4-BE49-F238E27FC236}">
                  <a16:creationId xmlns:a16="http://schemas.microsoft.com/office/drawing/2014/main" id="{4FA35161-B6DA-F3F4-A203-D75CAD1CC63A}"/>
                </a:ext>
              </a:extLst>
            </p:cNvPr>
            <p:cNvSpPr/>
            <p:nvPr/>
          </p:nvSpPr>
          <p:spPr>
            <a:xfrm>
              <a:off x="4005071" y="1489341"/>
              <a:ext cx="1217557" cy="939555"/>
            </a:xfrm>
            <a:custGeom>
              <a:avLst/>
              <a:gdLst/>
              <a:ahLst/>
              <a:cxnLst/>
              <a:rect l="l" t="t" r="r" b="b"/>
              <a:pathLst>
                <a:path w="15850" h="12231" extrusionOk="0">
                  <a:moveTo>
                    <a:pt x="10713" y="0"/>
                  </a:moveTo>
                  <a:cubicBezTo>
                    <a:pt x="5558" y="0"/>
                    <a:pt x="1231" y="3524"/>
                    <a:pt x="0" y="8289"/>
                  </a:cubicBezTo>
                  <a:cubicBezTo>
                    <a:pt x="1535" y="10663"/>
                    <a:pt x="4199" y="12231"/>
                    <a:pt x="7232" y="12231"/>
                  </a:cubicBezTo>
                  <a:cubicBezTo>
                    <a:pt x="11991" y="12231"/>
                    <a:pt x="15849" y="8375"/>
                    <a:pt x="15849" y="3613"/>
                  </a:cubicBezTo>
                  <a:cubicBezTo>
                    <a:pt x="15849" y="2732"/>
                    <a:pt x="15715" y="1881"/>
                    <a:pt x="15470" y="1074"/>
                  </a:cubicBezTo>
                  <a:cubicBezTo>
                    <a:pt x="14028" y="388"/>
                    <a:pt x="12415" y="0"/>
                    <a:pt x="10713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0" name="Google Shape;5509;p50">
              <a:extLst>
                <a:ext uri="{FF2B5EF4-FFF2-40B4-BE49-F238E27FC236}">
                  <a16:creationId xmlns:a16="http://schemas.microsoft.com/office/drawing/2014/main" id="{D18CF6BF-74A8-E8AD-E0AF-C269765591AB}"/>
                </a:ext>
              </a:extLst>
            </p:cNvPr>
            <p:cNvSpPr/>
            <p:nvPr/>
          </p:nvSpPr>
          <p:spPr>
            <a:xfrm>
              <a:off x="4717166" y="1981585"/>
              <a:ext cx="1503472" cy="1191363"/>
            </a:xfrm>
            <a:custGeom>
              <a:avLst/>
              <a:gdLst/>
              <a:ahLst/>
              <a:cxnLst/>
              <a:rect l="l" t="t" r="r" b="b"/>
              <a:pathLst>
                <a:path w="19572" h="15509" extrusionOk="0">
                  <a:moveTo>
                    <a:pt x="16558" y="1"/>
                  </a:moveTo>
                  <a:lnTo>
                    <a:pt x="15713" y="572"/>
                  </a:lnTo>
                  <a:cubicBezTo>
                    <a:pt x="18411" y="4668"/>
                    <a:pt x="17323" y="10183"/>
                    <a:pt x="13247" y="12940"/>
                  </a:cubicBezTo>
                  <a:cubicBezTo>
                    <a:pt x="11704" y="13984"/>
                    <a:pt x="9955" y="14484"/>
                    <a:pt x="8224" y="14484"/>
                  </a:cubicBezTo>
                  <a:cubicBezTo>
                    <a:pt x="5381" y="14484"/>
                    <a:pt x="2588" y="13134"/>
                    <a:pt x="849" y="10627"/>
                  </a:cubicBezTo>
                  <a:lnTo>
                    <a:pt x="1" y="11204"/>
                  </a:lnTo>
                  <a:cubicBezTo>
                    <a:pt x="1941" y="14001"/>
                    <a:pt x="5055" y="15508"/>
                    <a:pt x="8226" y="15508"/>
                  </a:cubicBezTo>
                  <a:cubicBezTo>
                    <a:pt x="10154" y="15508"/>
                    <a:pt x="12103" y="14951"/>
                    <a:pt x="13822" y="13788"/>
                  </a:cubicBezTo>
                  <a:cubicBezTo>
                    <a:pt x="18366" y="10713"/>
                    <a:pt x="19571" y="4565"/>
                    <a:pt x="165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1" name="Google Shape;5510;p50">
              <a:extLst>
                <a:ext uri="{FF2B5EF4-FFF2-40B4-BE49-F238E27FC236}">
                  <a16:creationId xmlns:a16="http://schemas.microsoft.com/office/drawing/2014/main" id="{955B55BF-B8C6-6B0E-6B62-37FB077FD204}"/>
                </a:ext>
              </a:extLst>
            </p:cNvPr>
            <p:cNvSpPr/>
            <p:nvPr/>
          </p:nvSpPr>
          <p:spPr>
            <a:xfrm>
              <a:off x="4717166" y="1981585"/>
              <a:ext cx="1504087" cy="1191900"/>
            </a:xfrm>
            <a:custGeom>
              <a:avLst/>
              <a:gdLst/>
              <a:ahLst/>
              <a:cxnLst/>
              <a:rect l="l" t="t" r="r" b="b"/>
              <a:pathLst>
                <a:path w="19580" h="15516" extrusionOk="0">
                  <a:moveTo>
                    <a:pt x="16564" y="1"/>
                  </a:moveTo>
                  <a:lnTo>
                    <a:pt x="16305" y="173"/>
                  </a:lnTo>
                  <a:cubicBezTo>
                    <a:pt x="18949" y="4534"/>
                    <a:pt x="17738" y="10245"/>
                    <a:pt x="13470" y="13135"/>
                  </a:cubicBezTo>
                  <a:cubicBezTo>
                    <a:pt x="11817" y="14255"/>
                    <a:pt x="9941" y="14791"/>
                    <a:pt x="8085" y="14791"/>
                  </a:cubicBezTo>
                  <a:cubicBezTo>
                    <a:pt x="5148" y="14791"/>
                    <a:pt x="2260" y="13449"/>
                    <a:pt x="383" y="10953"/>
                  </a:cubicBezTo>
                  <a:lnTo>
                    <a:pt x="1" y="11210"/>
                  </a:lnTo>
                  <a:cubicBezTo>
                    <a:pt x="1941" y="14008"/>
                    <a:pt x="5055" y="15515"/>
                    <a:pt x="8227" y="15515"/>
                  </a:cubicBezTo>
                  <a:cubicBezTo>
                    <a:pt x="10155" y="15515"/>
                    <a:pt x="12103" y="14958"/>
                    <a:pt x="13822" y="13796"/>
                  </a:cubicBezTo>
                  <a:cubicBezTo>
                    <a:pt x="18366" y="10719"/>
                    <a:pt x="19580" y="4565"/>
                    <a:pt x="16564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2" name="Google Shape;5511;p50">
              <a:extLst>
                <a:ext uri="{FF2B5EF4-FFF2-40B4-BE49-F238E27FC236}">
                  <a16:creationId xmlns:a16="http://schemas.microsoft.com/office/drawing/2014/main" id="{E17443F0-64F3-38AA-8140-093682455351}"/>
                </a:ext>
              </a:extLst>
            </p:cNvPr>
            <p:cNvSpPr/>
            <p:nvPr/>
          </p:nvSpPr>
          <p:spPr>
            <a:xfrm>
              <a:off x="4782998" y="2025755"/>
              <a:ext cx="1348685" cy="1068608"/>
            </a:xfrm>
            <a:custGeom>
              <a:avLst/>
              <a:gdLst/>
              <a:ahLst/>
              <a:cxnLst/>
              <a:rect l="l" t="t" r="r" b="b"/>
              <a:pathLst>
                <a:path w="17557" h="13911" extrusionOk="0">
                  <a:moveTo>
                    <a:pt x="14862" y="0"/>
                  </a:moveTo>
                  <a:lnTo>
                    <a:pt x="14270" y="402"/>
                  </a:lnTo>
                  <a:cubicBezTo>
                    <a:pt x="16739" y="4171"/>
                    <a:pt x="15738" y="9237"/>
                    <a:pt x="11991" y="11773"/>
                  </a:cubicBezTo>
                  <a:cubicBezTo>
                    <a:pt x="10574" y="12732"/>
                    <a:pt x="8966" y="13191"/>
                    <a:pt x="7374" y="13191"/>
                  </a:cubicBezTo>
                  <a:cubicBezTo>
                    <a:pt x="4762" y="13191"/>
                    <a:pt x="2194" y="11953"/>
                    <a:pt x="592" y="9656"/>
                  </a:cubicBezTo>
                  <a:lnTo>
                    <a:pt x="0" y="10057"/>
                  </a:lnTo>
                  <a:cubicBezTo>
                    <a:pt x="1740" y="12562"/>
                    <a:pt x="4534" y="13911"/>
                    <a:pt x="7377" y="13911"/>
                  </a:cubicBezTo>
                  <a:cubicBezTo>
                    <a:pt x="9107" y="13911"/>
                    <a:pt x="10855" y="13412"/>
                    <a:pt x="12395" y="12370"/>
                  </a:cubicBezTo>
                  <a:cubicBezTo>
                    <a:pt x="16469" y="9614"/>
                    <a:pt x="17557" y="4098"/>
                    <a:pt x="148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3" name="Google Shape;5512;p50">
              <a:extLst>
                <a:ext uri="{FF2B5EF4-FFF2-40B4-BE49-F238E27FC236}">
                  <a16:creationId xmlns:a16="http://schemas.microsoft.com/office/drawing/2014/main" id="{B2417DEC-A1AF-46EE-0F48-B7E18A19B799}"/>
                </a:ext>
              </a:extLst>
            </p:cNvPr>
            <p:cNvSpPr/>
            <p:nvPr/>
          </p:nvSpPr>
          <p:spPr>
            <a:xfrm>
              <a:off x="4828244" y="2056175"/>
              <a:ext cx="1240679" cy="982957"/>
            </a:xfrm>
            <a:custGeom>
              <a:avLst/>
              <a:gdLst/>
              <a:ahLst/>
              <a:cxnLst/>
              <a:rect l="l" t="t" r="r" b="b"/>
              <a:pathLst>
                <a:path w="16151" h="12796" extrusionOk="0">
                  <a:moveTo>
                    <a:pt x="13673" y="0"/>
                  </a:moveTo>
                  <a:lnTo>
                    <a:pt x="0" y="9260"/>
                  </a:lnTo>
                  <a:cubicBezTo>
                    <a:pt x="1602" y="11558"/>
                    <a:pt x="4170" y="12796"/>
                    <a:pt x="6783" y="12796"/>
                  </a:cubicBezTo>
                  <a:cubicBezTo>
                    <a:pt x="8375" y="12796"/>
                    <a:pt x="9984" y="12336"/>
                    <a:pt x="11402" y="11377"/>
                  </a:cubicBezTo>
                  <a:cubicBezTo>
                    <a:pt x="15149" y="8841"/>
                    <a:pt x="16150" y="3769"/>
                    <a:pt x="136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4" name="Google Shape;5513;p50">
              <a:extLst>
                <a:ext uri="{FF2B5EF4-FFF2-40B4-BE49-F238E27FC236}">
                  <a16:creationId xmlns:a16="http://schemas.microsoft.com/office/drawing/2014/main" id="{C8CE0CA9-AD5E-EB96-D4D1-737C5E63DAE8}"/>
                </a:ext>
              </a:extLst>
            </p:cNvPr>
            <p:cNvSpPr/>
            <p:nvPr/>
          </p:nvSpPr>
          <p:spPr>
            <a:xfrm>
              <a:off x="5205416" y="2056559"/>
              <a:ext cx="863506" cy="982957"/>
            </a:xfrm>
            <a:custGeom>
              <a:avLst/>
              <a:gdLst/>
              <a:ahLst/>
              <a:cxnLst/>
              <a:rect l="l" t="t" r="r" b="b"/>
              <a:pathLst>
                <a:path w="11241" h="12796" extrusionOk="0">
                  <a:moveTo>
                    <a:pt x="8763" y="1"/>
                  </a:moveTo>
                  <a:lnTo>
                    <a:pt x="7784" y="662"/>
                  </a:lnTo>
                  <a:cubicBezTo>
                    <a:pt x="9597" y="4311"/>
                    <a:pt x="8484" y="8822"/>
                    <a:pt x="5019" y="11168"/>
                  </a:cubicBezTo>
                  <a:cubicBezTo>
                    <a:pt x="3592" y="12133"/>
                    <a:pt x="1978" y="12591"/>
                    <a:pt x="380" y="12591"/>
                  </a:cubicBezTo>
                  <a:cubicBezTo>
                    <a:pt x="253" y="12591"/>
                    <a:pt x="126" y="12589"/>
                    <a:pt x="0" y="12583"/>
                  </a:cubicBezTo>
                  <a:lnTo>
                    <a:pt x="0" y="12583"/>
                  </a:lnTo>
                  <a:cubicBezTo>
                    <a:pt x="612" y="12724"/>
                    <a:pt x="1239" y="12795"/>
                    <a:pt x="1869" y="12795"/>
                  </a:cubicBezTo>
                  <a:cubicBezTo>
                    <a:pt x="3461" y="12795"/>
                    <a:pt x="5070" y="12337"/>
                    <a:pt x="6489" y="11375"/>
                  </a:cubicBezTo>
                  <a:cubicBezTo>
                    <a:pt x="10239" y="8836"/>
                    <a:pt x="11240" y="3770"/>
                    <a:pt x="8763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5" name="Google Shape;5514;p50">
              <a:extLst>
                <a:ext uri="{FF2B5EF4-FFF2-40B4-BE49-F238E27FC236}">
                  <a16:creationId xmlns:a16="http://schemas.microsoft.com/office/drawing/2014/main" id="{3C21B665-9ABD-CA36-248E-4BD02E246D4F}"/>
                </a:ext>
              </a:extLst>
            </p:cNvPr>
            <p:cNvSpPr/>
            <p:nvPr/>
          </p:nvSpPr>
          <p:spPr>
            <a:xfrm>
              <a:off x="4857127" y="2930277"/>
              <a:ext cx="106162" cy="110464"/>
            </a:xfrm>
            <a:custGeom>
              <a:avLst/>
              <a:gdLst/>
              <a:ahLst/>
              <a:cxnLst/>
              <a:rect l="l" t="t" r="r" b="b"/>
              <a:pathLst>
                <a:path w="1382" h="1438" extrusionOk="0">
                  <a:moveTo>
                    <a:pt x="589" y="1"/>
                  </a:moveTo>
                  <a:cubicBezTo>
                    <a:pt x="391" y="280"/>
                    <a:pt x="196" y="559"/>
                    <a:pt x="1" y="841"/>
                  </a:cubicBezTo>
                  <a:cubicBezTo>
                    <a:pt x="255" y="1058"/>
                    <a:pt x="520" y="1256"/>
                    <a:pt x="796" y="1438"/>
                  </a:cubicBezTo>
                  <a:cubicBezTo>
                    <a:pt x="988" y="1159"/>
                    <a:pt x="1184" y="880"/>
                    <a:pt x="1382" y="601"/>
                  </a:cubicBezTo>
                  <a:cubicBezTo>
                    <a:pt x="1108" y="419"/>
                    <a:pt x="843" y="216"/>
                    <a:pt x="589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6" name="Google Shape;5515;p50">
              <a:extLst>
                <a:ext uri="{FF2B5EF4-FFF2-40B4-BE49-F238E27FC236}">
                  <a16:creationId xmlns:a16="http://schemas.microsoft.com/office/drawing/2014/main" id="{6FDB5085-6FB9-AF20-0A64-507D65E0DCAB}"/>
                </a:ext>
              </a:extLst>
            </p:cNvPr>
            <p:cNvSpPr/>
            <p:nvPr/>
          </p:nvSpPr>
          <p:spPr>
            <a:xfrm>
              <a:off x="5051321" y="3035286"/>
              <a:ext cx="90030" cy="103857"/>
            </a:xfrm>
            <a:custGeom>
              <a:avLst/>
              <a:gdLst/>
              <a:ahLst/>
              <a:cxnLst/>
              <a:rect l="l" t="t" r="r" b="b"/>
              <a:pathLst>
                <a:path w="1172" h="1352" extrusionOk="0">
                  <a:moveTo>
                    <a:pt x="235" y="1"/>
                  </a:moveTo>
                  <a:cubicBezTo>
                    <a:pt x="156" y="338"/>
                    <a:pt x="81" y="673"/>
                    <a:pt x="0" y="1014"/>
                  </a:cubicBezTo>
                  <a:cubicBezTo>
                    <a:pt x="307" y="1142"/>
                    <a:pt x="622" y="1254"/>
                    <a:pt x="938" y="1351"/>
                  </a:cubicBezTo>
                  <a:cubicBezTo>
                    <a:pt x="1019" y="1019"/>
                    <a:pt x="1097" y="684"/>
                    <a:pt x="1172" y="352"/>
                  </a:cubicBezTo>
                  <a:cubicBezTo>
                    <a:pt x="854" y="255"/>
                    <a:pt x="541" y="138"/>
                    <a:pt x="23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7" name="Google Shape;5516;p50">
              <a:extLst>
                <a:ext uri="{FF2B5EF4-FFF2-40B4-BE49-F238E27FC236}">
                  <a16:creationId xmlns:a16="http://schemas.microsoft.com/office/drawing/2014/main" id="{ED8F581A-F9D3-DCB2-5FD7-F4224A756677}"/>
                </a:ext>
              </a:extLst>
            </p:cNvPr>
            <p:cNvSpPr/>
            <p:nvPr/>
          </p:nvSpPr>
          <p:spPr>
            <a:xfrm>
              <a:off x="5271172" y="3089980"/>
              <a:ext cx="86881" cy="82886"/>
            </a:xfrm>
            <a:custGeom>
              <a:avLst/>
              <a:gdLst/>
              <a:ahLst/>
              <a:cxnLst/>
              <a:rect l="l" t="t" r="r" b="b"/>
              <a:pathLst>
                <a:path w="1131" h="1079" extrusionOk="0">
                  <a:moveTo>
                    <a:pt x="1" y="0"/>
                  </a:moveTo>
                  <a:lnTo>
                    <a:pt x="123" y="1041"/>
                  </a:lnTo>
                  <a:cubicBezTo>
                    <a:pt x="409" y="1065"/>
                    <a:pt x="695" y="1078"/>
                    <a:pt x="983" y="1078"/>
                  </a:cubicBezTo>
                  <a:cubicBezTo>
                    <a:pt x="1032" y="1078"/>
                    <a:pt x="1081" y="1078"/>
                    <a:pt x="1130" y="1077"/>
                  </a:cubicBezTo>
                  <a:lnTo>
                    <a:pt x="1010" y="56"/>
                  </a:lnTo>
                  <a:cubicBezTo>
                    <a:pt x="670" y="56"/>
                    <a:pt x="333" y="34"/>
                    <a:pt x="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8" name="Google Shape;5517;p50">
              <a:extLst>
                <a:ext uri="{FF2B5EF4-FFF2-40B4-BE49-F238E27FC236}">
                  <a16:creationId xmlns:a16="http://schemas.microsoft.com/office/drawing/2014/main" id="{54483AAD-F42A-0DFF-A9E7-5790E5115FEF}"/>
                </a:ext>
              </a:extLst>
            </p:cNvPr>
            <p:cNvSpPr/>
            <p:nvPr/>
          </p:nvSpPr>
          <p:spPr>
            <a:xfrm>
              <a:off x="5507538" y="3053722"/>
              <a:ext cx="103780" cy="95484"/>
            </a:xfrm>
            <a:custGeom>
              <a:avLst/>
              <a:gdLst/>
              <a:ahLst/>
              <a:cxnLst/>
              <a:rect l="l" t="t" r="r" b="b"/>
              <a:pathLst>
                <a:path w="1351" h="1243" extrusionOk="0">
                  <a:moveTo>
                    <a:pt x="955" y="1"/>
                  </a:moveTo>
                  <a:cubicBezTo>
                    <a:pt x="640" y="118"/>
                    <a:pt x="322" y="210"/>
                    <a:pt x="1" y="288"/>
                  </a:cubicBezTo>
                  <a:cubicBezTo>
                    <a:pt x="126" y="609"/>
                    <a:pt x="257" y="924"/>
                    <a:pt x="394" y="1242"/>
                  </a:cubicBezTo>
                  <a:cubicBezTo>
                    <a:pt x="715" y="1159"/>
                    <a:pt x="1033" y="1061"/>
                    <a:pt x="1351" y="947"/>
                  </a:cubicBezTo>
                  <a:cubicBezTo>
                    <a:pt x="1214" y="634"/>
                    <a:pt x="1080" y="319"/>
                    <a:pt x="95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9" name="Google Shape;5518;p50">
              <a:extLst>
                <a:ext uri="{FF2B5EF4-FFF2-40B4-BE49-F238E27FC236}">
                  <a16:creationId xmlns:a16="http://schemas.microsoft.com/office/drawing/2014/main" id="{B821EBAE-3B92-D42E-6A16-6BE2719333ED}"/>
                </a:ext>
              </a:extLst>
            </p:cNvPr>
            <p:cNvSpPr/>
            <p:nvPr/>
          </p:nvSpPr>
          <p:spPr>
            <a:xfrm>
              <a:off x="5690747" y="2961388"/>
              <a:ext cx="105086" cy="108697"/>
            </a:xfrm>
            <a:custGeom>
              <a:avLst/>
              <a:gdLst/>
              <a:ahLst/>
              <a:cxnLst/>
              <a:rect l="l" t="t" r="r" b="b"/>
              <a:pathLst>
                <a:path w="1368" h="1415" extrusionOk="0">
                  <a:moveTo>
                    <a:pt x="838" y="0"/>
                  </a:moveTo>
                  <a:cubicBezTo>
                    <a:pt x="754" y="65"/>
                    <a:pt x="668" y="126"/>
                    <a:pt x="573" y="185"/>
                  </a:cubicBezTo>
                  <a:cubicBezTo>
                    <a:pt x="383" y="310"/>
                    <a:pt x="193" y="430"/>
                    <a:pt x="1" y="542"/>
                  </a:cubicBezTo>
                  <a:cubicBezTo>
                    <a:pt x="174" y="835"/>
                    <a:pt x="350" y="1127"/>
                    <a:pt x="531" y="1415"/>
                  </a:cubicBezTo>
                  <a:cubicBezTo>
                    <a:pt x="740" y="1298"/>
                    <a:pt x="947" y="1169"/>
                    <a:pt x="1148" y="1033"/>
                  </a:cubicBezTo>
                  <a:cubicBezTo>
                    <a:pt x="1220" y="980"/>
                    <a:pt x="1295" y="932"/>
                    <a:pt x="1368" y="879"/>
                  </a:cubicBezTo>
                  <a:cubicBezTo>
                    <a:pt x="1187" y="589"/>
                    <a:pt x="1011" y="296"/>
                    <a:pt x="838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0" name="Google Shape;5519;p50">
              <a:extLst>
                <a:ext uri="{FF2B5EF4-FFF2-40B4-BE49-F238E27FC236}">
                  <a16:creationId xmlns:a16="http://schemas.microsoft.com/office/drawing/2014/main" id="{451B3D4C-5780-92AD-2D3B-AF46C26844F6}"/>
                </a:ext>
              </a:extLst>
            </p:cNvPr>
            <p:cNvSpPr/>
            <p:nvPr/>
          </p:nvSpPr>
          <p:spPr>
            <a:xfrm>
              <a:off x="5854752" y="2813976"/>
              <a:ext cx="110387" cy="107852"/>
            </a:xfrm>
            <a:custGeom>
              <a:avLst/>
              <a:gdLst/>
              <a:ahLst/>
              <a:cxnLst/>
              <a:rect l="l" t="t" r="r" b="b"/>
              <a:pathLst>
                <a:path w="1437" h="1404" extrusionOk="0">
                  <a:moveTo>
                    <a:pt x="633" y="0"/>
                  </a:moveTo>
                  <a:cubicBezTo>
                    <a:pt x="438" y="268"/>
                    <a:pt x="226" y="522"/>
                    <a:pt x="0" y="764"/>
                  </a:cubicBezTo>
                  <a:cubicBezTo>
                    <a:pt x="265" y="982"/>
                    <a:pt x="530" y="1194"/>
                    <a:pt x="801" y="1403"/>
                  </a:cubicBezTo>
                  <a:cubicBezTo>
                    <a:pt x="1030" y="1158"/>
                    <a:pt x="1239" y="901"/>
                    <a:pt x="1437" y="636"/>
                  </a:cubicBezTo>
                  <a:cubicBezTo>
                    <a:pt x="1164" y="430"/>
                    <a:pt x="898" y="218"/>
                    <a:pt x="633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1" name="Google Shape;5520;p50">
              <a:extLst>
                <a:ext uri="{FF2B5EF4-FFF2-40B4-BE49-F238E27FC236}">
                  <a16:creationId xmlns:a16="http://schemas.microsoft.com/office/drawing/2014/main" id="{A514AE6B-7832-FD59-D081-EF06B253254C}"/>
                </a:ext>
              </a:extLst>
            </p:cNvPr>
            <p:cNvSpPr/>
            <p:nvPr/>
          </p:nvSpPr>
          <p:spPr>
            <a:xfrm>
              <a:off x="5974510" y="2623008"/>
              <a:ext cx="99325" cy="105701"/>
            </a:xfrm>
            <a:custGeom>
              <a:avLst/>
              <a:gdLst/>
              <a:ahLst/>
              <a:cxnLst/>
              <a:rect l="l" t="t" r="r" b="b"/>
              <a:pathLst>
                <a:path w="1293" h="1376" extrusionOk="0">
                  <a:moveTo>
                    <a:pt x="366" y="0"/>
                  </a:moveTo>
                  <a:cubicBezTo>
                    <a:pt x="260" y="318"/>
                    <a:pt x="135" y="628"/>
                    <a:pt x="1" y="932"/>
                  </a:cubicBezTo>
                  <a:cubicBezTo>
                    <a:pt x="302" y="1086"/>
                    <a:pt x="609" y="1236"/>
                    <a:pt x="921" y="1376"/>
                  </a:cubicBezTo>
                  <a:cubicBezTo>
                    <a:pt x="1061" y="1072"/>
                    <a:pt x="1186" y="765"/>
                    <a:pt x="1292" y="452"/>
                  </a:cubicBezTo>
                  <a:cubicBezTo>
                    <a:pt x="980" y="307"/>
                    <a:pt x="673" y="159"/>
                    <a:pt x="366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2" name="Google Shape;5521;p50">
              <a:extLst>
                <a:ext uri="{FF2B5EF4-FFF2-40B4-BE49-F238E27FC236}">
                  <a16:creationId xmlns:a16="http://schemas.microsoft.com/office/drawing/2014/main" id="{F5E54E43-D3B4-1DAB-AF1A-00629975894A}"/>
                </a:ext>
              </a:extLst>
            </p:cNvPr>
            <p:cNvSpPr/>
            <p:nvPr/>
          </p:nvSpPr>
          <p:spPr>
            <a:xfrm>
              <a:off x="6031969" y="2418137"/>
              <a:ext cx="84499" cy="78047"/>
            </a:xfrm>
            <a:custGeom>
              <a:avLst/>
              <a:gdLst/>
              <a:ahLst/>
              <a:cxnLst/>
              <a:rect l="l" t="t" r="r" b="b"/>
              <a:pathLst>
                <a:path w="1100" h="1016" extrusionOk="0">
                  <a:moveTo>
                    <a:pt x="1100" y="0"/>
                  </a:moveTo>
                  <a:cubicBezTo>
                    <a:pt x="759" y="11"/>
                    <a:pt x="416" y="14"/>
                    <a:pt x="78" y="17"/>
                  </a:cubicBezTo>
                  <a:cubicBezTo>
                    <a:pt x="70" y="352"/>
                    <a:pt x="48" y="684"/>
                    <a:pt x="0" y="1016"/>
                  </a:cubicBezTo>
                  <a:cubicBezTo>
                    <a:pt x="346" y="1013"/>
                    <a:pt x="692" y="1007"/>
                    <a:pt x="1033" y="999"/>
                  </a:cubicBezTo>
                  <a:cubicBezTo>
                    <a:pt x="1072" y="667"/>
                    <a:pt x="1094" y="335"/>
                    <a:pt x="110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3" name="Google Shape;5522;p50">
              <a:extLst>
                <a:ext uri="{FF2B5EF4-FFF2-40B4-BE49-F238E27FC236}">
                  <a16:creationId xmlns:a16="http://schemas.microsoft.com/office/drawing/2014/main" id="{122ED83A-6F54-A8F7-CC07-26CEA11831EA}"/>
                </a:ext>
              </a:extLst>
            </p:cNvPr>
            <p:cNvSpPr/>
            <p:nvPr/>
          </p:nvSpPr>
          <p:spPr>
            <a:xfrm>
              <a:off x="6019524" y="2229781"/>
              <a:ext cx="90491" cy="90030"/>
            </a:xfrm>
            <a:custGeom>
              <a:avLst/>
              <a:gdLst/>
              <a:ahLst/>
              <a:cxnLst/>
              <a:rect l="l" t="t" r="r" b="b"/>
              <a:pathLst>
                <a:path w="1178" h="1172" extrusionOk="0">
                  <a:moveTo>
                    <a:pt x="999" y="0"/>
                  </a:moveTo>
                  <a:cubicBezTo>
                    <a:pt x="670" y="73"/>
                    <a:pt x="335" y="137"/>
                    <a:pt x="1" y="195"/>
                  </a:cubicBezTo>
                  <a:cubicBezTo>
                    <a:pt x="76" y="522"/>
                    <a:pt x="134" y="845"/>
                    <a:pt x="174" y="1172"/>
                  </a:cubicBezTo>
                  <a:cubicBezTo>
                    <a:pt x="508" y="1113"/>
                    <a:pt x="843" y="1046"/>
                    <a:pt x="1178" y="977"/>
                  </a:cubicBezTo>
                  <a:cubicBezTo>
                    <a:pt x="1133" y="650"/>
                    <a:pt x="1077" y="327"/>
                    <a:pt x="999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4" name="Google Shape;5523;p50">
              <a:extLst>
                <a:ext uri="{FF2B5EF4-FFF2-40B4-BE49-F238E27FC236}">
                  <a16:creationId xmlns:a16="http://schemas.microsoft.com/office/drawing/2014/main" id="{1ED810A4-6649-BF87-4996-526E7D2F73C1}"/>
                </a:ext>
              </a:extLst>
            </p:cNvPr>
            <p:cNvSpPr/>
            <p:nvPr/>
          </p:nvSpPr>
          <p:spPr>
            <a:xfrm>
              <a:off x="5965983" y="2060476"/>
              <a:ext cx="100093" cy="108082"/>
            </a:xfrm>
            <a:custGeom>
              <a:avLst/>
              <a:gdLst/>
              <a:ahLst/>
              <a:cxnLst/>
              <a:rect l="l" t="t" r="r" b="b"/>
              <a:pathLst>
                <a:path w="1303" h="1407" extrusionOk="0">
                  <a:moveTo>
                    <a:pt x="898" y="0"/>
                  </a:moveTo>
                  <a:cubicBezTo>
                    <a:pt x="600" y="165"/>
                    <a:pt x="299" y="324"/>
                    <a:pt x="0" y="488"/>
                  </a:cubicBezTo>
                  <a:cubicBezTo>
                    <a:pt x="154" y="790"/>
                    <a:pt x="282" y="1097"/>
                    <a:pt x="396" y="1406"/>
                  </a:cubicBezTo>
                  <a:cubicBezTo>
                    <a:pt x="700" y="1242"/>
                    <a:pt x="999" y="1080"/>
                    <a:pt x="1303" y="915"/>
                  </a:cubicBezTo>
                  <a:cubicBezTo>
                    <a:pt x="1186" y="606"/>
                    <a:pt x="1052" y="301"/>
                    <a:pt x="898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5" name="Google Shape;5524;p50">
              <a:extLst>
                <a:ext uri="{FF2B5EF4-FFF2-40B4-BE49-F238E27FC236}">
                  <a16:creationId xmlns:a16="http://schemas.microsoft.com/office/drawing/2014/main" id="{6D72B89B-06DA-B587-D475-E4813AFFA254}"/>
                </a:ext>
              </a:extLst>
            </p:cNvPr>
            <p:cNvSpPr/>
            <p:nvPr/>
          </p:nvSpPr>
          <p:spPr>
            <a:xfrm>
              <a:off x="5053625" y="2738541"/>
              <a:ext cx="47243" cy="58535"/>
            </a:xfrm>
            <a:custGeom>
              <a:avLst/>
              <a:gdLst/>
              <a:ahLst/>
              <a:cxnLst/>
              <a:rect l="l" t="t" r="r" b="b"/>
              <a:pathLst>
                <a:path w="615" h="762" extrusionOk="0">
                  <a:moveTo>
                    <a:pt x="51" y="0"/>
                  </a:moveTo>
                  <a:lnTo>
                    <a:pt x="1" y="28"/>
                  </a:lnTo>
                  <a:cubicBezTo>
                    <a:pt x="1" y="112"/>
                    <a:pt x="12" y="195"/>
                    <a:pt x="23" y="273"/>
                  </a:cubicBezTo>
                  <a:lnTo>
                    <a:pt x="40" y="391"/>
                  </a:lnTo>
                  <a:lnTo>
                    <a:pt x="68" y="502"/>
                  </a:lnTo>
                  <a:cubicBezTo>
                    <a:pt x="79" y="536"/>
                    <a:pt x="79" y="583"/>
                    <a:pt x="82" y="619"/>
                  </a:cubicBezTo>
                  <a:cubicBezTo>
                    <a:pt x="85" y="658"/>
                    <a:pt x="104" y="689"/>
                    <a:pt x="138" y="711"/>
                  </a:cubicBezTo>
                  <a:cubicBezTo>
                    <a:pt x="174" y="734"/>
                    <a:pt x="210" y="750"/>
                    <a:pt x="266" y="756"/>
                  </a:cubicBezTo>
                  <a:cubicBezTo>
                    <a:pt x="295" y="758"/>
                    <a:pt x="327" y="761"/>
                    <a:pt x="367" y="761"/>
                  </a:cubicBezTo>
                  <a:cubicBezTo>
                    <a:pt x="396" y="761"/>
                    <a:pt x="429" y="759"/>
                    <a:pt x="467" y="753"/>
                  </a:cubicBezTo>
                  <a:lnTo>
                    <a:pt x="514" y="725"/>
                  </a:lnTo>
                  <a:cubicBezTo>
                    <a:pt x="559" y="653"/>
                    <a:pt x="584" y="597"/>
                    <a:pt x="598" y="544"/>
                  </a:cubicBezTo>
                  <a:cubicBezTo>
                    <a:pt x="615" y="491"/>
                    <a:pt x="615" y="446"/>
                    <a:pt x="612" y="407"/>
                  </a:cubicBezTo>
                  <a:cubicBezTo>
                    <a:pt x="606" y="368"/>
                    <a:pt x="584" y="343"/>
                    <a:pt x="551" y="321"/>
                  </a:cubicBezTo>
                  <a:cubicBezTo>
                    <a:pt x="514" y="299"/>
                    <a:pt x="481" y="282"/>
                    <a:pt x="447" y="257"/>
                  </a:cubicBezTo>
                  <a:lnTo>
                    <a:pt x="358" y="187"/>
                  </a:lnTo>
                  <a:lnTo>
                    <a:pt x="260" y="123"/>
                  </a:lnTo>
                  <a:cubicBezTo>
                    <a:pt x="193" y="75"/>
                    <a:pt x="124" y="39"/>
                    <a:pt x="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6" name="Google Shape;5525;p50">
              <a:extLst>
                <a:ext uri="{FF2B5EF4-FFF2-40B4-BE49-F238E27FC236}">
                  <a16:creationId xmlns:a16="http://schemas.microsoft.com/office/drawing/2014/main" id="{ACF88D1E-E871-D825-9136-758EC915EFD8}"/>
                </a:ext>
              </a:extLst>
            </p:cNvPr>
            <p:cNvSpPr/>
            <p:nvPr/>
          </p:nvSpPr>
          <p:spPr>
            <a:xfrm>
              <a:off x="5562616" y="2418367"/>
              <a:ext cx="47243" cy="58612"/>
            </a:xfrm>
            <a:custGeom>
              <a:avLst/>
              <a:gdLst/>
              <a:ahLst/>
              <a:cxnLst/>
              <a:rect l="l" t="t" r="r" b="b"/>
              <a:pathLst>
                <a:path w="615" h="763" extrusionOk="0">
                  <a:moveTo>
                    <a:pt x="51" y="0"/>
                  </a:moveTo>
                  <a:lnTo>
                    <a:pt x="1" y="28"/>
                  </a:lnTo>
                  <a:cubicBezTo>
                    <a:pt x="1" y="112"/>
                    <a:pt x="12" y="195"/>
                    <a:pt x="23" y="274"/>
                  </a:cubicBezTo>
                  <a:lnTo>
                    <a:pt x="40" y="391"/>
                  </a:lnTo>
                  <a:lnTo>
                    <a:pt x="68" y="502"/>
                  </a:lnTo>
                  <a:cubicBezTo>
                    <a:pt x="79" y="539"/>
                    <a:pt x="79" y="583"/>
                    <a:pt x="82" y="622"/>
                  </a:cubicBezTo>
                  <a:cubicBezTo>
                    <a:pt x="84" y="658"/>
                    <a:pt x="104" y="692"/>
                    <a:pt x="137" y="712"/>
                  </a:cubicBezTo>
                  <a:cubicBezTo>
                    <a:pt x="174" y="734"/>
                    <a:pt x="210" y="751"/>
                    <a:pt x="266" y="756"/>
                  </a:cubicBezTo>
                  <a:cubicBezTo>
                    <a:pt x="293" y="759"/>
                    <a:pt x="323" y="762"/>
                    <a:pt x="358" y="762"/>
                  </a:cubicBezTo>
                  <a:cubicBezTo>
                    <a:pt x="390" y="762"/>
                    <a:pt x="425" y="760"/>
                    <a:pt x="467" y="753"/>
                  </a:cubicBezTo>
                  <a:lnTo>
                    <a:pt x="514" y="725"/>
                  </a:lnTo>
                  <a:cubicBezTo>
                    <a:pt x="564" y="653"/>
                    <a:pt x="584" y="597"/>
                    <a:pt x="598" y="544"/>
                  </a:cubicBezTo>
                  <a:cubicBezTo>
                    <a:pt x="614" y="491"/>
                    <a:pt x="614" y="446"/>
                    <a:pt x="612" y="407"/>
                  </a:cubicBezTo>
                  <a:cubicBezTo>
                    <a:pt x="606" y="371"/>
                    <a:pt x="584" y="343"/>
                    <a:pt x="550" y="321"/>
                  </a:cubicBezTo>
                  <a:cubicBezTo>
                    <a:pt x="514" y="301"/>
                    <a:pt x="481" y="282"/>
                    <a:pt x="447" y="260"/>
                  </a:cubicBezTo>
                  <a:lnTo>
                    <a:pt x="358" y="190"/>
                  </a:lnTo>
                  <a:lnTo>
                    <a:pt x="260" y="123"/>
                  </a:lnTo>
                  <a:cubicBezTo>
                    <a:pt x="193" y="78"/>
                    <a:pt x="123" y="39"/>
                    <a:pt x="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7" name="Google Shape;5526;p50">
              <a:extLst>
                <a:ext uri="{FF2B5EF4-FFF2-40B4-BE49-F238E27FC236}">
                  <a16:creationId xmlns:a16="http://schemas.microsoft.com/office/drawing/2014/main" id="{64563445-22FB-7954-5B2A-3E0A63070C6D}"/>
                </a:ext>
              </a:extLst>
            </p:cNvPr>
            <p:cNvSpPr/>
            <p:nvPr/>
          </p:nvSpPr>
          <p:spPr>
            <a:xfrm>
              <a:off x="5733841" y="2659189"/>
              <a:ext cx="47243" cy="58535"/>
            </a:xfrm>
            <a:custGeom>
              <a:avLst/>
              <a:gdLst/>
              <a:ahLst/>
              <a:cxnLst/>
              <a:rect l="l" t="t" r="r" b="b"/>
              <a:pathLst>
                <a:path w="615" h="762" extrusionOk="0">
                  <a:moveTo>
                    <a:pt x="51" y="1"/>
                  </a:moveTo>
                  <a:lnTo>
                    <a:pt x="1" y="29"/>
                  </a:lnTo>
                  <a:cubicBezTo>
                    <a:pt x="1" y="112"/>
                    <a:pt x="12" y="196"/>
                    <a:pt x="23" y="274"/>
                  </a:cubicBezTo>
                  <a:lnTo>
                    <a:pt x="40" y="391"/>
                  </a:lnTo>
                  <a:lnTo>
                    <a:pt x="68" y="503"/>
                  </a:lnTo>
                  <a:cubicBezTo>
                    <a:pt x="79" y="539"/>
                    <a:pt x="79" y="581"/>
                    <a:pt x="82" y="620"/>
                  </a:cubicBezTo>
                  <a:cubicBezTo>
                    <a:pt x="84" y="659"/>
                    <a:pt x="101" y="690"/>
                    <a:pt x="137" y="712"/>
                  </a:cubicBezTo>
                  <a:cubicBezTo>
                    <a:pt x="171" y="735"/>
                    <a:pt x="210" y="751"/>
                    <a:pt x="266" y="757"/>
                  </a:cubicBezTo>
                  <a:cubicBezTo>
                    <a:pt x="295" y="758"/>
                    <a:pt x="327" y="762"/>
                    <a:pt x="366" y="762"/>
                  </a:cubicBezTo>
                  <a:cubicBezTo>
                    <a:pt x="395" y="762"/>
                    <a:pt x="427" y="760"/>
                    <a:pt x="464" y="754"/>
                  </a:cubicBezTo>
                  <a:lnTo>
                    <a:pt x="514" y="726"/>
                  </a:lnTo>
                  <a:cubicBezTo>
                    <a:pt x="559" y="654"/>
                    <a:pt x="584" y="598"/>
                    <a:pt x="598" y="545"/>
                  </a:cubicBezTo>
                  <a:cubicBezTo>
                    <a:pt x="614" y="492"/>
                    <a:pt x="614" y="447"/>
                    <a:pt x="612" y="408"/>
                  </a:cubicBezTo>
                  <a:cubicBezTo>
                    <a:pt x="603" y="372"/>
                    <a:pt x="584" y="344"/>
                    <a:pt x="548" y="322"/>
                  </a:cubicBezTo>
                  <a:cubicBezTo>
                    <a:pt x="514" y="302"/>
                    <a:pt x="478" y="283"/>
                    <a:pt x="447" y="260"/>
                  </a:cubicBezTo>
                  <a:lnTo>
                    <a:pt x="358" y="191"/>
                  </a:lnTo>
                  <a:lnTo>
                    <a:pt x="260" y="124"/>
                  </a:lnTo>
                  <a:cubicBezTo>
                    <a:pt x="193" y="79"/>
                    <a:pt x="123" y="40"/>
                    <a:pt x="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8" name="Google Shape;5527;p50">
              <a:extLst>
                <a:ext uri="{FF2B5EF4-FFF2-40B4-BE49-F238E27FC236}">
                  <a16:creationId xmlns:a16="http://schemas.microsoft.com/office/drawing/2014/main" id="{260D4C75-EB57-FB58-DAD3-CE3A9099DD00}"/>
                </a:ext>
              </a:extLst>
            </p:cNvPr>
            <p:cNvSpPr/>
            <p:nvPr/>
          </p:nvSpPr>
          <p:spPr>
            <a:xfrm>
              <a:off x="5261108" y="2808599"/>
              <a:ext cx="47243" cy="58612"/>
            </a:xfrm>
            <a:custGeom>
              <a:avLst/>
              <a:gdLst/>
              <a:ahLst/>
              <a:cxnLst/>
              <a:rect l="l" t="t" r="r" b="b"/>
              <a:pathLst>
                <a:path w="615" h="763" extrusionOk="0">
                  <a:moveTo>
                    <a:pt x="53" y="0"/>
                  </a:moveTo>
                  <a:lnTo>
                    <a:pt x="0" y="31"/>
                  </a:lnTo>
                  <a:cubicBezTo>
                    <a:pt x="0" y="117"/>
                    <a:pt x="12" y="198"/>
                    <a:pt x="20" y="274"/>
                  </a:cubicBezTo>
                  <a:lnTo>
                    <a:pt x="40" y="391"/>
                  </a:lnTo>
                  <a:lnTo>
                    <a:pt x="67" y="502"/>
                  </a:lnTo>
                  <a:cubicBezTo>
                    <a:pt x="76" y="539"/>
                    <a:pt x="76" y="581"/>
                    <a:pt x="81" y="622"/>
                  </a:cubicBezTo>
                  <a:cubicBezTo>
                    <a:pt x="84" y="661"/>
                    <a:pt x="101" y="692"/>
                    <a:pt x="137" y="712"/>
                  </a:cubicBezTo>
                  <a:cubicBezTo>
                    <a:pt x="171" y="734"/>
                    <a:pt x="210" y="751"/>
                    <a:pt x="265" y="759"/>
                  </a:cubicBezTo>
                  <a:cubicBezTo>
                    <a:pt x="289" y="761"/>
                    <a:pt x="317" y="763"/>
                    <a:pt x="350" y="763"/>
                  </a:cubicBezTo>
                  <a:cubicBezTo>
                    <a:pt x="383" y="763"/>
                    <a:pt x="420" y="761"/>
                    <a:pt x="464" y="754"/>
                  </a:cubicBezTo>
                  <a:lnTo>
                    <a:pt x="514" y="726"/>
                  </a:lnTo>
                  <a:cubicBezTo>
                    <a:pt x="561" y="653"/>
                    <a:pt x="584" y="597"/>
                    <a:pt x="597" y="544"/>
                  </a:cubicBezTo>
                  <a:cubicBezTo>
                    <a:pt x="614" y="494"/>
                    <a:pt x="614" y="449"/>
                    <a:pt x="611" y="410"/>
                  </a:cubicBezTo>
                  <a:cubicBezTo>
                    <a:pt x="603" y="371"/>
                    <a:pt x="584" y="343"/>
                    <a:pt x="547" y="321"/>
                  </a:cubicBezTo>
                  <a:cubicBezTo>
                    <a:pt x="514" y="302"/>
                    <a:pt x="478" y="285"/>
                    <a:pt x="447" y="260"/>
                  </a:cubicBezTo>
                  <a:lnTo>
                    <a:pt x="360" y="190"/>
                  </a:lnTo>
                  <a:lnTo>
                    <a:pt x="263" y="123"/>
                  </a:lnTo>
                  <a:cubicBezTo>
                    <a:pt x="196" y="78"/>
                    <a:pt x="126" y="39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9" name="Google Shape;5528;p50">
              <a:extLst>
                <a:ext uri="{FF2B5EF4-FFF2-40B4-BE49-F238E27FC236}">
                  <a16:creationId xmlns:a16="http://schemas.microsoft.com/office/drawing/2014/main" id="{99B6AA14-C784-41B7-924F-9EB4C409A79E}"/>
                </a:ext>
              </a:extLst>
            </p:cNvPr>
            <p:cNvSpPr/>
            <p:nvPr/>
          </p:nvSpPr>
          <p:spPr>
            <a:xfrm>
              <a:off x="5804360" y="2451092"/>
              <a:ext cx="47243" cy="58612"/>
            </a:xfrm>
            <a:custGeom>
              <a:avLst/>
              <a:gdLst/>
              <a:ahLst/>
              <a:cxnLst/>
              <a:rect l="l" t="t" r="r" b="b"/>
              <a:pathLst>
                <a:path w="615" h="763" extrusionOk="0">
                  <a:moveTo>
                    <a:pt x="48" y="1"/>
                  </a:moveTo>
                  <a:lnTo>
                    <a:pt x="1" y="29"/>
                  </a:lnTo>
                  <a:cubicBezTo>
                    <a:pt x="1" y="113"/>
                    <a:pt x="12" y="196"/>
                    <a:pt x="20" y="272"/>
                  </a:cubicBezTo>
                  <a:lnTo>
                    <a:pt x="40" y="392"/>
                  </a:lnTo>
                  <a:lnTo>
                    <a:pt x="68" y="503"/>
                  </a:lnTo>
                  <a:cubicBezTo>
                    <a:pt x="76" y="537"/>
                    <a:pt x="76" y="581"/>
                    <a:pt x="81" y="620"/>
                  </a:cubicBezTo>
                  <a:cubicBezTo>
                    <a:pt x="84" y="659"/>
                    <a:pt x="101" y="690"/>
                    <a:pt x="137" y="712"/>
                  </a:cubicBezTo>
                  <a:cubicBezTo>
                    <a:pt x="171" y="732"/>
                    <a:pt x="210" y="749"/>
                    <a:pt x="266" y="757"/>
                  </a:cubicBezTo>
                  <a:cubicBezTo>
                    <a:pt x="293" y="759"/>
                    <a:pt x="326" y="762"/>
                    <a:pt x="365" y="762"/>
                  </a:cubicBezTo>
                  <a:cubicBezTo>
                    <a:pt x="394" y="762"/>
                    <a:pt x="427" y="760"/>
                    <a:pt x="464" y="754"/>
                  </a:cubicBezTo>
                  <a:lnTo>
                    <a:pt x="514" y="726"/>
                  </a:lnTo>
                  <a:cubicBezTo>
                    <a:pt x="559" y="651"/>
                    <a:pt x="584" y="595"/>
                    <a:pt x="598" y="545"/>
                  </a:cubicBezTo>
                  <a:cubicBezTo>
                    <a:pt x="614" y="492"/>
                    <a:pt x="614" y="447"/>
                    <a:pt x="612" y="408"/>
                  </a:cubicBezTo>
                  <a:cubicBezTo>
                    <a:pt x="603" y="369"/>
                    <a:pt x="584" y="341"/>
                    <a:pt x="547" y="322"/>
                  </a:cubicBezTo>
                  <a:cubicBezTo>
                    <a:pt x="514" y="299"/>
                    <a:pt x="478" y="283"/>
                    <a:pt x="447" y="258"/>
                  </a:cubicBezTo>
                  <a:lnTo>
                    <a:pt x="355" y="188"/>
                  </a:lnTo>
                  <a:lnTo>
                    <a:pt x="257" y="121"/>
                  </a:lnTo>
                  <a:cubicBezTo>
                    <a:pt x="193" y="76"/>
                    <a:pt x="123" y="40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0" name="Google Shape;5529;p50">
              <a:extLst>
                <a:ext uri="{FF2B5EF4-FFF2-40B4-BE49-F238E27FC236}">
                  <a16:creationId xmlns:a16="http://schemas.microsoft.com/office/drawing/2014/main" id="{3DE9DA16-FE89-2424-C7E4-FBC834A45FD8}"/>
                </a:ext>
              </a:extLst>
            </p:cNvPr>
            <p:cNvSpPr/>
            <p:nvPr/>
          </p:nvSpPr>
          <p:spPr>
            <a:xfrm>
              <a:off x="5527895" y="2638449"/>
              <a:ext cx="47243" cy="58381"/>
            </a:xfrm>
            <a:custGeom>
              <a:avLst/>
              <a:gdLst/>
              <a:ahLst/>
              <a:cxnLst/>
              <a:rect l="l" t="t" r="r" b="b"/>
              <a:pathLst>
                <a:path w="615" h="760" extrusionOk="0">
                  <a:moveTo>
                    <a:pt x="48" y="0"/>
                  </a:moveTo>
                  <a:lnTo>
                    <a:pt x="1" y="28"/>
                  </a:lnTo>
                  <a:cubicBezTo>
                    <a:pt x="1" y="112"/>
                    <a:pt x="12" y="196"/>
                    <a:pt x="20" y="271"/>
                  </a:cubicBezTo>
                  <a:lnTo>
                    <a:pt x="40" y="391"/>
                  </a:lnTo>
                  <a:lnTo>
                    <a:pt x="68" y="502"/>
                  </a:lnTo>
                  <a:cubicBezTo>
                    <a:pt x="76" y="536"/>
                    <a:pt x="76" y="580"/>
                    <a:pt x="82" y="620"/>
                  </a:cubicBezTo>
                  <a:cubicBezTo>
                    <a:pt x="84" y="659"/>
                    <a:pt x="101" y="689"/>
                    <a:pt x="137" y="712"/>
                  </a:cubicBezTo>
                  <a:cubicBezTo>
                    <a:pt x="171" y="731"/>
                    <a:pt x="210" y="748"/>
                    <a:pt x="266" y="756"/>
                  </a:cubicBezTo>
                  <a:cubicBezTo>
                    <a:pt x="289" y="758"/>
                    <a:pt x="317" y="760"/>
                    <a:pt x="350" y="760"/>
                  </a:cubicBezTo>
                  <a:cubicBezTo>
                    <a:pt x="383" y="760"/>
                    <a:pt x="421" y="758"/>
                    <a:pt x="464" y="751"/>
                  </a:cubicBezTo>
                  <a:lnTo>
                    <a:pt x="514" y="723"/>
                  </a:lnTo>
                  <a:cubicBezTo>
                    <a:pt x="562" y="650"/>
                    <a:pt x="584" y="594"/>
                    <a:pt x="598" y="541"/>
                  </a:cubicBezTo>
                  <a:cubicBezTo>
                    <a:pt x="615" y="491"/>
                    <a:pt x="615" y="447"/>
                    <a:pt x="612" y="408"/>
                  </a:cubicBezTo>
                  <a:cubicBezTo>
                    <a:pt x="603" y="368"/>
                    <a:pt x="584" y="341"/>
                    <a:pt x="548" y="321"/>
                  </a:cubicBezTo>
                  <a:cubicBezTo>
                    <a:pt x="514" y="299"/>
                    <a:pt x="478" y="282"/>
                    <a:pt x="447" y="257"/>
                  </a:cubicBezTo>
                  <a:lnTo>
                    <a:pt x="355" y="187"/>
                  </a:lnTo>
                  <a:lnTo>
                    <a:pt x="257" y="120"/>
                  </a:lnTo>
                  <a:cubicBezTo>
                    <a:pt x="193" y="76"/>
                    <a:pt x="124" y="36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1" name="Google Shape;5530;p50">
              <a:extLst>
                <a:ext uri="{FF2B5EF4-FFF2-40B4-BE49-F238E27FC236}">
                  <a16:creationId xmlns:a16="http://schemas.microsoft.com/office/drawing/2014/main" id="{7D22EE48-1F85-2711-3278-27511CEE9E2B}"/>
                </a:ext>
              </a:extLst>
            </p:cNvPr>
            <p:cNvSpPr/>
            <p:nvPr/>
          </p:nvSpPr>
          <p:spPr>
            <a:xfrm>
              <a:off x="5496015" y="2859836"/>
              <a:ext cx="47166" cy="58612"/>
            </a:xfrm>
            <a:custGeom>
              <a:avLst/>
              <a:gdLst/>
              <a:ahLst/>
              <a:cxnLst/>
              <a:rect l="l" t="t" r="r" b="b"/>
              <a:pathLst>
                <a:path w="614" h="763" extrusionOk="0">
                  <a:moveTo>
                    <a:pt x="53" y="0"/>
                  </a:moveTo>
                  <a:lnTo>
                    <a:pt x="0" y="28"/>
                  </a:lnTo>
                  <a:cubicBezTo>
                    <a:pt x="0" y="112"/>
                    <a:pt x="11" y="195"/>
                    <a:pt x="22" y="273"/>
                  </a:cubicBezTo>
                  <a:lnTo>
                    <a:pt x="39" y="391"/>
                  </a:lnTo>
                  <a:lnTo>
                    <a:pt x="67" y="502"/>
                  </a:lnTo>
                  <a:cubicBezTo>
                    <a:pt x="78" y="538"/>
                    <a:pt x="78" y="580"/>
                    <a:pt x="81" y="622"/>
                  </a:cubicBezTo>
                  <a:cubicBezTo>
                    <a:pt x="84" y="658"/>
                    <a:pt x="101" y="692"/>
                    <a:pt x="137" y="711"/>
                  </a:cubicBezTo>
                  <a:cubicBezTo>
                    <a:pt x="170" y="734"/>
                    <a:pt x="209" y="751"/>
                    <a:pt x="265" y="759"/>
                  </a:cubicBezTo>
                  <a:cubicBezTo>
                    <a:pt x="290" y="760"/>
                    <a:pt x="318" y="762"/>
                    <a:pt x="351" y="762"/>
                  </a:cubicBezTo>
                  <a:cubicBezTo>
                    <a:pt x="383" y="762"/>
                    <a:pt x="420" y="760"/>
                    <a:pt x="463" y="753"/>
                  </a:cubicBezTo>
                  <a:lnTo>
                    <a:pt x="513" y="725"/>
                  </a:lnTo>
                  <a:cubicBezTo>
                    <a:pt x="558" y="656"/>
                    <a:pt x="583" y="597"/>
                    <a:pt x="597" y="544"/>
                  </a:cubicBezTo>
                  <a:cubicBezTo>
                    <a:pt x="614" y="491"/>
                    <a:pt x="614" y="446"/>
                    <a:pt x="611" y="410"/>
                  </a:cubicBezTo>
                  <a:cubicBezTo>
                    <a:pt x="603" y="371"/>
                    <a:pt x="583" y="343"/>
                    <a:pt x="547" y="321"/>
                  </a:cubicBezTo>
                  <a:cubicBezTo>
                    <a:pt x="513" y="301"/>
                    <a:pt x="477" y="282"/>
                    <a:pt x="446" y="260"/>
                  </a:cubicBezTo>
                  <a:lnTo>
                    <a:pt x="360" y="190"/>
                  </a:lnTo>
                  <a:lnTo>
                    <a:pt x="262" y="123"/>
                  </a:lnTo>
                  <a:cubicBezTo>
                    <a:pt x="195" y="78"/>
                    <a:pt x="126" y="39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2" name="Google Shape;5531;p50">
              <a:extLst>
                <a:ext uri="{FF2B5EF4-FFF2-40B4-BE49-F238E27FC236}">
                  <a16:creationId xmlns:a16="http://schemas.microsoft.com/office/drawing/2014/main" id="{93EFD2F3-B4A1-5CAA-2DB4-DF5991729CA5}"/>
                </a:ext>
              </a:extLst>
            </p:cNvPr>
            <p:cNvSpPr/>
            <p:nvPr/>
          </p:nvSpPr>
          <p:spPr>
            <a:xfrm>
              <a:off x="5305893" y="2584216"/>
              <a:ext cx="47243" cy="58535"/>
            </a:xfrm>
            <a:custGeom>
              <a:avLst/>
              <a:gdLst/>
              <a:ahLst/>
              <a:cxnLst/>
              <a:rect l="l" t="t" r="r" b="b"/>
              <a:pathLst>
                <a:path w="615" h="762" extrusionOk="0">
                  <a:moveTo>
                    <a:pt x="48" y="0"/>
                  </a:moveTo>
                  <a:lnTo>
                    <a:pt x="1" y="28"/>
                  </a:lnTo>
                  <a:cubicBezTo>
                    <a:pt x="1" y="115"/>
                    <a:pt x="9" y="196"/>
                    <a:pt x="20" y="274"/>
                  </a:cubicBezTo>
                  <a:lnTo>
                    <a:pt x="37" y="391"/>
                  </a:lnTo>
                  <a:lnTo>
                    <a:pt x="65" y="503"/>
                  </a:lnTo>
                  <a:cubicBezTo>
                    <a:pt x="76" y="539"/>
                    <a:pt x="76" y="581"/>
                    <a:pt x="79" y="620"/>
                  </a:cubicBezTo>
                  <a:cubicBezTo>
                    <a:pt x="84" y="659"/>
                    <a:pt x="101" y="689"/>
                    <a:pt x="134" y="712"/>
                  </a:cubicBezTo>
                  <a:cubicBezTo>
                    <a:pt x="171" y="734"/>
                    <a:pt x="210" y="751"/>
                    <a:pt x="266" y="756"/>
                  </a:cubicBezTo>
                  <a:cubicBezTo>
                    <a:pt x="293" y="758"/>
                    <a:pt x="326" y="761"/>
                    <a:pt x="365" y="761"/>
                  </a:cubicBezTo>
                  <a:cubicBezTo>
                    <a:pt x="394" y="761"/>
                    <a:pt x="427" y="760"/>
                    <a:pt x="464" y="754"/>
                  </a:cubicBezTo>
                  <a:lnTo>
                    <a:pt x="511" y="726"/>
                  </a:lnTo>
                  <a:cubicBezTo>
                    <a:pt x="558" y="656"/>
                    <a:pt x="581" y="597"/>
                    <a:pt x="595" y="544"/>
                  </a:cubicBezTo>
                  <a:cubicBezTo>
                    <a:pt x="614" y="491"/>
                    <a:pt x="614" y="447"/>
                    <a:pt x="609" y="408"/>
                  </a:cubicBezTo>
                  <a:cubicBezTo>
                    <a:pt x="603" y="371"/>
                    <a:pt x="581" y="344"/>
                    <a:pt x="547" y="321"/>
                  </a:cubicBezTo>
                  <a:cubicBezTo>
                    <a:pt x="511" y="302"/>
                    <a:pt x="478" y="282"/>
                    <a:pt x="447" y="260"/>
                  </a:cubicBezTo>
                  <a:lnTo>
                    <a:pt x="355" y="190"/>
                  </a:lnTo>
                  <a:lnTo>
                    <a:pt x="257" y="123"/>
                  </a:lnTo>
                  <a:cubicBezTo>
                    <a:pt x="190" y="79"/>
                    <a:pt x="120" y="39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3" name="Google Shape;5532;p50">
              <a:extLst>
                <a:ext uri="{FF2B5EF4-FFF2-40B4-BE49-F238E27FC236}">
                  <a16:creationId xmlns:a16="http://schemas.microsoft.com/office/drawing/2014/main" id="{A19DA1C4-DE4E-E074-021C-8DB6196643BC}"/>
                </a:ext>
              </a:extLst>
            </p:cNvPr>
            <p:cNvSpPr/>
            <p:nvPr/>
          </p:nvSpPr>
          <p:spPr>
            <a:xfrm>
              <a:off x="5802439" y="2246067"/>
              <a:ext cx="47243" cy="58612"/>
            </a:xfrm>
            <a:custGeom>
              <a:avLst/>
              <a:gdLst/>
              <a:ahLst/>
              <a:cxnLst/>
              <a:rect l="l" t="t" r="r" b="b"/>
              <a:pathLst>
                <a:path w="615" h="763" extrusionOk="0">
                  <a:moveTo>
                    <a:pt x="51" y="0"/>
                  </a:moveTo>
                  <a:lnTo>
                    <a:pt x="0" y="31"/>
                  </a:lnTo>
                  <a:cubicBezTo>
                    <a:pt x="0" y="112"/>
                    <a:pt x="12" y="198"/>
                    <a:pt x="23" y="274"/>
                  </a:cubicBezTo>
                  <a:lnTo>
                    <a:pt x="40" y="391"/>
                  </a:lnTo>
                  <a:lnTo>
                    <a:pt x="67" y="502"/>
                  </a:lnTo>
                  <a:cubicBezTo>
                    <a:pt x="79" y="539"/>
                    <a:pt x="79" y="583"/>
                    <a:pt x="81" y="622"/>
                  </a:cubicBezTo>
                  <a:cubicBezTo>
                    <a:pt x="84" y="661"/>
                    <a:pt x="101" y="692"/>
                    <a:pt x="137" y="712"/>
                  </a:cubicBezTo>
                  <a:cubicBezTo>
                    <a:pt x="171" y="734"/>
                    <a:pt x="210" y="751"/>
                    <a:pt x="266" y="759"/>
                  </a:cubicBezTo>
                  <a:cubicBezTo>
                    <a:pt x="291" y="760"/>
                    <a:pt x="319" y="762"/>
                    <a:pt x="351" y="762"/>
                  </a:cubicBezTo>
                  <a:cubicBezTo>
                    <a:pt x="383" y="762"/>
                    <a:pt x="420" y="760"/>
                    <a:pt x="464" y="753"/>
                  </a:cubicBezTo>
                  <a:lnTo>
                    <a:pt x="514" y="725"/>
                  </a:lnTo>
                  <a:cubicBezTo>
                    <a:pt x="561" y="653"/>
                    <a:pt x="584" y="597"/>
                    <a:pt x="597" y="544"/>
                  </a:cubicBezTo>
                  <a:cubicBezTo>
                    <a:pt x="614" y="494"/>
                    <a:pt x="614" y="449"/>
                    <a:pt x="611" y="410"/>
                  </a:cubicBezTo>
                  <a:cubicBezTo>
                    <a:pt x="603" y="371"/>
                    <a:pt x="584" y="343"/>
                    <a:pt x="547" y="321"/>
                  </a:cubicBezTo>
                  <a:cubicBezTo>
                    <a:pt x="514" y="301"/>
                    <a:pt x="478" y="285"/>
                    <a:pt x="447" y="260"/>
                  </a:cubicBezTo>
                  <a:lnTo>
                    <a:pt x="358" y="190"/>
                  </a:lnTo>
                  <a:lnTo>
                    <a:pt x="260" y="123"/>
                  </a:lnTo>
                  <a:cubicBezTo>
                    <a:pt x="193" y="78"/>
                    <a:pt x="123" y="39"/>
                    <a:pt x="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44" name="Google Shape;5767;p51">
            <a:extLst>
              <a:ext uri="{FF2B5EF4-FFF2-40B4-BE49-F238E27FC236}">
                <a16:creationId xmlns:a16="http://schemas.microsoft.com/office/drawing/2014/main" id="{D1F593E7-3F6D-5A8C-9AF0-A153D61DE656}"/>
              </a:ext>
            </a:extLst>
          </p:cNvPr>
          <p:cNvGrpSpPr/>
          <p:nvPr/>
        </p:nvGrpSpPr>
        <p:grpSpPr>
          <a:xfrm>
            <a:off x="6344375" y="-82148"/>
            <a:ext cx="2251476" cy="2252820"/>
            <a:chOff x="-643604" y="2232868"/>
            <a:chExt cx="3191609" cy="2818869"/>
          </a:xfrm>
        </p:grpSpPr>
        <p:sp>
          <p:nvSpPr>
            <p:cNvPr id="5145" name="Google Shape;5768;p51">
              <a:extLst>
                <a:ext uri="{FF2B5EF4-FFF2-40B4-BE49-F238E27FC236}">
                  <a16:creationId xmlns:a16="http://schemas.microsoft.com/office/drawing/2014/main" id="{2047877D-917C-1CCA-A301-D620B592CF56}"/>
                </a:ext>
              </a:extLst>
            </p:cNvPr>
            <p:cNvSpPr/>
            <p:nvPr/>
          </p:nvSpPr>
          <p:spPr>
            <a:xfrm>
              <a:off x="-643604" y="2323185"/>
              <a:ext cx="3131681" cy="2442503"/>
            </a:xfrm>
            <a:custGeom>
              <a:avLst/>
              <a:gdLst/>
              <a:ahLst/>
              <a:cxnLst/>
              <a:rect l="l" t="t" r="r" b="b"/>
              <a:pathLst>
                <a:path w="29266" h="22825" extrusionOk="0">
                  <a:moveTo>
                    <a:pt x="12745" y="0"/>
                  </a:moveTo>
                  <a:cubicBezTo>
                    <a:pt x="11912" y="0"/>
                    <a:pt x="11103" y="560"/>
                    <a:pt x="10551" y="1149"/>
                  </a:cubicBezTo>
                  <a:cubicBezTo>
                    <a:pt x="9893" y="1854"/>
                    <a:pt x="9296" y="2705"/>
                    <a:pt x="8289" y="2996"/>
                  </a:cubicBezTo>
                  <a:cubicBezTo>
                    <a:pt x="8007" y="3076"/>
                    <a:pt x="7716" y="3106"/>
                    <a:pt x="7420" y="3106"/>
                  </a:cubicBezTo>
                  <a:cubicBezTo>
                    <a:pt x="6632" y="3106"/>
                    <a:pt x="5806" y="2898"/>
                    <a:pt x="5024" y="2898"/>
                  </a:cubicBezTo>
                  <a:cubicBezTo>
                    <a:pt x="4670" y="2898"/>
                    <a:pt x="4324" y="2941"/>
                    <a:pt x="3995" y="3065"/>
                  </a:cubicBezTo>
                  <a:cubicBezTo>
                    <a:pt x="2891" y="3484"/>
                    <a:pt x="2472" y="4672"/>
                    <a:pt x="2584" y="5699"/>
                  </a:cubicBezTo>
                  <a:cubicBezTo>
                    <a:pt x="2695" y="6728"/>
                    <a:pt x="3195" y="7696"/>
                    <a:pt x="3376" y="8715"/>
                  </a:cubicBezTo>
                  <a:cubicBezTo>
                    <a:pt x="3557" y="9733"/>
                    <a:pt x="3320" y="10927"/>
                    <a:pt x="2310" y="11499"/>
                  </a:cubicBezTo>
                  <a:cubicBezTo>
                    <a:pt x="1928" y="11716"/>
                    <a:pt x="1459" y="11825"/>
                    <a:pt x="1094" y="12071"/>
                  </a:cubicBezTo>
                  <a:cubicBezTo>
                    <a:pt x="0" y="12802"/>
                    <a:pt x="332" y="14269"/>
                    <a:pt x="857" y="15368"/>
                  </a:cubicBezTo>
                  <a:cubicBezTo>
                    <a:pt x="1646" y="17017"/>
                    <a:pt x="2642" y="18621"/>
                    <a:pt x="4076" y="19916"/>
                  </a:cubicBezTo>
                  <a:cubicBezTo>
                    <a:pt x="6246" y="21874"/>
                    <a:pt x="9538" y="22824"/>
                    <a:pt x="12725" y="22824"/>
                  </a:cubicBezTo>
                  <a:cubicBezTo>
                    <a:pt x="13577" y="22824"/>
                    <a:pt x="14422" y="22756"/>
                    <a:pt x="15235" y="22622"/>
                  </a:cubicBezTo>
                  <a:cubicBezTo>
                    <a:pt x="16647" y="22387"/>
                    <a:pt x="17983" y="21880"/>
                    <a:pt x="19267" y="21322"/>
                  </a:cubicBezTo>
                  <a:cubicBezTo>
                    <a:pt x="21928" y="20167"/>
                    <a:pt x="24458" y="18763"/>
                    <a:pt x="26595" y="16989"/>
                  </a:cubicBezTo>
                  <a:cubicBezTo>
                    <a:pt x="27982" y="15842"/>
                    <a:pt x="29265" y="14300"/>
                    <a:pt x="28894" y="12690"/>
                  </a:cubicBezTo>
                  <a:cubicBezTo>
                    <a:pt x="28810" y="12327"/>
                    <a:pt x="28621" y="11953"/>
                    <a:pt x="28239" y="11775"/>
                  </a:cubicBezTo>
                  <a:cubicBezTo>
                    <a:pt x="28052" y="11687"/>
                    <a:pt x="27847" y="11658"/>
                    <a:pt x="27634" y="11658"/>
                  </a:cubicBezTo>
                  <a:cubicBezTo>
                    <a:pt x="27203" y="11658"/>
                    <a:pt x="26737" y="11778"/>
                    <a:pt x="26312" y="11778"/>
                  </a:cubicBezTo>
                  <a:cubicBezTo>
                    <a:pt x="26077" y="11778"/>
                    <a:pt x="25855" y="11741"/>
                    <a:pt x="25658" y="11627"/>
                  </a:cubicBezTo>
                  <a:cubicBezTo>
                    <a:pt x="25061" y="11281"/>
                    <a:pt x="25181" y="10486"/>
                    <a:pt x="25555" y="9956"/>
                  </a:cubicBezTo>
                  <a:cubicBezTo>
                    <a:pt x="26090" y="9194"/>
                    <a:pt x="26975" y="8659"/>
                    <a:pt x="27555" y="7925"/>
                  </a:cubicBezTo>
                  <a:cubicBezTo>
                    <a:pt x="28138" y="7194"/>
                    <a:pt x="28306" y="6056"/>
                    <a:pt x="27477" y="5523"/>
                  </a:cubicBezTo>
                  <a:cubicBezTo>
                    <a:pt x="27203" y="5347"/>
                    <a:pt x="26870" y="5272"/>
                    <a:pt x="26527" y="5272"/>
                  </a:cubicBezTo>
                  <a:cubicBezTo>
                    <a:pt x="26164" y="5272"/>
                    <a:pt x="25789" y="5356"/>
                    <a:pt x="25460" y="5492"/>
                  </a:cubicBezTo>
                  <a:cubicBezTo>
                    <a:pt x="24821" y="5755"/>
                    <a:pt x="24299" y="6179"/>
                    <a:pt x="23716" y="6522"/>
                  </a:cubicBezTo>
                  <a:cubicBezTo>
                    <a:pt x="23513" y="6640"/>
                    <a:pt x="23274" y="6754"/>
                    <a:pt x="23034" y="6754"/>
                  </a:cubicBezTo>
                  <a:cubicBezTo>
                    <a:pt x="22979" y="6754"/>
                    <a:pt x="22923" y="6747"/>
                    <a:pt x="22868" y="6734"/>
                  </a:cubicBezTo>
                  <a:cubicBezTo>
                    <a:pt x="22539" y="6653"/>
                    <a:pt x="22372" y="6335"/>
                    <a:pt x="22321" y="6045"/>
                  </a:cubicBezTo>
                  <a:cubicBezTo>
                    <a:pt x="22190" y="5227"/>
                    <a:pt x="22656" y="4441"/>
                    <a:pt x="22916" y="3646"/>
                  </a:cubicBezTo>
                  <a:cubicBezTo>
                    <a:pt x="23175" y="2853"/>
                    <a:pt x="23130" y="1838"/>
                    <a:pt x="22307" y="1403"/>
                  </a:cubicBezTo>
                  <a:cubicBezTo>
                    <a:pt x="22065" y="1274"/>
                    <a:pt x="21808" y="1219"/>
                    <a:pt x="21544" y="1219"/>
                  </a:cubicBezTo>
                  <a:cubicBezTo>
                    <a:pt x="20743" y="1219"/>
                    <a:pt x="19890" y="1730"/>
                    <a:pt x="19267" y="2242"/>
                  </a:cubicBezTo>
                  <a:cubicBezTo>
                    <a:pt x="18569" y="2816"/>
                    <a:pt x="17704" y="3459"/>
                    <a:pt x="16802" y="3459"/>
                  </a:cubicBezTo>
                  <a:cubicBezTo>
                    <a:pt x="16629" y="3459"/>
                    <a:pt x="16456" y="3435"/>
                    <a:pt x="16282" y="3383"/>
                  </a:cubicBezTo>
                  <a:cubicBezTo>
                    <a:pt x="14680" y="2901"/>
                    <a:pt x="14856" y="552"/>
                    <a:pt x="13255" y="75"/>
                  </a:cubicBezTo>
                  <a:cubicBezTo>
                    <a:pt x="13085" y="24"/>
                    <a:pt x="12914" y="0"/>
                    <a:pt x="12745" y="0"/>
                  </a:cubicBezTo>
                  <a:close/>
                </a:path>
              </a:pathLst>
            </a:custGeom>
            <a:solidFill>
              <a:srgbClr val="EF9F9C">
                <a:alpha val="43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6" name="Google Shape;5769;p51">
              <a:extLst>
                <a:ext uri="{FF2B5EF4-FFF2-40B4-BE49-F238E27FC236}">
                  <a16:creationId xmlns:a16="http://schemas.microsoft.com/office/drawing/2014/main" id="{95F2AC3A-C270-26A6-34EB-FE5E27A6A0DA}"/>
                </a:ext>
              </a:extLst>
            </p:cNvPr>
            <p:cNvSpPr/>
            <p:nvPr/>
          </p:nvSpPr>
          <p:spPr>
            <a:xfrm>
              <a:off x="433446" y="2736246"/>
              <a:ext cx="662590" cy="1453731"/>
            </a:xfrm>
            <a:custGeom>
              <a:avLst/>
              <a:gdLst/>
              <a:ahLst/>
              <a:cxnLst/>
              <a:rect l="l" t="t" r="r" b="b"/>
              <a:pathLst>
                <a:path w="6192" h="13585" extrusionOk="0">
                  <a:moveTo>
                    <a:pt x="3199" y="1"/>
                  </a:moveTo>
                  <a:cubicBezTo>
                    <a:pt x="2920" y="1"/>
                    <a:pt x="2644" y="21"/>
                    <a:pt x="2375" y="67"/>
                  </a:cubicBezTo>
                  <a:cubicBezTo>
                    <a:pt x="1965" y="137"/>
                    <a:pt x="1555" y="279"/>
                    <a:pt x="1147" y="296"/>
                  </a:cubicBezTo>
                  <a:cubicBezTo>
                    <a:pt x="1047" y="419"/>
                    <a:pt x="1058" y="592"/>
                    <a:pt x="1086" y="751"/>
                  </a:cubicBezTo>
                  <a:cubicBezTo>
                    <a:pt x="1220" y="1524"/>
                    <a:pt x="1513" y="2349"/>
                    <a:pt x="2023" y="2946"/>
                  </a:cubicBezTo>
                  <a:cubicBezTo>
                    <a:pt x="1627" y="3485"/>
                    <a:pt x="1373" y="4032"/>
                    <a:pt x="1139" y="4659"/>
                  </a:cubicBezTo>
                  <a:cubicBezTo>
                    <a:pt x="626" y="6037"/>
                    <a:pt x="193" y="7466"/>
                    <a:pt x="101" y="8936"/>
                  </a:cubicBezTo>
                  <a:cubicBezTo>
                    <a:pt x="1" y="10403"/>
                    <a:pt x="263" y="11929"/>
                    <a:pt x="1055" y="13171"/>
                  </a:cubicBezTo>
                  <a:cubicBezTo>
                    <a:pt x="1519" y="13400"/>
                    <a:pt x="2032" y="13478"/>
                    <a:pt x="2545" y="13531"/>
                  </a:cubicBezTo>
                  <a:cubicBezTo>
                    <a:pt x="2844" y="13561"/>
                    <a:pt x="3144" y="13584"/>
                    <a:pt x="3444" y="13584"/>
                  </a:cubicBezTo>
                  <a:cubicBezTo>
                    <a:pt x="3668" y="13584"/>
                    <a:pt x="3891" y="13571"/>
                    <a:pt x="4113" y="13539"/>
                  </a:cubicBezTo>
                  <a:cubicBezTo>
                    <a:pt x="4635" y="13461"/>
                    <a:pt x="5145" y="13263"/>
                    <a:pt x="5533" y="12911"/>
                  </a:cubicBezTo>
                  <a:cubicBezTo>
                    <a:pt x="5533" y="12911"/>
                    <a:pt x="6191" y="10836"/>
                    <a:pt x="6191" y="9695"/>
                  </a:cubicBezTo>
                  <a:cubicBezTo>
                    <a:pt x="6191" y="6037"/>
                    <a:pt x="4540" y="2988"/>
                    <a:pt x="4540" y="2988"/>
                  </a:cubicBezTo>
                  <a:cubicBezTo>
                    <a:pt x="4880" y="2634"/>
                    <a:pt x="5154" y="2204"/>
                    <a:pt x="5363" y="1758"/>
                  </a:cubicBezTo>
                  <a:cubicBezTo>
                    <a:pt x="5569" y="1314"/>
                    <a:pt x="5656" y="795"/>
                    <a:pt x="5516" y="321"/>
                  </a:cubicBezTo>
                  <a:cubicBezTo>
                    <a:pt x="4772" y="155"/>
                    <a:pt x="3974" y="1"/>
                    <a:pt x="31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7" name="Google Shape;5770;p51">
              <a:extLst>
                <a:ext uri="{FF2B5EF4-FFF2-40B4-BE49-F238E27FC236}">
                  <a16:creationId xmlns:a16="http://schemas.microsoft.com/office/drawing/2014/main" id="{CA213E1E-10C8-A1DD-00FC-B07EA6AAEFB6}"/>
                </a:ext>
              </a:extLst>
            </p:cNvPr>
            <p:cNvSpPr/>
            <p:nvPr/>
          </p:nvSpPr>
          <p:spPr>
            <a:xfrm>
              <a:off x="517662" y="3215975"/>
              <a:ext cx="549698" cy="933662"/>
            </a:xfrm>
            <a:custGeom>
              <a:avLst/>
              <a:gdLst/>
              <a:ahLst/>
              <a:cxnLst/>
              <a:rect l="l" t="t" r="r" b="b"/>
              <a:pathLst>
                <a:path w="5137" h="8725" extrusionOk="0">
                  <a:moveTo>
                    <a:pt x="4107" y="3011"/>
                  </a:moveTo>
                  <a:cubicBezTo>
                    <a:pt x="4105" y="3011"/>
                    <a:pt x="4105" y="3012"/>
                    <a:pt x="4104" y="3013"/>
                  </a:cubicBezTo>
                  <a:lnTo>
                    <a:pt x="4104" y="3013"/>
                  </a:lnTo>
                  <a:cubicBezTo>
                    <a:pt x="4105" y="3012"/>
                    <a:pt x="4106" y="3011"/>
                    <a:pt x="4107" y="3011"/>
                  </a:cubicBezTo>
                  <a:lnTo>
                    <a:pt x="4107" y="3011"/>
                  </a:lnTo>
                  <a:cubicBezTo>
                    <a:pt x="4107" y="3011"/>
                    <a:pt x="4107" y="3011"/>
                    <a:pt x="4107" y="3011"/>
                  </a:cubicBezTo>
                  <a:close/>
                  <a:moveTo>
                    <a:pt x="5137" y="3463"/>
                  </a:moveTo>
                  <a:cubicBezTo>
                    <a:pt x="5137" y="3463"/>
                    <a:pt x="5137" y="3463"/>
                    <a:pt x="5137" y="3463"/>
                  </a:cubicBezTo>
                  <a:lnTo>
                    <a:pt x="5137" y="3463"/>
                  </a:lnTo>
                  <a:cubicBezTo>
                    <a:pt x="5135" y="3464"/>
                    <a:pt x="5133" y="3465"/>
                    <a:pt x="5132" y="3466"/>
                  </a:cubicBezTo>
                  <a:lnTo>
                    <a:pt x="5132" y="3466"/>
                  </a:lnTo>
                  <a:cubicBezTo>
                    <a:pt x="5130" y="3466"/>
                    <a:pt x="5129" y="3467"/>
                    <a:pt x="5128" y="3468"/>
                  </a:cubicBezTo>
                  <a:lnTo>
                    <a:pt x="5128" y="3468"/>
                  </a:lnTo>
                  <a:cubicBezTo>
                    <a:pt x="5129" y="3467"/>
                    <a:pt x="5130" y="3466"/>
                    <a:pt x="5132" y="3466"/>
                  </a:cubicBezTo>
                  <a:lnTo>
                    <a:pt x="5132" y="3466"/>
                  </a:lnTo>
                  <a:cubicBezTo>
                    <a:pt x="5133" y="3465"/>
                    <a:pt x="5135" y="3463"/>
                    <a:pt x="5137" y="3463"/>
                  </a:cubicBezTo>
                  <a:lnTo>
                    <a:pt x="5137" y="3463"/>
                  </a:lnTo>
                  <a:cubicBezTo>
                    <a:pt x="5131" y="3465"/>
                    <a:pt x="5125" y="3468"/>
                    <a:pt x="5120" y="3471"/>
                  </a:cubicBezTo>
                  <a:lnTo>
                    <a:pt x="5120" y="3471"/>
                  </a:lnTo>
                  <a:cubicBezTo>
                    <a:pt x="5123" y="3470"/>
                    <a:pt x="5125" y="3469"/>
                    <a:pt x="5128" y="3468"/>
                  </a:cubicBezTo>
                  <a:lnTo>
                    <a:pt x="5128" y="3468"/>
                  </a:lnTo>
                  <a:cubicBezTo>
                    <a:pt x="5127" y="3468"/>
                    <a:pt x="5126" y="3469"/>
                    <a:pt x="5125" y="3470"/>
                  </a:cubicBezTo>
                  <a:lnTo>
                    <a:pt x="5125" y="3470"/>
                  </a:lnTo>
                  <a:cubicBezTo>
                    <a:pt x="5129" y="3468"/>
                    <a:pt x="5133" y="3466"/>
                    <a:pt x="5137" y="3463"/>
                  </a:cubicBezTo>
                  <a:close/>
                  <a:moveTo>
                    <a:pt x="5119" y="3471"/>
                  </a:moveTo>
                  <a:cubicBezTo>
                    <a:pt x="5118" y="3471"/>
                    <a:pt x="5118" y="3471"/>
                    <a:pt x="5117" y="3471"/>
                  </a:cubicBezTo>
                  <a:cubicBezTo>
                    <a:pt x="5118" y="3471"/>
                    <a:pt x="5118" y="3471"/>
                    <a:pt x="5119" y="3471"/>
                  </a:cubicBezTo>
                  <a:close/>
                  <a:moveTo>
                    <a:pt x="2899" y="1"/>
                  </a:moveTo>
                  <a:lnTo>
                    <a:pt x="2899" y="6"/>
                  </a:lnTo>
                  <a:lnTo>
                    <a:pt x="2894" y="6"/>
                  </a:lnTo>
                  <a:cubicBezTo>
                    <a:pt x="2835" y="363"/>
                    <a:pt x="2721" y="712"/>
                    <a:pt x="2556" y="1038"/>
                  </a:cubicBezTo>
                  <a:cubicBezTo>
                    <a:pt x="2486" y="1172"/>
                    <a:pt x="2405" y="1303"/>
                    <a:pt x="2294" y="1404"/>
                  </a:cubicBezTo>
                  <a:cubicBezTo>
                    <a:pt x="2277" y="1418"/>
                    <a:pt x="2260" y="1432"/>
                    <a:pt x="2235" y="1437"/>
                  </a:cubicBezTo>
                  <a:cubicBezTo>
                    <a:pt x="2229" y="1438"/>
                    <a:pt x="2224" y="1439"/>
                    <a:pt x="2218" y="1439"/>
                  </a:cubicBezTo>
                  <a:cubicBezTo>
                    <a:pt x="2157" y="1439"/>
                    <a:pt x="2113" y="1373"/>
                    <a:pt x="2085" y="1312"/>
                  </a:cubicBezTo>
                  <a:cubicBezTo>
                    <a:pt x="1987" y="1102"/>
                    <a:pt x="1892" y="890"/>
                    <a:pt x="1800" y="681"/>
                  </a:cubicBezTo>
                  <a:cubicBezTo>
                    <a:pt x="1780" y="639"/>
                    <a:pt x="1743" y="584"/>
                    <a:pt x="1697" y="584"/>
                  </a:cubicBezTo>
                  <a:cubicBezTo>
                    <a:pt x="1692" y="584"/>
                    <a:pt x="1686" y="585"/>
                    <a:pt x="1680" y="586"/>
                  </a:cubicBezTo>
                  <a:lnTo>
                    <a:pt x="1677" y="586"/>
                  </a:lnTo>
                  <a:cubicBezTo>
                    <a:pt x="1677" y="592"/>
                    <a:pt x="1677" y="595"/>
                    <a:pt x="1674" y="598"/>
                  </a:cubicBezTo>
                  <a:lnTo>
                    <a:pt x="1674" y="600"/>
                  </a:lnTo>
                  <a:cubicBezTo>
                    <a:pt x="1638" y="712"/>
                    <a:pt x="1677" y="835"/>
                    <a:pt x="1719" y="946"/>
                  </a:cubicBezTo>
                  <a:cubicBezTo>
                    <a:pt x="1831" y="1253"/>
                    <a:pt x="1967" y="1549"/>
                    <a:pt x="2124" y="1833"/>
                  </a:cubicBezTo>
                  <a:cubicBezTo>
                    <a:pt x="2241" y="2045"/>
                    <a:pt x="2372" y="2255"/>
                    <a:pt x="2436" y="2489"/>
                  </a:cubicBezTo>
                  <a:cubicBezTo>
                    <a:pt x="2472" y="2609"/>
                    <a:pt x="2486" y="2740"/>
                    <a:pt x="2497" y="2866"/>
                  </a:cubicBezTo>
                  <a:cubicBezTo>
                    <a:pt x="2503" y="2986"/>
                    <a:pt x="2520" y="3119"/>
                    <a:pt x="2503" y="3237"/>
                  </a:cubicBezTo>
                  <a:cubicBezTo>
                    <a:pt x="2492" y="3326"/>
                    <a:pt x="2461" y="3404"/>
                    <a:pt x="2447" y="3493"/>
                  </a:cubicBezTo>
                  <a:cubicBezTo>
                    <a:pt x="2433" y="3591"/>
                    <a:pt x="2431" y="3689"/>
                    <a:pt x="2436" y="3786"/>
                  </a:cubicBezTo>
                  <a:lnTo>
                    <a:pt x="2386" y="3828"/>
                  </a:lnTo>
                  <a:cubicBezTo>
                    <a:pt x="2082" y="3619"/>
                    <a:pt x="1803" y="3376"/>
                    <a:pt x="1552" y="3108"/>
                  </a:cubicBezTo>
                  <a:cubicBezTo>
                    <a:pt x="1485" y="3036"/>
                    <a:pt x="1409" y="2958"/>
                    <a:pt x="1312" y="2949"/>
                  </a:cubicBezTo>
                  <a:lnTo>
                    <a:pt x="1312" y="2949"/>
                  </a:lnTo>
                  <a:cubicBezTo>
                    <a:pt x="1289" y="3013"/>
                    <a:pt x="1329" y="3083"/>
                    <a:pt x="1370" y="3139"/>
                  </a:cubicBezTo>
                  <a:cubicBezTo>
                    <a:pt x="1560" y="3396"/>
                    <a:pt x="1803" y="3613"/>
                    <a:pt x="2082" y="3772"/>
                  </a:cubicBezTo>
                  <a:cubicBezTo>
                    <a:pt x="2135" y="3803"/>
                    <a:pt x="2218" y="3859"/>
                    <a:pt x="2299" y="3901"/>
                  </a:cubicBezTo>
                  <a:cubicBezTo>
                    <a:pt x="2177" y="3998"/>
                    <a:pt x="2057" y="4093"/>
                    <a:pt x="1937" y="4191"/>
                  </a:cubicBezTo>
                  <a:cubicBezTo>
                    <a:pt x="1895" y="4224"/>
                    <a:pt x="1847" y="4261"/>
                    <a:pt x="1806" y="4294"/>
                  </a:cubicBezTo>
                  <a:cubicBezTo>
                    <a:pt x="1747" y="4344"/>
                    <a:pt x="1688" y="4392"/>
                    <a:pt x="1644" y="4450"/>
                  </a:cubicBezTo>
                  <a:cubicBezTo>
                    <a:pt x="1633" y="4464"/>
                    <a:pt x="1621" y="4484"/>
                    <a:pt x="1610" y="4500"/>
                  </a:cubicBezTo>
                  <a:cubicBezTo>
                    <a:pt x="1532" y="4651"/>
                    <a:pt x="1568" y="4832"/>
                    <a:pt x="1541" y="5000"/>
                  </a:cubicBezTo>
                  <a:cubicBezTo>
                    <a:pt x="1524" y="5100"/>
                    <a:pt x="1482" y="5195"/>
                    <a:pt x="1423" y="5279"/>
                  </a:cubicBezTo>
                  <a:cubicBezTo>
                    <a:pt x="1412" y="5293"/>
                    <a:pt x="1401" y="5301"/>
                    <a:pt x="1393" y="5315"/>
                  </a:cubicBezTo>
                  <a:cubicBezTo>
                    <a:pt x="1379" y="5335"/>
                    <a:pt x="1365" y="5349"/>
                    <a:pt x="1351" y="5362"/>
                  </a:cubicBezTo>
                  <a:cubicBezTo>
                    <a:pt x="1298" y="5410"/>
                    <a:pt x="1242" y="5455"/>
                    <a:pt x="1192" y="5508"/>
                  </a:cubicBezTo>
                  <a:cubicBezTo>
                    <a:pt x="1128" y="5577"/>
                    <a:pt x="1072" y="5655"/>
                    <a:pt x="1022" y="5739"/>
                  </a:cubicBezTo>
                  <a:cubicBezTo>
                    <a:pt x="1019" y="5742"/>
                    <a:pt x="1019" y="5745"/>
                    <a:pt x="1016" y="5747"/>
                  </a:cubicBezTo>
                  <a:cubicBezTo>
                    <a:pt x="997" y="5775"/>
                    <a:pt x="983" y="5809"/>
                    <a:pt x="969" y="5837"/>
                  </a:cubicBezTo>
                  <a:cubicBezTo>
                    <a:pt x="751" y="6278"/>
                    <a:pt x="684" y="6805"/>
                    <a:pt x="771" y="7290"/>
                  </a:cubicBezTo>
                  <a:cubicBezTo>
                    <a:pt x="519" y="7600"/>
                    <a:pt x="260" y="7904"/>
                    <a:pt x="1" y="8208"/>
                  </a:cubicBezTo>
                  <a:cubicBezTo>
                    <a:pt x="84" y="8375"/>
                    <a:pt x="174" y="8534"/>
                    <a:pt x="274" y="8691"/>
                  </a:cubicBezTo>
                  <a:lnTo>
                    <a:pt x="338" y="8724"/>
                  </a:lnTo>
                  <a:cubicBezTo>
                    <a:pt x="469" y="8454"/>
                    <a:pt x="645" y="8208"/>
                    <a:pt x="854" y="7993"/>
                  </a:cubicBezTo>
                  <a:cubicBezTo>
                    <a:pt x="969" y="7876"/>
                    <a:pt x="1108" y="7764"/>
                    <a:pt x="1273" y="7756"/>
                  </a:cubicBezTo>
                  <a:cubicBezTo>
                    <a:pt x="1277" y="7756"/>
                    <a:pt x="1281" y="7756"/>
                    <a:pt x="1286" y="7756"/>
                  </a:cubicBezTo>
                  <a:cubicBezTo>
                    <a:pt x="1533" y="7756"/>
                    <a:pt x="1723" y="7989"/>
                    <a:pt x="1959" y="8069"/>
                  </a:cubicBezTo>
                  <a:cubicBezTo>
                    <a:pt x="2026" y="8091"/>
                    <a:pt x="2096" y="8099"/>
                    <a:pt x="2165" y="8099"/>
                  </a:cubicBezTo>
                  <a:cubicBezTo>
                    <a:pt x="2375" y="8099"/>
                    <a:pt x="2587" y="8007"/>
                    <a:pt x="2779" y="7921"/>
                  </a:cubicBezTo>
                  <a:cubicBezTo>
                    <a:pt x="3111" y="7776"/>
                    <a:pt x="3440" y="7631"/>
                    <a:pt x="3772" y="7486"/>
                  </a:cubicBezTo>
                  <a:cubicBezTo>
                    <a:pt x="3786" y="7477"/>
                    <a:pt x="3800" y="7472"/>
                    <a:pt x="3817" y="7469"/>
                  </a:cubicBezTo>
                  <a:cubicBezTo>
                    <a:pt x="3878" y="7444"/>
                    <a:pt x="3937" y="7416"/>
                    <a:pt x="3996" y="7391"/>
                  </a:cubicBezTo>
                  <a:cubicBezTo>
                    <a:pt x="4051" y="7366"/>
                    <a:pt x="4107" y="7343"/>
                    <a:pt x="4160" y="7318"/>
                  </a:cubicBezTo>
                  <a:cubicBezTo>
                    <a:pt x="4166" y="7315"/>
                    <a:pt x="4177" y="7310"/>
                    <a:pt x="4185" y="7307"/>
                  </a:cubicBezTo>
                  <a:lnTo>
                    <a:pt x="4185" y="7307"/>
                  </a:lnTo>
                  <a:cubicBezTo>
                    <a:pt x="3689" y="7324"/>
                    <a:pt x="3237" y="7572"/>
                    <a:pt x="2779" y="7767"/>
                  </a:cubicBezTo>
                  <a:cubicBezTo>
                    <a:pt x="2679" y="7812"/>
                    <a:pt x="2573" y="7854"/>
                    <a:pt x="2467" y="7868"/>
                  </a:cubicBezTo>
                  <a:cubicBezTo>
                    <a:pt x="2431" y="7873"/>
                    <a:pt x="2396" y="7876"/>
                    <a:pt x="2360" y="7876"/>
                  </a:cubicBezTo>
                  <a:cubicBezTo>
                    <a:pt x="2205" y="7876"/>
                    <a:pt x="2053" y="7827"/>
                    <a:pt x="1928" y="7734"/>
                  </a:cubicBezTo>
                  <a:cubicBezTo>
                    <a:pt x="1831" y="7658"/>
                    <a:pt x="1758" y="7566"/>
                    <a:pt x="1672" y="7483"/>
                  </a:cubicBezTo>
                  <a:cubicBezTo>
                    <a:pt x="1513" y="7326"/>
                    <a:pt x="1321" y="7162"/>
                    <a:pt x="1102" y="7162"/>
                  </a:cubicBezTo>
                  <a:cubicBezTo>
                    <a:pt x="1099" y="7162"/>
                    <a:pt x="1095" y="7162"/>
                    <a:pt x="1091" y="7162"/>
                  </a:cubicBezTo>
                  <a:cubicBezTo>
                    <a:pt x="1072" y="7162"/>
                    <a:pt x="1061" y="7134"/>
                    <a:pt x="1061" y="7112"/>
                  </a:cubicBezTo>
                  <a:cubicBezTo>
                    <a:pt x="1038" y="6649"/>
                    <a:pt x="1197" y="6202"/>
                    <a:pt x="1476" y="5828"/>
                  </a:cubicBezTo>
                  <a:lnTo>
                    <a:pt x="1485" y="5828"/>
                  </a:lnTo>
                  <a:cubicBezTo>
                    <a:pt x="1482" y="5828"/>
                    <a:pt x="1479" y="5831"/>
                    <a:pt x="1479" y="5831"/>
                  </a:cubicBezTo>
                  <a:cubicBezTo>
                    <a:pt x="1505" y="5827"/>
                    <a:pt x="1530" y="5826"/>
                    <a:pt x="1556" y="5826"/>
                  </a:cubicBezTo>
                  <a:cubicBezTo>
                    <a:pt x="1751" y="5826"/>
                    <a:pt x="1940" y="5928"/>
                    <a:pt x="2138" y="5968"/>
                  </a:cubicBezTo>
                  <a:cubicBezTo>
                    <a:pt x="2193" y="5979"/>
                    <a:pt x="2249" y="5984"/>
                    <a:pt x="2306" y="5984"/>
                  </a:cubicBezTo>
                  <a:cubicBezTo>
                    <a:pt x="2616" y="5984"/>
                    <a:pt x="2925" y="5827"/>
                    <a:pt x="3131" y="5591"/>
                  </a:cubicBezTo>
                  <a:cubicBezTo>
                    <a:pt x="3145" y="5577"/>
                    <a:pt x="3159" y="5561"/>
                    <a:pt x="3167" y="5544"/>
                  </a:cubicBezTo>
                  <a:cubicBezTo>
                    <a:pt x="3228" y="5491"/>
                    <a:pt x="3298" y="5446"/>
                    <a:pt x="3371" y="5410"/>
                  </a:cubicBezTo>
                  <a:cubicBezTo>
                    <a:pt x="3379" y="5418"/>
                    <a:pt x="3390" y="5421"/>
                    <a:pt x="3404" y="5424"/>
                  </a:cubicBezTo>
                  <a:cubicBezTo>
                    <a:pt x="3413" y="5426"/>
                    <a:pt x="3422" y="5427"/>
                    <a:pt x="3431" y="5427"/>
                  </a:cubicBezTo>
                  <a:cubicBezTo>
                    <a:pt x="3464" y="5427"/>
                    <a:pt x="3496" y="5413"/>
                    <a:pt x="3524" y="5393"/>
                  </a:cubicBezTo>
                  <a:cubicBezTo>
                    <a:pt x="3591" y="5354"/>
                    <a:pt x="3650" y="5301"/>
                    <a:pt x="3705" y="5251"/>
                  </a:cubicBezTo>
                  <a:cubicBezTo>
                    <a:pt x="4174" y="4813"/>
                    <a:pt x="4453" y="4213"/>
                    <a:pt x="4863" y="3722"/>
                  </a:cubicBezTo>
                  <a:cubicBezTo>
                    <a:pt x="4936" y="3625"/>
                    <a:pt x="5022" y="3533"/>
                    <a:pt x="5125" y="3470"/>
                  </a:cubicBezTo>
                  <a:lnTo>
                    <a:pt x="5125" y="3470"/>
                  </a:lnTo>
                  <a:cubicBezTo>
                    <a:pt x="5123" y="3470"/>
                    <a:pt x="5121" y="3471"/>
                    <a:pt x="5120" y="3471"/>
                  </a:cubicBezTo>
                  <a:lnTo>
                    <a:pt x="5120" y="3471"/>
                  </a:lnTo>
                  <a:cubicBezTo>
                    <a:pt x="5120" y="3471"/>
                    <a:pt x="5120" y="3471"/>
                    <a:pt x="5120" y="3471"/>
                  </a:cubicBezTo>
                  <a:lnTo>
                    <a:pt x="5120" y="3471"/>
                  </a:lnTo>
                  <a:cubicBezTo>
                    <a:pt x="5119" y="3471"/>
                    <a:pt x="5119" y="3471"/>
                    <a:pt x="5119" y="3471"/>
                  </a:cubicBezTo>
                  <a:lnTo>
                    <a:pt x="5119" y="3471"/>
                  </a:lnTo>
                  <a:cubicBezTo>
                    <a:pt x="5119" y="3471"/>
                    <a:pt x="5119" y="3471"/>
                    <a:pt x="5120" y="3471"/>
                  </a:cubicBezTo>
                  <a:lnTo>
                    <a:pt x="5120" y="3471"/>
                  </a:lnTo>
                  <a:cubicBezTo>
                    <a:pt x="4735" y="3660"/>
                    <a:pt x="4449" y="4003"/>
                    <a:pt x="4196" y="4347"/>
                  </a:cubicBezTo>
                  <a:cubicBezTo>
                    <a:pt x="4051" y="4542"/>
                    <a:pt x="3909" y="4743"/>
                    <a:pt x="3756" y="4930"/>
                  </a:cubicBezTo>
                  <a:cubicBezTo>
                    <a:pt x="3675" y="5022"/>
                    <a:pt x="3597" y="5114"/>
                    <a:pt x="3505" y="5198"/>
                  </a:cubicBezTo>
                  <a:cubicBezTo>
                    <a:pt x="3488" y="5215"/>
                    <a:pt x="3426" y="5256"/>
                    <a:pt x="3390" y="5298"/>
                  </a:cubicBezTo>
                  <a:cubicBezTo>
                    <a:pt x="3323" y="5309"/>
                    <a:pt x="3253" y="5337"/>
                    <a:pt x="3200" y="5382"/>
                  </a:cubicBezTo>
                  <a:cubicBezTo>
                    <a:pt x="3184" y="5396"/>
                    <a:pt x="3164" y="5413"/>
                    <a:pt x="3145" y="5432"/>
                  </a:cubicBezTo>
                  <a:cubicBezTo>
                    <a:pt x="3145" y="5432"/>
                    <a:pt x="3142" y="5432"/>
                    <a:pt x="3142" y="5427"/>
                  </a:cubicBezTo>
                  <a:cubicBezTo>
                    <a:pt x="3137" y="5424"/>
                    <a:pt x="3132" y="5423"/>
                    <a:pt x="3127" y="5423"/>
                  </a:cubicBezTo>
                  <a:cubicBezTo>
                    <a:pt x="3099" y="5423"/>
                    <a:pt x="3066" y="5451"/>
                    <a:pt x="3075" y="5477"/>
                  </a:cubicBezTo>
                  <a:cubicBezTo>
                    <a:pt x="2961" y="5594"/>
                    <a:pt x="2824" y="5692"/>
                    <a:pt x="2679" y="5761"/>
                  </a:cubicBezTo>
                  <a:cubicBezTo>
                    <a:pt x="2568" y="5815"/>
                    <a:pt x="2446" y="5852"/>
                    <a:pt x="2326" y="5852"/>
                  </a:cubicBezTo>
                  <a:cubicBezTo>
                    <a:pt x="2270" y="5852"/>
                    <a:pt x="2214" y="5844"/>
                    <a:pt x="2160" y="5826"/>
                  </a:cubicBezTo>
                  <a:cubicBezTo>
                    <a:pt x="2043" y="5787"/>
                    <a:pt x="1951" y="5703"/>
                    <a:pt x="1842" y="5655"/>
                  </a:cubicBezTo>
                  <a:cubicBezTo>
                    <a:pt x="1764" y="5621"/>
                    <a:pt x="1681" y="5604"/>
                    <a:pt x="1597" y="5604"/>
                  </a:cubicBezTo>
                  <a:cubicBezTo>
                    <a:pt x="1552" y="5604"/>
                    <a:pt x="1507" y="5609"/>
                    <a:pt x="1462" y="5619"/>
                  </a:cubicBezTo>
                  <a:cubicBezTo>
                    <a:pt x="1465" y="5491"/>
                    <a:pt x="1560" y="5385"/>
                    <a:pt x="1610" y="5273"/>
                  </a:cubicBezTo>
                  <a:cubicBezTo>
                    <a:pt x="1708" y="5070"/>
                    <a:pt x="1694" y="4818"/>
                    <a:pt x="1803" y="4615"/>
                  </a:cubicBezTo>
                  <a:cubicBezTo>
                    <a:pt x="1900" y="4442"/>
                    <a:pt x="2079" y="4325"/>
                    <a:pt x="2252" y="4227"/>
                  </a:cubicBezTo>
                  <a:cubicBezTo>
                    <a:pt x="2576" y="4046"/>
                    <a:pt x="2919" y="3892"/>
                    <a:pt x="3242" y="3708"/>
                  </a:cubicBezTo>
                  <a:cubicBezTo>
                    <a:pt x="3566" y="3524"/>
                    <a:pt x="3876" y="3304"/>
                    <a:pt x="4107" y="3011"/>
                  </a:cubicBezTo>
                  <a:lnTo>
                    <a:pt x="4107" y="3011"/>
                  </a:lnTo>
                  <a:lnTo>
                    <a:pt x="4104" y="3013"/>
                  </a:lnTo>
                  <a:cubicBezTo>
                    <a:pt x="4104" y="3013"/>
                    <a:pt x="4104" y="3013"/>
                    <a:pt x="4104" y="3013"/>
                  </a:cubicBezTo>
                  <a:lnTo>
                    <a:pt x="4104" y="3013"/>
                  </a:lnTo>
                  <a:cubicBezTo>
                    <a:pt x="3687" y="3327"/>
                    <a:pt x="3208" y="3569"/>
                    <a:pt x="2701" y="3703"/>
                  </a:cubicBezTo>
                  <a:cubicBezTo>
                    <a:pt x="2698" y="3703"/>
                    <a:pt x="2693" y="3705"/>
                    <a:pt x="2690" y="3705"/>
                  </a:cubicBezTo>
                  <a:cubicBezTo>
                    <a:pt x="2643" y="3566"/>
                    <a:pt x="2637" y="3424"/>
                    <a:pt x="2640" y="3276"/>
                  </a:cubicBezTo>
                  <a:cubicBezTo>
                    <a:pt x="2643" y="3173"/>
                    <a:pt x="2668" y="3066"/>
                    <a:pt x="2668" y="2963"/>
                  </a:cubicBezTo>
                  <a:cubicBezTo>
                    <a:pt x="2665" y="2829"/>
                    <a:pt x="2643" y="2670"/>
                    <a:pt x="2595" y="2545"/>
                  </a:cubicBezTo>
                  <a:cubicBezTo>
                    <a:pt x="2553" y="2433"/>
                    <a:pt x="2489" y="2330"/>
                    <a:pt x="2433" y="2227"/>
                  </a:cubicBezTo>
                  <a:cubicBezTo>
                    <a:pt x="2338" y="2057"/>
                    <a:pt x="2255" y="1861"/>
                    <a:pt x="2302" y="1672"/>
                  </a:cubicBezTo>
                  <a:cubicBezTo>
                    <a:pt x="2344" y="1501"/>
                    <a:pt x="2475" y="1376"/>
                    <a:pt x="2581" y="1236"/>
                  </a:cubicBezTo>
                  <a:cubicBezTo>
                    <a:pt x="2799" y="935"/>
                    <a:pt x="2877" y="558"/>
                    <a:pt x="2949" y="196"/>
                  </a:cubicBezTo>
                  <a:cubicBezTo>
                    <a:pt x="2963" y="123"/>
                    <a:pt x="2969" y="26"/>
                    <a:pt x="2899" y="1"/>
                  </a:cubicBezTo>
                  <a:close/>
                </a:path>
              </a:pathLst>
            </a:custGeom>
            <a:solidFill>
              <a:srgbClr val="B283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8" name="Google Shape;5771;p51">
              <a:extLst>
                <a:ext uri="{FF2B5EF4-FFF2-40B4-BE49-F238E27FC236}">
                  <a16:creationId xmlns:a16="http://schemas.microsoft.com/office/drawing/2014/main" id="{517F224C-4CFA-E6E1-12D8-24498F2A21CB}"/>
                </a:ext>
              </a:extLst>
            </p:cNvPr>
            <p:cNvSpPr/>
            <p:nvPr/>
          </p:nvSpPr>
          <p:spPr>
            <a:xfrm>
              <a:off x="633232" y="3046363"/>
              <a:ext cx="296197" cy="61317"/>
            </a:xfrm>
            <a:custGeom>
              <a:avLst/>
              <a:gdLst/>
              <a:ahLst/>
              <a:cxnLst/>
              <a:rect l="l" t="t" r="r" b="b"/>
              <a:pathLst>
                <a:path w="2768" h="573" extrusionOk="0">
                  <a:moveTo>
                    <a:pt x="2754" y="1"/>
                  </a:moveTo>
                  <a:cubicBezTo>
                    <a:pt x="2466" y="168"/>
                    <a:pt x="1973" y="280"/>
                    <a:pt x="1404" y="280"/>
                  </a:cubicBezTo>
                  <a:cubicBezTo>
                    <a:pt x="893" y="280"/>
                    <a:pt x="441" y="188"/>
                    <a:pt x="148" y="54"/>
                  </a:cubicBezTo>
                  <a:cubicBezTo>
                    <a:pt x="95" y="124"/>
                    <a:pt x="48" y="193"/>
                    <a:pt x="0" y="263"/>
                  </a:cubicBezTo>
                  <a:cubicBezTo>
                    <a:pt x="276" y="447"/>
                    <a:pt x="798" y="573"/>
                    <a:pt x="1404" y="573"/>
                  </a:cubicBezTo>
                  <a:cubicBezTo>
                    <a:pt x="1978" y="573"/>
                    <a:pt x="2483" y="456"/>
                    <a:pt x="2768" y="285"/>
                  </a:cubicBezTo>
                  <a:cubicBezTo>
                    <a:pt x="2706" y="160"/>
                    <a:pt x="2670" y="96"/>
                    <a:pt x="2670" y="96"/>
                  </a:cubicBezTo>
                  <a:cubicBezTo>
                    <a:pt x="2701" y="62"/>
                    <a:pt x="2726" y="32"/>
                    <a:pt x="27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9" name="Google Shape;5772;p51">
              <a:extLst>
                <a:ext uri="{FF2B5EF4-FFF2-40B4-BE49-F238E27FC236}">
                  <a16:creationId xmlns:a16="http://schemas.microsoft.com/office/drawing/2014/main" id="{85036B5D-428A-129F-8AF1-59D0609F49D2}"/>
                </a:ext>
              </a:extLst>
            </p:cNvPr>
            <p:cNvSpPr/>
            <p:nvPr/>
          </p:nvSpPr>
          <p:spPr>
            <a:xfrm>
              <a:off x="620391" y="3082854"/>
              <a:ext cx="325517" cy="50830"/>
            </a:xfrm>
            <a:custGeom>
              <a:avLst/>
              <a:gdLst/>
              <a:ahLst/>
              <a:cxnLst/>
              <a:rect l="l" t="t" r="r" b="b"/>
              <a:pathLst>
                <a:path w="3042" h="475" extrusionOk="0">
                  <a:moveTo>
                    <a:pt x="70" y="0"/>
                  </a:moveTo>
                  <a:cubicBezTo>
                    <a:pt x="45" y="39"/>
                    <a:pt x="23" y="78"/>
                    <a:pt x="0" y="112"/>
                  </a:cubicBezTo>
                  <a:cubicBezTo>
                    <a:pt x="536" y="352"/>
                    <a:pt x="1122" y="475"/>
                    <a:pt x="1708" y="475"/>
                  </a:cubicBezTo>
                  <a:cubicBezTo>
                    <a:pt x="2157" y="475"/>
                    <a:pt x="2612" y="405"/>
                    <a:pt x="3041" y="260"/>
                  </a:cubicBezTo>
                  <a:cubicBezTo>
                    <a:pt x="3019" y="218"/>
                    <a:pt x="3002" y="176"/>
                    <a:pt x="2985" y="140"/>
                  </a:cubicBezTo>
                  <a:cubicBezTo>
                    <a:pt x="2574" y="277"/>
                    <a:pt x="2142" y="345"/>
                    <a:pt x="1711" y="345"/>
                  </a:cubicBezTo>
                  <a:cubicBezTo>
                    <a:pt x="1149" y="345"/>
                    <a:pt x="588" y="229"/>
                    <a:pt x="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0" name="Google Shape;5773;p51">
              <a:extLst>
                <a:ext uri="{FF2B5EF4-FFF2-40B4-BE49-F238E27FC236}">
                  <a16:creationId xmlns:a16="http://schemas.microsoft.com/office/drawing/2014/main" id="{196DE3D0-88C0-A6B2-0046-13EB0349643D}"/>
                </a:ext>
              </a:extLst>
            </p:cNvPr>
            <p:cNvSpPr/>
            <p:nvPr/>
          </p:nvSpPr>
          <p:spPr>
            <a:xfrm>
              <a:off x="615041" y="3003131"/>
              <a:ext cx="347560" cy="52649"/>
            </a:xfrm>
            <a:custGeom>
              <a:avLst/>
              <a:gdLst/>
              <a:ahLst/>
              <a:cxnLst/>
              <a:rect l="l" t="t" r="r" b="b"/>
              <a:pathLst>
                <a:path w="3248" h="492" extrusionOk="0">
                  <a:moveTo>
                    <a:pt x="0" y="0"/>
                  </a:moveTo>
                  <a:lnTo>
                    <a:pt x="0" y="0"/>
                  </a:lnTo>
                  <a:cubicBezTo>
                    <a:pt x="42" y="70"/>
                    <a:pt x="84" y="134"/>
                    <a:pt x="134" y="201"/>
                  </a:cubicBezTo>
                  <a:cubicBezTo>
                    <a:pt x="603" y="394"/>
                    <a:pt x="1116" y="491"/>
                    <a:pt x="1629" y="491"/>
                  </a:cubicBezTo>
                  <a:cubicBezTo>
                    <a:pt x="2129" y="491"/>
                    <a:pt x="2631" y="399"/>
                    <a:pt x="3091" y="215"/>
                  </a:cubicBezTo>
                  <a:cubicBezTo>
                    <a:pt x="3147" y="145"/>
                    <a:pt x="3197" y="76"/>
                    <a:pt x="3247" y="6"/>
                  </a:cubicBezTo>
                  <a:lnTo>
                    <a:pt x="3247" y="6"/>
                  </a:lnTo>
                  <a:cubicBezTo>
                    <a:pt x="2745" y="241"/>
                    <a:pt x="2184" y="360"/>
                    <a:pt x="1624" y="360"/>
                  </a:cubicBezTo>
                  <a:cubicBezTo>
                    <a:pt x="1063" y="360"/>
                    <a:pt x="502" y="24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1" name="Google Shape;5774;p51">
              <a:extLst>
                <a:ext uri="{FF2B5EF4-FFF2-40B4-BE49-F238E27FC236}">
                  <a16:creationId xmlns:a16="http://schemas.microsoft.com/office/drawing/2014/main" id="{1558DE97-10AA-A761-8735-E0F142AE7E59}"/>
                </a:ext>
              </a:extLst>
            </p:cNvPr>
            <p:cNvSpPr/>
            <p:nvPr/>
          </p:nvSpPr>
          <p:spPr>
            <a:xfrm>
              <a:off x="547839" y="2803449"/>
              <a:ext cx="483460" cy="92029"/>
            </a:xfrm>
            <a:custGeom>
              <a:avLst/>
              <a:gdLst/>
              <a:ahLst/>
              <a:cxnLst/>
              <a:rect l="l" t="t" r="r" b="b"/>
              <a:pathLst>
                <a:path w="4518" h="860" extrusionOk="0">
                  <a:moveTo>
                    <a:pt x="0" y="0"/>
                  </a:moveTo>
                  <a:cubicBezTo>
                    <a:pt x="3" y="42"/>
                    <a:pt x="12" y="84"/>
                    <a:pt x="17" y="123"/>
                  </a:cubicBezTo>
                  <a:cubicBezTo>
                    <a:pt x="17" y="153"/>
                    <a:pt x="25" y="184"/>
                    <a:pt x="28" y="218"/>
                  </a:cubicBezTo>
                  <a:cubicBezTo>
                    <a:pt x="179" y="352"/>
                    <a:pt x="360" y="469"/>
                    <a:pt x="558" y="558"/>
                  </a:cubicBezTo>
                  <a:cubicBezTo>
                    <a:pt x="943" y="728"/>
                    <a:pt x="1353" y="790"/>
                    <a:pt x="1671" y="820"/>
                  </a:cubicBezTo>
                  <a:cubicBezTo>
                    <a:pt x="1909" y="845"/>
                    <a:pt x="2135" y="859"/>
                    <a:pt x="2352" y="859"/>
                  </a:cubicBezTo>
                  <a:cubicBezTo>
                    <a:pt x="2759" y="859"/>
                    <a:pt x="3128" y="812"/>
                    <a:pt x="3471" y="720"/>
                  </a:cubicBezTo>
                  <a:cubicBezTo>
                    <a:pt x="3864" y="611"/>
                    <a:pt x="4224" y="435"/>
                    <a:pt x="4517" y="209"/>
                  </a:cubicBezTo>
                  <a:cubicBezTo>
                    <a:pt x="4517" y="153"/>
                    <a:pt x="4517" y="100"/>
                    <a:pt x="4514" y="45"/>
                  </a:cubicBezTo>
                  <a:cubicBezTo>
                    <a:pt x="4221" y="293"/>
                    <a:pt x="3850" y="483"/>
                    <a:pt x="3440" y="594"/>
                  </a:cubicBezTo>
                  <a:cubicBezTo>
                    <a:pt x="3110" y="683"/>
                    <a:pt x="2749" y="727"/>
                    <a:pt x="2345" y="727"/>
                  </a:cubicBezTo>
                  <a:cubicBezTo>
                    <a:pt x="2138" y="727"/>
                    <a:pt x="1919" y="716"/>
                    <a:pt x="1688" y="692"/>
                  </a:cubicBezTo>
                  <a:cubicBezTo>
                    <a:pt x="1381" y="658"/>
                    <a:pt x="985" y="600"/>
                    <a:pt x="617" y="441"/>
                  </a:cubicBezTo>
                  <a:cubicBezTo>
                    <a:pt x="371" y="332"/>
                    <a:pt x="157" y="179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2" name="Google Shape;5775;p51">
              <a:extLst>
                <a:ext uri="{FF2B5EF4-FFF2-40B4-BE49-F238E27FC236}">
                  <a16:creationId xmlns:a16="http://schemas.microsoft.com/office/drawing/2014/main" id="{C594E017-9E7F-F0E3-46C0-44C8E6D48640}"/>
                </a:ext>
              </a:extLst>
            </p:cNvPr>
            <p:cNvSpPr/>
            <p:nvPr/>
          </p:nvSpPr>
          <p:spPr>
            <a:xfrm>
              <a:off x="527186" y="3633959"/>
              <a:ext cx="218937" cy="189301"/>
            </a:xfrm>
            <a:custGeom>
              <a:avLst/>
              <a:gdLst/>
              <a:ahLst/>
              <a:cxnLst/>
              <a:rect l="l" t="t" r="r" b="b"/>
              <a:pathLst>
                <a:path w="2046" h="1769" extrusionOk="0">
                  <a:moveTo>
                    <a:pt x="1020" y="1"/>
                  </a:moveTo>
                  <a:cubicBezTo>
                    <a:pt x="880" y="1"/>
                    <a:pt x="740" y="74"/>
                    <a:pt x="670" y="221"/>
                  </a:cubicBezTo>
                  <a:lnTo>
                    <a:pt x="606" y="357"/>
                  </a:lnTo>
                  <a:lnTo>
                    <a:pt x="456" y="380"/>
                  </a:lnTo>
                  <a:cubicBezTo>
                    <a:pt x="132" y="424"/>
                    <a:pt x="1" y="820"/>
                    <a:pt x="235" y="1052"/>
                  </a:cubicBezTo>
                  <a:lnTo>
                    <a:pt x="344" y="1155"/>
                  </a:lnTo>
                  <a:lnTo>
                    <a:pt x="319" y="1306"/>
                  </a:lnTo>
                  <a:cubicBezTo>
                    <a:pt x="275" y="1560"/>
                    <a:pt x="477" y="1768"/>
                    <a:pt x="707" y="1768"/>
                  </a:cubicBezTo>
                  <a:cubicBezTo>
                    <a:pt x="768" y="1768"/>
                    <a:pt x="830" y="1754"/>
                    <a:pt x="891" y="1722"/>
                  </a:cubicBezTo>
                  <a:lnTo>
                    <a:pt x="1025" y="1652"/>
                  </a:lnTo>
                  <a:lnTo>
                    <a:pt x="1156" y="1722"/>
                  </a:lnTo>
                  <a:cubicBezTo>
                    <a:pt x="1217" y="1754"/>
                    <a:pt x="1280" y="1768"/>
                    <a:pt x="1341" y="1768"/>
                  </a:cubicBezTo>
                  <a:cubicBezTo>
                    <a:pt x="1570" y="1768"/>
                    <a:pt x="1772" y="1561"/>
                    <a:pt x="1728" y="1306"/>
                  </a:cubicBezTo>
                  <a:lnTo>
                    <a:pt x="1703" y="1155"/>
                  </a:lnTo>
                  <a:lnTo>
                    <a:pt x="1811" y="1052"/>
                  </a:lnTo>
                  <a:cubicBezTo>
                    <a:pt x="2046" y="826"/>
                    <a:pt x="1915" y="424"/>
                    <a:pt x="1591" y="380"/>
                  </a:cubicBezTo>
                  <a:lnTo>
                    <a:pt x="1443" y="357"/>
                  </a:lnTo>
                  <a:lnTo>
                    <a:pt x="1376" y="221"/>
                  </a:lnTo>
                  <a:cubicBezTo>
                    <a:pt x="1302" y="74"/>
                    <a:pt x="1161" y="1"/>
                    <a:pt x="1020" y="1"/>
                  </a:cubicBezTo>
                  <a:close/>
                </a:path>
              </a:pathLst>
            </a:custGeom>
            <a:solidFill>
              <a:srgbClr val="FFC3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3" name="Google Shape;5776;p51">
              <a:extLst>
                <a:ext uri="{FF2B5EF4-FFF2-40B4-BE49-F238E27FC236}">
                  <a16:creationId xmlns:a16="http://schemas.microsoft.com/office/drawing/2014/main" id="{64A5FAF2-7B44-2113-F365-91F279F5D198}"/>
                </a:ext>
              </a:extLst>
            </p:cNvPr>
            <p:cNvSpPr/>
            <p:nvPr/>
          </p:nvSpPr>
          <p:spPr>
            <a:xfrm>
              <a:off x="544200" y="3648405"/>
              <a:ext cx="185872" cy="161264"/>
            </a:xfrm>
            <a:custGeom>
              <a:avLst/>
              <a:gdLst/>
              <a:ahLst/>
              <a:cxnLst/>
              <a:rect l="l" t="t" r="r" b="b"/>
              <a:pathLst>
                <a:path w="1737" h="1507" extrusionOk="0">
                  <a:moveTo>
                    <a:pt x="864" y="1"/>
                  </a:moveTo>
                  <a:cubicBezTo>
                    <a:pt x="746" y="1"/>
                    <a:pt x="629" y="63"/>
                    <a:pt x="573" y="189"/>
                  </a:cubicBezTo>
                  <a:lnTo>
                    <a:pt x="517" y="303"/>
                  </a:lnTo>
                  <a:lnTo>
                    <a:pt x="386" y="320"/>
                  </a:lnTo>
                  <a:cubicBezTo>
                    <a:pt x="107" y="362"/>
                    <a:pt x="1" y="699"/>
                    <a:pt x="199" y="895"/>
                  </a:cubicBezTo>
                  <a:lnTo>
                    <a:pt x="288" y="987"/>
                  </a:lnTo>
                  <a:lnTo>
                    <a:pt x="269" y="1112"/>
                  </a:lnTo>
                  <a:cubicBezTo>
                    <a:pt x="233" y="1330"/>
                    <a:pt x="403" y="1507"/>
                    <a:pt x="599" y="1507"/>
                  </a:cubicBezTo>
                  <a:cubicBezTo>
                    <a:pt x="651" y="1507"/>
                    <a:pt x="705" y="1494"/>
                    <a:pt x="757" y="1467"/>
                  </a:cubicBezTo>
                  <a:lnTo>
                    <a:pt x="869" y="1408"/>
                  </a:lnTo>
                  <a:lnTo>
                    <a:pt x="980" y="1467"/>
                  </a:lnTo>
                  <a:cubicBezTo>
                    <a:pt x="1032" y="1494"/>
                    <a:pt x="1086" y="1507"/>
                    <a:pt x="1138" y="1507"/>
                  </a:cubicBezTo>
                  <a:cubicBezTo>
                    <a:pt x="1334" y="1507"/>
                    <a:pt x="1504" y="1330"/>
                    <a:pt x="1468" y="1112"/>
                  </a:cubicBezTo>
                  <a:lnTo>
                    <a:pt x="1446" y="987"/>
                  </a:lnTo>
                  <a:lnTo>
                    <a:pt x="1538" y="895"/>
                  </a:lnTo>
                  <a:cubicBezTo>
                    <a:pt x="1736" y="699"/>
                    <a:pt x="1625" y="359"/>
                    <a:pt x="1348" y="320"/>
                  </a:cubicBezTo>
                  <a:lnTo>
                    <a:pt x="1220" y="303"/>
                  </a:lnTo>
                  <a:lnTo>
                    <a:pt x="1164" y="189"/>
                  </a:lnTo>
                  <a:cubicBezTo>
                    <a:pt x="1103" y="63"/>
                    <a:pt x="983" y="1"/>
                    <a:pt x="86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4" name="Google Shape;5777;p51">
              <a:extLst>
                <a:ext uri="{FF2B5EF4-FFF2-40B4-BE49-F238E27FC236}">
                  <a16:creationId xmlns:a16="http://schemas.microsoft.com/office/drawing/2014/main" id="{B5437240-D5E4-7B0D-AC26-04306B558CBD}"/>
                </a:ext>
              </a:extLst>
            </p:cNvPr>
            <p:cNvSpPr/>
            <p:nvPr/>
          </p:nvSpPr>
          <p:spPr>
            <a:xfrm>
              <a:off x="543665" y="3661354"/>
              <a:ext cx="171105" cy="154736"/>
            </a:xfrm>
            <a:custGeom>
              <a:avLst/>
              <a:gdLst/>
              <a:ahLst/>
              <a:cxnLst/>
              <a:rect l="l" t="t" r="r" b="b"/>
              <a:pathLst>
                <a:path w="1599" h="1446" extrusionOk="0">
                  <a:moveTo>
                    <a:pt x="778" y="800"/>
                  </a:moveTo>
                  <a:cubicBezTo>
                    <a:pt x="734" y="812"/>
                    <a:pt x="688" y="830"/>
                    <a:pt x="641" y="850"/>
                  </a:cubicBezTo>
                  <a:lnTo>
                    <a:pt x="641" y="850"/>
                  </a:lnTo>
                  <a:cubicBezTo>
                    <a:pt x="641" y="860"/>
                    <a:pt x="644" y="866"/>
                    <a:pt x="653" y="866"/>
                  </a:cubicBezTo>
                  <a:cubicBezTo>
                    <a:pt x="654" y="866"/>
                    <a:pt x="655" y="866"/>
                    <a:pt x="656" y="866"/>
                  </a:cubicBezTo>
                  <a:cubicBezTo>
                    <a:pt x="703" y="857"/>
                    <a:pt x="747" y="838"/>
                    <a:pt x="778" y="800"/>
                  </a:cubicBezTo>
                  <a:close/>
                  <a:moveTo>
                    <a:pt x="0" y="679"/>
                  </a:moveTo>
                  <a:lnTo>
                    <a:pt x="0" y="679"/>
                  </a:lnTo>
                  <a:cubicBezTo>
                    <a:pt x="23" y="721"/>
                    <a:pt x="48" y="762"/>
                    <a:pt x="84" y="799"/>
                  </a:cubicBezTo>
                  <a:lnTo>
                    <a:pt x="193" y="902"/>
                  </a:lnTo>
                  <a:lnTo>
                    <a:pt x="168" y="1053"/>
                  </a:lnTo>
                  <a:cubicBezTo>
                    <a:pt x="168" y="1064"/>
                    <a:pt x="165" y="1075"/>
                    <a:pt x="165" y="1083"/>
                  </a:cubicBezTo>
                  <a:cubicBezTo>
                    <a:pt x="311" y="1028"/>
                    <a:pt x="481" y="921"/>
                    <a:pt x="641" y="850"/>
                  </a:cubicBezTo>
                  <a:lnTo>
                    <a:pt x="641" y="850"/>
                  </a:lnTo>
                  <a:cubicBezTo>
                    <a:pt x="641" y="822"/>
                    <a:pt x="668" y="767"/>
                    <a:pt x="646" y="767"/>
                  </a:cubicBezTo>
                  <a:cubicBezTo>
                    <a:pt x="644" y="767"/>
                    <a:pt x="642" y="767"/>
                    <a:pt x="639" y="768"/>
                  </a:cubicBezTo>
                  <a:cubicBezTo>
                    <a:pt x="513" y="809"/>
                    <a:pt x="437" y="838"/>
                    <a:pt x="361" y="838"/>
                  </a:cubicBezTo>
                  <a:cubicBezTo>
                    <a:pt x="270" y="838"/>
                    <a:pt x="178" y="796"/>
                    <a:pt x="0" y="679"/>
                  </a:cubicBezTo>
                  <a:close/>
                  <a:moveTo>
                    <a:pt x="1236" y="1"/>
                  </a:moveTo>
                  <a:cubicBezTo>
                    <a:pt x="1200" y="179"/>
                    <a:pt x="1150" y="352"/>
                    <a:pt x="1074" y="520"/>
                  </a:cubicBezTo>
                  <a:cubicBezTo>
                    <a:pt x="1055" y="564"/>
                    <a:pt x="1030" y="615"/>
                    <a:pt x="982" y="629"/>
                  </a:cubicBezTo>
                  <a:cubicBezTo>
                    <a:pt x="973" y="631"/>
                    <a:pt x="964" y="632"/>
                    <a:pt x="955" y="632"/>
                  </a:cubicBezTo>
                  <a:cubicBezTo>
                    <a:pt x="925" y="632"/>
                    <a:pt x="897" y="620"/>
                    <a:pt x="874" y="601"/>
                  </a:cubicBezTo>
                  <a:cubicBezTo>
                    <a:pt x="843" y="576"/>
                    <a:pt x="821" y="545"/>
                    <a:pt x="804" y="509"/>
                  </a:cubicBezTo>
                  <a:lnTo>
                    <a:pt x="489" y="18"/>
                  </a:lnTo>
                  <a:lnTo>
                    <a:pt x="447" y="101"/>
                  </a:lnTo>
                  <a:lnTo>
                    <a:pt x="366" y="112"/>
                  </a:lnTo>
                  <a:cubicBezTo>
                    <a:pt x="539" y="221"/>
                    <a:pt x="684" y="361"/>
                    <a:pt x="773" y="542"/>
                  </a:cubicBezTo>
                  <a:cubicBezTo>
                    <a:pt x="809" y="626"/>
                    <a:pt x="832" y="729"/>
                    <a:pt x="779" y="799"/>
                  </a:cubicBezTo>
                  <a:cubicBezTo>
                    <a:pt x="778" y="799"/>
                    <a:pt x="778" y="799"/>
                    <a:pt x="778" y="800"/>
                  </a:cubicBezTo>
                  <a:lnTo>
                    <a:pt x="778" y="800"/>
                  </a:lnTo>
                  <a:cubicBezTo>
                    <a:pt x="779" y="799"/>
                    <a:pt x="780" y="799"/>
                    <a:pt x="781" y="799"/>
                  </a:cubicBezTo>
                  <a:cubicBezTo>
                    <a:pt x="782" y="798"/>
                    <a:pt x="783" y="798"/>
                    <a:pt x="784" y="798"/>
                  </a:cubicBezTo>
                  <a:cubicBezTo>
                    <a:pt x="803" y="798"/>
                    <a:pt x="793" y="886"/>
                    <a:pt x="809" y="899"/>
                  </a:cubicBezTo>
                  <a:cubicBezTo>
                    <a:pt x="823" y="910"/>
                    <a:pt x="829" y="927"/>
                    <a:pt x="832" y="944"/>
                  </a:cubicBezTo>
                  <a:cubicBezTo>
                    <a:pt x="846" y="1022"/>
                    <a:pt x="837" y="1103"/>
                    <a:pt x="829" y="1181"/>
                  </a:cubicBezTo>
                  <a:cubicBezTo>
                    <a:pt x="818" y="1273"/>
                    <a:pt x="801" y="1359"/>
                    <a:pt x="781" y="1446"/>
                  </a:cubicBezTo>
                  <a:lnTo>
                    <a:pt x="874" y="1399"/>
                  </a:lnTo>
                  <a:lnTo>
                    <a:pt x="940" y="1432"/>
                  </a:lnTo>
                  <a:cubicBezTo>
                    <a:pt x="929" y="1359"/>
                    <a:pt x="921" y="1284"/>
                    <a:pt x="918" y="1212"/>
                  </a:cubicBezTo>
                  <a:cubicBezTo>
                    <a:pt x="913" y="1089"/>
                    <a:pt x="918" y="961"/>
                    <a:pt x="985" y="857"/>
                  </a:cubicBezTo>
                  <a:cubicBezTo>
                    <a:pt x="988" y="852"/>
                    <a:pt x="993" y="843"/>
                    <a:pt x="1002" y="841"/>
                  </a:cubicBezTo>
                  <a:cubicBezTo>
                    <a:pt x="1013" y="835"/>
                    <a:pt x="1024" y="835"/>
                    <a:pt x="1033" y="835"/>
                  </a:cubicBezTo>
                  <a:cubicBezTo>
                    <a:pt x="1211" y="835"/>
                    <a:pt x="1381" y="899"/>
                    <a:pt x="1557" y="944"/>
                  </a:cubicBezTo>
                  <a:lnTo>
                    <a:pt x="1549" y="905"/>
                  </a:lnTo>
                  <a:lnTo>
                    <a:pt x="1599" y="855"/>
                  </a:lnTo>
                  <a:cubicBezTo>
                    <a:pt x="1535" y="852"/>
                    <a:pt x="1476" y="849"/>
                    <a:pt x="1415" y="841"/>
                  </a:cubicBezTo>
                  <a:cubicBezTo>
                    <a:pt x="1351" y="835"/>
                    <a:pt x="1289" y="821"/>
                    <a:pt x="1228" y="799"/>
                  </a:cubicBezTo>
                  <a:cubicBezTo>
                    <a:pt x="1192" y="785"/>
                    <a:pt x="1150" y="771"/>
                    <a:pt x="1116" y="746"/>
                  </a:cubicBezTo>
                  <a:cubicBezTo>
                    <a:pt x="1086" y="723"/>
                    <a:pt x="1060" y="682"/>
                    <a:pt x="1060" y="643"/>
                  </a:cubicBezTo>
                  <a:cubicBezTo>
                    <a:pt x="1060" y="601"/>
                    <a:pt x="1086" y="562"/>
                    <a:pt x="1108" y="528"/>
                  </a:cubicBezTo>
                  <a:cubicBezTo>
                    <a:pt x="1197" y="391"/>
                    <a:pt x="1284" y="255"/>
                    <a:pt x="1376" y="118"/>
                  </a:cubicBezTo>
                  <a:lnTo>
                    <a:pt x="1289" y="104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5" name="Google Shape;5778;p51">
              <a:extLst>
                <a:ext uri="{FF2B5EF4-FFF2-40B4-BE49-F238E27FC236}">
                  <a16:creationId xmlns:a16="http://schemas.microsoft.com/office/drawing/2014/main" id="{7C336F2B-E880-E59D-D552-56873505F539}"/>
                </a:ext>
              </a:extLst>
            </p:cNvPr>
            <p:cNvSpPr/>
            <p:nvPr/>
          </p:nvSpPr>
          <p:spPr>
            <a:xfrm>
              <a:off x="600915" y="3693350"/>
              <a:ext cx="70946" cy="71162"/>
            </a:xfrm>
            <a:custGeom>
              <a:avLst/>
              <a:gdLst/>
              <a:ahLst/>
              <a:cxnLst/>
              <a:rect l="l" t="t" r="r" b="b"/>
              <a:pathLst>
                <a:path w="663" h="665" extrusionOk="0">
                  <a:moveTo>
                    <a:pt x="330" y="0"/>
                  </a:moveTo>
                  <a:cubicBezTo>
                    <a:pt x="149" y="0"/>
                    <a:pt x="1" y="151"/>
                    <a:pt x="1" y="332"/>
                  </a:cubicBezTo>
                  <a:cubicBezTo>
                    <a:pt x="1" y="514"/>
                    <a:pt x="149" y="664"/>
                    <a:pt x="330" y="664"/>
                  </a:cubicBezTo>
                  <a:cubicBezTo>
                    <a:pt x="511" y="664"/>
                    <a:pt x="662" y="514"/>
                    <a:pt x="662" y="332"/>
                  </a:cubicBezTo>
                  <a:cubicBezTo>
                    <a:pt x="662" y="148"/>
                    <a:pt x="517" y="0"/>
                    <a:pt x="330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6" name="Google Shape;5779;p51">
              <a:extLst>
                <a:ext uri="{FF2B5EF4-FFF2-40B4-BE49-F238E27FC236}">
                  <a16:creationId xmlns:a16="http://schemas.microsoft.com/office/drawing/2014/main" id="{99FA2A6A-6685-F632-5865-1115337C3EE6}"/>
                </a:ext>
              </a:extLst>
            </p:cNvPr>
            <p:cNvSpPr/>
            <p:nvPr/>
          </p:nvSpPr>
          <p:spPr>
            <a:xfrm>
              <a:off x="608406" y="3704372"/>
              <a:ext cx="55965" cy="49332"/>
            </a:xfrm>
            <a:custGeom>
              <a:avLst/>
              <a:gdLst/>
              <a:ahLst/>
              <a:cxnLst/>
              <a:rect l="l" t="t" r="r" b="b"/>
              <a:pathLst>
                <a:path w="523" h="461" extrusionOk="0">
                  <a:moveTo>
                    <a:pt x="263" y="1"/>
                  </a:moveTo>
                  <a:cubicBezTo>
                    <a:pt x="227" y="1"/>
                    <a:pt x="190" y="20"/>
                    <a:pt x="171" y="59"/>
                  </a:cubicBezTo>
                  <a:lnTo>
                    <a:pt x="154" y="93"/>
                  </a:lnTo>
                  <a:lnTo>
                    <a:pt x="115" y="101"/>
                  </a:lnTo>
                  <a:cubicBezTo>
                    <a:pt x="31" y="115"/>
                    <a:pt x="1" y="215"/>
                    <a:pt x="59" y="274"/>
                  </a:cubicBezTo>
                  <a:lnTo>
                    <a:pt x="87" y="302"/>
                  </a:lnTo>
                  <a:lnTo>
                    <a:pt x="79" y="341"/>
                  </a:lnTo>
                  <a:cubicBezTo>
                    <a:pt x="68" y="406"/>
                    <a:pt x="122" y="458"/>
                    <a:pt x="182" y="458"/>
                  </a:cubicBezTo>
                  <a:cubicBezTo>
                    <a:pt x="197" y="458"/>
                    <a:pt x="212" y="454"/>
                    <a:pt x="227" y="447"/>
                  </a:cubicBezTo>
                  <a:lnTo>
                    <a:pt x="260" y="427"/>
                  </a:lnTo>
                  <a:lnTo>
                    <a:pt x="296" y="447"/>
                  </a:lnTo>
                  <a:cubicBezTo>
                    <a:pt x="312" y="456"/>
                    <a:pt x="328" y="460"/>
                    <a:pt x="344" y="460"/>
                  </a:cubicBezTo>
                  <a:cubicBezTo>
                    <a:pt x="402" y="460"/>
                    <a:pt x="452" y="407"/>
                    <a:pt x="441" y="341"/>
                  </a:cubicBezTo>
                  <a:lnTo>
                    <a:pt x="436" y="302"/>
                  </a:lnTo>
                  <a:lnTo>
                    <a:pt x="464" y="274"/>
                  </a:lnTo>
                  <a:cubicBezTo>
                    <a:pt x="522" y="215"/>
                    <a:pt x="492" y="115"/>
                    <a:pt x="408" y="101"/>
                  </a:cubicBezTo>
                  <a:lnTo>
                    <a:pt x="369" y="93"/>
                  </a:lnTo>
                  <a:lnTo>
                    <a:pt x="352" y="59"/>
                  </a:lnTo>
                  <a:cubicBezTo>
                    <a:pt x="334" y="20"/>
                    <a:pt x="299" y="1"/>
                    <a:pt x="263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7" name="Google Shape;5780;p51">
              <a:extLst>
                <a:ext uri="{FF2B5EF4-FFF2-40B4-BE49-F238E27FC236}">
                  <a16:creationId xmlns:a16="http://schemas.microsoft.com/office/drawing/2014/main" id="{7755CEE6-6973-799B-AED9-D64C2F638FBA}"/>
                </a:ext>
              </a:extLst>
            </p:cNvPr>
            <p:cNvSpPr/>
            <p:nvPr/>
          </p:nvSpPr>
          <p:spPr>
            <a:xfrm>
              <a:off x="617930" y="3710686"/>
              <a:ext cx="36918" cy="36490"/>
            </a:xfrm>
            <a:custGeom>
              <a:avLst/>
              <a:gdLst/>
              <a:ahLst/>
              <a:cxnLst/>
              <a:rect l="l" t="t" r="r" b="b"/>
              <a:pathLst>
                <a:path w="345" h="341" extrusionOk="0">
                  <a:moveTo>
                    <a:pt x="171" y="0"/>
                  </a:moveTo>
                  <a:cubicBezTo>
                    <a:pt x="79" y="0"/>
                    <a:pt x="1" y="76"/>
                    <a:pt x="1" y="170"/>
                  </a:cubicBezTo>
                  <a:cubicBezTo>
                    <a:pt x="1" y="265"/>
                    <a:pt x="79" y="341"/>
                    <a:pt x="171" y="341"/>
                  </a:cubicBezTo>
                  <a:cubicBezTo>
                    <a:pt x="266" y="341"/>
                    <a:pt x="344" y="265"/>
                    <a:pt x="344" y="170"/>
                  </a:cubicBezTo>
                  <a:cubicBezTo>
                    <a:pt x="344" y="76"/>
                    <a:pt x="266" y="0"/>
                    <a:pt x="17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8" name="Google Shape;5781;p51">
              <a:extLst>
                <a:ext uri="{FF2B5EF4-FFF2-40B4-BE49-F238E27FC236}">
                  <a16:creationId xmlns:a16="http://schemas.microsoft.com/office/drawing/2014/main" id="{2D6C2B21-93F5-4DBB-D54A-E853BB939B35}"/>
                </a:ext>
              </a:extLst>
            </p:cNvPr>
            <p:cNvSpPr/>
            <p:nvPr/>
          </p:nvSpPr>
          <p:spPr>
            <a:xfrm>
              <a:off x="632911" y="3674837"/>
              <a:ext cx="7277" cy="109364"/>
            </a:xfrm>
            <a:custGeom>
              <a:avLst/>
              <a:gdLst/>
              <a:ahLst/>
              <a:cxnLst/>
              <a:rect l="l" t="t" r="r" b="b"/>
              <a:pathLst>
                <a:path w="68" h="1022" extrusionOk="0">
                  <a:moveTo>
                    <a:pt x="0" y="0"/>
                  </a:moveTo>
                  <a:lnTo>
                    <a:pt x="0" y="1021"/>
                  </a:lnTo>
                  <a:lnTo>
                    <a:pt x="67" y="1021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9" name="Google Shape;5782;p51">
              <a:extLst>
                <a:ext uri="{FF2B5EF4-FFF2-40B4-BE49-F238E27FC236}">
                  <a16:creationId xmlns:a16="http://schemas.microsoft.com/office/drawing/2014/main" id="{9B97A505-79F4-0C69-EA5E-2F84849B6460}"/>
                </a:ext>
              </a:extLst>
            </p:cNvPr>
            <p:cNvSpPr/>
            <p:nvPr/>
          </p:nvSpPr>
          <p:spPr>
            <a:xfrm>
              <a:off x="630771" y="3664992"/>
              <a:ext cx="11236" cy="11450"/>
            </a:xfrm>
            <a:custGeom>
              <a:avLst/>
              <a:gdLst/>
              <a:ahLst/>
              <a:cxnLst/>
              <a:rect l="l" t="t" r="r" b="b"/>
              <a:pathLst>
                <a:path w="105" h="107" extrusionOk="0">
                  <a:moveTo>
                    <a:pt x="51" y="0"/>
                  </a:moveTo>
                  <a:cubicBezTo>
                    <a:pt x="20" y="0"/>
                    <a:pt x="1" y="23"/>
                    <a:pt x="1" y="53"/>
                  </a:cubicBezTo>
                  <a:cubicBezTo>
                    <a:pt x="1" y="84"/>
                    <a:pt x="23" y="106"/>
                    <a:pt x="51" y="106"/>
                  </a:cubicBezTo>
                  <a:cubicBezTo>
                    <a:pt x="85" y="106"/>
                    <a:pt x="104" y="81"/>
                    <a:pt x="104" y="53"/>
                  </a:cubicBezTo>
                  <a:cubicBezTo>
                    <a:pt x="104" y="25"/>
                    <a:pt x="85" y="0"/>
                    <a:pt x="5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0" name="Google Shape;5783;p51">
              <a:extLst>
                <a:ext uri="{FF2B5EF4-FFF2-40B4-BE49-F238E27FC236}">
                  <a16:creationId xmlns:a16="http://schemas.microsoft.com/office/drawing/2014/main" id="{44A933FA-0BFC-9468-8CE9-1989458DDBBB}"/>
                </a:ext>
              </a:extLst>
            </p:cNvPr>
            <p:cNvSpPr/>
            <p:nvPr/>
          </p:nvSpPr>
          <p:spPr>
            <a:xfrm>
              <a:off x="634409" y="3668309"/>
              <a:ext cx="4601" cy="4494"/>
            </a:xfrm>
            <a:custGeom>
              <a:avLst/>
              <a:gdLst/>
              <a:ahLst/>
              <a:cxnLst/>
              <a:rect l="l" t="t" r="r" b="b"/>
              <a:pathLst>
                <a:path w="43" h="42" extrusionOk="0">
                  <a:moveTo>
                    <a:pt x="23" y="0"/>
                  </a:moveTo>
                  <a:cubicBezTo>
                    <a:pt x="9" y="0"/>
                    <a:pt x="0" y="11"/>
                    <a:pt x="0" y="22"/>
                  </a:cubicBezTo>
                  <a:cubicBezTo>
                    <a:pt x="0" y="34"/>
                    <a:pt x="9" y="42"/>
                    <a:pt x="23" y="42"/>
                  </a:cubicBezTo>
                  <a:cubicBezTo>
                    <a:pt x="34" y="42"/>
                    <a:pt x="42" y="34"/>
                    <a:pt x="42" y="22"/>
                  </a:cubicBezTo>
                  <a:cubicBezTo>
                    <a:pt x="42" y="11"/>
                    <a:pt x="34" y="0"/>
                    <a:pt x="23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1" name="Google Shape;5784;p51">
              <a:extLst>
                <a:ext uri="{FF2B5EF4-FFF2-40B4-BE49-F238E27FC236}">
                  <a16:creationId xmlns:a16="http://schemas.microsoft.com/office/drawing/2014/main" id="{1481B8BC-88FA-087C-4220-8B3E75CBE0DC}"/>
                </a:ext>
              </a:extLst>
            </p:cNvPr>
            <p:cNvSpPr/>
            <p:nvPr/>
          </p:nvSpPr>
          <p:spPr>
            <a:xfrm>
              <a:off x="630771" y="3782276"/>
              <a:ext cx="11236" cy="11129"/>
            </a:xfrm>
            <a:custGeom>
              <a:avLst/>
              <a:gdLst/>
              <a:ahLst/>
              <a:cxnLst/>
              <a:rect l="l" t="t" r="r" b="b"/>
              <a:pathLst>
                <a:path w="105" h="104" extrusionOk="0">
                  <a:moveTo>
                    <a:pt x="51" y="1"/>
                  </a:moveTo>
                  <a:cubicBezTo>
                    <a:pt x="20" y="1"/>
                    <a:pt x="1" y="23"/>
                    <a:pt x="1" y="54"/>
                  </a:cubicBezTo>
                  <a:cubicBezTo>
                    <a:pt x="1" y="84"/>
                    <a:pt x="23" y="104"/>
                    <a:pt x="51" y="104"/>
                  </a:cubicBezTo>
                  <a:cubicBezTo>
                    <a:pt x="85" y="104"/>
                    <a:pt x="104" y="82"/>
                    <a:pt x="104" y="54"/>
                  </a:cubicBezTo>
                  <a:cubicBezTo>
                    <a:pt x="104" y="23"/>
                    <a:pt x="85" y="1"/>
                    <a:pt x="5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2" name="Google Shape;5785;p51">
              <a:extLst>
                <a:ext uri="{FF2B5EF4-FFF2-40B4-BE49-F238E27FC236}">
                  <a16:creationId xmlns:a16="http://schemas.microsoft.com/office/drawing/2014/main" id="{9429F086-440C-F7FC-1AE4-45171E6B7689}"/>
                </a:ext>
              </a:extLst>
            </p:cNvPr>
            <p:cNvSpPr/>
            <p:nvPr/>
          </p:nvSpPr>
          <p:spPr>
            <a:xfrm>
              <a:off x="634409" y="3785593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3" y="0"/>
                  </a:moveTo>
                  <a:cubicBezTo>
                    <a:pt x="9" y="0"/>
                    <a:pt x="0" y="9"/>
                    <a:pt x="0" y="23"/>
                  </a:cubicBezTo>
                  <a:cubicBezTo>
                    <a:pt x="0" y="34"/>
                    <a:pt x="9" y="42"/>
                    <a:pt x="23" y="42"/>
                  </a:cubicBezTo>
                  <a:cubicBezTo>
                    <a:pt x="34" y="42"/>
                    <a:pt x="42" y="34"/>
                    <a:pt x="42" y="23"/>
                  </a:cubicBezTo>
                  <a:cubicBezTo>
                    <a:pt x="42" y="9"/>
                    <a:pt x="34" y="0"/>
                    <a:pt x="23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3" name="Google Shape;5786;p51">
              <a:extLst>
                <a:ext uri="{FF2B5EF4-FFF2-40B4-BE49-F238E27FC236}">
                  <a16:creationId xmlns:a16="http://schemas.microsoft.com/office/drawing/2014/main" id="{DD1C6270-9272-2F0C-CE96-78B0399F1F38}"/>
                </a:ext>
              </a:extLst>
            </p:cNvPr>
            <p:cNvSpPr/>
            <p:nvPr/>
          </p:nvSpPr>
          <p:spPr>
            <a:xfrm>
              <a:off x="581868" y="3725560"/>
              <a:ext cx="109362" cy="6956"/>
            </a:xfrm>
            <a:custGeom>
              <a:avLst/>
              <a:gdLst/>
              <a:ahLst/>
              <a:cxnLst/>
              <a:rect l="l" t="t" r="r" b="b"/>
              <a:pathLst>
                <a:path w="1022" h="65" extrusionOk="0">
                  <a:moveTo>
                    <a:pt x="0" y="1"/>
                  </a:moveTo>
                  <a:lnTo>
                    <a:pt x="0" y="65"/>
                  </a:lnTo>
                  <a:lnTo>
                    <a:pt x="1021" y="65"/>
                  </a:lnTo>
                  <a:lnTo>
                    <a:pt x="1021" y="1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4" name="Google Shape;5787;p51">
              <a:extLst>
                <a:ext uri="{FF2B5EF4-FFF2-40B4-BE49-F238E27FC236}">
                  <a16:creationId xmlns:a16="http://schemas.microsoft.com/office/drawing/2014/main" id="{73D05ACA-6115-D75D-CE8B-9BCB61B34676}"/>
                </a:ext>
              </a:extLst>
            </p:cNvPr>
            <p:cNvSpPr/>
            <p:nvPr/>
          </p:nvSpPr>
          <p:spPr>
            <a:xfrm>
              <a:off x="689626" y="3723741"/>
              <a:ext cx="11450" cy="11236"/>
            </a:xfrm>
            <a:custGeom>
              <a:avLst/>
              <a:gdLst/>
              <a:ahLst/>
              <a:cxnLst/>
              <a:rect l="l" t="t" r="r" b="b"/>
              <a:pathLst>
                <a:path w="107" h="105" extrusionOk="0">
                  <a:moveTo>
                    <a:pt x="54" y="1"/>
                  </a:moveTo>
                  <a:cubicBezTo>
                    <a:pt x="23" y="1"/>
                    <a:pt x="1" y="23"/>
                    <a:pt x="1" y="51"/>
                  </a:cubicBezTo>
                  <a:cubicBezTo>
                    <a:pt x="1" y="82"/>
                    <a:pt x="23" y="104"/>
                    <a:pt x="54" y="104"/>
                  </a:cubicBezTo>
                  <a:cubicBezTo>
                    <a:pt x="81" y="104"/>
                    <a:pt x="107" y="82"/>
                    <a:pt x="107" y="51"/>
                  </a:cubicBezTo>
                  <a:cubicBezTo>
                    <a:pt x="107" y="23"/>
                    <a:pt x="81" y="1"/>
                    <a:pt x="54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5" name="Google Shape;5788;p51">
              <a:extLst>
                <a:ext uri="{FF2B5EF4-FFF2-40B4-BE49-F238E27FC236}">
                  <a16:creationId xmlns:a16="http://schemas.microsoft.com/office/drawing/2014/main" id="{11BE7CCE-1752-0CA0-4828-6B58BA374645}"/>
                </a:ext>
              </a:extLst>
            </p:cNvPr>
            <p:cNvSpPr/>
            <p:nvPr/>
          </p:nvSpPr>
          <p:spPr>
            <a:xfrm>
              <a:off x="692943" y="3727058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3" y="1"/>
                  </a:moveTo>
                  <a:cubicBezTo>
                    <a:pt x="11" y="1"/>
                    <a:pt x="0" y="9"/>
                    <a:pt x="0" y="20"/>
                  </a:cubicBezTo>
                  <a:cubicBezTo>
                    <a:pt x="0" y="31"/>
                    <a:pt x="11" y="42"/>
                    <a:pt x="23" y="42"/>
                  </a:cubicBezTo>
                  <a:cubicBezTo>
                    <a:pt x="34" y="42"/>
                    <a:pt x="42" y="31"/>
                    <a:pt x="42" y="20"/>
                  </a:cubicBezTo>
                  <a:cubicBezTo>
                    <a:pt x="42" y="9"/>
                    <a:pt x="34" y="1"/>
                    <a:pt x="23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6" name="Google Shape;5789;p51">
              <a:extLst>
                <a:ext uri="{FF2B5EF4-FFF2-40B4-BE49-F238E27FC236}">
                  <a16:creationId xmlns:a16="http://schemas.microsoft.com/office/drawing/2014/main" id="{660ED3F9-F3FF-8725-4C96-008CBB19D113}"/>
                </a:ext>
              </a:extLst>
            </p:cNvPr>
            <p:cNvSpPr/>
            <p:nvPr/>
          </p:nvSpPr>
          <p:spPr>
            <a:xfrm>
              <a:off x="572558" y="3723741"/>
              <a:ext cx="11236" cy="11236"/>
            </a:xfrm>
            <a:custGeom>
              <a:avLst/>
              <a:gdLst/>
              <a:ahLst/>
              <a:cxnLst/>
              <a:rect l="l" t="t" r="r" b="b"/>
              <a:pathLst>
                <a:path w="105" h="105" extrusionOk="0">
                  <a:moveTo>
                    <a:pt x="51" y="1"/>
                  </a:moveTo>
                  <a:cubicBezTo>
                    <a:pt x="20" y="1"/>
                    <a:pt x="1" y="20"/>
                    <a:pt x="1" y="51"/>
                  </a:cubicBezTo>
                  <a:cubicBezTo>
                    <a:pt x="1" y="82"/>
                    <a:pt x="23" y="104"/>
                    <a:pt x="51" y="104"/>
                  </a:cubicBezTo>
                  <a:cubicBezTo>
                    <a:pt x="79" y="104"/>
                    <a:pt x="104" y="82"/>
                    <a:pt x="104" y="51"/>
                  </a:cubicBezTo>
                  <a:cubicBezTo>
                    <a:pt x="104" y="20"/>
                    <a:pt x="79" y="1"/>
                    <a:pt x="5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7" name="Google Shape;5790;p51">
              <a:extLst>
                <a:ext uri="{FF2B5EF4-FFF2-40B4-BE49-F238E27FC236}">
                  <a16:creationId xmlns:a16="http://schemas.microsoft.com/office/drawing/2014/main" id="{72913CD7-93BE-40B8-8E26-9FBF4D53F9B2}"/>
                </a:ext>
              </a:extLst>
            </p:cNvPr>
            <p:cNvSpPr/>
            <p:nvPr/>
          </p:nvSpPr>
          <p:spPr>
            <a:xfrm>
              <a:off x="575875" y="3727058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1"/>
                  </a:moveTo>
                  <a:cubicBezTo>
                    <a:pt x="9" y="1"/>
                    <a:pt x="1" y="9"/>
                    <a:pt x="1" y="20"/>
                  </a:cubicBezTo>
                  <a:cubicBezTo>
                    <a:pt x="1" y="31"/>
                    <a:pt x="9" y="42"/>
                    <a:pt x="20" y="42"/>
                  </a:cubicBezTo>
                  <a:cubicBezTo>
                    <a:pt x="31" y="42"/>
                    <a:pt x="42" y="31"/>
                    <a:pt x="42" y="20"/>
                  </a:cubicBezTo>
                  <a:cubicBezTo>
                    <a:pt x="42" y="9"/>
                    <a:pt x="31" y="1"/>
                    <a:pt x="2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8" name="Google Shape;5791;p51">
              <a:extLst>
                <a:ext uri="{FF2B5EF4-FFF2-40B4-BE49-F238E27FC236}">
                  <a16:creationId xmlns:a16="http://schemas.microsoft.com/office/drawing/2014/main" id="{A55D53C3-4B06-509D-7DC0-410B3AFD81FA}"/>
                </a:ext>
              </a:extLst>
            </p:cNvPr>
            <p:cNvSpPr/>
            <p:nvPr/>
          </p:nvSpPr>
          <p:spPr>
            <a:xfrm>
              <a:off x="604233" y="3696881"/>
              <a:ext cx="63990" cy="64313"/>
            </a:xfrm>
            <a:custGeom>
              <a:avLst/>
              <a:gdLst/>
              <a:ahLst/>
              <a:cxnLst/>
              <a:rect l="l" t="t" r="r" b="b"/>
              <a:pathLst>
                <a:path w="598" h="601" extrusionOk="0">
                  <a:moveTo>
                    <a:pt x="553" y="1"/>
                  </a:moveTo>
                  <a:lnTo>
                    <a:pt x="1" y="553"/>
                  </a:lnTo>
                  <a:lnTo>
                    <a:pt x="45" y="601"/>
                  </a:lnTo>
                  <a:lnTo>
                    <a:pt x="598" y="48"/>
                  </a:lnTo>
                  <a:lnTo>
                    <a:pt x="553" y="1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9" name="Google Shape;5792;p51">
              <a:extLst>
                <a:ext uri="{FF2B5EF4-FFF2-40B4-BE49-F238E27FC236}">
                  <a16:creationId xmlns:a16="http://schemas.microsoft.com/office/drawing/2014/main" id="{EAB36A37-2E6A-3157-B72E-91DE2B8E67FF}"/>
                </a:ext>
              </a:extLst>
            </p:cNvPr>
            <p:cNvSpPr/>
            <p:nvPr/>
          </p:nvSpPr>
          <p:spPr>
            <a:xfrm>
              <a:off x="663944" y="3693457"/>
              <a:ext cx="9096" cy="8240"/>
            </a:xfrm>
            <a:custGeom>
              <a:avLst/>
              <a:gdLst/>
              <a:ahLst/>
              <a:cxnLst/>
              <a:rect l="l" t="t" r="r" b="b"/>
              <a:pathLst>
                <a:path w="85" h="77" extrusionOk="0">
                  <a:moveTo>
                    <a:pt x="42" y="0"/>
                  </a:moveTo>
                  <a:cubicBezTo>
                    <a:pt x="32" y="0"/>
                    <a:pt x="22" y="4"/>
                    <a:pt x="15" y="11"/>
                  </a:cubicBezTo>
                  <a:cubicBezTo>
                    <a:pt x="1" y="24"/>
                    <a:pt x="1" y="52"/>
                    <a:pt x="15" y="66"/>
                  </a:cubicBezTo>
                  <a:cubicBezTo>
                    <a:pt x="22" y="73"/>
                    <a:pt x="32" y="77"/>
                    <a:pt x="42" y="77"/>
                  </a:cubicBezTo>
                  <a:cubicBezTo>
                    <a:pt x="53" y="77"/>
                    <a:pt x="63" y="73"/>
                    <a:pt x="70" y="66"/>
                  </a:cubicBezTo>
                  <a:cubicBezTo>
                    <a:pt x="84" y="52"/>
                    <a:pt x="84" y="27"/>
                    <a:pt x="70" y="11"/>
                  </a:cubicBezTo>
                  <a:cubicBezTo>
                    <a:pt x="63" y="4"/>
                    <a:pt x="53" y="0"/>
                    <a:pt x="4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0" name="Google Shape;5793;p51">
              <a:extLst>
                <a:ext uri="{FF2B5EF4-FFF2-40B4-BE49-F238E27FC236}">
                  <a16:creationId xmlns:a16="http://schemas.microsoft.com/office/drawing/2014/main" id="{6D2E547F-0DA6-AD3F-68C9-B922567B175D}"/>
                </a:ext>
              </a:extLst>
            </p:cNvPr>
            <p:cNvSpPr/>
            <p:nvPr/>
          </p:nvSpPr>
          <p:spPr>
            <a:xfrm>
              <a:off x="666940" y="3696025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3"/>
                    <a:pt x="6" y="28"/>
                    <a:pt x="14" y="28"/>
                  </a:cubicBezTo>
                  <a:cubicBezTo>
                    <a:pt x="23" y="28"/>
                    <a:pt x="28" y="23"/>
                    <a:pt x="28" y="14"/>
                  </a:cubicBezTo>
                  <a:cubicBezTo>
                    <a:pt x="28" y="6"/>
                    <a:pt x="23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1" name="Google Shape;5794;p51">
              <a:extLst>
                <a:ext uri="{FF2B5EF4-FFF2-40B4-BE49-F238E27FC236}">
                  <a16:creationId xmlns:a16="http://schemas.microsoft.com/office/drawing/2014/main" id="{C3AE8128-0315-F96B-8030-0428228BE6FB}"/>
                </a:ext>
              </a:extLst>
            </p:cNvPr>
            <p:cNvSpPr/>
            <p:nvPr/>
          </p:nvSpPr>
          <p:spPr>
            <a:xfrm>
              <a:off x="600380" y="3756914"/>
              <a:ext cx="9631" cy="8454"/>
            </a:xfrm>
            <a:custGeom>
              <a:avLst/>
              <a:gdLst/>
              <a:ahLst/>
              <a:cxnLst/>
              <a:rect l="l" t="t" r="r" b="b"/>
              <a:pathLst>
                <a:path w="90" h="79" extrusionOk="0">
                  <a:moveTo>
                    <a:pt x="41" y="0"/>
                  </a:moveTo>
                  <a:cubicBezTo>
                    <a:pt x="31" y="0"/>
                    <a:pt x="21" y="4"/>
                    <a:pt x="14" y="12"/>
                  </a:cubicBezTo>
                  <a:cubicBezTo>
                    <a:pt x="0" y="26"/>
                    <a:pt x="0" y="54"/>
                    <a:pt x="14" y="68"/>
                  </a:cubicBezTo>
                  <a:cubicBezTo>
                    <a:pt x="21" y="75"/>
                    <a:pt x="32" y="78"/>
                    <a:pt x="42" y="78"/>
                  </a:cubicBezTo>
                  <a:cubicBezTo>
                    <a:pt x="53" y="78"/>
                    <a:pt x="63" y="75"/>
                    <a:pt x="70" y="68"/>
                  </a:cubicBezTo>
                  <a:cubicBezTo>
                    <a:pt x="90" y="51"/>
                    <a:pt x="84" y="23"/>
                    <a:pt x="70" y="12"/>
                  </a:cubicBezTo>
                  <a:cubicBezTo>
                    <a:pt x="63" y="4"/>
                    <a:pt x="52" y="0"/>
                    <a:pt x="4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2" name="Google Shape;5795;p51">
              <a:extLst>
                <a:ext uri="{FF2B5EF4-FFF2-40B4-BE49-F238E27FC236}">
                  <a16:creationId xmlns:a16="http://schemas.microsoft.com/office/drawing/2014/main" id="{55E7822E-8E17-2354-CD10-0B2E9CE420AB}"/>
                </a:ext>
              </a:extLst>
            </p:cNvPr>
            <p:cNvSpPr/>
            <p:nvPr/>
          </p:nvSpPr>
          <p:spPr>
            <a:xfrm>
              <a:off x="603377" y="3759268"/>
              <a:ext cx="3103" cy="3424"/>
            </a:xfrm>
            <a:custGeom>
              <a:avLst/>
              <a:gdLst/>
              <a:ahLst/>
              <a:cxnLst/>
              <a:rect l="l" t="t" r="r" b="b"/>
              <a:pathLst>
                <a:path w="29" h="32" extrusionOk="0">
                  <a:moveTo>
                    <a:pt x="14" y="1"/>
                  </a:moveTo>
                  <a:cubicBezTo>
                    <a:pt x="6" y="1"/>
                    <a:pt x="0" y="9"/>
                    <a:pt x="0" y="18"/>
                  </a:cubicBezTo>
                  <a:cubicBezTo>
                    <a:pt x="0" y="23"/>
                    <a:pt x="6" y="32"/>
                    <a:pt x="14" y="32"/>
                  </a:cubicBezTo>
                  <a:cubicBezTo>
                    <a:pt x="23" y="32"/>
                    <a:pt x="28" y="23"/>
                    <a:pt x="28" y="18"/>
                  </a:cubicBezTo>
                  <a:cubicBezTo>
                    <a:pt x="28" y="9"/>
                    <a:pt x="23" y="1"/>
                    <a:pt x="1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3" name="Google Shape;5796;p51">
              <a:extLst>
                <a:ext uri="{FF2B5EF4-FFF2-40B4-BE49-F238E27FC236}">
                  <a16:creationId xmlns:a16="http://schemas.microsoft.com/office/drawing/2014/main" id="{C047F128-8951-1371-C455-634ACA12A30E}"/>
                </a:ext>
              </a:extLst>
            </p:cNvPr>
            <p:cNvSpPr/>
            <p:nvPr/>
          </p:nvSpPr>
          <p:spPr>
            <a:xfrm>
              <a:off x="603912" y="3697844"/>
              <a:ext cx="64312" cy="64313"/>
            </a:xfrm>
            <a:custGeom>
              <a:avLst/>
              <a:gdLst/>
              <a:ahLst/>
              <a:cxnLst/>
              <a:rect l="l" t="t" r="r" b="b"/>
              <a:pathLst>
                <a:path w="601" h="601" extrusionOk="0">
                  <a:moveTo>
                    <a:pt x="48" y="0"/>
                  </a:moveTo>
                  <a:lnTo>
                    <a:pt x="1" y="48"/>
                  </a:lnTo>
                  <a:lnTo>
                    <a:pt x="553" y="600"/>
                  </a:lnTo>
                  <a:lnTo>
                    <a:pt x="601" y="553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4" name="Google Shape;5797;p51">
              <a:extLst>
                <a:ext uri="{FF2B5EF4-FFF2-40B4-BE49-F238E27FC236}">
                  <a16:creationId xmlns:a16="http://schemas.microsoft.com/office/drawing/2014/main" id="{13E670E8-4E16-559A-84F3-B934751B59D9}"/>
                </a:ext>
              </a:extLst>
            </p:cNvPr>
            <p:cNvSpPr/>
            <p:nvPr/>
          </p:nvSpPr>
          <p:spPr>
            <a:xfrm>
              <a:off x="663944" y="3756914"/>
              <a:ext cx="9096" cy="8668"/>
            </a:xfrm>
            <a:custGeom>
              <a:avLst/>
              <a:gdLst/>
              <a:ahLst/>
              <a:cxnLst/>
              <a:rect l="l" t="t" r="r" b="b"/>
              <a:pathLst>
                <a:path w="85" h="81" extrusionOk="0">
                  <a:moveTo>
                    <a:pt x="41" y="0"/>
                  </a:moveTo>
                  <a:cubicBezTo>
                    <a:pt x="31" y="0"/>
                    <a:pt x="21" y="4"/>
                    <a:pt x="15" y="12"/>
                  </a:cubicBezTo>
                  <a:cubicBezTo>
                    <a:pt x="1" y="26"/>
                    <a:pt x="1" y="54"/>
                    <a:pt x="15" y="68"/>
                  </a:cubicBezTo>
                  <a:cubicBezTo>
                    <a:pt x="22" y="76"/>
                    <a:pt x="31" y="80"/>
                    <a:pt x="41" y="80"/>
                  </a:cubicBezTo>
                  <a:cubicBezTo>
                    <a:pt x="52" y="80"/>
                    <a:pt x="62" y="76"/>
                    <a:pt x="70" y="68"/>
                  </a:cubicBezTo>
                  <a:cubicBezTo>
                    <a:pt x="84" y="51"/>
                    <a:pt x="84" y="23"/>
                    <a:pt x="70" y="12"/>
                  </a:cubicBezTo>
                  <a:cubicBezTo>
                    <a:pt x="63" y="4"/>
                    <a:pt x="52" y="0"/>
                    <a:pt x="4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5" name="Google Shape;5798;p51">
              <a:extLst>
                <a:ext uri="{FF2B5EF4-FFF2-40B4-BE49-F238E27FC236}">
                  <a16:creationId xmlns:a16="http://schemas.microsoft.com/office/drawing/2014/main" id="{2A161E33-7907-3BCA-37C5-BCA08E682421}"/>
                </a:ext>
              </a:extLst>
            </p:cNvPr>
            <p:cNvSpPr/>
            <p:nvPr/>
          </p:nvSpPr>
          <p:spPr>
            <a:xfrm>
              <a:off x="666940" y="3759268"/>
              <a:ext cx="3103" cy="3424"/>
            </a:xfrm>
            <a:custGeom>
              <a:avLst/>
              <a:gdLst/>
              <a:ahLst/>
              <a:cxnLst/>
              <a:rect l="l" t="t" r="r" b="b"/>
              <a:pathLst>
                <a:path w="29" h="32" extrusionOk="0">
                  <a:moveTo>
                    <a:pt x="14" y="1"/>
                  </a:moveTo>
                  <a:cubicBezTo>
                    <a:pt x="6" y="1"/>
                    <a:pt x="0" y="9"/>
                    <a:pt x="0" y="18"/>
                  </a:cubicBezTo>
                  <a:cubicBezTo>
                    <a:pt x="0" y="23"/>
                    <a:pt x="6" y="32"/>
                    <a:pt x="14" y="32"/>
                  </a:cubicBezTo>
                  <a:cubicBezTo>
                    <a:pt x="23" y="32"/>
                    <a:pt x="28" y="23"/>
                    <a:pt x="28" y="18"/>
                  </a:cubicBezTo>
                  <a:cubicBezTo>
                    <a:pt x="28" y="9"/>
                    <a:pt x="23" y="1"/>
                    <a:pt x="1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6" name="Google Shape;5799;p51">
              <a:extLst>
                <a:ext uri="{FF2B5EF4-FFF2-40B4-BE49-F238E27FC236}">
                  <a16:creationId xmlns:a16="http://schemas.microsoft.com/office/drawing/2014/main" id="{9E047958-785A-3D5C-9CFA-2A1513E07159}"/>
                </a:ext>
              </a:extLst>
            </p:cNvPr>
            <p:cNvSpPr/>
            <p:nvPr/>
          </p:nvSpPr>
          <p:spPr>
            <a:xfrm>
              <a:off x="600380" y="3693457"/>
              <a:ext cx="9096" cy="8454"/>
            </a:xfrm>
            <a:custGeom>
              <a:avLst/>
              <a:gdLst/>
              <a:ahLst/>
              <a:cxnLst/>
              <a:rect l="l" t="t" r="r" b="b"/>
              <a:pathLst>
                <a:path w="85" h="79" extrusionOk="0">
                  <a:moveTo>
                    <a:pt x="42" y="0"/>
                  </a:moveTo>
                  <a:cubicBezTo>
                    <a:pt x="32" y="0"/>
                    <a:pt x="21" y="4"/>
                    <a:pt x="14" y="11"/>
                  </a:cubicBezTo>
                  <a:cubicBezTo>
                    <a:pt x="0" y="24"/>
                    <a:pt x="0" y="52"/>
                    <a:pt x="14" y="66"/>
                  </a:cubicBezTo>
                  <a:cubicBezTo>
                    <a:pt x="21" y="75"/>
                    <a:pt x="32" y="79"/>
                    <a:pt x="42" y="79"/>
                  </a:cubicBezTo>
                  <a:cubicBezTo>
                    <a:pt x="53" y="79"/>
                    <a:pt x="63" y="75"/>
                    <a:pt x="70" y="66"/>
                  </a:cubicBezTo>
                  <a:cubicBezTo>
                    <a:pt x="84" y="52"/>
                    <a:pt x="84" y="24"/>
                    <a:pt x="70" y="11"/>
                  </a:cubicBezTo>
                  <a:cubicBezTo>
                    <a:pt x="63" y="4"/>
                    <a:pt x="53" y="0"/>
                    <a:pt x="4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7" name="Google Shape;5800;p51">
              <a:extLst>
                <a:ext uri="{FF2B5EF4-FFF2-40B4-BE49-F238E27FC236}">
                  <a16:creationId xmlns:a16="http://schemas.microsoft.com/office/drawing/2014/main" id="{E61536CD-0755-C7F2-5CC7-95AB5A9F051F}"/>
                </a:ext>
              </a:extLst>
            </p:cNvPr>
            <p:cNvSpPr/>
            <p:nvPr/>
          </p:nvSpPr>
          <p:spPr>
            <a:xfrm>
              <a:off x="603377" y="3696025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3"/>
                    <a:pt x="6" y="28"/>
                    <a:pt x="14" y="28"/>
                  </a:cubicBezTo>
                  <a:cubicBezTo>
                    <a:pt x="23" y="28"/>
                    <a:pt x="28" y="23"/>
                    <a:pt x="28" y="14"/>
                  </a:cubicBezTo>
                  <a:cubicBezTo>
                    <a:pt x="28" y="6"/>
                    <a:pt x="23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8" name="Google Shape;5801;p51">
              <a:extLst>
                <a:ext uri="{FF2B5EF4-FFF2-40B4-BE49-F238E27FC236}">
                  <a16:creationId xmlns:a16="http://schemas.microsoft.com/office/drawing/2014/main" id="{4566C11D-0748-A9B2-C67C-63C666BC91D9}"/>
                </a:ext>
              </a:extLst>
            </p:cNvPr>
            <p:cNvSpPr/>
            <p:nvPr/>
          </p:nvSpPr>
          <p:spPr>
            <a:xfrm>
              <a:off x="627240" y="3719889"/>
              <a:ext cx="17977" cy="18085"/>
            </a:xfrm>
            <a:custGeom>
              <a:avLst/>
              <a:gdLst/>
              <a:ahLst/>
              <a:cxnLst/>
              <a:rect l="l" t="t" r="r" b="b"/>
              <a:pathLst>
                <a:path w="168" h="169" extrusionOk="0">
                  <a:moveTo>
                    <a:pt x="84" y="1"/>
                  </a:moveTo>
                  <a:cubicBezTo>
                    <a:pt x="40" y="1"/>
                    <a:pt x="0" y="40"/>
                    <a:pt x="0" y="84"/>
                  </a:cubicBezTo>
                  <a:cubicBezTo>
                    <a:pt x="0" y="129"/>
                    <a:pt x="40" y="168"/>
                    <a:pt x="84" y="168"/>
                  </a:cubicBezTo>
                  <a:cubicBezTo>
                    <a:pt x="132" y="168"/>
                    <a:pt x="168" y="129"/>
                    <a:pt x="168" y="84"/>
                  </a:cubicBezTo>
                  <a:cubicBezTo>
                    <a:pt x="168" y="37"/>
                    <a:pt x="134" y="1"/>
                    <a:pt x="84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9" name="Google Shape;5802;p51">
              <a:extLst>
                <a:ext uri="{FF2B5EF4-FFF2-40B4-BE49-F238E27FC236}">
                  <a16:creationId xmlns:a16="http://schemas.microsoft.com/office/drawing/2014/main" id="{1404DFBE-8D95-A80E-71E3-CFCAE3C58C5F}"/>
                </a:ext>
              </a:extLst>
            </p:cNvPr>
            <p:cNvSpPr/>
            <p:nvPr/>
          </p:nvSpPr>
          <p:spPr>
            <a:xfrm>
              <a:off x="786898" y="3746213"/>
              <a:ext cx="200746" cy="172714"/>
            </a:xfrm>
            <a:custGeom>
              <a:avLst/>
              <a:gdLst/>
              <a:ahLst/>
              <a:cxnLst/>
              <a:rect l="l" t="t" r="r" b="b"/>
              <a:pathLst>
                <a:path w="1876" h="1614" extrusionOk="0">
                  <a:moveTo>
                    <a:pt x="939" y="0"/>
                  </a:moveTo>
                  <a:cubicBezTo>
                    <a:pt x="809" y="0"/>
                    <a:pt x="679" y="67"/>
                    <a:pt x="609" y="201"/>
                  </a:cubicBezTo>
                  <a:lnTo>
                    <a:pt x="551" y="324"/>
                  </a:lnTo>
                  <a:lnTo>
                    <a:pt x="414" y="343"/>
                  </a:lnTo>
                  <a:cubicBezTo>
                    <a:pt x="118" y="385"/>
                    <a:pt x="1" y="748"/>
                    <a:pt x="216" y="957"/>
                  </a:cubicBezTo>
                  <a:lnTo>
                    <a:pt x="313" y="1055"/>
                  </a:lnTo>
                  <a:lnTo>
                    <a:pt x="291" y="1191"/>
                  </a:lnTo>
                  <a:cubicBezTo>
                    <a:pt x="254" y="1425"/>
                    <a:pt x="437" y="1613"/>
                    <a:pt x="647" y="1613"/>
                  </a:cubicBezTo>
                  <a:cubicBezTo>
                    <a:pt x="702" y="1613"/>
                    <a:pt x="760" y="1600"/>
                    <a:pt x="816" y="1571"/>
                  </a:cubicBezTo>
                  <a:lnTo>
                    <a:pt x="936" y="1509"/>
                  </a:lnTo>
                  <a:lnTo>
                    <a:pt x="1058" y="1571"/>
                  </a:lnTo>
                  <a:cubicBezTo>
                    <a:pt x="1114" y="1600"/>
                    <a:pt x="1171" y="1613"/>
                    <a:pt x="1226" y="1613"/>
                  </a:cubicBezTo>
                  <a:cubicBezTo>
                    <a:pt x="1437" y="1613"/>
                    <a:pt x="1623" y="1423"/>
                    <a:pt x="1583" y="1191"/>
                  </a:cubicBezTo>
                  <a:lnTo>
                    <a:pt x="1560" y="1055"/>
                  </a:lnTo>
                  <a:lnTo>
                    <a:pt x="1658" y="957"/>
                  </a:lnTo>
                  <a:cubicBezTo>
                    <a:pt x="1876" y="753"/>
                    <a:pt x="1756" y="385"/>
                    <a:pt x="1460" y="343"/>
                  </a:cubicBezTo>
                  <a:lnTo>
                    <a:pt x="1323" y="324"/>
                  </a:lnTo>
                  <a:lnTo>
                    <a:pt x="1265" y="201"/>
                  </a:lnTo>
                  <a:cubicBezTo>
                    <a:pt x="1198" y="67"/>
                    <a:pt x="1069" y="0"/>
                    <a:pt x="939" y="0"/>
                  </a:cubicBezTo>
                  <a:close/>
                </a:path>
              </a:pathLst>
            </a:custGeom>
            <a:solidFill>
              <a:srgbClr val="FFC3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0" name="Google Shape;5803;p51">
              <a:extLst>
                <a:ext uri="{FF2B5EF4-FFF2-40B4-BE49-F238E27FC236}">
                  <a16:creationId xmlns:a16="http://schemas.microsoft.com/office/drawing/2014/main" id="{1CF976B1-3799-30FD-331F-E17AE4E3FED3}"/>
                </a:ext>
              </a:extLst>
            </p:cNvPr>
            <p:cNvSpPr/>
            <p:nvPr/>
          </p:nvSpPr>
          <p:spPr>
            <a:xfrm>
              <a:off x="803056" y="3758840"/>
              <a:ext cx="169714" cy="147246"/>
            </a:xfrm>
            <a:custGeom>
              <a:avLst/>
              <a:gdLst/>
              <a:ahLst/>
              <a:cxnLst/>
              <a:rect l="l" t="t" r="r" b="b"/>
              <a:pathLst>
                <a:path w="1586" h="1376" extrusionOk="0">
                  <a:moveTo>
                    <a:pt x="789" y="0"/>
                  </a:moveTo>
                  <a:cubicBezTo>
                    <a:pt x="681" y="0"/>
                    <a:pt x="573" y="57"/>
                    <a:pt x="520" y="170"/>
                  </a:cubicBezTo>
                  <a:lnTo>
                    <a:pt x="467" y="276"/>
                  </a:lnTo>
                  <a:lnTo>
                    <a:pt x="352" y="292"/>
                  </a:lnTo>
                  <a:cubicBezTo>
                    <a:pt x="98" y="329"/>
                    <a:pt x="1" y="638"/>
                    <a:pt x="182" y="817"/>
                  </a:cubicBezTo>
                  <a:lnTo>
                    <a:pt x="266" y="900"/>
                  </a:lnTo>
                  <a:lnTo>
                    <a:pt x="243" y="1015"/>
                  </a:lnTo>
                  <a:cubicBezTo>
                    <a:pt x="208" y="1213"/>
                    <a:pt x="364" y="1375"/>
                    <a:pt x="543" y="1375"/>
                  </a:cubicBezTo>
                  <a:cubicBezTo>
                    <a:pt x="590" y="1375"/>
                    <a:pt x="640" y="1364"/>
                    <a:pt x="687" y="1338"/>
                  </a:cubicBezTo>
                  <a:lnTo>
                    <a:pt x="793" y="1285"/>
                  </a:lnTo>
                  <a:lnTo>
                    <a:pt x="896" y="1338"/>
                  </a:lnTo>
                  <a:cubicBezTo>
                    <a:pt x="943" y="1364"/>
                    <a:pt x="992" y="1375"/>
                    <a:pt x="1039" y="1375"/>
                  </a:cubicBezTo>
                  <a:cubicBezTo>
                    <a:pt x="1216" y="1375"/>
                    <a:pt x="1373" y="1213"/>
                    <a:pt x="1340" y="1015"/>
                  </a:cubicBezTo>
                  <a:lnTo>
                    <a:pt x="1320" y="900"/>
                  </a:lnTo>
                  <a:lnTo>
                    <a:pt x="1404" y="817"/>
                  </a:lnTo>
                  <a:cubicBezTo>
                    <a:pt x="1585" y="638"/>
                    <a:pt x="1482" y="331"/>
                    <a:pt x="1231" y="292"/>
                  </a:cubicBezTo>
                  <a:lnTo>
                    <a:pt x="1117" y="276"/>
                  </a:lnTo>
                  <a:lnTo>
                    <a:pt x="1064" y="170"/>
                  </a:lnTo>
                  <a:cubicBezTo>
                    <a:pt x="1008" y="57"/>
                    <a:pt x="898" y="0"/>
                    <a:pt x="78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1" name="Google Shape;5804;p51">
              <a:extLst>
                <a:ext uri="{FF2B5EF4-FFF2-40B4-BE49-F238E27FC236}">
                  <a16:creationId xmlns:a16="http://schemas.microsoft.com/office/drawing/2014/main" id="{1C9C4187-1631-5DE8-B9DE-2E2FCE8F3A07}"/>
                </a:ext>
              </a:extLst>
            </p:cNvPr>
            <p:cNvSpPr/>
            <p:nvPr/>
          </p:nvSpPr>
          <p:spPr>
            <a:xfrm>
              <a:off x="802735" y="3770933"/>
              <a:ext cx="156017" cy="141681"/>
            </a:xfrm>
            <a:custGeom>
              <a:avLst/>
              <a:gdLst/>
              <a:ahLst/>
              <a:cxnLst/>
              <a:rect l="l" t="t" r="r" b="b"/>
              <a:pathLst>
                <a:path w="1458" h="1324" extrusionOk="0">
                  <a:moveTo>
                    <a:pt x="706" y="736"/>
                  </a:moveTo>
                  <a:cubicBezTo>
                    <a:pt x="666" y="747"/>
                    <a:pt x="625" y="762"/>
                    <a:pt x="584" y="780"/>
                  </a:cubicBezTo>
                  <a:lnTo>
                    <a:pt x="584" y="780"/>
                  </a:lnTo>
                  <a:cubicBezTo>
                    <a:pt x="585" y="786"/>
                    <a:pt x="588" y="790"/>
                    <a:pt x="595" y="790"/>
                  </a:cubicBezTo>
                  <a:cubicBezTo>
                    <a:pt x="596" y="790"/>
                    <a:pt x="597" y="790"/>
                    <a:pt x="598" y="790"/>
                  </a:cubicBezTo>
                  <a:cubicBezTo>
                    <a:pt x="638" y="782"/>
                    <a:pt x="678" y="767"/>
                    <a:pt x="706" y="736"/>
                  </a:cubicBezTo>
                  <a:close/>
                  <a:moveTo>
                    <a:pt x="1" y="617"/>
                  </a:moveTo>
                  <a:lnTo>
                    <a:pt x="1" y="617"/>
                  </a:lnTo>
                  <a:cubicBezTo>
                    <a:pt x="18" y="656"/>
                    <a:pt x="43" y="695"/>
                    <a:pt x="76" y="726"/>
                  </a:cubicBezTo>
                  <a:lnTo>
                    <a:pt x="174" y="824"/>
                  </a:lnTo>
                  <a:lnTo>
                    <a:pt x="154" y="960"/>
                  </a:lnTo>
                  <a:cubicBezTo>
                    <a:pt x="154" y="972"/>
                    <a:pt x="154" y="983"/>
                    <a:pt x="151" y="991"/>
                  </a:cubicBezTo>
                  <a:cubicBezTo>
                    <a:pt x="284" y="942"/>
                    <a:pt x="438" y="843"/>
                    <a:pt x="584" y="780"/>
                  </a:cubicBezTo>
                  <a:lnTo>
                    <a:pt x="584" y="780"/>
                  </a:lnTo>
                  <a:cubicBezTo>
                    <a:pt x="579" y="756"/>
                    <a:pt x="608" y="697"/>
                    <a:pt x="589" y="697"/>
                  </a:cubicBezTo>
                  <a:cubicBezTo>
                    <a:pt x="588" y="697"/>
                    <a:pt x="586" y="697"/>
                    <a:pt x="584" y="698"/>
                  </a:cubicBezTo>
                  <a:cubicBezTo>
                    <a:pt x="471" y="736"/>
                    <a:pt x="401" y="762"/>
                    <a:pt x="332" y="762"/>
                  </a:cubicBezTo>
                  <a:cubicBezTo>
                    <a:pt x="247" y="762"/>
                    <a:pt x="163" y="723"/>
                    <a:pt x="1" y="617"/>
                  </a:cubicBezTo>
                  <a:close/>
                  <a:moveTo>
                    <a:pt x="1128" y="1"/>
                  </a:moveTo>
                  <a:cubicBezTo>
                    <a:pt x="1094" y="165"/>
                    <a:pt x="1047" y="322"/>
                    <a:pt x="980" y="475"/>
                  </a:cubicBezTo>
                  <a:cubicBezTo>
                    <a:pt x="963" y="517"/>
                    <a:pt x="938" y="564"/>
                    <a:pt x="894" y="573"/>
                  </a:cubicBezTo>
                  <a:cubicBezTo>
                    <a:pt x="885" y="575"/>
                    <a:pt x="876" y="577"/>
                    <a:pt x="867" y="577"/>
                  </a:cubicBezTo>
                  <a:cubicBezTo>
                    <a:pt x="841" y="577"/>
                    <a:pt x="817" y="565"/>
                    <a:pt x="796" y="550"/>
                  </a:cubicBezTo>
                  <a:cubicBezTo>
                    <a:pt x="768" y="528"/>
                    <a:pt x="751" y="497"/>
                    <a:pt x="729" y="469"/>
                  </a:cubicBezTo>
                  <a:cubicBezTo>
                    <a:pt x="634" y="319"/>
                    <a:pt x="536" y="168"/>
                    <a:pt x="444" y="20"/>
                  </a:cubicBezTo>
                  <a:lnTo>
                    <a:pt x="405" y="96"/>
                  </a:lnTo>
                  <a:lnTo>
                    <a:pt x="333" y="107"/>
                  </a:lnTo>
                  <a:cubicBezTo>
                    <a:pt x="486" y="204"/>
                    <a:pt x="620" y="333"/>
                    <a:pt x="701" y="497"/>
                  </a:cubicBezTo>
                  <a:cubicBezTo>
                    <a:pt x="737" y="573"/>
                    <a:pt x="757" y="667"/>
                    <a:pt x="709" y="732"/>
                  </a:cubicBezTo>
                  <a:cubicBezTo>
                    <a:pt x="708" y="733"/>
                    <a:pt x="707" y="735"/>
                    <a:pt x="706" y="736"/>
                  </a:cubicBezTo>
                  <a:lnTo>
                    <a:pt x="706" y="736"/>
                  </a:lnTo>
                  <a:cubicBezTo>
                    <a:pt x="708" y="736"/>
                    <a:pt x="710" y="735"/>
                    <a:pt x="712" y="734"/>
                  </a:cubicBezTo>
                  <a:cubicBezTo>
                    <a:pt x="713" y="734"/>
                    <a:pt x="714" y="734"/>
                    <a:pt x="715" y="734"/>
                  </a:cubicBezTo>
                  <a:cubicBezTo>
                    <a:pt x="731" y="734"/>
                    <a:pt x="724" y="816"/>
                    <a:pt x="740" y="827"/>
                  </a:cubicBezTo>
                  <a:cubicBezTo>
                    <a:pt x="751" y="838"/>
                    <a:pt x="754" y="852"/>
                    <a:pt x="757" y="866"/>
                  </a:cubicBezTo>
                  <a:cubicBezTo>
                    <a:pt x="771" y="935"/>
                    <a:pt x="765" y="1011"/>
                    <a:pt x="754" y="1083"/>
                  </a:cubicBezTo>
                  <a:cubicBezTo>
                    <a:pt x="743" y="1164"/>
                    <a:pt x="729" y="1242"/>
                    <a:pt x="712" y="1323"/>
                  </a:cubicBezTo>
                  <a:lnTo>
                    <a:pt x="796" y="1278"/>
                  </a:lnTo>
                  <a:lnTo>
                    <a:pt x="857" y="1309"/>
                  </a:lnTo>
                  <a:cubicBezTo>
                    <a:pt x="852" y="1242"/>
                    <a:pt x="843" y="1172"/>
                    <a:pt x="841" y="1105"/>
                  </a:cubicBezTo>
                  <a:cubicBezTo>
                    <a:pt x="832" y="994"/>
                    <a:pt x="841" y="877"/>
                    <a:pt x="902" y="785"/>
                  </a:cubicBezTo>
                  <a:cubicBezTo>
                    <a:pt x="908" y="779"/>
                    <a:pt x="910" y="771"/>
                    <a:pt x="916" y="768"/>
                  </a:cubicBezTo>
                  <a:cubicBezTo>
                    <a:pt x="924" y="762"/>
                    <a:pt x="938" y="762"/>
                    <a:pt x="949" y="762"/>
                  </a:cubicBezTo>
                  <a:cubicBezTo>
                    <a:pt x="1111" y="762"/>
                    <a:pt x="1265" y="821"/>
                    <a:pt x="1424" y="863"/>
                  </a:cubicBezTo>
                  <a:lnTo>
                    <a:pt x="1415" y="824"/>
                  </a:lnTo>
                  <a:lnTo>
                    <a:pt x="1457" y="779"/>
                  </a:lnTo>
                  <a:cubicBezTo>
                    <a:pt x="1401" y="776"/>
                    <a:pt x="1346" y="773"/>
                    <a:pt x="1290" y="765"/>
                  </a:cubicBezTo>
                  <a:cubicBezTo>
                    <a:pt x="1231" y="760"/>
                    <a:pt x="1175" y="746"/>
                    <a:pt x="1120" y="726"/>
                  </a:cubicBezTo>
                  <a:cubicBezTo>
                    <a:pt x="1080" y="718"/>
                    <a:pt x="1047" y="704"/>
                    <a:pt x="1019" y="679"/>
                  </a:cubicBezTo>
                  <a:cubicBezTo>
                    <a:pt x="988" y="654"/>
                    <a:pt x="966" y="620"/>
                    <a:pt x="966" y="581"/>
                  </a:cubicBezTo>
                  <a:cubicBezTo>
                    <a:pt x="966" y="542"/>
                    <a:pt x="988" y="508"/>
                    <a:pt x="1008" y="475"/>
                  </a:cubicBezTo>
                  <a:cubicBezTo>
                    <a:pt x="1092" y="355"/>
                    <a:pt x="1173" y="229"/>
                    <a:pt x="1253" y="107"/>
                  </a:cubicBezTo>
                  <a:lnTo>
                    <a:pt x="1173" y="96"/>
                  </a:lnTo>
                  <a:lnTo>
                    <a:pt x="11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2" name="Google Shape;5805;p51">
              <a:extLst>
                <a:ext uri="{FF2B5EF4-FFF2-40B4-BE49-F238E27FC236}">
                  <a16:creationId xmlns:a16="http://schemas.microsoft.com/office/drawing/2014/main" id="{E1F09319-8E22-720F-F3FB-D0FB1312AAAA}"/>
                </a:ext>
              </a:extLst>
            </p:cNvPr>
            <p:cNvSpPr/>
            <p:nvPr/>
          </p:nvSpPr>
          <p:spPr>
            <a:xfrm>
              <a:off x="855598" y="3800254"/>
              <a:ext cx="64312" cy="64206"/>
            </a:xfrm>
            <a:custGeom>
              <a:avLst/>
              <a:gdLst/>
              <a:ahLst/>
              <a:cxnLst/>
              <a:rect l="l" t="t" r="r" b="b"/>
              <a:pathLst>
                <a:path w="601" h="600" extrusionOk="0">
                  <a:moveTo>
                    <a:pt x="302" y="0"/>
                  </a:moveTo>
                  <a:cubicBezTo>
                    <a:pt x="137" y="0"/>
                    <a:pt x="1" y="134"/>
                    <a:pt x="1" y="299"/>
                  </a:cubicBezTo>
                  <a:cubicBezTo>
                    <a:pt x="1" y="463"/>
                    <a:pt x="135" y="600"/>
                    <a:pt x="302" y="600"/>
                  </a:cubicBezTo>
                  <a:cubicBezTo>
                    <a:pt x="467" y="600"/>
                    <a:pt x="600" y="466"/>
                    <a:pt x="600" y="299"/>
                  </a:cubicBezTo>
                  <a:cubicBezTo>
                    <a:pt x="600" y="131"/>
                    <a:pt x="467" y="0"/>
                    <a:pt x="302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3" name="Google Shape;5806;p51">
              <a:extLst>
                <a:ext uri="{FF2B5EF4-FFF2-40B4-BE49-F238E27FC236}">
                  <a16:creationId xmlns:a16="http://schemas.microsoft.com/office/drawing/2014/main" id="{112DB7BD-2442-063E-7001-7FF431C2C32D}"/>
                </a:ext>
              </a:extLst>
            </p:cNvPr>
            <p:cNvSpPr/>
            <p:nvPr/>
          </p:nvSpPr>
          <p:spPr>
            <a:xfrm>
              <a:off x="861590" y="3810099"/>
              <a:ext cx="51471" cy="44623"/>
            </a:xfrm>
            <a:custGeom>
              <a:avLst/>
              <a:gdLst/>
              <a:ahLst/>
              <a:cxnLst/>
              <a:rect l="l" t="t" r="r" b="b"/>
              <a:pathLst>
                <a:path w="481" h="417" extrusionOk="0">
                  <a:moveTo>
                    <a:pt x="242" y="1"/>
                  </a:moveTo>
                  <a:cubicBezTo>
                    <a:pt x="209" y="1"/>
                    <a:pt x="176" y="18"/>
                    <a:pt x="159" y="53"/>
                  </a:cubicBezTo>
                  <a:lnTo>
                    <a:pt x="146" y="84"/>
                  </a:lnTo>
                  <a:lnTo>
                    <a:pt x="109" y="92"/>
                  </a:lnTo>
                  <a:cubicBezTo>
                    <a:pt x="34" y="103"/>
                    <a:pt x="0" y="195"/>
                    <a:pt x="56" y="248"/>
                  </a:cubicBezTo>
                  <a:lnTo>
                    <a:pt x="81" y="274"/>
                  </a:lnTo>
                  <a:lnTo>
                    <a:pt x="76" y="307"/>
                  </a:lnTo>
                  <a:cubicBezTo>
                    <a:pt x="67" y="368"/>
                    <a:pt x="115" y="416"/>
                    <a:pt x="167" y="416"/>
                  </a:cubicBezTo>
                  <a:cubicBezTo>
                    <a:pt x="181" y="416"/>
                    <a:pt x="196" y="412"/>
                    <a:pt x="210" y="405"/>
                  </a:cubicBezTo>
                  <a:lnTo>
                    <a:pt x="243" y="388"/>
                  </a:lnTo>
                  <a:lnTo>
                    <a:pt x="274" y="405"/>
                  </a:lnTo>
                  <a:cubicBezTo>
                    <a:pt x="289" y="412"/>
                    <a:pt x="304" y="416"/>
                    <a:pt x="319" y="416"/>
                  </a:cubicBezTo>
                  <a:cubicBezTo>
                    <a:pt x="374" y="416"/>
                    <a:pt x="421" y="368"/>
                    <a:pt x="411" y="307"/>
                  </a:cubicBezTo>
                  <a:lnTo>
                    <a:pt x="402" y="274"/>
                  </a:lnTo>
                  <a:lnTo>
                    <a:pt x="427" y="248"/>
                  </a:lnTo>
                  <a:cubicBezTo>
                    <a:pt x="480" y="195"/>
                    <a:pt x="452" y="103"/>
                    <a:pt x="374" y="92"/>
                  </a:cubicBezTo>
                  <a:lnTo>
                    <a:pt x="341" y="84"/>
                  </a:lnTo>
                  <a:lnTo>
                    <a:pt x="327" y="53"/>
                  </a:lnTo>
                  <a:cubicBezTo>
                    <a:pt x="309" y="18"/>
                    <a:pt x="275" y="1"/>
                    <a:pt x="242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4" name="Google Shape;5807;p51">
              <a:extLst>
                <a:ext uri="{FF2B5EF4-FFF2-40B4-BE49-F238E27FC236}">
                  <a16:creationId xmlns:a16="http://schemas.microsoft.com/office/drawing/2014/main" id="{B3D52527-2087-4F40-47BA-C6A7A9B81BEB}"/>
                </a:ext>
              </a:extLst>
            </p:cNvPr>
            <p:cNvSpPr/>
            <p:nvPr/>
          </p:nvSpPr>
          <p:spPr>
            <a:xfrm>
              <a:off x="870579" y="3815449"/>
              <a:ext cx="33814" cy="33815"/>
            </a:xfrm>
            <a:custGeom>
              <a:avLst/>
              <a:gdLst/>
              <a:ahLst/>
              <a:cxnLst/>
              <a:rect l="l" t="t" r="r" b="b"/>
              <a:pathLst>
                <a:path w="316" h="316" extrusionOk="0">
                  <a:moveTo>
                    <a:pt x="159" y="0"/>
                  </a:moveTo>
                  <a:cubicBezTo>
                    <a:pt x="70" y="0"/>
                    <a:pt x="0" y="70"/>
                    <a:pt x="0" y="157"/>
                  </a:cubicBezTo>
                  <a:cubicBezTo>
                    <a:pt x="0" y="246"/>
                    <a:pt x="70" y="316"/>
                    <a:pt x="159" y="316"/>
                  </a:cubicBezTo>
                  <a:cubicBezTo>
                    <a:pt x="246" y="316"/>
                    <a:pt x="315" y="246"/>
                    <a:pt x="315" y="157"/>
                  </a:cubicBezTo>
                  <a:cubicBezTo>
                    <a:pt x="315" y="73"/>
                    <a:pt x="246" y="3"/>
                    <a:pt x="15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5" name="Google Shape;5808;p51">
              <a:extLst>
                <a:ext uri="{FF2B5EF4-FFF2-40B4-BE49-F238E27FC236}">
                  <a16:creationId xmlns:a16="http://schemas.microsoft.com/office/drawing/2014/main" id="{FA1A7E5F-56DF-6BBF-FBB7-D67450D83F08}"/>
                </a:ext>
              </a:extLst>
            </p:cNvPr>
            <p:cNvSpPr/>
            <p:nvPr/>
          </p:nvSpPr>
          <p:spPr>
            <a:xfrm>
              <a:off x="883955" y="3782918"/>
              <a:ext cx="7277" cy="99840"/>
            </a:xfrm>
            <a:custGeom>
              <a:avLst/>
              <a:gdLst/>
              <a:ahLst/>
              <a:cxnLst/>
              <a:rect l="l" t="t" r="r" b="b"/>
              <a:pathLst>
                <a:path w="68" h="933" extrusionOk="0">
                  <a:moveTo>
                    <a:pt x="1" y="0"/>
                  </a:moveTo>
                  <a:lnTo>
                    <a:pt x="1" y="932"/>
                  </a:lnTo>
                  <a:lnTo>
                    <a:pt x="68" y="932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6" name="Google Shape;5809;p51">
              <a:extLst>
                <a:ext uri="{FF2B5EF4-FFF2-40B4-BE49-F238E27FC236}">
                  <a16:creationId xmlns:a16="http://schemas.microsoft.com/office/drawing/2014/main" id="{963EA54C-A678-60B1-2EF1-99535B0B2DB9}"/>
                </a:ext>
              </a:extLst>
            </p:cNvPr>
            <p:cNvSpPr/>
            <p:nvPr/>
          </p:nvSpPr>
          <p:spPr>
            <a:xfrm>
              <a:off x="883099" y="3774785"/>
              <a:ext cx="9631" cy="9738"/>
            </a:xfrm>
            <a:custGeom>
              <a:avLst/>
              <a:gdLst/>
              <a:ahLst/>
              <a:cxnLst/>
              <a:rect l="l" t="t" r="r" b="b"/>
              <a:pathLst>
                <a:path w="90" h="91" extrusionOk="0">
                  <a:moveTo>
                    <a:pt x="45" y="1"/>
                  </a:moveTo>
                  <a:cubicBezTo>
                    <a:pt x="20" y="1"/>
                    <a:pt x="0" y="21"/>
                    <a:pt x="0" y="46"/>
                  </a:cubicBezTo>
                  <a:cubicBezTo>
                    <a:pt x="0" y="71"/>
                    <a:pt x="20" y="90"/>
                    <a:pt x="45" y="90"/>
                  </a:cubicBezTo>
                  <a:cubicBezTo>
                    <a:pt x="70" y="90"/>
                    <a:pt x="90" y="71"/>
                    <a:pt x="90" y="46"/>
                  </a:cubicBezTo>
                  <a:cubicBezTo>
                    <a:pt x="90" y="18"/>
                    <a:pt x="70" y="1"/>
                    <a:pt x="45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7" name="Google Shape;5810;p51">
              <a:extLst>
                <a:ext uri="{FF2B5EF4-FFF2-40B4-BE49-F238E27FC236}">
                  <a16:creationId xmlns:a16="http://schemas.microsoft.com/office/drawing/2014/main" id="{14D0BA1D-39A7-DC53-FC1D-956B109CE800}"/>
                </a:ext>
              </a:extLst>
            </p:cNvPr>
            <p:cNvSpPr/>
            <p:nvPr/>
          </p:nvSpPr>
          <p:spPr>
            <a:xfrm>
              <a:off x="885453" y="3777674"/>
              <a:ext cx="4280" cy="4387"/>
            </a:xfrm>
            <a:custGeom>
              <a:avLst/>
              <a:gdLst/>
              <a:ahLst/>
              <a:cxnLst/>
              <a:rect l="l" t="t" r="r" b="b"/>
              <a:pathLst>
                <a:path w="40" h="41" extrusionOk="0">
                  <a:moveTo>
                    <a:pt x="25" y="0"/>
                  </a:moveTo>
                  <a:cubicBezTo>
                    <a:pt x="23" y="0"/>
                    <a:pt x="22" y="1"/>
                    <a:pt x="20" y="2"/>
                  </a:cubicBezTo>
                  <a:cubicBezTo>
                    <a:pt x="9" y="2"/>
                    <a:pt x="1" y="7"/>
                    <a:pt x="1" y="19"/>
                  </a:cubicBezTo>
                  <a:cubicBezTo>
                    <a:pt x="1" y="33"/>
                    <a:pt x="6" y="41"/>
                    <a:pt x="20" y="41"/>
                  </a:cubicBezTo>
                  <a:cubicBezTo>
                    <a:pt x="31" y="41"/>
                    <a:pt x="40" y="30"/>
                    <a:pt x="40" y="19"/>
                  </a:cubicBezTo>
                  <a:cubicBezTo>
                    <a:pt x="40" y="10"/>
                    <a:pt x="32" y="0"/>
                    <a:pt x="25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8" name="Google Shape;5811;p51">
              <a:extLst>
                <a:ext uri="{FF2B5EF4-FFF2-40B4-BE49-F238E27FC236}">
                  <a16:creationId xmlns:a16="http://schemas.microsoft.com/office/drawing/2014/main" id="{319737C1-0FCC-8DC2-C63C-67F50D40DF2F}"/>
                </a:ext>
              </a:extLst>
            </p:cNvPr>
            <p:cNvSpPr/>
            <p:nvPr/>
          </p:nvSpPr>
          <p:spPr>
            <a:xfrm>
              <a:off x="883099" y="3881368"/>
              <a:ext cx="9631" cy="9952"/>
            </a:xfrm>
            <a:custGeom>
              <a:avLst/>
              <a:gdLst/>
              <a:ahLst/>
              <a:cxnLst/>
              <a:rect l="l" t="t" r="r" b="b"/>
              <a:pathLst>
                <a:path w="90" h="93" extrusionOk="0">
                  <a:moveTo>
                    <a:pt x="49" y="1"/>
                  </a:moveTo>
                  <a:cubicBezTo>
                    <a:pt x="48" y="1"/>
                    <a:pt x="46" y="1"/>
                    <a:pt x="45" y="1"/>
                  </a:cubicBezTo>
                  <a:cubicBezTo>
                    <a:pt x="20" y="1"/>
                    <a:pt x="0" y="23"/>
                    <a:pt x="0" y="48"/>
                  </a:cubicBezTo>
                  <a:cubicBezTo>
                    <a:pt x="0" y="71"/>
                    <a:pt x="20" y="93"/>
                    <a:pt x="45" y="93"/>
                  </a:cubicBezTo>
                  <a:cubicBezTo>
                    <a:pt x="70" y="93"/>
                    <a:pt x="90" y="71"/>
                    <a:pt x="90" y="48"/>
                  </a:cubicBezTo>
                  <a:cubicBezTo>
                    <a:pt x="90" y="22"/>
                    <a:pt x="72" y="1"/>
                    <a:pt x="4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9" name="Google Shape;5812;p51">
              <a:extLst>
                <a:ext uri="{FF2B5EF4-FFF2-40B4-BE49-F238E27FC236}">
                  <a16:creationId xmlns:a16="http://schemas.microsoft.com/office/drawing/2014/main" id="{29BE9A2E-E744-38B0-DC50-CFF66F50B461}"/>
                </a:ext>
              </a:extLst>
            </p:cNvPr>
            <p:cNvSpPr/>
            <p:nvPr/>
          </p:nvSpPr>
          <p:spPr>
            <a:xfrm>
              <a:off x="885453" y="3884364"/>
              <a:ext cx="4280" cy="4066"/>
            </a:xfrm>
            <a:custGeom>
              <a:avLst/>
              <a:gdLst/>
              <a:ahLst/>
              <a:cxnLst/>
              <a:rect l="l" t="t" r="r" b="b"/>
              <a:pathLst>
                <a:path w="40" h="38" extrusionOk="0">
                  <a:moveTo>
                    <a:pt x="24" y="0"/>
                  </a:moveTo>
                  <a:cubicBezTo>
                    <a:pt x="22" y="0"/>
                    <a:pt x="21" y="0"/>
                    <a:pt x="20" y="1"/>
                  </a:cubicBezTo>
                  <a:cubicBezTo>
                    <a:pt x="9" y="1"/>
                    <a:pt x="1" y="9"/>
                    <a:pt x="1" y="20"/>
                  </a:cubicBezTo>
                  <a:cubicBezTo>
                    <a:pt x="1" y="29"/>
                    <a:pt x="6" y="37"/>
                    <a:pt x="20" y="37"/>
                  </a:cubicBezTo>
                  <a:cubicBezTo>
                    <a:pt x="31" y="37"/>
                    <a:pt x="40" y="29"/>
                    <a:pt x="40" y="20"/>
                  </a:cubicBezTo>
                  <a:cubicBezTo>
                    <a:pt x="40" y="8"/>
                    <a:pt x="31" y="0"/>
                    <a:pt x="2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0" name="Google Shape;5813;p51">
              <a:extLst>
                <a:ext uri="{FF2B5EF4-FFF2-40B4-BE49-F238E27FC236}">
                  <a16:creationId xmlns:a16="http://schemas.microsoft.com/office/drawing/2014/main" id="{87F78A67-52A3-3531-84C5-6712624B2D68}"/>
                </a:ext>
              </a:extLst>
            </p:cNvPr>
            <p:cNvSpPr/>
            <p:nvPr/>
          </p:nvSpPr>
          <p:spPr>
            <a:xfrm>
              <a:off x="837727" y="3829146"/>
              <a:ext cx="99838" cy="7277"/>
            </a:xfrm>
            <a:custGeom>
              <a:avLst/>
              <a:gdLst/>
              <a:ahLst/>
              <a:cxnLst/>
              <a:rect l="l" t="t" r="r" b="b"/>
              <a:pathLst>
                <a:path w="933" h="68" extrusionOk="0">
                  <a:moveTo>
                    <a:pt x="0" y="1"/>
                  </a:moveTo>
                  <a:lnTo>
                    <a:pt x="0" y="68"/>
                  </a:lnTo>
                  <a:lnTo>
                    <a:pt x="932" y="68"/>
                  </a:lnTo>
                  <a:lnTo>
                    <a:pt x="932" y="1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1" name="Google Shape;5814;p51">
              <a:extLst>
                <a:ext uri="{FF2B5EF4-FFF2-40B4-BE49-F238E27FC236}">
                  <a16:creationId xmlns:a16="http://schemas.microsoft.com/office/drawing/2014/main" id="{C4A189C1-A013-B121-90C5-73BA5CAC47F8}"/>
                </a:ext>
              </a:extLst>
            </p:cNvPr>
            <p:cNvSpPr/>
            <p:nvPr/>
          </p:nvSpPr>
          <p:spPr>
            <a:xfrm>
              <a:off x="935962" y="3828290"/>
              <a:ext cx="10166" cy="9631"/>
            </a:xfrm>
            <a:custGeom>
              <a:avLst/>
              <a:gdLst/>
              <a:ahLst/>
              <a:cxnLst/>
              <a:rect l="l" t="t" r="r" b="b"/>
              <a:pathLst>
                <a:path w="95" h="90" extrusionOk="0">
                  <a:moveTo>
                    <a:pt x="45" y="0"/>
                  </a:moveTo>
                  <a:cubicBezTo>
                    <a:pt x="22" y="0"/>
                    <a:pt x="0" y="20"/>
                    <a:pt x="0" y="45"/>
                  </a:cubicBezTo>
                  <a:cubicBezTo>
                    <a:pt x="0" y="70"/>
                    <a:pt x="22" y="90"/>
                    <a:pt x="45" y="90"/>
                  </a:cubicBezTo>
                  <a:cubicBezTo>
                    <a:pt x="73" y="90"/>
                    <a:pt x="95" y="70"/>
                    <a:pt x="92" y="45"/>
                  </a:cubicBezTo>
                  <a:cubicBezTo>
                    <a:pt x="92" y="20"/>
                    <a:pt x="70" y="0"/>
                    <a:pt x="45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2" name="Google Shape;5815;p51">
              <a:extLst>
                <a:ext uri="{FF2B5EF4-FFF2-40B4-BE49-F238E27FC236}">
                  <a16:creationId xmlns:a16="http://schemas.microsoft.com/office/drawing/2014/main" id="{99140059-BCFF-9DA7-BCC3-F676B621A938}"/>
                </a:ext>
              </a:extLst>
            </p:cNvPr>
            <p:cNvSpPr/>
            <p:nvPr/>
          </p:nvSpPr>
          <p:spPr>
            <a:xfrm>
              <a:off x="938851" y="3830645"/>
              <a:ext cx="4387" cy="4280"/>
            </a:xfrm>
            <a:custGeom>
              <a:avLst/>
              <a:gdLst/>
              <a:ahLst/>
              <a:cxnLst/>
              <a:rect l="l" t="t" r="r" b="b"/>
              <a:pathLst>
                <a:path w="41" h="40" extrusionOk="0">
                  <a:moveTo>
                    <a:pt x="18" y="1"/>
                  </a:moveTo>
                  <a:cubicBezTo>
                    <a:pt x="9" y="1"/>
                    <a:pt x="1" y="9"/>
                    <a:pt x="1" y="20"/>
                  </a:cubicBezTo>
                  <a:cubicBezTo>
                    <a:pt x="1" y="34"/>
                    <a:pt x="9" y="40"/>
                    <a:pt x="18" y="40"/>
                  </a:cubicBezTo>
                  <a:cubicBezTo>
                    <a:pt x="32" y="40"/>
                    <a:pt x="40" y="34"/>
                    <a:pt x="40" y="20"/>
                  </a:cubicBezTo>
                  <a:cubicBezTo>
                    <a:pt x="40" y="9"/>
                    <a:pt x="29" y="1"/>
                    <a:pt x="18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3" name="Google Shape;5816;p51">
              <a:extLst>
                <a:ext uri="{FF2B5EF4-FFF2-40B4-BE49-F238E27FC236}">
                  <a16:creationId xmlns:a16="http://schemas.microsoft.com/office/drawing/2014/main" id="{FBE7CCA2-5629-0E10-E7FB-CF153672A9EF}"/>
                </a:ext>
              </a:extLst>
            </p:cNvPr>
            <p:cNvSpPr/>
            <p:nvPr/>
          </p:nvSpPr>
          <p:spPr>
            <a:xfrm>
              <a:off x="829594" y="3828290"/>
              <a:ext cx="9738" cy="9631"/>
            </a:xfrm>
            <a:custGeom>
              <a:avLst/>
              <a:gdLst/>
              <a:ahLst/>
              <a:cxnLst/>
              <a:rect l="l" t="t" r="r" b="b"/>
              <a:pathLst>
                <a:path w="91" h="90" extrusionOk="0">
                  <a:moveTo>
                    <a:pt x="46" y="0"/>
                  </a:moveTo>
                  <a:cubicBezTo>
                    <a:pt x="20" y="0"/>
                    <a:pt x="1" y="20"/>
                    <a:pt x="1" y="45"/>
                  </a:cubicBezTo>
                  <a:cubicBezTo>
                    <a:pt x="1" y="70"/>
                    <a:pt x="20" y="90"/>
                    <a:pt x="46" y="90"/>
                  </a:cubicBezTo>
                  <a:cubicBezTo>
                    <a:pt x="71" y="90"/>
                    <a:pt x="90" y="70"/>
                    <a:pt x="90" y="45"/>
                  </a:cubicBezTo>
                  <a:cubicBezTo>
                    <a:pt x="90" y="20"/>
                    <a:pt x="71" y="0"/>
                    <a:pt x="46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4" name="Google Shape;5817;p51">
              <a:extLst>
                <a:ext uri="{FF2B5EF4-FFF2-40B4-BE49-F238E27FC236}">
                  <a16:creationId xmlns:a16="http://schemas.microsoft.com/office/drawing/2014/main" id="{425C606B-B26A-A965-85E1-3D56D562B481}"/>
                </a:ext>
              </a:extLst>
            </p:cNvPr>
            <p:cNvSpPr/>
            <p:nvPr/>
          </p:nvSpPr>
          <p:spPr>
            <a:xfrm>
              <a:off x="832591" y="3830645"/>
              <a:ext cx="3745" cy="4280"/>
            </a:xfrm>
            <a:custGeom>
              <a:avLst/>
              <a:gdLst/>
              <a:ahLst/>
              <a:cxnLst/>
              <a:rect l="l" t="t" r="r" b="b"/>
              <a:pathLst>
                <a:path w="35" h="40" extrusionOk="0">
                  <a:moveTo>
                    <a:pt x="18" y="1"/>
                  </a:moveTo>
                  <a:cubicBezTo>
                    <a:pt x="6" y="1"/>
                    <a:pt x="1" y="9"/>
                    <a:pt x="1" y="20"/>
                  </a:cubicBezTo>
                  <a:cubicBezTo>
                    <a:pt x="1" y="34"/>
                    <a:pt x="6" y="40"/>
                    <a:pt x="18" y="40"/>
                  </a:cubicBezTo>
                  <a:cubicBezTo>
                    <a:pt x="26" y="40"/>
                    <a:pt x="34" y="34"/>
                    <a:pt x="34" y="20"/>
                  </a:cubicBezTo>
                  <a:cubicBezTo>
                    <a:pt x="34" y="9"/>
                    <a:pt x="29" y="1"/>
                    <a:pt x="18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5" name="Google Shape;5818;p51">
              <a:extLst>
                <a:ext uri="{FF2B5EF4-FFF2-40B4-BE49-F238E27FC236}">
                  <a16:creationId xmlns:a16="http://schemas.microsoft.com/office/drawing/2014/main" id="{E39A6E1E-3E3C-C523-7A96-07C5E80EA915}"/>
                </a:ext>
              </a:extLst>
            </p:cNvPr>
            <p:cNvSpPr/>
            <p:nvPr/>
          </p:nvSpPr>
          <p:spPr>
            <a:xfrm>
              <a:off x="857952" y="3803250"/>
              <a:ext cx="58961" cy="58856"/>
            </a:xfrm>
            <a:custGeom>
              <a:avLst/>
              <a:gdLst/>
              <a:ahLst/>
              <a:cxnLst/>
              <a:rect l="l" t="t" r="r" b="b"/>
              <a:pathLst>
                <a:path w="551" h="550" extrusionOk="0">
                  <a:moveTo>
                    <a:pt x="503" y="0"/>
                  </a:moveTo>
                  <a:lnTo>
                    <a:pt x="1" y="502"/>
                  </a:lnTo>
                  <a:lnTo>
                    <a:pt x="46" y="550"/>
                  </a:lnTo>
                  <a:lnTo>
                    <a:pt x="551" y="47"/>
                  </a:lnTo>
                  <a:lnTo>
                    <a:pt x="503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6" name="Google Shape;5819;p51">
              <a:extLst>
                <a:ext uri="{FF2B5EF4-FFF2-40B4-BE49-F238E27FC236}">
                  <a16:creationId xmlns:a16="http://schemas.microsoft.com/office/drawing/2014/main" id="{45656ACF-E592-F4D3-3E99-39F8C883E42D}"/>
                </a:ext>
              </a:extLst>
            </p:cNvPr>
            <p:cNvSpPr/>
            <p:nvPr/>
          </p:nvSpPr>
          <p:spPr>
            <a:xfrm>
              <a:off x="912955" y="3800254"/>
              <a:ext cx="7598" cy="7491"/>
            </a:xfrm>
            <a:custGeom>
              <a:avLst/>
              <a:gdLst/>
              <a:ahLst/>
              <a:cxnLst/>
              <a:rect l="l" t="t" r="r" b="b"/>
              <a:pathLst>
                <a:path w="71" h="70" extrusionOk="0">
                  <a:moveTo>
                    <a:pt x="34" y="0"/>
                  </a:moveTo>
                  <a:cubicBezTo>
                    <a:pt x="14" y="0"/>
                    <a:pt x="0" y="14"/>
                    <a:pt x="0" y="34"/>
                  </a:cubicBezTo>
                  <a:cubicBezTo>
                    <a:pt x="0" y="53"/>
                    <a:pt x="14" y="70"/>
                    <a:pt x="34" y="70"/>
                  </a:cubicBezTo>
                  <a:cubicBezTo>
                    <a:pt x="53" y="70"/>
                    <a:pt x="70" y="53"/>
                    <a:pt x="70" y="34"/>
                  </a:cubicBezTo>
                  <a:cubicBezTo>
                    <a:pt x="70" y="14"/>
                    <a:pt x="53" y="0"/>
                    <a:pt x="34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7" name="Google Shape;5820;p51">
              <a:extLst>
                <a:ext uri="{FF2B5EF4-FFF2-40B4-BE49-F238E27FC236}">
                  <a16:creationId xmlns:a16="http://schemas.microsoft.com/office/drawing/2014/main" id="{25EC0D35-F8F3-9E7E-7B63-DBA7B484EEB1}"/>
                </a:ext>
              </a:extLst>
            </p:cNvPr>
            <p:cNvSpPr/>
            <p:nvPr/>
          </p:nvSpPr>
          <p:spPr>
            <a:xfrm>
              <a:off x="914988" y="3802287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1"/>
                  </a:moveTo>
                  <a:cubicBezTo>
                    <a:pt x="6" y="1"/>
                    <a:pt x="1" y="6"/>
                    <a:pt x="1" y="15"/>
                  </a:cubicBezTo>
                  <a:cubicBezTo>
                    <a:pt x="1" y="23"/>
                    <a:pt x="6" y="29"/>
                    <a:pt x="15" y="29"/>
                  </a:cubicBezTo>
                  <a:cubicBezTo>
                    <a:pt x="23" y="29"/>
                    <a:pt x="29" y="23"/>
                    <a:pt x="29" y="15"/>
                  </a:cubicBezTo>
                  <a:cubicBezTo>
                    <a:pt x="29" y="6"/>
                    <a:pt x="23" y="1"/>
                    <a:pt x="15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8" name="Google Shape;5821;p51">
              <a:extLst>
                <a:ext uri="{FF2B5EF4-FFF2-40B4-BE49-F238E27FC236}">
                  <a16:creationId xmlns:a16="http://schemas.microsoft.com/office/drawing/2014/main" id="{8812216E-E702-0A97-C017-AF829576EB1C}"/>
                </a:ext>
              </a:extLst>
            </p:cNvPr>
            <p:cNvSpPr/>
            <p:nvPr/>
          </p:nvSpPr>
          <p:spPr>
            <a:xfrm>
              <a:off x="854742" y="3857611"/>
              <a:ext cx="8454" cy="8026"/>
            </a:xfrm>
            <a:custGeom>
              <a:avLst/>
              <a:gdLst/>
              <a:ahLst/>
              <a:cxnLst/>
              <a:rect l="l" t="t" r="r" b="b"/>
              <a:pathLst>
                <a:path w="79" h="75" extrusionOk="0">
                  <a:moveTo>
                    <a:pt x="39" y="0"/>
                  </a:moveTo>
                  <a:cubicBezTo>
                    <a:pt x="30" y="0"/>
                    <a:pt x="21" y="4"/>
                    <a:pt x="14" y="11"/>
                  </a:cubicBezTo>
                  <a:cubicBezTo>
                    <a:pt x="0" y="25"/>
                    <a:pt x="0" y="50"/>
                    <a:pt x="14" y="64"/>
                  </a:cubicBezTo>
                  <a:cubicBezTo>
                    <a:pt x="21" y="71"/>
                    <a:pt x="30" y="74"/>
                    <a:pt x="39" y="74"/>
                  </a:cubicBezTo>
                  <a:cubicBezTo>
                    <a:pt x="48" y="74"/>
                    <a:pt x="57" y="71"/>
                    <a:pt x="64" y="64"/>
                  </a:cubicBezTo>
                  <a:cubicBezTo>
                    <a:pt x="78" y="50"/>
                    <a:pt x="78" y="28"/>
                    <a:pt x="64" y="11"/>
                  </a:cubicBezTo>
                  <a:cubicBezTo>
                    <a:pt x="57" y="4"/>
                    <a:pt x="48" y="0"/>
                    <a:pt x="3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9" name="Google Shape;5822;p51">
              <a:extLst>
                <a:ext uri="{FF2B5EF4-FFF2-40B4-BE49-F238E27FC236}">
                  <a16:creationId xmlns:a16="http://schemas.microsoft.com/office/drawing/2014/main" id="{A26CD796-31CB-FF93-5814-077A8C1C1884}"/>
                </a:ext>
              </a:extLst>
            </p:cNvPr>
            <p:cNvSpPr/>
            <p:nvPr/>
          </p:nvSpPr>
          <p:spPr>
            <a:xfrm>
              <a:off x="856775" y="3860073"/>
              <a:ext cx="4066" cy="3424"/>
            </a:xfrm>
            <a:custGeom>
              <a:avLst/>
              <a:gdLst/>
              <a:ahLst/>
              <a:cxnLst/>
              <a:rect l="l" t="t" r="r" b="b"/>
              <a:pathLst>
                <a:path w="38" h="32" extrusionOk="0">
                  <a:moveTo>
                    <a:pt x="18" y="0"/>
                  </a:moveTo>
                  <a:cubicBezTo>
                    <a:pt x="15" y="0"/>
                    <a:pt x="12" y="2"/>
                    <a:pt x="9" y="5"/>
                  </a:cubicBezTo>
                  <a:cubicBezTo>
                    <a:pt x="1" y="13"/>
                    <a:pt x="1" y="19"/>
                    <a:pt x="9" y="27"/>
                  </a:cubicBezTo>
                  <a:cubicBezTo>
                    <a:pt x="12" y="30"/>
                    <a:pt x="15" y="31"/>
                    <a:pt x="18" y="31"/>
                  </a:cubicBezTo>
                  <a:cubicBezTo>
                    <a:pt x="21" y="31"/>
                    <a:pt x="25" y="30"/>
                    <a:pt x="29" y="27"/>
                  </a:cubicBezTo>
                  <a:cubicBezTo>
                    <a:pt x="37" y="19"/>
                    <a:pt x="37" y="13"/>
                    <a:pt x="29" y="5"/>
                  </a:cubicBezTo>
                  <a:cubicBezTo>
                    <a:pt x="25" y="2"/>
                    <a:pt x="21" y="0"/>
                    <a:pt x="1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0" name="Google Shape;5823;p51">
              <a:extLst>
                <a:ext uri="{FF2B5EF4-FFF2-40B4-BE49-F238E27FC236}">
                  <a16:creationId xmlns:a16="http://schemas.microsoft.com/office/drawing/2014/main" id="{F21F6C8A-9AB1-EB7F-0195-2467D40CA796}"/>
                </a:ext>
              </a:extLst>
            </p:cNvPr>
            <p:cNvSpPr/>
            <p:nvPr/>
          </p:nvSpPr>
          <p:spPr>
            <a:xfrm>
              <a:off x="857952" y="3803250"/>
              <a:ext cx="58961" cy="59177"/>
            </a:xfrm>
            <a:custGeom>
              <a:avLst/>
              <a:gdLst/>
              <a:ahLst/>
              <a:cxnLst/>
              <a:rect l="l" t="t" r="r" b="b"/>
              <a:pathLst>
                <a:path w="551" h="553" extrusionOk="0">
                  <a:moveTo>
                    <a:pt x="48" y="0"/>
                  </a:moveTo>
                  <a:lnTo>
                    <a:pt x="1" y="47"/>
                  </a:lnTo>
                  <a:lnTo>
                    <a:pt x="503" y="552"/>
                  </a:lnTo>
                  <a:lnTo>
                    <a:pt x="551" y="50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1" name="Google Shape;5824;p51">
              <a:extLst>
                <a:ext uri="{FF2B5EF4-FFF2-40B4-BE49-F238E27FC236}">
                  <a16:creationId xmlns:a16="http://schemas.microsoft.com/office/drawing/2014/main" id="{C06ACA72-2E44-F019-8CEC-84053E5BDA52}"/>
                </a:ext>
              </a:extLst>
            </p:cNvPr>
            <p:cNvSpPr/>
            <p:nvPr/>
          </p:nvSpPr>
          <p:spPr>
            <a:xfrm>
              <a:off x="912955" y="3858146"/>
              <a:ext cx="7598" cy="7598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34" y="0"/>
                  </a:moveTo>
                  <a:cubicBezTo>
                    <a:pt x="14" y="0"/>
                    <a:pt x="0" y="14"/>
                    <a:pt x="0" y="34"/>
                  </a:cubicBezTo>
                  <a:cubicBezTo>
                    <a:pt x="0" y="53"/>
                    <a:pt x="14" y="70"/>
                    <a:pt x="34" y="70"/>
                  </a:cubicBezTo>
                  <a:cubicBezTo>
                    <a:pt x="53" y="70"/>
                    <a:pt x="70" y="53"/>
                    <a:pt x="70" y="34"/>
                  </a:cubicBezTo>
                  <a:cubicBezTo>
                    <a:pt x="70" y="14"/>
                    <a:pt x="53" y="0"/>
                    <a:pt x="34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2" name="Google Shape;5825;p51">
              <a:extLst>
                <a:ext uri="{FF2B5EF4-FFF2-40B4-BE49-F238E27FC236}">
                  <a16:creationId xmlns:a16="http://schemas.microsoft.com/office/drawing/2014/main" id="{8D235508-8D85-86AC-A3F1-3ED0E9F3C5A6}"/>
                </a:ext>
              </a:extLst>
            </p:cNvPr>
            <p:cNvSpPr/>
            <p:nvPr/>
          </p:nvSpPr>
          <p:spPr>
            <a:xfrm>
              <a:off x="914988" y="3860180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1"/>
                  </a:moveTo>
                  <a:cubicBezTo>
                    <a:pt x="6" y="1"/>
                    <a:pt x="1" y="6"/>
                    <a:pt x="1" y="15"/>
                  </a:cubicBezTo>
                  <a:cubicBezTo>
                    <a:pt x="1" y="23"/>
                    <a:pt x="6" y="29"/>
                    <a:pt x="15" y="29"/>
                  </a:cubicBezTo>
                  <a:cubicBezTo>
                    <a:pt x="23" y="29"/>
                    <a:pt x="29" y="23"/>
                    <a:pt x="29" y="15"/>
                  </a:cubicBezTo>
                  <a:cubicBezTo>
                    <a:pt x="29" y="6"/>
                    <a:pt x="23" y="1"/>
                    <a:pt x="15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3" name="Google Shape;5826;p51">
              <a:extLst>
                <a:ext uri="{FF2B5EF4-FFF2-40B4-BE49-F238E27FC236}">
                  <a16:creationId xmlns:a16="http://schemas.microsoft.com/office/drawing/2014/main" id="{78323C81-792D-1753-2BAE-68F9775B2895}"/>
                </a:ext>
              </a:extLst>
            </p:cNvPr>
            <p:cNvSpPr/>
            <p:nvPr/>
          </p:nvSpPr>
          <p:spPr>
            <a:xfrm>
              <a:off x="854742" y="3800254"/>
              <a:ext cx="8454" cy="7705"/>
            </a:xfrm>
            <a:custGeom>
              <a:avLst/>
              <a:gdLst/>
              <a:ahLst/>
              <a:cxnLst/>
              <a:rect l="l" t="t" r="r" b="b"/>
              <a:pathLst>
                <a:path w="79" h="72" extrusionOk="0">
                  <a:moveTo>
                    <a:pt x="39" y="1"/>
                  </a:moveTo>
                  <a:cubicBezTo>
                    <a:pt x="30" y="1"/>
                    <a:pt x="21" y="4"/>
                    <a:pt x="14" y="11"/>
                  </a:cubicBezTo>
                  <a:cubicBezTo>
                    <a:pt x="0" y="25"/>
                    <a:pt x="0" y="48"/>
                    <a:pt x="14" y="61"/>
                  </a:cubicBezTo>
                  <a:cubicBezTo>
                    <a:pt x="21" y="68"/>
                    <a:pt x="30" y="72"/>
                    <a:pt x="39" y="72"/>
                  </a:cubicBezTo>
                  <a:cubicBezTo>
                    <a:pt x="48" y="72"/>
                    <a:pt x="57" y="68"/>
                    <a:pt x="64" y="61"/>
                  </a:cubicBezTo>
                  <a:cubicBezTo>
                    <a:pt x="78" y="48"/>
                    <a:pt x="78" y="25"/>
                    <a:pt x="64" y="11"/>
                  </a:cubicBezTo>
                  <a:cubicBezTo>
                    <a:pt x="57" y="4"/>
                    <a:pt x="48" y="1"/>
                    <a:pt x="3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4" name="Google Shape;5827;p51">
              <a:extLst>
                <a:ext uri="{FF2B5EF4-FFF2-40B4-BE49-F238E27FC236}">
                  <a16:creationId xmlns:a16="http://schemas.microsoft.com/office/drawing/2014/main" id="{729EDF86-D080-816C-31A7-3927E8CD9059}"/>
                </a:ext>
              </a:extLst>
            </p:cNvPr>
            <p:cNvSpPr/>
            <p:nvPr/>
          </p:nvSpPr>
          <p:spPr>
            <a:xfrm>
              <a:off x="856775" y="3802501"/>
              <a:ext cx="4066" cy="3317"/>
            </a:xfrm>
            <a:custGeom>
              <a:avLst/>
              <a:gdLst/>
              <a:ahLst/>
              <a:cxnLst/>
              <a:rect l="l" t="t" r="r" b="b"/>
              <a:pathLst>
                <a:path w="38" h="31" extrusionOk="0">
                  <a:moveTo>
                    <a:pt x="19" y="1"/>
                  </a:moveTo>
                  <a:cubicBezTo>
                    <a:pt x="15" y="1"/>
                    <a:pt x="12" y="3"/>
                    <a:pt x="9" y="7"/>
                  </a:cubicBezTo>
                  <a:cubicBezTo>
                    <a:pt x="1" y="13"/>
                    <a:pt x="1" y="21"/>
                    <a:pt x="9" y="27"/>
                  </a:cubicBezTo>
                  <a:cubicBezTo>
                    <a:pt x="12" y="29"/>
                    <a:pt x="16" y="31"/>
                    <a:pt x="20" y="31"/>
                  </a:cubicBezTo>
                  <a:cubicBezTo>
                    <a:pt x="24" y="31"/>
                    <a:pt x="27" y="29"/>
                    <a:pt x="29" y="27"/>
                  </a:cubicBezTo>
                  <a:cubicBezTo>
                    <a:pt x="37" y="21"/>
                    <a:pt x="37" y="13"/>
                    <a:pt x="29" y="7"/>
                  </a:cubicBezTo>
                  <a:cubicBezTo>
                    <a:pt x="26" y="3"/>
                    <a:pt x="22" y="1"/>
                    <a:pt x="1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5" name="Google Shape;5828;p51">
              <a:extLst>
                <a:ext uri="{FF2B5EF4-FFF2-40B4-BE49-F238E27FC236}">
                  <a16:creationId xmlns:a16="http://schemas.microsoft.com/office/drawing/2014/main" id="{67610372-BBB9-F7A5-CDFC-7353F228BF85}"/>
                </a:ext>
              </a:extLst>
            </p:cNvPr>
            <p:cNvSpPr/>
            <p:nvPr/>
          </p:nvSpPr>
          <p:spPr>
            <a:xfrm>
              <a:off x="879247" y="3824117"/>
              <a:ext cx="16479" cy="16480"/>
            </a:xfrm>
            <a:custGeom>
              <a:avLst/>
              <a:gdLst/>
              <a:ahLst/>
              <a:cxnLst/>
              <a:rect l="l" t="t" r="r" b="b"/>
              <a:pathLst>
                <a:path w="154" h="154" extrusionOk="0">
                  <a:moveTo>
                    <a:pt x="78" y="0"/>
                  </a:moveTo>
                  <a:cubicBezTo>
                    <a:pt x="34" y="0"/>
                    <a:pt x="0" y="34"/>
                    <a:pt x="0" y="76"/>
                  </a:cubicBezTo>
                  <a:cubicBezTo>
                    <a:pt x="0" y="117"/>
                    <a:pt x="34" y="154"/>
                    <a:pt x="78" y="154"/>
                  </a:cubicBezTo>
                  <a:cubicBezTo>
                    <a:pt x="120" y="154"/>
                    <a:pt x="153" y="117"/>
                    <a:pt x="153" y="76"/>
                  </a:cubicBezTo>
                  <a:cubicBezTo>
                    <a:pt x="153" y="34"/>
                    <a:pt x="120" y="0"/>
                    <a:pt x="78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6" name="Google Shape;5829;p51">
              <a:extLst>
                <a:ext uri="{FF2B5EF4-FFF2-40B4-BE49-F238E27FC236}">
                  <a16:creationId xmlns:a16="http://schemas.microsoft.com/office/drawing/2014/main" id="{DE87A96A-3CAE-7DD5-01D2-C573A82BABDB}"/>
                </a:ext>
              </a:extLst>
            </p:cNvPr>
            <p:cNvSpPr/>
            <p:nvPr/>
          </p:nvSpPr>
          <p:spPr>
            <a:xfrm>
              <a:off x="927294" y="3612771"/>
              <a:ext cx="133866" cy="115036"/>
            </a:xfrm>
            <a:custGeom>
              <a:avLst/>
              <a:gdLst/>
              <a:ahLst/>
              <a:cxnLst/>
              <a:rect l="l" t="t" r="r" b="b"/>
              <a:pathLst>
                <a:path w="1251" h="1075" extrusionOk="0">
                  <a:moveTo>
                    <a:pt x="625" y="0"/>
                  </a:moveTo>
                  <a:cubicBezTo>
                    <a:pt x="540" y="0"/>
                    <a:pt x="455" y="45"/>
                    <a:pt x="410" y="134"/>
                  </a:cubicBezTo>
                  <a:lnTo>
                    <a:pt x="368" y="218"/>
                  </a:lnTo>
                  <a:lnTo>
                    <a:pt x="276" y="232"/>
                  </a:lnTo>
                  <a:cubicBezTo>
                    <a:pt x="81" y="260"/>
                    <a:pt x="0" y="500"/>
                    <a:pt x="145" y="639"/>
                  </a:cubicBezTo>
                  <a:lnTo>
                    <a:pt x="209" y="700"/>
                  </a:lnTo>
                  <a:lnTo>
                    <a:pt x="195" y="792"/>
                  </a:lnTo>
                  <a:cubicBezTo>
                    <a:pt x="169" y="949"/>
                    <a:pt x="294" y="1074"/>
                    <a:pt x="433" y="1074"/>
                  </a:cubicBezTo>
                  <a:cubicBezTo>
                    <a:pt x="470" y="1074"/>
                    <a:pt x="508" y="1066"/>
                    <a:pt x="544" y="1046"/>
                  </a:cubicBezTo>
                  <a:lnTo>
                    <a:pt x="625" y="1004"/>
                  </a:lnTo>
                  <a:lnTo>
                    <a:pt x="706" y="1046"/>
                  </a:lnTo>
                  <a:cubicBezTo>
                    <a:pt x="742" y="1065"/>
                    <a:pt x="779" y="1074"/>
                    <a:pt x="816" y="1074"/>
                  </a:cubicBezTo>
                  <a:cubicBezTo>
                    <a:pt x="955" y="1074"/>
                    <a:pt x="1081" y="947"/>
                    <a:pt x="1055" y="792"/>
                  </a:cubicBezTo>
                  <a:lnTo>
                    <a:pt x="1041" y="700"/>
                  </a:lnTo>
                  <a:lnTo>
                    <a:pt x="1108" y="639"/>
                  </a:lnTo>
                  <a:cubicBezTo>
                    <a:pt x="1250" y="502"/>
                    <a:pt x="1169" y="260"/>
                    <a:pt x="974" y="232"/>
                  </a:cubicBezTo>
                  <a:lnTo>
                    <a:pt x="885" y="218"/>
                  </a:lnTo>
                  <a:lnTo>
                    <a:pt x="843" y="134"/>
                  </a:lnTo>
                  <a:cubicBezTo>
                    <a:pt x="797" y="45"/>
                    <a:pt x="711" y="0"/>
                    <a:pt x="625" y="0"/>
                  </a:cubicBezTo>
                  <a:close/>
                </a:path>
              </a:pathLst>
            </a:custGeom>
            <a:solidFill>
              <a:srgbClr val="FFC3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7" name="Google Shape;5830;p51">
              <a:extLst>
                <a:ext uri="{FF2B5EF4-FFF2-40B4-BE49-F238E27FC236}">
                  <a16:creationId xmlns:a16="http://schemas.microsoft.com/office/drawing/2014/main" id="{05EFB5E1-13D2-84F5-3E99-FBE1692DEF76}"/>
                </a:ext>
              </a:extLst>
            </p:cNvPr>
            <p:cNvSpPr/>
            <p:nvPr/>
          </p:nvSpPr>
          <p:spPr>
            <a:xfrm>
              <a:off x="937460" y="3621011"/>
              <a:ext cx="113535" cy="97914"/>
            </a:xfrm>
            <a:custGeom>
              <a:avLst/>
              <a:gdLst/>
              <a:ahLst/>
              <a:cxnLst/>
              <a:rect l="l" t="t" r="r" b="b"/>
              <a:pathLst>
                <a:path w="1061" h="915" extrusionOk="0">
                  <a:moveTo>
                    <a:pt x="530" y="1"/>
                  </a:moveTo>
                  <a:cubicBezTo>
                    <a:pt x="457" y="1"/>
                    <a:pt x="384" y="39"/>
                    <a:pt x="346" y="116"/>
                  </a:cubicBezTo>
                  <a:lnTo>
                    <a:pt x="310" y="185"/>
                  </a:lnTo>
                  <a:lnTo>
                    <a:pt x="234" y="197"/>
                  </a:lnTo>
                  <a:cubicBezTo>
                    <a:pt x="70" y="222"/>
                    <a:pt x="0" y="425"/>
                    <a:pt x="123" y="545"/>
                  </a:cubicBezTo>
                  <a:lnTo>
                    <a:pt x="179" y="598"/>
                  </a:lnTo>
                  <a:lnTo>
                    <a:pt x="165" y="674"/>
                  </a:lnTo>
                  <a:cubicBezTo>
                    <a:pt x="143" y="806"/>
                    <a:pt x="247" y="915"/>
                    <a:pt x="366" y="915"/>
                  </a:cubicBezTo>
                  <a:cubicBezTo>
                    <a:pt x="397" y="915"/>
                    <a:pt x="429" y="907"/>
                    <a:pt x="460" y="891"/>
                  </a:cubicBezTo>
                  <a:lnTo>
                    <a:pt x="530" y="852"/>
                  </a:lnTo>
                  <a:lnTo>
                    <a:pt x="600" y="891"/>
                  </a:lnTo>
                  <a:cubicBezTo>
                    <a:pt x="631" y="907"/>
                    <a:pt x="662" y="914"/>
                    <a:pt x="693" y="914"/>
                  </a:cubicBezTo>
                  <a:cubicBezTo>
                    <a:pt x="813" y="914"/>
                    <a:pt x="918" y="807"/>
                    <a:pt x="896" y="674"/>
                  </a:cubicBezTo>
                  <a:lnTo>
                    <a:pt x="882" y="598"/>
                  </a:lnTo>
                  <a:lnTo>
                    <a:pt x="937" y="545"/>
                  </a:lnTo>
                  <a:cubicBezTo>
                    <a:pt x="1060" y="425"/>
                    <a:pt x="993" y="222"/>
                    <a:pt x="826" y="197"/>
                  </a:cubicBezTo>
                  <a:lnTo>
                    <a:pt x="750" y="185"/>
                  </a:lnTo>
                  <a:lnTo>
                    <a:pt x="714" y="116"/>
                  </a:lnTo>
                  <a:cubicBezTo>
                    <a:pt x="677" y="39"/>
                    <a:pt x="603" y="1"/>
                    <a:pt x="53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8" name="Google Shape;5831;p51">
              <a:extLst>
                <a:ext uri="{FF2B5EF4-FFF2-40B4-BE49-F238E27FC236}">
                  <a16:creationId xmlns:a16="http://schemas.microsoft.com/office/drawing/2014/main" id="{041FAADE-9A2E-D950-DF08-0486D6913B10}"/>
                </a:ext>
              </a:extLst>
            </p:cNvPr>
            <p:cNvSpPr/>
            <p:nvPr/>
          </p:nvSpPr>
          <p:spPr>
            <a:xfrm>
              <a:off x="937139" y="3629143"/>
              <a:ext cx="104546" cy="94704"/>
            </a:xfrm>
            <a:custGeom>
              <a:avLst/>
              <a:gdLst/>
              <a:ahLst/>
              <a:cxnLst/>
              <a:rect l="l" t="t" r="r" b="b"/>
              <a:pathLst>
                <a:path w="977" h="885" extrusionOk="0">
                  <a:moveTo>
                    <a:pt x="0" y="416"/>
                  </a:moveTo>
                  <a:cubicBezTo>
                    <a:pt x="11" y="441"/>
                    <a:pt x="28" y="466"/>
                    <a:pt x="53" y="489"/>
                  </a:cubicBezTo>
                  <a:lnTo>
                    <a:pt x="117" y="553"/>
                  </a:lnTo>
                  <a:lnTo>
                    <a:pt x="103" y="642"/>
                  </a:lnTo>
                  <a:lnTo>
                    <a:pt x="103" y="665"/>
                  </a:lnTo>
                  <a:cubicBezTo>
                    <a:pt x="192" y="631"/>
                    <a:pt x="293" y="567"/>
                    <a:pt x="388" y="523"/>
                  </a:cubicBezTo>
                  <a:lnTo>
                    <a:pt x="388" y="523"/>
                  </a:lnTo>
                  <a:cubicBezTo>
                    <a:pt x="389" y="526"/>
                    <a:pt x="391" y="528"/>
                    <a:pt x="395" y="528"/>
                  </a:cubicBezTo>
                  <a:cubicBezTo>
                    <a:pt x="395" y="528"/>
                    <a:pt x="396" y="528"/>
                    <a:pt x="396" y="528"/>
                  </a:cubicBezTo>
                  <a:cubicBezTo>
                    <a:pt x="429" y="525"/>
                    <a:pt x="457" y="512"/>
                    <a:pt x="474" y="490"/>
                  </a:cubicBezTo>
                  <a:lnTo>
                    <a:pt x="474" y="490"/>
                  </a:lnTo>
                  <a:cubicBezTo>
                    <a:pt x="446" y="498"/>
                    <a:pt x="417" y="510"/>
                    <a:pt x="388" y="523"/>
                  </a:cubicBezTo>
                  <a:lnTo>
                    <a:pt x="388" y="523"/>
                  </a:lnTo>
                  <a:cubicBezTo>
                    <a:pt x="383" y="509"/>
                    <a:pt x="407" y="469"/>
                    <a:pt x="392" y="469"/>
                  </a:cubicBezTo>
                  <a:cubicBezTo>
                    <a:pt x="391" y="469"/>
                    <a:pt x="390" y="469"/>
                    <a:pt x="388" y="469"/>
                  </a:cubicBezTo>
                  <a:cubicBezTo>
                    <a:pt x="312" y="495"/>
                    <a:pt x="266" y="512"/>
                    <a:pt x="220" y="512"/>
                  </a:cubicBezTo>
                  <a:cubicBezTo>
                    <a:pt x="164" y="512"/>
                    <a:pt x="109" y="486"/>
                    <a:pt x="0" y="416"/>
                  </a:cubicBezTo>
                  <a:close/>
                  <a:moveTo>
                    <a:pt x="759" y="1"/>
                  </a:moveTo>
                  <a:cubicBezTo>
                    <a:pt x="740" y="109"/>
                    <a:pt x="709" y="218"/>
                    <a:pt x="661" y="319"/>
                  </a:cubicBezTo>
                  <a:cubicBezTo>
                    <a:pt x="647" y="347"/>
                    <a:pt x="634" y="377"/>
                    <a:pt x="603" y="386"/>
                  </a:cubicBezTo>
                  <a:cubicBezTo>
                    <a:pt x="598" y="387"/>
                    <a:pt x="593" y="388"/>
                    <a:pt x="587" y="388"/>
                  </a:cubicBezTo>
                  <a:cubicBezTo>
                    <a:pt x="571" y="388"/>
                    <a:pt x="553" y="381"/>
                    <a:pt x="536" y="369"/>
                  </a:cubicBezTo>
                  <a:cubicBezTo>
                    <a:pt x="519" y="355"/>
                    <a:pt x="505" y="333"/>
                    <a:pt x="491" y="316"/>
                  </a:cubicBezTo>
                  <a:cubicBezTo>
                    <a:pt x="430" y="218"/>
                    <a:pt x="363" y="118"/>
                    <a:pt x="299" y="15"/>
                  </a:cubicBezTo>
                  <a:lnTo>
                    <a:pt x="276" y="68"/>
                  </a:lnTo>
                  <a:lnTo>
                    <a:pt x="226" y="76"/>
                  </a:lnTo>
                  <a:cubicBezTo>
                    <a:pt x="332" y="140"/>
                    <a:pt x="419" y="224"/>
                    <a:pt x="472" y="333"/>
                  </a:cubicBezTo>
                  <a:cubicBezTo>
                    <a:pt x="494" y="380"/>
                    <a:pt x="508" y="444"/>
                    <a:pt x="475" y="489"/>
                  </a:cubicBezTo>
                  <a:cubicBezTo>
                    <a:pt x="474" y="489"/>
                    <a:pt x="474" y="489"/>
                    <a:pt x="474" y="490"/>
                  </a:cubicBezTo>
                  <a:lnTo>
                    <a:pt x="474" y="490"/>
                  </a:lnTo>
                  <a:cubicBezTo>
                    <a:pt x="475" y="489"/>
                    <a:pt x="476" y="489"/>
                    <a:pt x="477" y="489"/>
                  </a:cubicBezTo>
                  <a:cubicBezTo>
                    <a:pt x="478" y="489"/>
                    <a:pt x="478" y="489"/>
                    <a:pt x="478" y="489"/>
                  </a:cubicBezTo>
                  <a:cubicBezTo>
                    <a:pt x="491" y="489"/>
                    <a:pt x="486" y="542"/>
                    <a:pt x="494" y="553"/>
                  </a:cubicBezTo>
                  <a:cubicBezTo>
                    <a:pt x="502" y="559"/>
                    <a:pt x="505" y="570"/>
                    <a:pt x="508" y="581"/>
                  </a:cubicBezTo>
                  <a:cubicBezTo>
                    <a:pt x="516" y="628"/>
                    <a:pt x="514" y="678"/>
                    <a:pt x="505" y="723"/>
                  </a:cubicBezTo>
                  <a:cubicBezTo>
                    <a:pt x="500" y="776"/>
                    <a:pt x="488" y="832"/>
                    <a:pt x="477" y="885"/>
                  </a:cubicBezTo>
                  <a:lnTo>
                    <a:pt x="533" y="851"/>
                  </a:lnTo>
                  <a:lnTo>
                    <a:pt x="575" y="874"/>
                  </a:lnTo>
                  <a:cubicBezTo>
                    <a:pt x="569" y="829"/>
                    <a:pt x="564" y="782"/>
                    <a:pt x="561" y="737"/>
                  </a:cubicBezTo>
                  <a:cubicBezTo>
                    <a:pt x="558" y="665"/>
                    <a:pt x="561" y="584"/>
                    <a:pt x="603" y="525"/>
                  </a:cubicBezTo>
                  <a:lnTo>
                    <a:pt x="614" y="514"/>
                  </a:lnTo>
                  <a:cubicBezTo>
                    <a:pt x="620" y="511"/>
                    <a:pt x="628" y="511"/>
                    <a:pt x="634" y="511"/>
                  </a:cubicBezTo>
                  <a:cubicBezTo>
                    <a:pt x="742" y="511"/>
                    <a:pt x="843" y="553"/>
                    <a:pt x="952" y="578"/>
                  </a:cubicBezTo>
                  <a:lnTo>
                    <a:pt x="949" y="553"/>
                  </a:lnTo>
                  <a:lnTo>
                    <a:pt x="977" y="517"/>
                  </a:lnTo>
                  <a:cubicBezTo>
                    <a:pt x="938" y="517"/>
                    <a:pt x="899" y="514"/>
                    <a:pt x="865" y="511"/>
                  </a:cubicBezTo>
                  <a:cubicBezTo>
                    <a:pt x="826" y="503"/>
                    <a:pt x="787" y="497"/>
                    <a:pt x="753" y="486"/>
                  </a:cubicBezTo>
                  <a:cubicBezTo>
                    <a:pt x="728" y="480"/>
                    <a:pt x="703" y="469"/>
                    <a:pt x="687" y="455"/>
                  </a:cubicBezTo>
                  <a:cubicBezTo>
                    <a:pt x="664" y="441"/>
                    <a:pt x="653" y="416"/>
                    <a:pt x="653" y="388"/>
                  </a:cubicBezTo>
                  <a:cubicBezTo>
                    <a:pt x="653" y="363"/>
                    <a:pt x="664" y="341"/>
                    <a:pt x="678" y="319"/>
                  </a:cubicBezTo>
                  <a:cubicBezTo>
                    <a:pt x="731" y="235"/>
                    <a:pt x="787" y="154"/>
                    <a:pt x="843" y="70"/>
                  </a:cubicBezTo>
                  <a:lnTo>
                    <a:pt x="793" y="65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9" name="Google Shape;5832;p51">
              <a:extLst>
                <a:ext uri="{FF2B5EF4-FFF2-40B4-BE49-F238E27FC236}">
                  <a16:creationId xmlns:a16="http://schemas.microsoft.com/office/drawing/2014/main" id="{A7CE6227-C42A-2592-5ABA-7832234DE5B3}"/>
                </a:ext>
              </a:extLst>
            </p:cNvPr>
            <p:cNvSpPr/>
            <p:nvPr/>
          </p:nvSpPr>
          <p:spPr>
            <a:xfrm>
              <a:off x="972345" y="3648298"/>
              <a:ext cx="43338" cy="43339"/>
            </a:xfrm>
            <a:custGeom>
              <a:avLst/>
              <a:gdLst/>
              <a:ahLst/>
              <a:cxnLst/>
              <a:rect l="l" t="t" r="r" b="b"/>
              <a:pathLst>
                <a:path w="405" h="405" extrusionOk="0">
                  <a:moveTo>
                    <a:pt x="204" y="0"/>
                  </a:moveTo>
                  <a:cubicBezTo>
                    <a:pt x="93" y="0"/>
                    <a:pt x="0" y="89"/>
                    <a:pt x="0" y="204"/>
                  </a:cubicBezTo>
                  <a:cubicBezTo>
                    <a:pt x="0" y="315"/>
                    <a:pt x="93" y="405"/>
                    <a:pt x="204" y="405"/>
                  </a:cubicBezTo>
                  <a:cubicBezTo>
                    <a:pt x="316" y="405"/>
                    <a:pt x="405" y="315"/>
                    <a:pt x="405" y="204"/>
                  </a:cubicBezTo>
                  <a:cubicBezTo>
                    <a:pt x="405" y="89"/>
                    <a:pt x="316" y="0"/>
                    <a:pt x="204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0" name="Google Shape;5833;p51">
              <a:extLst>
                <a:ext uri="{FF2B5EF4-FFF2-40B4-BE49-F238E27FC236}">
                  <a16:creationId xmlns:a16="http://schemas.microsoft.com/office/drawing/2014/main" id="{30E167E3-6D1E-1926-9D10-70E31E117D91}"/>
                </a:ext>
              </a:extLst>
            </p:cNvPr>
            <p:cNvSpPr/>
            <p:nvPr/>
          </p:nvSpPr>
          <p:spPr>
            <a:xfrm>
              <a:off x="976197" y="3655468"/>
              <a:ext cx="34777" cy="29535"/>
            </a:xfrm>
            <a:custGeom>
              <a:avLst/>
              <a:gdLst/>
              <a:ahLst/>
              <a:cxnLst/>
              <a:rect l="l" t="t" r="r" b="b"/>
              <a:pathLst>
                <a:path w="325" h="276" extrusionOk="0">
                  <a:moveTo>
                    <a:pt x="166" y="0"/>
                  </a:moveTo>
                  <a:cubicBezTo>
                    <a:pt x="143" y="0"/>
                    <a:pt x="119" y="11"/>
                    <a:pt x="104" y="34"/>
                  </a:cubicBezTo>
                  <a:lnTo>
                    <a:pt x="96" y="56"/>
                  </a:lnTo>
                  <a:lnTo>
                    <a:pt x="73" y="59"/>
                  </a:lnTo>
                  <a:cubicBezTo>
                    <a:pt x="20" y="67"/>
                    <a:pt x="1" y="128"/>
                    <a:pt x="40" y="165"/>
                  </a:cubicBezTo>
                  <a:lnTo>
                    <a:pt x="57" y="181"/>
                  </a:lnTo>
                  <a:lnTo>
                    <a:pt x="54" y="201"/>
                  </a:lnTo>
                  <a:cubicBezTo>
                    <a:pt x="47" y="243"/>
                    <a:pt x="79" y="276"/>
                    <a:pt x="114" y="276"/>
                  </a:cubicBezTo>
                  <a:cubicBezTo>
                    <a:pt x="124" y="276"/>
                    <a:pt x="133" y="273"/>
                    <a:pt x="143" y="268"/>
                  </a:cubicBezTo>
                  <a:lnTo>
                    <a:pt x="165" y="257"/>
                  </a:lnTo>
                  <a:lnTo>
                    <a:pt x="185" y="268"/>
                  </a:lnTo>
                  <a:cubicBezTo>
                    <a:pt x="195" y="273"/>
                    <a:pt x="205" y="275"/>
                    <a:pt x="214" y="275"/>
                  </a:cubicBezTo>
                  <a:cubicBezTo>
                    <a:pt x="251" y="275"/>
                    <a:pt x="281" y="241"/>
                    <a:pt x="277" y="201"/>
                  </a:cubicBezTo>
                  <a:lnTo>
                    <a:pt x="274" y="181"/>
                  </a:lnTo>
                  <a:lnTo>
                    <a:pt x="291" y="165"/>
                  </a:lnTo>
                  <a:cubicBezTo>
                    <a:pt x="324" y="128"/>
                    <a:pt x="308" y="67"/>
                    <a:pt x="255" y="59"/>
                  </a:cubicBezTo>
                  <a:lnTo>
                    <a:pt x="235" y="56"/>
                  </a:lnTo>
                  <a:lnTo>
                    <a:pt x="224" y="34"/>
                  </a:lnTo>
                  <a:cubicBezTo>
                    <a:pt x="211" y="11"/>
                    <a:pt x="189" y="0"/>
                    <a:pt x="166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1" name="Google Shape;5834;p51">
              <a:extLst>
                <a:ext uri="{FF2B5EF4-FFF2-40B4-BE49-F238E27FC236}">
                  <a16:creationId xmlns:a16="http://schemas.microsoft.com/office/drawing/2014/main" id="{F19B4D9C-3084-47EB-7FDD-059EE53E70A1}"/>
                </a:ext>
              </a:extLst>
            </p:cNvPr>
            <p:cNvSpPr/>
            <p:nvPr/>
          </p:nvSpPr>
          <p:spPr>
            <a:xfrm>
              <a:off x="982511" y="3658678"/>
              <a:ext cx="22472" cy="22472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106" y="1"/>
                  </a:moveTo>
                  <a:cubicBezTo>
                    <a:pt x="48" y="1"/>
                    <a:pt x="0" y="51"/>
                    <a:pt x="0" y="107"/>
                  </a:cubicBezTo>
                  <a:cubicBezTo>
                    <a:pt x="0" y="165"/>
                    <a:pt x="48" y="210"/>
                    <a:pt x="106" y="210"/>
                  </a:cubicBezTo>
                  <a:cubicBezTo>
                    <a:pt x="165" y="210"/>
                    <a:pt x="210" y="163"/>
                    <a:pt x="210" y="107"/>
                  </a:cubicBezTo>
                  <a:cubicBezTo>
                    <a:pt x="210" y="51"/>
                    <a:pt x="165" y="1"/>
                    <a:pt x="106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2" name="Google Shape;5835;p51">
              <a:extLst>
                <a:ext uri="{FF2B5EF4-FFF2-40B4-BE49-F238E27FC236}">
                  <a16:creationId xmlns:a16="http://schemas.microsoft.com/office/drawing/2014/main" id="{144ECEFF-3F0D-B1A2-F81A-CF5E0719726D}"/>
                </a:ext>
              </a:extLst>
            </p:cNvPr>
            <p:cNvSpPr/>
            <p:nvPr/>
          </p:nvSpPr>
          <p:spPr>
            <a:xfrm>
              <a:off x="990215" y="3636955"/>
              <a:ext cx="7277" cy="66667"/>
            </a:xfrm>
            <a:custGeom>
              <a:avLst/>
              <a:gdLst/>
              <a:ahLst/>
              <a:cxnLst/>
              <a:rect l="l" t="t" r="r" b="b"/>
              <a:pathLst>
                <a:path w="68" h="623" extrusionOk="0">
                  <a:moveTo>
                    <a:pt x="1" y="0"/>
                  </a:moveTo>
                  <a:lnTo>
                    <a:pt x="1" y="622"/>
                  </a:lnTo>
                  <a:lnTo>
                    <a:pt x="68" y="622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3" name="Google Shape;5836;p51">
              <a:extLst>
                <a:ext uri="{FF2B5EF4-FFF2-40B4-BE49-F238E27FC236}">
                  <a16:creationId xmlns:a16="http://schemas.microsoft.com/office/drawing/2014/main" id="{F61B3D25-3796-73C3-477A-53991210F546}"/>
                </a:ext>
              </a:extLst>
            </p:cNvPr>
            <p:cNvSpPr/>
            <p:nvPr/>
          </p:nvSpPr>
          <p:spPr>
            <a:xfrm>
              <a:off x="990857" y="3631498"/>
              <a:ext cx="6634" cy="6742"/>
            </a:xfrm>
            <a:custGeom>
              <a:avLst/>
              <a:gdLst/>
              <a:ahLst/>
              <a:cxnLst/>
              <a:rect l="l" t="t" r="r" b="b"/>
              <a:pathLst>
                <a:path w="62" h="63" extrusionOk="0">
                  <a:moveTo>
                    <a:pt x="31" y="1"/>
                  </a:moveTo>
                  <a:cubicBezTo>
                    <a:pt x="14" y="1"/>
                    <a:pt x="0" y="15"/>
                    <a:pt x="0" y="32"/>
                  </a:cubicBezTo>
                  <a:cubicBezTo>
                    <a:pt x="0" y="48"/>
                    <a:pt x="14" y="62"/>
                    <a:pt x="31" y="62"/>
                  </a:cubicBezTo>
                  <a:cubicBezTo>
                    <a:pt x="48" y="62"/>
                    <a:pt x="62" y="48"/>
                    <a:pt x="62" y="32"/>
                  </a:cubicBezTo>
                  <a:cubicBezTo>
                    <a:pt x="62" y="15"/>
                    <a:pt x="48" y="1"/>
                    <a:pt x="3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4" name="Google Shape;5837;p51">
              <a:extLst>
                <a:ext uri="{FF2B5EF4-FFF2-40B4-BE49-F238E27FC236}">
                  <a16:creationId xmlns:a16="http://schemas.microsoft.com/office/drawing/2014/main" id="{9738B7B5-2FB7-70D8-6DFC-E453FDD03483}"/>
                </a:ext>
              </a:extLst>
            </p:cNvPr>
            <p:cNvSpPr/>
            <p:nvPr/>
          </p:nvSpPr>
          <p:spPr>
            <a:xfrm>
              <a:off x="992677" y="3633317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1"/>
                  </a:moveTo>
                  <a:cubicBezTo>
                    <a:pt x="6" y="1"/>
                    <a:pt x="0" y="6"/>
                    <a:pt x="0" y="15"/>
                  </a:cubicBezTo>
                  <a:cubicBezTo>
                    <a:pt x="0" y="23"/>
                    <a:pt x="6" y="29"/>
                    <a:pt x="14" y="29"/>
                  </a:cubicBezTo>
                  <a:cubicBezTo>
                    <a:pt x="22" y="29"/>
                    <a:pt x="28" y="23"/>
                    <a:pt x="28" y="15"/>
                  </a:cubicBezTo>
                  <a:cubicBezTo>
                    <a:pt x="28" y="6"/>
                    <a:pt x="22" y="1"/>
                    <a:pt x="1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5" name="Google Shape;5838;p51">
              <a:extLst>
                <a:ext uri="{FF2B5EF4-FFF2-40B4-BE49-F238E27FC236}">
                  <a16:creationId xmlns:a16="http://schemas.microsoft.com/office/drawing/2014/main" id="{2777785C-13E6-3F88-1677-24E14EA1D8FC}"/>
                </a:ext>
              </a:extLst>
            </p:cNvPr>
            <p:cNvSpPr/>
            <p:nvPr/>
          </p:nvSpPr>
          <p:spPr>
            <a:xfrm>
              <a:off x="990857" y="3702874"/>
              <a:ext cx="6634" cy="6742"/>
            </a:xfrm>
            <a:custGeom>
              <a:avLst/>
              <a:gdLst/>
              <a:ahLst/>
              <a:cxnLst/>
              <a:rect l="l" t="t" r="r" b="b"/>
              <a:pathLst>
                <a:path w="62" h="63" extrusionOk="0">
                  <a:moveTo>
                    <a:pt x="31" y="1"/>
                  </a:moveTo>
                  <a:cubicBezTo>
                    <a:pt x="14" y="1"/>
                    <a:pt x="0" y="15"/>
                    <a:pt x="0" y="31"/>
                  </a:cubicBezTo>
                  <a:cubicBezTo>
                    <a:pt x="0" y="48"/>
                    <a:pt x="14" y="62"/>
                    <a:pt x="31" y="62"/>
                  </a:cubicBezTo>
                  <a:cubicBezTo>
                    <a:pt x="48" y="62"/>
                    <a:pt x="62" y="48"/>
                    <a:pt x="62" y="31"/>
                  </a:cubicBezTo>
                  <a:cubicBezTo>
                    <a:pt x="62" y="9"/>
                    <a:pt x="48" y="1"/>
                    <a:pt x="3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6" name="Google Shape;5839;p51">
              <a:extLst>
                <a:ext uri="{FF2B5EF4-FFF2-40B4-BE49-F238E27FC236}">
                  <a16:creationId xmlns:a16="http://schemas.microsoft.com/office/drawing/2014/main" id="{0086554D-D2D0-C2E3-C1EA-DD82D01FB0AF}"/>
                </a:ext>
              </a:extLst>
            </p:cNvPr>
            <p:cNvSpPr/>
            <p:nvPr/>
          </p:nvSpPr>
          <p:spPr>
            <a:xfrm>
              <a:off x="992677" y="3704693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3"/>
                    <a:pt x="6" y="28"/>
                    <a:pt x="14" y="28"/>
                  </a:cubicBezTo>
                  <a:cubicBezTo>
                    <a:pt x="22" y="28"/>
                    <a:pt x="28" y="23"/>
                    <a:pt x="28" y="14"/>
                  </a:cubicBezTo>
                  <a:cubicBezTo>
                    <a:pt x="28" y="6"/>
                    <a:pt x="22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7" name="Google Shape;5840;p51">
              <a:extLst>
                <a:ext uri="{FF2B5EF4-FFF2-40B4-BE49-F238E27FC236}">
                  <a16:creationId xmlns:a16="http://schemas.microsoft.com/office/drawing/2014/main" id="{B7564F69-9FC1-5767-FCFF-6A651F77E1EA}"/>
                </a:ext>
              </a:extLst>
            </p:cNvPr>
            <p:cNvSpPr/>
            <p:nvPr/>
          </p:nvSpPr>
          <p:spPr>
            <a:xfrm>
              <a:off x="961002" y="3666811"/>
              <a:ext cx="66345" cy="7277"/>
            </a:xfrm>
            <a:custGeom>
              <a:avLst/>
              <a:gdLst/>
              <a:ahLst/>
              <a:cxnLst/>
              <a:rect l="l" t="t" r="r" b="b"/>
              <a:pathLst>
                <a:path w="620" h="68" extrusionOk="0">
                  <a:moveTo>
                    <a:pt x="0" y="0"/>
                  </a:moveTo>
                  <a:lnTo>
                    <a:pt x="0" y="67"/>
                  </a:lnTo>
                  <a:lnTo>
                    <a:pt x="620" y="67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8" name="Google Shape;5841;p51">
              <a:extLst>
                <a:ext uri="{FF2B5EF4-FFF2-40B4-BE49-F238E27FC236}">
                  <a16:creationId xmlns:a16="http://schemas.microsoft.com/office/drawing/2014/main" id="{E9A49FA1-55D7-24E7-ED59-B070619525BC}"/>
                </a:ext>
              </a:extLst>
            </p:cNvPr>
            <p:cNvSpPr/>
            <p:nvPr/>
          </p:nvSpPr>
          <p:spPr>
            <a:xfrm>
              <a:off x="1026706" y="3667025"/>
              <a:ext cx="6634" cy="6742"/>
            </a:xfrm>
            <a:custGeom>
              <a:avLst/>
              <a:gdLst/>
              <a:ahLst/>
              <a:cxnLst/>
              <a:rect l="l" t="t" r="r" b="b"/>
              <a:pathLst>
                <a:path w="62" h="63" extrusionOk="0">
                  <a:moveTo>
                    <a:pt x="31" y="1"/>
                  </a:moveTo>
                  <a:cubicBezTo>
                    <a:pt x="14" y="1"/>
                    <a:pt x="0" y="15"/>
                    <a:pt x="0" y="32"/>
                  </a:cubicBezTo>
                  <a:cubicBezTo>
                    <a:pt x="0" y="48"/>
                    <a:pt x="14" y="62"/>
                    <a:pt x="31" y="62"/>
                  </a:cubicBezTo>
                  <a:cubicBezTo>
                    <a:pt x="48" y="62"/>
                    <a:pt x="62" y="48"/>
                    <a:pt x="62" y="32"/>
                  </a:cubicBezTo>
                  <a:cubicBezTo>
                    <a:pt x="62" y="15"/>
                    <a:pt x="48" y="1"/>
                    <a:pt x="3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9" name="Google Shape;5842;p51">
              <a:extLst>
                <a:ext uri="{FF2B5EF4-FFF2-40B4-BE49-F238E27FC236}">
                  <a16:creationId xmlns:a16="http://schemas.microsoft.com/office/drawing/2014/main" id="{3B7EDBD2-FBA7-66AD-FB30-64FE86E9C7D8}"/>
                </a:ext>
              </a:extLst>
            </p:cNvPr>
            <p:cNvSpPr/>
            <p:nvPr/>
          </p:nvSpPr>
          <p:spPr>
            <a:xfrm>
              <a:off x="1028418" y="3668844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1"/>
                  </a:moveTo>
                  <a:cubicBezTo>
                    <a:pt x="7" y="1"/>
                    <a:pt x="1" y="6"/>
                    <a:pt x="1" y="15"/>
                  </a:cubicBezTo>
                  <a:cubicBezTo>
                    <a:pt x="1" y="23"/>
                    <a:pt x="7" y="29"/>
                    <a:pt x="15" y="29"/>
                  </a:cubicBezTo>
                  <a:cubicBezTo>
                    <a:pt x="23" y="29"/>
                    <a:pt x="29" y="23"/>
                    <a:pt x="29" y="15"/>
                  </a:cubicBezTo>
                  <a:cubicBezTo>
                    <a:pt x="29" y="6"/>
                    <a:pt x="23" y="1"/>
                    <a:pt x="15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0" name="Google Shape;5843;p51">
              <a:extLst>
                <a:ext uri="{FF2B5EF4-FFF2-40B4-BE49-F238E27FC236}">
                  <a16:creationId xmlns:a16="http://schemas.microsoft.com/office/drawing/2014/main" id="{9AD670DE-5C1A-8018-A407-1DB460CC7189}"/>
                </a:ext>
              </a:extLst>
            </p:cNvPr>
            <p:cNvSpPr/>
            <p:nvPr/>
          </p:nvSpPr>
          <p:spPr>
            <a:xfrm>
              <a:off x="955330" y="3667025"/>
              <a:ext cx="6955" cy="6742"/>
            </a:xfrm>
            <a:custGeom>
              <a:avLst/>
              <a:gdLst/>
              <a:ahLst/>
              <a:cxnLst/>
              <a:rect l="l" t="t" r="r" b="b"/>
              <a:pathLst>
                <a:path w="65" h="63" extrusionOk="0">
                  <a:moveTo>
                    <a:pt x="31" y="1"/>
                  </a:moveTo>
                  <a:cubicBezTo>
                    <a:pt x="14" y="1"/>
                    <a:pt x="0" y="15"/>
                    <a:pt x="0" y="32"/>
                  </a:cubicBezTo>
                  <a:cubicBezTo>
                    <a:pt x="0" y="48"/>
                    <a:pt x="14" y="62"/>
                    <a:pt x="31" y="62"/>
                  </a:cubicBezTo>
                  <a:cubicBezTo>
                    <a:pt x="51" y="62"/>
                    <a:pt x="65" y="48"/>
                    <a:pt x="65" y="32"/>
                  </a:cubicBezTo>
                  <a:cubicBezTo>
                    <a:pt x="65" y="15"/>
                    <a:pt x="51" y="1"/>
                    <a:pt x="3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1" name="Google Shape;5844;p51">
              <a:extLst>
                <a:ext uri="{FF2B5EF4-FFF2-40B4-BE49-F238E27FC236}">
                  <a16:creationId xmlns:a16="http://schemas.microsoft.com/office/drawing/2014/main" id="{2E352F42-DCF8-465F-EF98-98FEC6A40C84}"/>
                </a:ext>
              </a:extLst>
            </p:cNvPr>
            <p:cNvSpPr/>
            <p:nvPr/>
          </p:nvSpPr>
          <p:spPr>
            <a:xfrm>
              <a:off x="957150" y="3668844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1"/>
                  </a:moveTo>
                  <a:cubicBezTo>
                    <a:pt x="9" y="1"/>
                    <a:pt x="0" y="6"/>
                    <a:pt x="0" y="15"/>
                  </a:cubicBezTo>
                  <a:cubicBezTo>
                    <a:pt x="0" y="20"/>
                    <a:pt x="9" y="29"/>
                    <a:pt x="14" y="29"/>
                  </a:cubicBezTo>
                  <a:cubicBezTo>
                    <a:pt x="22" y="29"/>
                    <a:pt x="25" y="20"/>
                    <a:pt x="28" y="15"/>
                  </a:cubicBezTo>
                  <a:cubicBezTo>
                    <a:pt x="28" y="6"/>
                    <a:pt x="22" y="1"/>
                    <a:pt x="1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2" name="Google Shape;5845;p51">
              <a:extLst>
                <a:ext uri="{FF2B5EF4-FFF2-40B4-BE49-F238E27FC236}">
                  <a16:creationId xmlns:a16="http://schemas.microsoft.com/office/drawing/2014/main" id="{CF1DECD8-7276-518A-4298-C230654003A0}"/>
                </a:ext>
              </a:extLst>
            </p:cNvPr>
            <p:cNvSpPr/>
            <p:nvPr/>
          </p:nvSpPr>
          <p:spPr>
            <a:xfrm>
              <a:off x="973522" y="3649796"/>
              <a:ext cx="40984" cy="40985"/>
            </a:xfrm>
            <a:custGeom>
              <a:avLst/>
              <a:gdLst/>
              <a:ahLst/>
              <a:cxnLst/>
              <a:rect l="l" t="t" r="r" b="b"/>
              <a:pathLst>
                <a:path w="383" h="383" extrusionOk="0">
                  <a:moveTo>
                    <a:pt x="338" y="0"/>
                  </a:moveTo>
                  <a:lnTo>
                    <a:pt x="1" y="335"/>
                  </a:lnTo>
                  <a:lnTo>
                    <a:pt x="48" y="382"/>
                  </a:lnTo>
                  <a:lnTo>
                    <a:pt x="383" y="47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3" name="Google Shape;5846;p51">
              <a:extLst>
                <a:ext uri="{FF2B5EF4-FFF2-40B4-BE49-F238E27FC236}">
                  <a16:creationId xmlns:a16="http://schemas.microsoft.com/office/drawing/2014/main" id="{FF7C42A3-C557-4BF1-EC65-EAA5D6A850C3}"/>
                </a:ext>
              </a:extLst>
            </p:cNvPr>
            <p:cNvSpPr/>
            <p:nvPr/>
          </p:nvSpPr>
          <p:spPr>
            <a:xfrm>
              <a:off x="1010547" y="3648512"/>
              <a:ext cx="5778" cy="5565"/>
            </a:xfrm>
            <a:custGeom>
              <a:avLst/>
              <a:gdLst/>
              <a:ahLst/>
              <a:cxnLst/>
              <a:rect l="l" t="t" r="r" b="b"/>
              <a:pathLst>
                <a:path w="54" h="52" extrusionOk="0">
                  <a:moveTo>
                    <a:pt x="29" y="1"/>
                  </a:moveTo>
                  <a:cubicBezTo>
                    <a:pt x="24" y="1"/>
                    <a:pt x="17" y="4"/>
                    <a:pt x="12" y="9"/>
                  </a:cubicBezTo>
                  <a:cubicBezTo>
                    <a:pt x="1" y="20"/>
                    <a:pt x="1" y="34"/>
                    <a:pt x="12" y="43"/>
                  </a:cubicBezTo>
                  <a:cubicBezTo>
                    <a:pt x="17" y="48"/>
                    <a:pt x="24" y="51"/>
                    <a:pt x="29" y="51"/>
                  </a:cubicBezTo>
                  <a:cubicBezTo>
                    <a:pt x="35" y="51"/>
                    <a:pt x="41" y="48"/>
                    <a:pt x="45" y="43"/>
                  </a:cubicBezTo>
                  <a:cubicBezTo>
                    <a:pt x="54" y="34"/>
                    <a:pt x="54" y="18"/>
                    <a:pt x="45" y="9"/>
                  </a:cubicBezTo>
                  <a:cubicBezTo>
                    <a:pt x="41" y="4"/>
                    <a:pt x="35" y="1"/>
                    <a:pt x="2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4" name="Google Shape;5847;p51">
              <a:extLst>
                <a:ext uri="{FF2B5EF4-FFF2-40B4-BE49-F238E27FC236}">
                  <a16:creationId xmlns:a16="http://schemas.microsoft.com/office/drawing/2014/main" id="{01D24BE3-55E0-2EF8-C9E0-0E7F293AF737}"/>
                </a:ext>
              </a:extLst>
            </p:cNvPr>
            <p:cNvSpPr/>
            <p:nvPr/>
          </p:nvSpPr>
          <p:spPr>
            <a:xfrm>
              <a:off x="1012366" y="3650225"/>
              <a:ext cx="2461" cy="2247"/>
            </a:xfrm>
            <a:custGeom>
              <a:avLst/>
              <a:gdLst/>
              <a:ahLst/>
              <a:cxnLst/>
              <a:rect l="l" t="t" r="r" b="b"/>
              <a:pathLst>
                <a:path w="23" h="21" extrusionOk="0">
                  <a:moveTo>
                    <a:pt x="12" y="0"/>
                  </a:moveTo>
                  <a:cubicBezTo>
                    <a:pt x="9" y="0"/>
                    <a:pt x="7" y="2"/>
                    <a:pt x="6" y="4"/>
                  </a:cubicBezTo>
                  <a:cubicBezTo>
                    <a:pt x="0" y="7"/>
                    <a:pt x="0" y="13"/>
                    <a:pt x="6" y="18"/>
                  </a:cubicBezTo>
                  <a:cubicBezTo>
                    <a:pt x="7" y="20"/>
                    <a:pt x="9" y="20"/>
                    <a:pt x="12" y="20"/>
                  </a:cubicBezTo>
                  <a:cubicBezTo>
                    <a:pt x="14" y="20"/>
                    <a:pt x="17" y="20"/>
                    <a:pt x="20" y="18"/>
                  </a:cubicBezTo>
                  <a:cubicBezTo>
                    <a:pt x="23" y="13"/>
                    <a:pt x="23" y="7"/>
                    <a:pt x="20" y="4"/>
                  </a:cubicBezTo>
                  <a:cubicBezTo>
                    <a:pt x="17" y="2"/>
                    <a:pt x="14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5" name="Google Shape;5848;p51">
              <a:extLst>
                <a:ext uri="{FF2B5EF4-FFF2-40B4-BE49-F238E27FC236}">
                  <a16:creationId xmlns:a16="http://schemas.microsoft.com/office/drawing/2014/main" id="{BF592C04-DA0E-4101-5BED-1953F670B8E0}"/>
                </a:ext>
              </a:extLst>
            </p:cNvPr>
            <p:cNvSpPr/>
            <p:nvPr/>
          </p:nvSpPr>
          <p:spPr>
            <a:xfrm>
              <a:off x="972024" y="3687036"/>
              <a:ext cx="5778" cy="5458"/>
            </a:xfrm>
            <a:custGeom>
              <a:avLst/>
              <a:gdLst/>
              <a:ahLst/>
              <a:cxnLst/>
              <a:rect l="l" t="t" r="r" b="b"/>
              <a:pathLst>
                <a:path w="54" h="51" extrusionOk="0">
                  <a:moveTo>
                    <a:pt x="30" y="0"/>
                  </a:moveTo>
                  <a:cubicBezTo>
                    <a:pt x="24" y="0"/>
                    <a:pt x="17" y="2"/>
                    <a:pt x="12" y="6"/>
                  </a:cubicBezTo>
                  <a:cubicBezTo>
                    <a:pt x="1" y="18"/>
                    <a:pt x="1" y="31"/>
                    <a:pt x="12" y="43"/>
                  </a:cubicBezTo>
                  <a:cubicBezTo>
                    <a:pt x="17" y="48"/>
                    <a:pt x="24" y="51"/>
                    <a:pt x="30" y="51"/>
                  </a:cubicBezTo>
                  <a:cubicBezTo>
                    <a:pt x="36" y="51"/>
                    <a:pt x="43" y="48"/>
                    <a:pt x="48" y="43"/>
                  </a:cubicBezTo>
                  <a:cubicBezTo>
                    <a:pt x="54" y="31"/>
                    <a:pt x="54" y="15"/>
                    <a:pt x="48" y="6"/>
                  </a:cubicBezTo>
                  <a:cubicBezTo>
                    <a:pt x="43" y="2"/>
                    <a:pt x="36" y="0"/>
                    <a:pt x="3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6" name="Google Shape;5849;p51">
              <a:extLst>
                <a:ext uri="{FF2B5EF4-FFF2-40B4-BE49-F238E27FC236}">
                  <a16:creationId xmlns:a16="http://schemas.microsoft.com/office/drawing/2014/main" id="{6994FAA2-9246-9534-AC7C-1817533C3A11}"/>
                </a:ext>
              </a:extLst>
            </p:cNvPr>
            <p:cNvSpPr/>
            <p:nvPr/>
          </p:nvSpPr>
          <p:spPr>
            <a:xfrm>
              <a:off x="974164" y="3688641"/>
              <a:ext cx="2140" cy="2247"/>
            </a:xfrm>
            <a:custGeom>
              <a:avLst/>
              <a:gdLst/>
              <a:ahLst/>
              <a:cxnLst/>
              <a:rect l="l" t="t" r="r" b="b"/>
              <a:pathLst>
                <a:path w="20" h="21" extrusionOk="0">
                  <a:moveTo>
                    <a:pt x="10" y="0"/>
                  </a:moveTo>
                  <a:cubicBezTo>
                    <a:pt x="7" y="0"/>
                    <a:pt x="4" y="1"/>
                    <a:pt x="3" y="3"/>
                  </a:cubicBezTo>
                  <a:cubicBezTo>
                    <a:pt x="0" y="8"/>
                    <a:pt x="0" y="14"/>
                    <a:pt x="3" y="16"/>
                  </a:cubicBezTo>
                  <a:cubicBezTo>
                    <a:pt x="4" y="19"/>
                    <a:pt x="7" y="21"/>
                    <a:pt x="10" y="21"/>
                  </a:cubicBezTo>
                  <a:cubicBezTo>
                    <a:pt x="13" y="21"/>
                    <a:pt x="16" y="19"/>
                    <a:pt x="17" y="16"/>
                  </a:cubicBezTo>
                  <a:cubicBezTo>
                    <a:pt x="20" y="14"/>
                    <a:pt x="20" y="8"/>
                    <a:pt x="17" y="3"/>
                  </a:cubicBezTo>
                  <a:cubicBezTo>
                    <a:pt x="16" y="1"/>
                    <a:pt x="13" y="0"/>
                    <a:pt x="10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7" name="Google Shape;5850;p51">
              <a:extLst>
                <a:ext uri="{FF2B5EF4-FFF2-40B4-BE49-F238E27FC236}">
                  <a16:creationId xmlns:a16="http://schemas.microsoft.com/office/drawing/2014/main" id="{7AC70393-A3E6-41D5-5F1D-296EBABFDDDD}"/>
                </a:ext>
              </a:extLst>
            </p:cNvPr>
            <p:cNvSpPr/>
            <p:nvPr/>
          </p:nvSpPr>
          <p:spPr>
            <a:xfrm>
              <a:off x="973201" y="3650011"/>
              <a:ext cx="41091" cy="41092"/>
            </a:xfrm>
            <a:custGeom>
              <a:avLst/>
              <a:gdLst/>
              <a:ahLst/>
              <a:cxnLst/>
              <a:rect l="l" t="t" r="r" b="b"/>
              <a:pathLst>
                <a:path w="384" h="384" extrusionOk="0">
                  <a:moveTo>
                    <a:pt x="48" y="1"/>
                  </a:moveTo>
                  <a:lnTo>
                    <a:pt x="1" y="48"/>
                  </a:lnTo>
                  <a:lnTo>
                    <a:pt x="336" y="383"/>
                  </a:lnTo>
                  <a:lnTo>
                    <a:pt x="383" y="336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8" name="Google Shape;5851;p51">
              <a:extLst>
                <a:ext uri="{FF2B5EF4-FFF2-40B4-BE49-F238E27FC236}">
                  <a16:creationId xmlns:a16="http://schemas.microsoft.com/office/drawing/2014/main" id="{631692B7-ABB7-4C2D-9B9E-C6038C97D3C6}"/>
                </a:ext>
              </a:extLst>
            </p:cNvPr>
            <p:cNvSpPr/>
            <p:nvPr/>
          </p:nvSpPr>
          <p:spPr>
            <a:xfrm>
              <a:off x="1010547" y="3687036"/>
              <a:ext cx="6099" cy="5243"/>
            </a:xfrm>
            <a:custGeom>
              <a:avLst/>
              <a:gdLst/>
              <a:ahLst/>
              <a:cxnLst/>
              <a:rect l="l" t="t" r="r" b="b"/>
              <a:pathLst>
                <a:path w="57" h="49" extrusionOk="0">
                  <a:moveTo>
                    <a:pt x="29" y="0"/>
                  </a:moveTo>
                  <a:cubicBezTo>
                    <a:pt x="24" y="0"/>
                    <a:pt x="17" y="2"/>
                    <a:pt x="12" y="6"/>
                  </a:cubicBezTo>
                  <a:cubicBezTo>
                    <a:pt x="1" y="18"/>
                    <a:pt x="1" y="31"/>
                    <a:pt x="12" y="43"/>
                  </a:cubicBezTo>
                  <a:cubicBezTo>
                    <a:pt x="14" y="47"/>
                    <a:pt x="21" y="49"/>
                    <a:pt x="27" y="49"/>
                  </a:cubicBezTo>
                  <a:cubicBezTo>
                    <a:pt x="34" y="49"/>
                    <a:pt x="41" y="47"/>
                    <a:pt x="45" y="43"/>
                  </a:cubicBezTo>
                  <a:cubicBezTo>
                    <a:pt x="56" y="31"/>
                    <a:pt x="56" y="18"/>
                    <a:pt x="45" y="6"/>
                  </a:cubicBezTo>
                  <a:cubicBezTo>
                    <a:pt x="41" y="2"/>
                    <a:pt x="35" y="0"/>
                    <a:pt x="2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9" name="Google Shape;5852;p51">
              <a:extLst>
                <a:ext uri="{FF2B5EF4-FFF2-40B4-BE49-F238E27FC236}">
                  <a16:creationId xmlns:a16="http://schemas.microsoft.com/office/drawing/2014/main" id="{6E5EAA6D-9466-BD6D-85AF-669776A4D86C}"/>
                </a:ext>
              </a:extLst>
            </p:cNvPr>
            <p:cNvSpPr/>
            <p:nvPr/>
          </p:nvSpPr>
          <p:spPr>
            <a:xfrm>
              <a:off x="1012366" y="3688641"/>
              <a:ext cx="2461" cy="2247"/>
            </a:xfrm>
            <a:custGeom>
              <a:avLst/>
              <a:gdLst/>
              <a:ahLst/>
              <a:cxnLst/>
              <a:rect l="l" t="t" r="r" b="b"/>
              <a:pathLst>
                <a:path w="23" h="21" extrusionOk="0">
                  <a:moveTo>
                    <a:pt x="12" y="0"/>
                  </a:moveTo>
                  <a:cubicBezTo>
                    <a:pt x="9" y="0"/>
                    <a:pt x="7" y="1"/>
                    <a:pt x="6" y="3"/>
                  </a:cubicBezTo>
                  <a:cubicBezTo>
                    <a:pt x="0" y="8"/>
                    <a:pt x="0" y="14"/>
                    <a:pt x="6" y="16"/>
                  </a:cubicBezTo>
                  <a:cubicBezTo>
                    <a:pt x="7" y="19"/>
                    <a:pt x="9" y="21"/>
                    <a:pt x="12" y="21"/>
                  </a:cubicBezTo>
                  <a:cubicBezTo>
                    <a:pt x="14" y="21"/>
                    <a:pt x="17" y="19"/>
                    <a:pt x="20" y="16"/>
                  </a:cubicBezTo>
                  <a:cubicBezTo>
                    <a:pt x="23" y="14"/>
                    <a:pt x="23" y="8"/>
                    <a:pt x="20" y="3"/>
                  </a:cubicBezTo>
                  <a:cubicBezTo>
                    <a:pt x="17" y="1"/>
                    <a:pt x="14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0" name="Google Shape;5853;p51">
              <a:extLst>
                <a:ext uri="{FF2B5EF4-FFF2-40B4-BE49-F238E27FC236}">
                  <a16:creationId xmlns:a16="http://schemas.microsoft.com/office/drawing/2014/main" id="{FE55F541-F63D-C7ED-AF1F-60577E8F37D8}"/>
                </a:ext>
              </a:extLst>
            </p:cNvPr>
            <p:cNvSpPr/>
            <p:nvPr/>
          </p:nvSpPr>
          <p:spPr>
            <a:xfrm>
              <a:off x="972024" y="3648512"/>
              <a:ext cx="6099" cy="5350"/>
            </a:xfrm>
            <a:custGeom>
              <a:avLst/>
              <a:gdLst/>
              <a:ahLst/>
              <a:cxnLst/>
              <a:rect l="l" t="t" r="r" b="b"/>
              <a:pathLst>
                <a:path w="57" h="50" extrusionOk="0">
                  <a:moveTo>
                    <a:pt x="30" y="1"/>
                  </a:moveTo>
                  <a:cubicBezTo>
                    <a:pt x="24" y="1"/>
                    <a:pt x="17" y="4"/>
                    <a:pt x="12" y="9"/>
                  </a:cubicBezTo>
                  <a:cubicBezTo>
                    <a:pt x="1" y="20"/>
                    <a:pt x="1" y="34"/>
                    <a:pt x="12" y="43"/>
                  </a:cubicBezTo>
                  <a:cubicBezTo>
                    <a:pt x="17" y="47"/>
                    <a:pt x="24" y="49"/>
                    <a:pt x="30" y="49"/>
                  </a:cubicBezTo>
                  <a:cubicBezTo>
                    <a:pt x="36" y="49"/>
                    <a:pt x="43" y="47"/>
                    <a:pt x="48" y="43"/>
                  </a:cubicBezTo>
                  <a:cubicBezTo>
                    <a:pt x="56" y="34"/>
                    <a:pt x="56" y="20"/>
                    <a:pt x="48" y="9"/>
                  </a:cubicBezTo>
                  <a:cubicBezTo>
                    <a:pt x="43" y="4"/>
                    <a:pt x="36" y="1"/>
                    <a:pt x="30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1" name="Google Shape;5854;p51">
              <a:extLst>
                <a:ext uri="{FF2B5EF4-FFF2-40B4-BE49-F238E27FC236}">
                  <a16:creationId xmlns:a16="http://schemas.microsoft.com/office/drawing/2014/main" id="{074C7B3C-EF8A-54EF-6281-F424A02828E0}"/>
                </a:ext>
              </a:extLst>
            </p:cNvPr>
            <p:cNvSpPr/>
            <p:nvPr/>
          </p:nvSpPr>
          <p:spPr>
            <a:xfrm>
              <a:off x="974164" y="3650011"/>
              <a:ext cx="2140" cy="2568"/>
            </a:xfrm>
            <a:custGeom>
              <a:avLst/>
              <a:gdLst/>
              <a:ahLst/>
              <a:cxnLst/>
              <a:rect l="l" t="t" r="r" b="b"/>
              <a:pathLst>
                <a:path w="20" h="24" extrusionOk="0">
                  <a:moveTo>
                    <a:pt x="9" y="1"/>
                  </a:moveTo>
                  <a:cubicBezTo>
                    <a:pt x="3" y="1"/>
                    <a:pt x="0" y="6"/>
                    <a:pt x="0" y="12"/>
                  </a:cubicBezTo>
                  <a:cubicBezTo>
                    <a:pt x="0" y="18"/>
                    <a:pt x="3" y="23"/>
                    <a:pt x="9" y="23"/>
                  </a:cubicBezTo>
                  <a:cubicBezTo>
                    <a:pt x="14" y="23"/>
                    <a:pt x="20" y="18"/>
                    <a:pt x="20" y="12"/>
                  </a:cubicBezTo>
                  <a:cubicBezTo>
                    <a:pt x="20" y="6"/>
                    <a:pt x="14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2" name="Google Shape;5855;p51">
              <a:extLst>
                <a:ext uri="{FF2B5EF4-FFF2-40B4-BE49-F238E27FC236}">
                  <a16:creationId xmlns:a16="http://schemas.microsoft.com/office/drawing/2014/main" id="{BD660D31-1C01-2BF7-5A6D-A987F4C4620A}"/>
                </a:ext>
              </a:extLst>
            </p:cNvPr>
            <p:cNvSpPr/>
            <p:nvPr/>
          </p:nvSpPr>
          <p:spPr>
            <a:xfrm>
              <a:off x="988182" y="3664350"/>
              <a:ext cx="11450" cy="11129"/>
            </a:xfrm>
            <a:custGeom>
              <a:avLst/>
              <a:gdLst/>
              <a:ahLst/>
              <a:cxnLst/>
              <a:rect l="l" t="t" r="r" b="b"/>
              <a:pathLst>
                <a:path w="107" h="104" extrusionOk="0">
                  <a:moveTo>
                    <a:pt x="53" y="1"/>
                  </a:moveTo>
                  <a:cubicBezTo>
                    <a:pt x="23" y="1"/>
                    <a:pt x="0" y="26"/>
                    <a:pt x="0" y="54"/>
                  </a:cubicBezTo>
                  <a:cubicBezTo>
                    <a:pt x="0" y="84"/>
                    <a:pt x="23" y="104"/>
                    <a:pt x="53" y="104"/>
                  </a:cubicBezTo>
                  <a:cubicBezTo>
                    <a:pt x="84" y="104"/>
                    <a:pt x="106" y="82"/>
                    <a:pt x="106" y="54"/>
                  </a:cubicBezTo>
                  <a:cubicBezTo>
                    <a:pt x="106" y="26"/>
                    <a:pt x="84" y="4"/>
                    <a:pt x="53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3" name="Google Shape;5856;p51">
              <a:extLst>
                <a:ext uri="{FF2B5EF4-FFF2-40B4-BE49-F238E27FC236}">
                  <a16:creationId xmlns:a16="http://schemas.microsoft.com/office/drawing/2014/main" id="{EB0A48C4-57D2-3843-0463-55602089FD44}"/>
                </a:ext>
              </a:extLst>
            </p:cNvPr>
            <p:cNvSpPr/>
            <p:nvPr/>
          </p:nvSpPr>
          <p:spPr>
            <a:xfrm>
              <a:off x="434088" y="2766423"/>
              <a:ext cx="661948" cy="1422912"/>
            </a:xfrm>
            <a:custGeom>
              <a:avLst/>
              <a:gdLst/>
              <a:ahLst/>
              <a:cxnLst/>
              <a:rect l="l" t="t" r="r" b="b"/>
              <a:pathLst>
                <a:path w="6186" h="13297" extrusionOk="0">
                  <a:moveTo>
                    <a:pt x="5326" y="0"/>
                  </a:moveTo>
                  <a:cubicBezTo>
                    <a:pt x="5251" y="589"/>
                    <a:pt x="5089" y="1155"/>
                    <a:pt x="4715" y="1604"/>
                  </a:cubicBezTo>
                  <a:cubicBezTo>
                    <a:pt x="4217" y="2208"/>
                    <a:pt x="3419" y="2481"/>
                    <a:pt x="2625" y="2481"/>
                  </a:cubicBezTo>
                  <a:cubicBezTo>
                    <a:pt x="2414" y="2481"/>
                    <a:pt x="2203" y="2462"/>
                    <a:pt x="1998" y="2424"/>
                  </a:cubicBezTo>
                  <a:cubicBezTo>
                    <a:pt x="1939" y="2413"/>
                    <a:pt x="1875" y="2402"/>
                    <a:pt x="1814" y="2397"/>
                  </a:cubicBezTo>
                  <a:lnTo>
                    <a:pt x="1814" y="2397"/>
                  </a:lnTo>
                  <a:cubicBezTo>
                    <a:pt x="1875" y="2489"/>
                    <a:pt x="1942" y="2575"/>
                    <a:pt x="2015" y="2659"/>
                  </a:cubicBezTo>
                  <a:cubicBezTo>
                    <a:pt x="1881" y="2843"/>
                    <a:pt x="1761" y="3030"/>
                    <a:pt x="1652" y="3222"/>
                  </a:cubicBezTo>
                  <a:cubicBezTo>
                    <a:pt x="1677" y="3239"/>
                    <a:pt x="1702" y="3259"/>
                    <a:pt x="1730" y="3273"/>
                  </a:cubicBezTo>
                  <a:cubicBezTo>
                    <a:pt x="1925" y="3384"/>
                    <a:pt x="2149" y="3429"/>
                    <a:pt x="2369" y="3471"/>
                  </a:cubicBezTo>
                  <a:cubicBezTo>
                    <a:pt x="2810" y="3557"/>
                    <a:pt x="3256" y="3644"/>
                    <a:pt x="3700" y="3727"/>
                  </a:cubicBezTo>
                  <a:cubicBezTo>
                    <a:pt x="3856" y="3761"/>
                    <a:pt x="4018" y="3791"/>
                    <a:pt x="4157" y="3864"/>
                  </a:cubicBezTo>
                  <a:cubicBezTo>
                    <a:pt x="4506" y="4054"/>
                    <a:pt x="4665" y="4458"/>
                    <a:pt x="4782" y="4835"/>
                  </a:cubicBezTo>
                  <a:cubicBezTo>
                    <a:pt x="5150" y="6029"/>
                    <a:pt x="5362" y="7276"/>
                    <a:pt x="5410" y="8531"/>
                  </a:cubicBezTo>
                  <a:cubicBezTo>
                    <a:pt x="5438" y="9273"/>
                    <a:pt x="5401" y="10038"/>
                    <a:pt x="5139" y="10730"/>
                  </a:cubicBezTo>
                  <a:cubicBezTo>
                    <a:pt x="4874" y="11427"/>
                    <a:pt x="4355" y="12055"/>
                    <a:pt x="3652" y="12292"/>
                  </a:cubicBezTo>
                  <a:cubicBezTo>
                    <a:pt x="3456" y="12359"/>
                    <a:pt x="3250" y="12390"/>
                    <a:pt x="3043" y="12390"/>
                  </a:cubicBezTo>
                  <a:cubicBezTo>
                    <a:pt x="2438" y="12390"/>
                    <a:pt x="1831" y="12116"/>
                    <a:pt x="1454" y="11642"/>
                  </a:cubicBezTo>
                  <a:cubicBezTo>
                    <a:pt x="1178" y="11288"/>
                    <a:pt x="1030" y="10855"/>
                    <a:pt x="921" y="10423"/>
                  </a:cubicBezTo>
                  <a:cubicBezTo>
                    <a:pt x="729" y="9650"/>
                    <a:pt x="656" y="8852"/>
                    <a:pt x="620" y="8051"/>
                  </a:cubicBezTo>
                  <a:cubicBezTo>
                    <a:pt x="586" y="7368"/>
                    <a:pt x="578" y="6679"/>
                    <a:pt x="589" y="5993"/>
                  </a:cubicBezTo>
                  <a:lnTo>
                    <a:pt x="589" y="5993"/>
                  </a:lnTo>
                  <a:cubicBezTo>
                    <a:pt x="338" y="6860"/>
                    <a:pt x="154" y="7745"/>
                    <a:pt x="95" y="8646"/>
                  </a:cubicBezTo>
                  <a:cubicBezTo>
                    <a:pt x="0" y="10113"/>
                    <a:pt x="263" y="11642"/>
                    <a:pt x="1049" y="12883"/>
                  </a:cubicBezTo>
                  <a:cubicBezTo>
                    <a:pt x="1513" y="13109"/>
                    <a:pt x="2029" y="13185"/>
                    <a:pt x="2539" y="13243"/>
                  </a:cubicBezTo>
                  <a:cubicBezTo>
                    <a:pt x="2839" y="13272"/>
                    <a:pt x="3141" y="13296"/>
                    <a:pt x="3442" y="13296"/>
                  </a:cubicBezTo>
                  <a:cubicBezTo>
                    <a:pt x="3665" y="13296"/>
                    <a:pt x="3887" y="13283"/>
                    <a:pt x="4107" y="13249"/>
                  </a:cubicBezTo>
                  <a:cubicBezTo>
                    <a:pt x="4629" y="13173"/>
                    <a:pt x="5139" y="12975"/>
                    <a:pt x="5527" y="12621"/>
                  </a:cubicBezTo>
                  <a:cubicBezTo>
                    <a:pt x="5527" y="12621"/>
                    <a:pt x="6185" y="10543"/>
                    <a:pt x="6185" y="9407"/>
                  </a:cubicBezTo>
                  <a:cubicBezTo>
                    <a:pt x="6185" y="5758"/>
                    <a:pt x="4534" y="2712"/>
                    <a:pt x="4534" y="2712"/>
                  </a:cubicBezTo>
                  <a:cubicBezTo>
                    <a:pt x="4874" y="2357"/>
                    <a:pt x="5150" y="1931"/>
                    <a:pt x="5357" y="1479"/>
                  </a:cubicBezTo>
                  <a:cubicBezTo>
                    <a:pt x="5566" y="1032"/>
                    <a:pt x="5650" y="513"/>
                    <a:pt x="5510" y="42"/>
                  </a:cubicBezTo>
                  <a:cubicBezTo>
                    <a:pt x="5452" y="28"/>
                    <a:pt x="5388" y="14"/>
                    <a:pt x="5326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4" name="Google Shape;5857;p51">
              <a:extLst>
                <a:ext uri="{FF2B5EF4-FFF2-40B4-BE49-F238E27FC236}">
                  <a16:creationId xmlns:a16="http://schemas.microsoft.com/office/drawing/2014/main" id="{4DA91C35-A126-338B-AB30-48B62F7D1EDD}"/>
                </a:ext>
              </a:extLst>
            </p:cNvPr>
            <p:cNvSpPr/>
            <p:nvPr/>
          </p:nvSpPr>
          <p:spPr>
            <a:xfrm>
              <a:off x="586683" y="3451720"/>
              <a:ext cx="114391" cy="98984"/>
            </a:xfrm>
            <a:custGeom>
              <a:avLst/>
              <a:gdLst/>
              <a:ahLst/>
              <a:cxnLst/>
              <a:rect l="l" t="t" r="r" b="b"/>
              <a:pathLst>
                <a:path w="1069" h="925" extrusionOk="0">
                  <a:moveTo>
                    <a:pt x="535" y="0"/>
                  </a:moveTo>
                  <a:cubicBezTo>
                    <a:pt x="462" y="0"/>
                    <a:pt x="388" y="38"/>
                    <a:pt x="349" y="113"/>
                  </a:cubicBezTo>
                  <a:lnTo>
                    <a:pt x="312" y="183"/>
                  </a:lnTo>
                  <a:lnTo>
                    <a:pt x="237" y="194"/>
                  </a:lnTo>
                  <a:cubicBezTo>
                    <a:pt x="67" y="219"/>
                    <a:pt x="0" y="428"/>
                    <a:pt x="123" y="548"/>
                  </a:cubicBezTo>
                  <a:lnTo>
                    <a:pt x="179" y="604"/>
                  </a:lnTo>
                  <a:lnTo>
                    <a:pt x="165" y="679"/>
                  </a:lnTo>
                  <a:cubicBezTo>
                    <a:pt x="143" y="814"/>
                    <a:pt x="250" y="924"/>
                    <a:pt x="369" y="924"/>
                  </a:cubicBezTo>
                  <a:cubicBezTo>
                    <a:pt x="400" y="924"/>
                    <a:pt x="432" y="917"/>
                    <a:pt x="463" y="900"/>
                  </a:cubicBezTo>
                  <a:lnTo>
                    <a:pt x="533" y="861"/>
                  </a:lnTo>
                  <a:lnTo>
                    <a:pt x="603" y="900"/>
                  </a:lnTo>
                  <a:cubicBezTo>
                    <a:pt x="633" y="915"/>
                    <a:pt x="664" y="922"/>
                    <a:pt x="695" y="922"/>
                  </a:cubicBezTo>
                  <a:cubicBezTo>
                    <a:pt x="817" y="922"/>
                    <a:pt x="926" y="813"/>
                    <a:pt x="904" y="679"/>
                  </a:cubicBezTo>
                  <a:lnTo>
                    <a:pt x="890" y="604"/>
                  </a:lnTo>
                  <a:lnTo>
                    <a:pt x="946" y="548"/>
                  </a:lnTo>
                  <a:cubicBezTo>
                    <a:pt x="1069" y="428"/>
                    <a:pt x="1002" y="219"/>
                    <a:pt x="831" y="194"/>
                  </a:cubicBezTo>
                  <a:lnTo>
                    <a:pt x="753" y="183"/>
                  </a:lnTo>
                  <a:lnTo>
                    <a:pt x="720" y="113"/>
                  </a:lnTo>
                  <a:cubicBezTo>
                    <a:pt x="682" y="38"/>
                    <a:pt x="609" y="0"/>
                    <a:pt x="5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5" name="Google Shape;5858;p51">
              <a:extLst>
                <a:ext uri="{FF2B5EF4-FFF2-40B4-BE49-F238E27FC236}">
                  <a16:creationId xmlns:a16="http://schemas.microsoft.com/office/drawing/2014/main" id="{405DE7A8-CF39-0505-454F-0316019B24FD}"/>
                </a:ext>
              </a:extLst>
            </p:cNvPr>
            <p:cNvSpPr/>
            <p:nvPr/>
          </p:nvSpPr>
          <p:spPr>
            <a:xfrm>
              <a:off x="594709" y="3458889"/>
              <a:ext cx="98019" cy="84324"/>
            </a:xfrm>
            <a:custGeom>
              <a:avLst/>
              <a:gdLst/>
              <a:ahLst/>
              <a:cxnLst/>
              <a:rect l="l" t="t" r="r" b="b"/>
              <a:pathLst>
                <a:path w="916" h="788" extrusionOk="0">
                  <a:moveTo>
                    <a:pt x="459" y="1"/>
                  </a:moveTo>
                  <a:cubicBezTo>
                    <a:pt x="397" y="1"/>
                    <a:pt x="334" y="33"/>
                    <a:pt x="302" y="99"/>
                  </a:cubicBezTo>
                  <a:lnTo>
                    <a:pt x="271" y="158"/>
                  </a:lnTo>
                  <a:lnTo>
                    <a:pt x="204" y="169"/>
                  </a:lnTo>
                  <a:cubicBezTo>
                    <a:pt x="62" y="191"/>
                    <a:pt x="0" y="370"/>
                    <a:pt x="106" y="470"/>
                  </a:cubicBezTo>
                  <a:lnTo>
                    <a:pt x="154" y="515"/>
                  </a:lnTo>
                  <a:lnTo>
                    <a:pt x="145" y="582"/>
                  </a:lnTo>
                  <a:cubicBezTo>
                    <a:pt x="126" y="694"/>
                    <a:pt x="216" y="786"/>
                    <a:pt x="318" y="786"/>
                  </a:cubicBezTo>
                  <a:cubicBezTo>
                    <a:pt x="345" y="786"/>
                    <a:pt x="373" y="780"/>
                    <a:pt x="399" y="766"/>
                  </a:cubicBezTo>
                  <a:lnTo>
                    <a:pt x="458" y="735"/>
                  </a:lnTo>
                  <a:lnTo>
                    <a:pt x="516" y="766"/>
                  </a:lnTo>
                  <a:cubicBezTo>
                    <a:pt x="544" y="781"/>
                    <a:pt x="572" y="787"/>
                    <a:pt x="600" y="787"/>
                  </a:cubicBezTo>
                  <a:cubicBezTo>
                    <a:pt x="702" y="787"/>
                    <a:pt x="791" y="694"/>
                    <a:pt x="773" y="582"/>
                  </a:cubicBezTo>
                  <a:lnTo>
                    <a:pt x="762" y="515"/>
                  </a:lnTo>
                  <a:lnTo>
                    <a:pt x="809" y="470"/>
                  </a:lnTo>
                  <a:cubicBezTo>
                    <a:pt x="915" y="367"/>
                    <a:pt x="857" y="191"/>
                    <a:pt x="715" y="169"/>
                  </a:cubicBezTo>
                  <a:lnTo>
                    <a:pt x="648" y="158"/>
                  </a:lnTo>
                  <a:lnTo>
                    <a:pt x="617" y="99"/>
                  </a:lnTo>
                  <a:cubicBezTo>
                    <a:pt x="585" y="33"/>
                    <a:pt x="522" y="1"/>
                    <a:pt x="4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6" name="Google Shape;5859;p51">
              <a:extLst>
                <a:ext uri="{FF2B5EF4-FFF2-40B4-BE49-F238E27FC236}">
                  <a16:creationId xmlns:a16="http://schemas.microsoft.com/office/drawing/2014/main" id="{90B6AAAB-7636-0BEB-047B-926936BC04F7}"/>
                </a:ext>
              </a:extLst>
            </p:cNvPr>
            <p:cNvSpPr/>
            <p:nvPr/>
          </p:nvSpPr>
          <p:spPr>
            <a:xfrm>
              <a:off x="595030" y="3465845"/>
              <a:ext cx="89886" cy="81328"/>
            </a:xfrm>
            <a:custGeom>
              <a:avLst/>
              <a:gdLst/>
              <a:ahLst/>
              <a:cxnLst/>
              <a:rect l="l" t="t" r="r" b="b"/>
              <a:pathLst>
                <a:path w="840" h="760" extrusionOk="0">
                  <a:moveTo>
                    <a:pt x="403" y="424"/>
                  </a:moveTo>
                  <a:lnTo>
                    <a:pt x="403" y="424"/>
                  </a:lnTo>
                  <a:cubicBezTo>
                    <a:pt x="380" y="430"/>
                    <a:pt x="356" y="440"/>
                    <a:pt x="332" y="451"/>
                  </a:cubicBezTo>
                  <a:lnTo>
                    <a:pt x="332" y="451"/>
                  </a:lnTo>
                  <a:cubicBezTo>
                    <a:pt x="332" y="455"/>
                    <a:pt x="334" y="458"/>
                    <a:pt x="339" y="458"/>
                  </a:cubicBezTo>
                  <a:cubicBezTo>
                    <a:pt x="339" y="458"/>
                    <a:pt x="340" y="458"/>
                    <a:pt x="341" y="458"/>
                  </a:cubicBezTo>
                  <a:cubicBezTo>
                    <a:pt x="365" y="453"/>
                    <a:pt x="389" y="445"/>
                    <a:pt x="403" y="424"/>
                  </a:cubicBezTo>
                  <a:close/>
                  <a:moveTo>
                    <a:pt x="0" y="360"/>
                  </a:moveTo>
                  <a:lnTo>
                    <a:pt x="0" y="360"/>
                  </a:lnTo>
                  <a:cubicBezTo>
                    <a:pt x="9" y="380"/>
                    <a:pt x="22" y="400"/>
                    <a:pt x="45" y="422"/>
                  </a:cubicBezTo>
                  <a:lnTo>
                    <a:pt x="101" y="478"/>
                  </a:lnTo>
                  <a:lnTo>
                    <a:pt x="87" y="556"/>
                  </a:lnTo>
                  <a:lnTo>
                    <a:pt x="87" y="572"/>
                  </a:lnTo>
                  <a:cubicBezTo>
                    <a:pt x="160" y="543"/>
                    <a:pt x="249" y="488"/>
                    <a:pt x="332" y="451"/>
                  </a:cubicBezTo>
                  <a:lnTo>
                    <a:pt x="332" y="451"/>
                  </a:lnTo>
                  <a:cubicBezTo>
                    <a:pt x="331" y="436"/>
                    <a:pt x="347" y="404"/>
                    <a:pt x="338" y="404"/>
                  </a:cubicBezTo>
                  <a:cubicBezTo>
                    <a:pt x="337" y="404"/>
                    <a:pt x="336" y="405"/>
                    <a:pt x="335" y="405"/>
                  </a:cubicBezTo>
                  <a:cubicBezTo>
                    <a:pt x="269" y="426"/>
                    <a:pt x="228" y="441"/>
                    <a:pt x="188" y="441"/>
                  </a:cubicBezTo>
                  <a:cubicBezTo>
                    <a:pt x="140" y="441"/>
                    <a:pt x="92" y="419"/>
                    <a:pt x="0" y="360"/>
                  </a:cubicBezTo>
                  <a:close/>
                  <a:moveTo>
                    <a:pt x="645" y="1"/>
                  </a:moveTo>
                  <a:cubicBezTo>
                    <a:pt x="628" y="93"/>
                    <a:pt x="600" y="185"/>
                    <a:pt x="561" y="271"/>
                  </a:cubicBezTo>
                  <a:cubicBezTo>
                    <a:pt x="550" y="296"/>
                    <a:pt x="536" y="321"/>
                    <a:pt x="511" y="327"/>
                  </a:cubicBezTo>
                  <a:cubicBezTo>
                    <a:pt x="505" y="329"/>
                    <a:pt x="500" y="330"/>
                    <a:pt x="495" y="330"/>
                  </a:cubicBezTo>
                  <a:cubicBezTo>
                    <a:pt x="482" y="330"/>
                    <a:pt x="469" y="323"/>
                    <a:pt x="455" y="313"/>
                  </a:cubicBezTo>
                  <a:cubicBezTo>
                    <a:pt x="438" y="299"/>
                    <a:pt x="427" y="282"/>
                    <a:pt x="419" y="268"/>
                  </a:cubicBezTo>
                  <a:cubicBezTo>
                    <a:pt x="363" y="182"/>
                    <a:pt x="310" y="98"/>
                    <a:pt x="254" y="12"/>
                  </a:cubicBezTo>
                  <a:lnTo>
                    <a:pt x="232" y="56"/>
                  </a:lnTo>
                  <a:lnTo>
                    <a:pt x="190" y="62"/>
                  </a:lnTo>
                  <a:cubicBezTo>
                    <a:pt x="282" y="118"/>
                    <a:pt x="354" y="193"/>
                    <a:pt x="399" y="285"/>
                  </a:cubicBezTo>
                  <a:cubicBezTo>
                    <a:pt x="421" y="327"/>
                    <a:pt x="433" y="383"/>
                    <a:pt x="405" y="422"/>
                  </a:cubicBezTo>
                  <a:cubicBezTo>
                    <a:pt x="404" y="422"/>
                    <a:pt x="404" y="423"/>
                    <a:pt x="403" y="424"/>
                  </a:cubicBezTo>
                  <a:lnTo>
                    <a:pt x="403" y="424"/>
                  </a:lnTo>
                  <a:cubicBezTo>
                    <a:pt x="406" y="423"/>
                    <a:pt x="408" y="422"/>
                    <a:pt x="410" y="422"/>
                  </a:cubicBezTo>
                  <a:cubicBezTo>
                    <a:pt x="411" y="422"/>
                    <a:pt x="411" y="422"/>
                    <a:pt x="411" y="422"/>
                  </a:cubicBezTo>
                  <a:cubicBezTo>
                    <a:pt x="421" y="422"/>
                    <a:pt x="419" y="467"/>
                    <a:pt x="424" y="475"/>
                  </a:cubicBezTo>
                  <a:cubicBezTo>
                    <a:pt x="433" y="480"/>
                    <a:pt x="433" y="489"/>
                    <a:pt x="435" y="494"/>
                  </a:cubicBezTo>
                  <a:cubicBezTo>
                    <a:pt x="441" y="536"/>
                    <a:pt x="438" y="578"/>
                    <a:pt x="435" y="620"/>
                  </a:cubicBezTo>
                  <a:cubicBezTo>
                    <a:pt x="427" y="667"/>
                    <a:pt x="421" y="712"/>
                    <a:pt x="410" y="759"/>
                  </a:cubicBezTo>
                  <a:lnTo>
                    <a:pt x="458" y="737"/>
                  </a:lnTo>
                  <a:lnTo>
                    <a:pt x="494" y="754"/>
                  </a:lnTo>
                  <a:cubicBezTo>
                    <a:pt x="486" y="715"/>
                    <a:pt x="486" y="676"/>
                    <a:pt x="483" y="639"/>
                  </a:cubicBezTo>
                  <a:cubicBezTo>
                    <a:pt x="480" y="575"/>
                    <a:pt x="483" y="506"/>
                    <a:pt x="519" y="453"/>
                  </a:cubicBezTo>
                  <a:cubicBezTo>
                    <a:pt x="522" y="450"/>
                    <a:pt x="525" y="447"/>
                    <a:pt x="525" y="444"/>
                  </a:cubicBezTo>
                  <a:cubicBezTo>
                    <a:pt x="533" y="439"/>
                    <a:pt x="536" y="439"/>
                    <a:pt x="544" y="439"/>
                  </a:cubicBezTo>
                  <a:cubicBezTo>
                    <a:pt x="636" y="439"/>
                    <a:pt x="725" y="475"/>
                    <a:pt x="815" y="500"/>
                  </a:cubicBezTo>
                  <a:lnTo>
                    <a:pt x="812" y="478"/>
                  </a:lnTo>
                  <a:lnTo>
                    <a:pt x="840" y="444"/>
                  </a:lnTo>
                  <a:cubicBezTo>
                    <a:pt x="809" y="444"/>
                    <a:pt x="773" y="439"/>
                    <a:pt x="742" y="436"/>
                  </a:cubicBezTo>
                  <a:cubicBezTo>
                    <a:pt x="712" y="433"/>
                    <a:pt x="675" y="425"/>
                    <a:pt x="645" y="416"/>
                  </a:cubicBezTo>
                  <a:cubicBezTo>
                    <a:pt x="622" y="408"/>
                    <a:pt x="603" y="402"/>
                    <a:pt x="586" y="388"/>
                  </a:cubicBezTo>
                  <a:cubicBezTo>
                    <a:pt x="566" y="374"/>
                    <a:pt x="553" y="352"/>
                    <a:pt x="553" y="330"/>
                  </a:cubicBezTo>
                  <a:cubicBezTo>
                    <a:pt x="553" y="310"/>
                    <a:pt x="566" y="291"/>
                    <a:pt x="578" y="271"/>
                  </a:cubicBezTo>
                  <a:cubicBezTo>
                    <a:pt x="622" y="201"/>
                    <a:pt x="672" y="129"/>
                    <a:pt x="717" y="59"/>
                  </a:cubicBezTo>
                  <a:lnTo>
                    <a:pt x="672" y="51"/>
                  </a:lnTo>
                  <a:lnTo>
                    <a:pt x="645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7" name="Google Shape;5860;p51">
              <a:extLst>
                <a:ext uri="{FF2B5EF4-FFF2-40B4-BE49-F238E27FC236}">
                  <a16:creationId xmlns:a16="http://schemas.microsoft.com/office/drawing/2014/main" id="{C03AFFC5-BA78-2879-1DAE-3314CF2C624F}"/>
                </a:ext>
              </a:extLst>
            </p:cNvPr>
            <p:cNvSpPr/>
            <p:nvPr/>
          </p:nvSpPr>
          <p:spPr>
            <a:xfrm>
              <a:off x="625099" y="3482325"/>
              <a:ext cx="37453" cy="37346"/>
            </a:xfrm>
            <a:custGeom>
              <a:avLst/>
              <a:gdLst/>
              <a:ahLst/>
              <a:cxnLst/>
              <a:rect l="l" t="t" r="r" b="b"/>
              <a:pathLst>
                <a:path w="350" h="349" extrusionOk="0">
                  <a:moveTo>
                    <a:pt x="174" y="0"/>
                  </a:moveTo>
                  <a:cubicBezTo>
                    <a:pt x="79" y="0"/>
                    <a:pt x="1" y="78"/>
                    <a:pt x="1" y="173"/>
                  </a:cubicBezTo>
                  <a:cubicBezTo>
                    <a:pt x="1" y="271"/>
                    <a:pt x="79" y="349"/>
                    <a:pt x="174" y="349"/>
                  </a:cubicBezTo>
                  <a:cubicBezTo>
                    <a:pt x="272" y="349"/>
                    <a:pt x="350" y="271"/>
                    <a:pt x="350" y="173"/>
                  </a:cubicBezTo>
                  <a:cubicBezTo>
                    <a:pt x="350" y="78"/>
                    <a:pt x="272" y="0"/>
                    <a:pt x="1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8" name="Google Shape;5861;p51">
              <a:extLst>
                <a:ext uri="{FF2B5EF4-FFF2-40B4-BE49-F238E27FC236}">
                  <a16:creationId xmlns:a16="http://schemas.microsoft.com/office/drawing/2014/main" id="{AFABAD06-E803-9253-8E1E-F18C8603BEF4}"/>
                </a:ext>
              </a:extLst>
            </p:cNvPr>
            <p:cNvSpPr/>
            <p:nvPr/>
          </p:nvSpPr>
          <p:spPr>
            <a:xfrm>
              <a:off x="629594" y="3488103"/>
              <a:ext cx="28785" cy="25468"/>
            </a:xfrm>
            <a:custGeom>
              <a:avLst/>
              <a:gdLst/>
              <a:ahLst/>
              <a:cxnLst/>
              <a:rect l="l" t="t" r="r" b="b"/>
              <a:pathLst>
                <a:path w="269" h="238" extrusionOk="0">
                  <a:moveTo>
                    <a:pt x="133" y="0"/>
                  </a:moveTo>
                  <a:cubicBezTo>
                    <a:pt x="114" y="0"/>
                    <a:pt x="97" y="10"/>
                    <a:pt x="90" y="30"/>
                  </a:cubicBezTo>
                  <a:lnTo>
                    <a:pt x="84" y="46"/>
                  </a:lnTo>
                  <a:lnTo>
                    <a:pt x="62" y="49"/>
                  </a:lnTo>
                  <a:cubicBezTo>
                    <a:pt x="18" y="58"/>
                    <a:pt x="1" y="111"/>
                    <a:pt x="31" y="141"/>
                  </a:cubicBezTo>
                  <a:lnTo>
                    <a:pt x="45" y="155"/>
                  </a:lnTo>
                  <a:lnTo>
                    <a:pt x="43" y="175"/>
                  </a:lnTo>
                  <a:cubicBezTo>
                    <a:pt x="36" y="208"/>
                    <a:pt x="64" y="237"/>
                    <a:pt x="94" y="237"/>
                  </a:cubicBezTo>
                  <a:cubicBezTo>
                    <a:pt x="102" y="237"/>
                    <a:pt x="110" y="235"/>
                    <a:pt x="118" y="231"/>
                  </a:cubicBezTo>
                  <a:lnTo>
                    <a:pt x="137" y="222"/>
                  </a:lnTo>
                  <a:lnTo>
                    <a:pt x="154" y="231"/>
                  </a:lnTo>
                  <a:cubicBezTo>
                    <a:pt x="163" y="236"/>
                    <a:pt x="172" y="238"/>
                    <a:pt x="181" y="238"/>
                  </a:cubicBezTo>
                  <a:cubicBezTo>
                    <a:pt x="211" y="238"/>
                    <a:pt x="236" y="211"/>
                    <a:pt x="230" y="175"/>
                  </a:cubicBezTo>
                  <a:lnTo>
                    <a:pt x="227" y="155"/>
                  </a:lnTo>
                  <a:lnTo>
                    <a:pt x="241" y="141"/>
                  </a:lnTo>
                  <a:cubicBezTo>
                    <a:pt x="269" y="111"/>
                    <a:pt x="255" y="58"/>
                    <a:pt x="210" y="49"/>
                  </a:cubicBezTo>
                  <a:lnTo>
                    <a:pt x="188" y="46"/>
                  </a:lnTo>
                  <a:lnTo>
                    <a:pt x="182" y="30"/>
                  </a:lnTo>
                  <a:cubicBezTo>
                    <a:pt x="171" y="10"/>
                    <a:pt x="151" y="0"/>
                    <a:pt x="133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9" name="Google Shape;5862;p51">
              <a:extLst>
                <a:ext uri="{FF2B5EF4-FFF2-40B4-BE49-F238E27FC236}">
                  <a16:creationId xmlns:a16="http://schemas.microsoft.com/office/drawing/2014/main" id="{5CD08A56-D219-09D4-18E6-C0991DF318D7}"/>
                </a:ext>
              </a:extLst>
            </p:cNvPr>
            <p:cNvSpPr/>
            <p:nvPr/>
          </p:nvSpPr>
          <p:spPr>
            <a:xfrm>
              <a:off x="633767" y="3491207"/>
              <a:ext cx="19582" cy="19583"/>
            </a:xfrm>
            <a:custGeom>
              <a:avLst/>
              <a:gdLst/>
              <a:ahLst/>
              <a:cxnLst/>
              <a:rect l="l" t="t" r="r" b="b"/>
              <a:pathLst>
                <a:path w="183" h="183" extrusionOk="0">
                  <a:moveTo>
                    <a:pt x="90" y="1"/>
                  </a:moveTo>
                  <a:cubicBezTo>
                    <a:pt x="37" y="1"/>
                    <a:pt x="1" y="40"/>
                    <a:pt x="1" y="90"/>
                  </a:cubicBezTo>
                  <a:cubicBezTo>
                    <a:pt x="1" y="143"/>
                    <a:pt x="37" y="182"/>
                    <a:pt x="90" y="182"/>
                  </a:cubicBezTo>
                  <a:cubicBezTo>
                    <a:pt x="143" y="182"/>
                    <a:pt x="182" y="140"/>
                    <a:pt x="182" y="90"/>
                  </a:cubicBezTo>
                  <a:cubicBezTo>
                    <a:pt x="182" y="43"/>
                    <a:pt x="143" y="1"/>
                    <a:pt x="90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0" name="Google Shape;5863;p51">
              <a:extLst>
                <a:ext uri="{FF2B5EF4-FFF2-40B4-BE49-F238E27FC236}">
                  <a16:creationId xmlns:a16="http://schemas.microsoft.com/office/drawing/2014/main" id="{C6380B5B-4DCC-530E-7070-FB651FDC1CBB}"/>
                </a:ext>
              </a:extLst>
            </p:cNvPr>
            <p:cNvSpPr/>
            <p:nvPr/>
          </p:nvSpPr>
          <p:spPr>
            <a:xfrm>
              <a:off x="642435" y="3472694"/>
              <a:ext cx="2247" cy="57464"/>
            </a:xfrm>
            <a:custGeom>
              <a:avLst/>
              <a:gdLst/>
              <a:ahLst/>
              <a:cxnLst/>
              <a:rect l="l" t="t" r="r" b="b"/>
              <a:pathLst>
                <a:path w="21" h="537" extrusionOk="0">
                  <a:moveTo>
                    <a:pt x="1" y="1"/>
                  </a:moveTo>
                  <a:lnTo>
                    <a:pt x="1" y="536"/>
                  </a:lnTo>
                  <a:lnTo>
                    <a:pt x="20" y="536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1" name="Google Shape;5864;p51">
              <a:extLst>
                <a:ext uri="{FF2B5EF4-FFF2-40B4-BE49-F238E27FC236}">
                  <a16:creationId xmlns:a16="http://schemas.microsoft.com/office/drawing/2014/main" id="{A317CAFA-CBD2-E663-167A-9B33390D23E9}"/>
                </a:ext>
              </a:extLst>
            </p:cNvPr>
            <p:cNvSpPr/>
            <p:nvPr/>
          </p:nvSpPr>
          <p:spPr>
            <a:xfrm>
              <a:off x="640616" y="3467664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9" y="0"/>
                  </a:moveTo>
                  <a:cubicBezTo>
                    <a:pt x="15" y="0"/>
                    <a:pt x="1" y="11"/>
                    <a:pt x="1" y="28"/>
                  </a:cubicBezTo>
                  <a:cubicBezTo>
                    <a:pt x="1" y="45"/>
                    <a:pt x="15" y="56"/>
                    <a:pt x="29" y="56"/>
                  </a:cubicBezTo>
                  <a:cubicBezTo>
                    <a:pt x="46" y="56"/>
                    <a:pt x="57" y="45"/>
                    <a:pt x="57" y="28"/>
                  </a:cubicBezTo>
                  <a:cubicBezTo>
                    <a:pt x="57" y="11"/>
                    <a:pt x="46" y="0"/>
                    <a:pt x="2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2" name="Google Shape;5865;p51">
              <a:extLst>
                <a:ext uri="{FF2B5EF4-FFF2-40B4-BE49-F238E27FC236}">
                  <a16:creationId xmlns:a16="http://schemas.microsoft.com/office/drawing/2014/main" id="{C9B2E5E0-8344-BB2C-4678-88867CE63822}"/>
                </a:ext>
              </a:extLst>
            </p:cNvPr>
            <p:cNvSpPr/>
            <p:nvPr/>
          </p:nvSpPr>
          <p:spPr>
            <a:xfrm>
              <a:off x="642756" y="3469483"/>
              <a:ext cx="2247" cy="2461"/>
            </a:xfrm>
            <a:custGeom>
              <a:avLst/>
              <a:gdLst/>
              <a:ahLst/>
              <a:cxnLst/>
              <a:rect l="l" t="t" r="r" b="b"/>
              <a:pathLst>
                <a:path w="21" h="23" extrusionOk="0">
                  <a:moveTo>
                    <a:pt x="9" y="0"/>
                  </a:moveTo>
                  <a:cubicBezTo>
                    <a:pt x="3" y="0"/>
                    <a:pt x="1" y="6"/>
                    <a:pt x="1" y="11"/>
                  </a:cubicBezTo>
                  <a:cubicBezTo>
                    <a:pt x="1" y="17"/>
                    <a:pt x="3" y="22"/>
                    <a:pt x="9" y="22"/>
                  </a:cubicBezTo>
                  <a:cubicBezTo>
                    <a:pt x="14" y="22"/>
                    <a:pt x="20" y="17"/>
                    <a:pt x="20" y="11"/>
                  </a:cubicBezTo>
                  <a:cubicBezTo>
                    <a:pt x="20" y="6"/>
                    <a:pt x="14" y="0"/>
                    <a:pt x="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3" name="Google Shape;5866;p51">
              <a:extLst>
                <a:ext uri="{FF2B5EF4-FFF2-40B4-BE49-F238E27FC236}">
                  <a16:creationId xmlns:a16="http://schemas.microsoft.com/office/drawing/2014/main" id="{608547D1-B60F-1A2C-D39F-F8E3E222022D}"/>
                </a:ext>
              </a:extLst>
            </p:cNvPr>
            <p:cNvSpPr/>
            <p:nvPr/>
          </p:nvSpPr>
          <p:spPr>
            <a:xfrm>
              <a:off x="640616" y="3528874"/>
              <a:ext cx="6099" cy="5993"/>
            </a:xfrm>
            <a:custGeom>
              <a:avLst/>
              <a:gdLst/>
              <a:ahLst/>
              <a:cxnLst/>
              <a:rect l="l" t="t" r="r" b="b"/>
              <a:pathLst>
                <a:path w="57" h="56" extrusionOk="0">
                  <a:moveTo>
                    <a:pt x="29" y="0"/>
                  </a:moveTo>
                  <a:cubicBezTo>
                    <a:pt x="15" y="0"/>
                    <a:pt x="1" y="11"/>
                    <a:pt x="1" y="28"/>
                  </a:cubicBezTo>
                  <a:cubicBezTo>
                    <a:pt x="1" y="45"/>
                    <a:pt x="15" y="56"/>
                    <a:pt x="29" y="56"/>
                  </a:cubicBezTo>
                  <a:cubicBezTo>
                    <a:pt x="46" y="56"/>
                    <a:pt x="57" y="45"/>
                    <a:pt x="57" y="28"/>
                  </a:cubicBezTo>
                  <a:cubicBezTo>
                    <a:pt x="57" y="11"/>
                    <a:pt x="46" y="0"/>
                    <a:pt x="2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4" name="Google Shape;5867;p51">
              <a:extLst>
                <a:ext uri="{FF2B5EF4-FFF2-40B4-BE49-F238E27FC236}">
                  <a16:creationId xmlns:a16="http://schemas.microsoft.com/office/drawing/2014/main" id="{85680F65-9FB4-065F-A617-9EAF31AD09D4}"/>
                </a:ext>
              </a:extLst>
            </p:cNvPr>
            <p:cNvSpPr/>
            <p:nvPr/>
          </p:nvSpPr>
          <p:spPr>
            <a:xfrm>
              <a:off x="642756" y="3530587"/>
              <a:ext cx="2247" cy="2568"/>
            </a:xfrm>
            <a:custGeom>
              <a:avLst/>
              <a:gdLst/>
              <a:ahLst/>
              <a:cxnLst/>
              <a:rect l="l" t="t" r="r" b="b"/>
              <a:pathLst>
                <a:path w="21" h="24" extrusionOk="0">
                  <a:moveTo>
                    <a:pt x="9" y="1"/>
                  </a:moveTo>
                  <a:cubicBezTo>
                    <a:pt x="3" y="1"/>
                    <a:pt x="1" y="7"/>
                    <a:pt x="1" y="12"/>
                  </a:cubicBezTo>
                  <a:cubicBezTo>
                    <a:pt x="1" y="18"/>
                    <a:pt x="3" y="23"/>
                    <a:pt x="9" y="23"/>
                  </a:cubicBezTo>
                  <a:cubicBezTo>
                    <a:pt x="14" y="23"/>
                    <a:pt x="20" y="18"/>
                    <a:pt x="20" y="12"/>
                  </a:cubicBezTo>
                  <a:cubicBezTo>
                    <a:pt x="20" y="7"/>
                    <a:pt x="14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5" name="Google Shape;5868;p51">
              <a:extLst>
                <a:ext uri="{FF2B5EF4-FFF2-40B4-BE49-F238E27FC236}">
                  <a16:creationId xmlns:a16="http://schemas.microsoft.com/office/drawing/2014/main" id="{69BAB5EA-FF49-9C6C-0FB6-4E73E7A54F95}"/>
                </a:ext>
              </a:extLst>
            </p:cNvPr>
            <p:cNvSpPr/>
            <p:nvPr/>
          </p:nvSpPr>
          <p:spPr>
            <a:xfrm>
              <a:off x="615255" y="3500196"/>
              <a:ext cx="57142" cy="1926"/>
            </a:xfrm>
            <a:custGeom>
              <a:avLst/>
              <a:gdLst/>
              <a:ahLst/>
              <a:cxnLst/>
              <a:rect l="l" t="t" r="r" b="b"/>
              <a:pathLst>
                <a:path w="534" h="18" extrusionOk="0">
                  <a:moveTo>
                    <a:pt x="1" y="0"/>
                  </a:moveTo>
                  <a:lnTo>
                    <a:pt x="1" y="17"/>
                  </a:lnTo>
                  <a:lnTo>
                    <a:pt x="534" y="17"/>
                  </a:lnTo>
                  <a:lnTo>
                    <a:pt x="5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6" name="Google Shape;5869;p51">
              <a:extLst>
                <a:ext uri="{FF2B5EF4-FFF2-40B4-BE49-F238E27FC236}">
                  <a16:creationId xmlns:a16="http://schemas.microsoft.com/office/drawing/2014/main" id="{84B4D4CE-F159-3A04-BA46-86F03992FD54}"/>
                </a:ext>
              </a:extLst>
            </p:cNvPr>
            <p:cNvSpPr/>
            <p:nvPr/>
          </p:nvSpPr>
          <p:spPr>
            <a:xfrm>
              <a:off x="671435" y="3498055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8" y="1"/>
                  </a:moveTo>
                  <a:cubicBezTo>
                    <a:pt x="11" y="1"/>
                    <a:pt x="0" y="15"/>
                    <a:pt x="0" y="29"/>
                  </a:cubicBezTo>
                  <a:cubicBezTo>
                    <a:pt x="0" y="45"/>
                    <a:pt x="11" y="57"/>
                    <a:pt x="28" y="57"/>
                  </a:cubicBezTo>
                  <a:cubicBezTo>
                    <a:pt x="42" y="57"/>
                    <a:pt x="56" y="45"/>
                    <a:pt x="56" y="29"/>
                  </a:cubicBezTo>
                  <a:cubicBezTo>
                    <a:pt x="56" y="15"/>
                    <a:pt x="42" y="1"/>
                    <a:pt x="28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7" name="Google Shape;5870;p51">
              <a:extLst>
                <a:ext uri="{FF2B5EF4-FFF2-40B4-BE49-F238E27FC236}">
                  <a16:creationId xmlns:a16="http://schemas.microsoft.com/office/drawing/2014/main" id="{8453846C-1989-797A-B881-6F5FE2037EF4}"/>
                </a:ext>
              </a:extLst>
            </p:cNvPr>
            <p:cNvSpPr/>
            <p:nvPr/>
          </p:nvSpPr>
          <p:spPr>
            <a:xfrm>
              <a:off x="673254" y="3500196"/>
              <a:ext cx="2782" cy="2140"/>
            </a:xfrm>
            <a:custGeom>
              <a:avLst/>
              <a:gdLst/>
              <a:ahLst/>
              <a:cxnLst/>
              <a:rect l="l" t="t" r="r" b="b"/>
              <a:pathLst>
                <a:path w="26" h="20" extrusionOk="0">
                  <a:moveTo>
                    <a:pt x="11" y="0"/>
                  </a:moveTo>
                  <a:cubicBezTo>
                    <a:pt x="3" y="0"/>
                    <a:pt x="0" y="3"/>
                    <a:pt x="0" y="9"/>
                  </a:cubicBezTo>
                  <a:cubicBezTo>
                    <a:pt x="0" y="17"/>
                    <a:pt x="3" y="20"/>
                    <a:pt x="11" y="20"/>
                  </a:cubicBezTo>
                  <a:cubicBezTo>
                    <a:pt x="17" y="20"/>
                    <a:pt x="25" y="14"/>
                    <a:pt x="22" y="9"/>
                  </a:cubicBezTo>
                  <a:cubicBezTo>
                    <a:pt x="22" y="3"/>
                    <a:pt x="17" y="0"/>
                    <a:pt x="11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8" name="Google Shape;5871;p51">
              <a:extLst>
                <a:ext uri="{FF2B5EF4-FFF2-40B4-BE49-F238E27FC236}">
                  <a16:creationId xmlns:a16="http://schemas.microsoft.com/office/drawing/2014/main" id="{753F6080-83EC-7D94-82E4-75ACA057B56B}"/>
                </a:ext>
              </a:extLst>
            </p:cNvPr>
            <p:cNvSpPr/>
            <p:nvPr/>
          </p:nvSpPr>
          <p:spPr>
            <a:xfrm>
              <a:off x="610225" y="3498055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8" y="1"/>
                  </a:moveTo>
                  <a:cubicBezTo>
                    <a:pt x="12" y="1"/>
                    <a:pt x="0" y="15"/>
                    <a:pt x="0" y="29"/>
                  </a:cubicBezTo>
                  <a:cubicBezTo>
                    <a:pt x="0" y="45"/>
                    <a:pt x="12" y="57"/>
                    <a:pt x="28" y="57"/>
                  </a:cubicBezTo>
                  <a:cubicBezTo>
                    <a:pt x="42" y="57"/>
                    <a:pt x="56" y="45"/>
                    <a:pt x="56" y="29"/>
                  </a:cubicBezTo>
                  <a:cubicBezTo>
                    <a:pt x="56" y="15"/>
                    <a:pt x="42" y="1"/>
                    <a:pt x="28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9" name="Google Shape;5872;p51">
              <a:extLst>
                <a:ext uri="{FF2B5EF4-FFF2-40B4-BE49-F238E27FC236}">
                  <a16:creationId xmlns:a16="http://schemas.microsoft.com/office/drawing/2014/main" id="{0FA8FD0B-0D82-D17C-8052-7C00D1FC711B}"/>
                </a:ext>
              </a:extLst>
            </p:cNvPr>
            <p:cNvSpPr/>
            <p:nvPr/>
          </p:nvSpPr>
          <p:spPr>
            <a:xfrm>
              <a:off x="612044" y="3500196"/>
              <a:ext cx="2461" cy="2140"/>
            </a:xfrm>
            <a:custGeom>
              <a:avLst/>
              <a:gdLst/>
              <a:ahLst/>
              <a:cxnLst/>
              <a:rect l="l" t="t" r="r" b="b"/>
              <a:pathLst>
                <a:path w="23" h="20" extrusionOk="0">
                  <a:moveTo>
                    <a:pt x="11" y="0"/>
                  </a:moveTo>
                  <a:cubicBezTo>
                    <a:pt x="6" y="0"/>
                    <a:pt x="0" y="3"/>
                    <a:pt x="0" y="9"/>
                  </a:cubicBezTo>
                  <a:cubicBezTo>
                    <a:pt x="0" y="17"/>
                    <a:pt x="6" y="20"/>
                    <a:pt x="11" y="20"/>
                  </a:cubicBezTo>
                  <a:cubicBezTo>
                    <a:pt x="17" y="20"/>
                    <a:pt x="22" y="17"/>
                    <a:pt x="22" y="9"/>
                  </a:cubicBezTo>
                  <a:cubicBezTo>
                    <a:pt x="22" y="3"/>
                    <a:pt x="17" y="0"/>
                    <a:pt x="11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0" name="Google Shape;5873;p51">
              <a:extLst>
                <a:ext uri="{FF2B5EF4-FFF2-40B4-BE49-F238E27FC236}">
                  <a16:creationId xmlns:a16="http://schemas.microsoft.com/office/drawing/2014/main" id="{617D03DE-7F84-B031-7C52-29F3805D7616}"/>
                </a:ext>
              </a:extLst>
            </p:cNvPr>
            <p:cNvSpPr/>
            <p:nvPr/>
          </p:nvSpPr>
          <p:spPr>
            <a:xfrm>
              <a:off x="628096" y="3484358"/>
              <a:ext cx="32102" cy="32317"/>
            </a:xfrm>
            <a:custGeom>
              <a:avLst/>
              <a:gdLst/>
              <a:ahLst/>
              <a:cxnLst/>
              <a:rect l="l" t="t" r="r" b="b"/>
              <a:pathLst>
                <a:path w="300" h="302" extrusionOk="0">
                  <a:moveTo>
                    <a:pt x="288" y="1"/>
                  </a:moveTo>
                  <a:lnTo>
                    <a:pt x="1" y="288"/>
                  </a:lnTo>
                  <a:lnTo>
                    <a:pt x="12" y="302"/>
                  </a:lnTo>
                  <a:lnTo>
                    <a:pt x="299" y="12"/>
                  </a:lnTo>
                  <a:lnTo>
                    <a:pt x="28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1" name="Google Shape;5874;p51">
              <a:extLst>
                <a:ext uri="{FF2B5EF4-FFF2-40B4-BE49-F238E27FC236}">
                  <a16:creationId xmlns:a16="http://schemas.microsoft.com/office/drawing/2014/main" id="{C8627F16-5EC8-489B-7EBE-8F676154477C}"/>
                </a:ext>
              </a:extLst>
            </p:cNvPr>
            <p:cNvSpPr/>
            <p:nvPr/>
          </p:nvSpPr>
          <p:spPr>
            <a:xfrm>
              <a:off x="657951" y="3482432"/>
              <a:ext cx="4922" cy="4494"/>
            </a:xfrm>
            <a:custGeom>
              <a:avLst/>
              <a:gdLst/>
              <a:ahLst/>
              <a:cxnLst/>
              <a:rect l="l" t="t" r="r" b="b"/>
              <a:pathLst>
                <a:path w="46" h="42" extrusionOk="0">
                  <a:moveTo>
                    <a:pt x="22" y="0"/>
                  </a:moveTo>
                  <a:cubicBezTo>
                    <a:pt x="16" y="0"/>
                    <a:pt x="11" y="2"/>
                    <a:pt x="6" y="5"/>
                  </a:cubicBezTo>
                  <a:cubicBezTo>
                    <a:pt x="1" y="16"/>
                    <a:pt x="1" y="30"/>
                    <a:pt x="6" y="35"/>
                  </a:cubicBezTo>
                  <a:cubicBezTo>
                    <a:pt x="12" y="39"/>
                    <a:pt x="18" y="42"/>
                    <a:pt x="24" y="42"/>
                  </a:cubicBezTo>
                  <a:cubicBezTo>
                    <a:pt x="30" y="42"/>
                    <a:pt x="36" y="39"/>
                    <a:pt x="40" y="35"/>
                  </a:cubicBezTo>
                  <a:cubicBezTo>
                    <a:pt x="45" y="30"/>
                    <a:pt x="45" y="16"/>
                    <a:pt x="40" y="5"/>
                  </a:cubicBezTo>
                  <a:cubicBezTo>
                    <a:pt x="34" y="2"/>
                    <a:pt x="28" y="0"/>
                    <a:pt x="2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2" name="Google Shape;5875;p51">
              <a:extLst>
                <a:ext uri="{FF2B5EF4-FFF2-40B4-BE49-F238E27FC236}">
                  <a16:creationId xmlns:a16="http://schemas.microsoft.com/office/drawing/2014/main" id="{32E38133-1FD7-CB80-497D-5BB2C04686C1}"/>
                </a:ext>
              </a:extLst>
            </p:cNvPr>
            <p:cNvSpPr/>
            <p:nvPr/>
          </p:nvSpPr>
          <p:spPr>
            <a:xfrm>
              <a:off x="659449" y="3483823"/>
              <a:ext cx="1926" cy="1712"/>
            </a:xfrm>
            <a:custGeom>
              <a:avLst/>
              <a:gdLst/>
              <a:ahLst/>
              <a:cxnLst/>
              <a:rect l="l" t="t" r="r" b="b"/>
              <a:pathLst>
                <a:path w="18" h="16" extrusionOk="0">
                  <a:moveTo>
                    <a:pt x="9" y="1"/>
                  </a:moveTo>
                  <a:cubicBezTo>
                    <a:pt x="7" y="1"/>
                    <a:pt x="5" y="1"/>
                    <a:pt x="4" y="3"/>
                  </a:cubicBezTo>
                  <a:cubicBezTo>
                    <a:pt x="1" y="6"/>
                    <a:pt x="1" y="11"/>
                    <a:pt x="4" y="14"/>
                  </a:cubicBezTo>
                  <a:cubicBezTo>
                    <a:pt x="5" y="15"/>
                    <a:pt x="7" y="16"/>
                    <a:pt x="9" y="16"/>
                  </a:cubicBezTo>
                  <a:cubicBezTo>
                    <a:pt x="11" y="16"/>
                    <a:pt x="13" y="15"/>
                    <a:pt x="15" y="14"/>
                  </a:cubicBezTo>
                  <a:cubicBezTo>
                    <a:pt x="17" y="11"/>
                    <a:pt x="17" y="6"/>
                    <a:pt x="15" y="3"/>
                  </a:cubicBezTo>
                  <a:cubicBezTo>
                    <a:pt x="13" y="1"/>
                    <a:pt x="11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3" name="Google Shape;5876;p51">
              <a:extLst>
                <a:ext uri="{FF2B5EF4-FFF2-40B4-BE49-F238E27FC236}">
                  <a16:creationId xmlns:a16="http://schemas.microsoft.com/office/drawing/2014/main" id="{7A98888F-BD32-0C17-B6FA-84533B7119B0}"/>
                </a:ext>
              </a:extLst>
            </p:cNvPr>
            <p:cNvSpPr/>
            <p:nvPr/>
          </p:nvSpPr>
          <p:spPr>
            <a:xfrm>
              <a:off x="625099" y="3515391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1"/>
                  </a:moveTo>
                  <a:cubicBezTo>
                    <a:pt x="9" y="1"/>
                    <a:pt x="1" y="9"/>
                    <a:pt x="1" y="20"/>
                  </a:cubicBezTo>
                  <a:cubicBezTo>
                    <a:pt x="1" y="34"/>
                    <a:pt x="9" y="43"/>
                    <a:pt x="20" y="43"/>
                  </a:cubicBezTo>
                  <a:cubicBezTo>
                    <a:pt x="32" y="43"/>
                    <a:pt x="43" y="34"/>
                    <a:pt x="43" y="20"/>
                  </a:cubicBezTo>
                  <a:cubicBezTo>
                    <a:pt x="43" y="9"/>
                    <a:pt x="32" y="1"/>
                    <a:pt x="20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4" name="Google Shape;5877;p51">
              <a:extLst>
                <a:ext uri="{FF2B5EF4-FFF2-40B4-BE49-F238E27FC236}">
                  <a16:creationId xmlns:a16="http://schemas.microsoft.com/office/drawing/2014/main" id="{F8753FD9-27D7-B6E5-A100-07FDDC105024}"/>
                </a:ext>
              </a:extLst>
            </p:cNvPr>
            <p:cNvSpPr/>
            <p:nvPr/>
          </p:nvSpPr>
          <p:spPr>
            <a:xfrm>
              <a:off x="626598" y="3516996"/>
              <a:ext cx="1605" cy="1712"/>
            </a:xfrm>
            <a:custGeom>
              <a:avLst/>
              <a:gdLst/>
              <a:ahLst/>
              <a:cxnLst/>
              <a:rect l="l" t="t" r="r" b="b"/>
              <a:pathLst>
                <a:path w="15" h="16" extrusionOk="0">
                  <a:moveTo>
                    <a:pt x="9" y="0"/>
                  </a:moveTo>
                  <a:cubicBezTo>
                    <a:pt x="7" y="0"/>
                    <a:pt x="5" y="1"/>
                    <a:pt x="4" y="2"/>
                  </a:cubicBezTo>
                  <a:cubicBezTo>
                    <a:pt x="1" y="8"/>
                    <a:pt x="1" y="11"/>
                    <a:pt x="4" y="14"/>
                  </a:cubicBezTo>
                  <a:cubicBezTo>
                    <a:pt x="5" y="15"/>
                    <a:pt x="7" y="16"/>
                    <a:pt x="9" y="16"/>
                  </a:cubicBezTo>
                  <a:cubicBezTo>
                    <a:pt x="11" y="16"/>
                    <a:pt x="13" y="15"/>
                    <a:pt x="15" y="14"/>
                  </a:cubicBezTo>
                  <a:lnTo>
                    <a:pt x="15" y="2"/>
                  </a:lnTo>
                  <a:cubicBezTo>
                    <a:pt x="13" y="1"/>
                    <a:pt x="11" y="0"/>
                    <a:pt x="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5" name="Google Shape;5878;p51">
              <a:extLst>
                <a:ext uri="{FF2B5EF4-FFF2-40B4-BE49-F238E27FC236}">
                  <a16:creationId xmlns:a16="http://schemas.microsoft.com/office/drawing/2014/main" id="{A114A4CF-2B78-FE5B-4F02-6A3EFBD543DB}"/>
                </a:ext>
              </a:extLst>
            </p:cNvPr>
            <p:cNvSpPr/>
            <p:nvPr/>
          </p:nvSpPr>
          <p:spPr>
            <a:xfrm>
              <a:off x="627561" y="3485214"/>
              <a:ext cx="31995" cy="32424"/>
            </a:xfrm>
            <a:custGeom>
              <a:avLst/>
              <a:gdLst/>
              <a:ahLst/>
              <a:cxnLst/>
              <a:rect l="l" t="t" r="r" b="b"/>
              <a:pathLst>
                <a:path w="299" h="303" extrusionOk="0">
                  <a:moveTo>
                    <a:pt x="11" y="1"/>
                  </a:moveTo>
                  <a:lnTo>
                    <a:pt x="0" y="12"/>
                  </a:lnTo>
                  <a:lnTo>
                    <a:pt x="288" y="302"/>
                  </a:lnTo>
                  <a:lnTo>
                    <a:pt x="299" y="288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6" name="Google Shape;5879;p51">
              <a:extLst>
                <a:ext uri="{FF2B5EF4-FFF2-40B4-BE49-F238E27FC236}">
                  <a16:creationId xmlns:a16="http://schemas.microsoft.com/office/drawing/2014/main" id="{EBC93DDA-8749-DD7E-876F-2DB8EE2AE51A}"/>
                </a:ext>
              </a:extLst>
            </p:cNvPr>
            <p:cNvSpPr/>
            <p:nvPr/>
          </p:nvSpPr>
          <p:spPr>
            <a:xfrm>
              <a:off x="657951" y="3515605"/>
              <a:ext cx="4922" cy="4494"/>
            </a:xfrm>
            <a:custGeom>
              <a:avLst/>
              <a:gdLst/>
              <a:ahLst/>
              <a:cxnLst/>
              <a:rect l="l" t="t" r="r" b="b"/>
              <a:pathLst>
                <a:path w="46" h="42" extrusionOk="0">
                  <a:moveTo>
                    <a:pt x="22" y="1"/>
                  </a:moveTo>
                  <a:cubicBezTo>
                    <a:pt x="16" y="1"/>
                    <a:pt x="11" y="3"/>
                    <a:pt x="6" y="7"/>
                  </a:cubicBezTo>
                  <a:cubicBezTo>
                    <a:pt x="1" y="15"/>
                    <a:pt x="1" y="29"/>
                    <a:pt x="6" y="38"/>
                  </a:cubicBezTo>
                  <a:cubicBezTo>
                    <a:pt x="12" y="41"/>
                    <a:pt x="18" y="42"/>
                    <a:pt x="24" y="42"/>
                  </a:cubicBezTo>
                  <a:cubicBezTo>
                    <a:pt x="30" y="42"/>
                    <a:pt x="36" y="41"/>
                    <a:pt x="40" y="38"/>
                  </a:cubicBezTo>
                  <a:cubicBezTo>
                    <a:pt x="45" y="27"/>
                    <a:pt x="45" y="13"/>
                    <a:pt x="40" y="7"/>
                  </a:cubicBezTo>
                  <a:cubicBezTo>
                    <a:pt x="34" y="3"/>
                    <a:pt x="28" y="1"/>
                    <a:pt x="22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7" name="Google Shape;5880;p51">
              <a:extLst>
                <a:ext uri="{FF2B5EF4-FFF2-40B4-BE49-F238E27FC236}">
                  <a16:creationId xmlns:a16="http://schemas.microsoft.com/office/drawing/2014/main" id="{64C74353-B56A-1E1E-76C8-40AE976E7585}"/>
                </a:ext>
              </a:extLst>
            </p:cNvPr>
            <p:cNvSpPr/>
            <p:nvPr/>
          </p:nvSpPr>
          <p:spPr>
            <a:xfrm>
              <a:off x="659449" y="3516996"/>
              <a:ext cx="1926" cy="1712"/>
            </a:xfrm>
            <a:custGeom>
              <a:avLst/>
              <a:gdLst/>
              <a:ahLst/>
              <a:cxnLst/>
              <a:rect l="l" t="t" r="r" b="b"/>
              <a:pathLst>
                <a:path w="18" h="16" extrusionOk="0">
                  <a:moveTo>
                    <a:pt x="9" y="0"/>
                  </a:moveTo>
                  <a:cubicBezTo>
                    <a:pt x="7" y="0"/>
                    <a:pt x="5" y="1"/>
                    <a:pt x="4" y="2"/>
                  </a:cubicBezTo>
                  <a:cubicBezTo>
                    <a:pt x="1" y="8"/>
                    <a:pt x="1" y="11"/>
                    <a:pt x="4" y="14"/>
                  </a:cubicBezTo>
                  <a:cubicBezTo>
                    <a:pt x="5" y="15"/>
                    <a:pt x="7" y="16"/>
                    <a:pt x="9" y="16"/>
                  </a:cubicBezTo>
                  <a:cubicBezTo>
                    <a:pt x="11" y="16"/>
                    <a:pt x="13" y="15"/>
                    <a:pt x="15" y="14"/>
                  </a:cubicBezTo>
                  <a:cubicBezTo>
                    <a:pt x="17" y="11"/>
                    <a:pt x="17" y="8"/>
                    <a:pt x="15" y="2"/>
                  </a:cubicBezTo>
                  <a:cubicBezTo>
                    <a:pt x="13" y="1"/>
                    <a:pt x="11" y="0"/>
                    <a:pt x="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8" name="Google Shape;5881;p51">
              <a:extLst>
                <a:ext uri="{FF2B5EF4-FFF2-40B4-BE49-F238E27FC236}">
                  <a16:creationId xmlns:a16="http://schemas.microsoft.com/office/drawing/2014/main" id="{2855D104-4CB9-622C-5789-AB78EFE395E4}"/>
                </a:ext>
              </a:extLst>
            </p:cNvPr>
            <p:cNvSpPr/>
            <p:nvPr/>
          </p:nvSpPr>
          <p:spPr>
            <a:xfrm>
              <a:off x="625099" y="3482539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1"/>
                  </a:moveTo>
                  <a:cubicBezTo>
                    <a:pt x="9" y="1"/>
                    <a:pt x="1" y="9"/>
                    <a:pt x="1" y="23"/>
                  </a:cubicBezTo>
                  <a:cubicBezTo>
                    <a:pt x="1" y="34"/>
                    <a:pt x="9" y="43"/>
                    <a:pt x="20" y="43"/>
                  </a:cubicBezTo>
                  <a:cubicBezTo>
                    <a:pt x="32" y="43"/>
                    <a:pt x="43" y="34"/>
                    <a:pt x="43" y="23"/>
                  </a:cubicBezTo>
                  <a:cubicBezTo>
                    <a:pt x="43" y="9"/>
                    <a:pt x="32" y="1"/>
                    <a:pt x="20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9" name="Google Shape;5882;p51">
              <a:extLst>
                <a:ext uri="{FF2B5EF4-FFF2-40B4-BE49-F238E27FC236}">
                  <a16:creationId xmlns:a16="http://schemas.microsoft.com/office/drawing/2014/main" id="{E2A65A2A-2BD2-A33D-2039-2D97A851C302}"/>
                </a:ext>
              </a:extLst>
            </p:cNvPr>
            <p:cNvSpPr/>
            <p:nvPr/>
          </p:nvSpPr>
          <p:spPr>
            <a:xfrm>
              <a:off x="626384" y="3483823"/>
              <a:ext cx="1819" cy="1712"/>
            </a:xfrm>
            <a:custGeom>
              <a:avLst/>
              <a:gdLst/>
              <a:ahLst/>
              <a:cxnLst/>
              <a:rect l="l" t="t" r="r" b="b"/>
              <a:pathLst>
                <a:path w="17" h="16" extrusionOk="0">
                  <a:moveTo>
                    <a:pt x="7" y="1"/>
                  </a:moveTo>
                  <a:cubicBezTo>
                    <a:pt x="6" y="1"/>
                    <a:pt x="4" y="1"/>
                    <a:pt x="3" y="3"/>
                  </a:cubicBezTo>
                  <a:cubicBezTo>
                    <a:pt x="0" y="6"/>
                    <a:pt x="0" y="11"/>
                    <a:pt x="3" y="14"/>
                  </a:cubicBezTo>
                  <a:cubicBezTo>
                    <a:pt x="4" y="15"/>
                    <a:pt x="7" y="16"/>
                    <a:pt x="9" y="16"/>
                  </a:cubicBezTo>
                  <a:cubicBezTo>
                    <a:pt x="11" y="16"/>
                    <a:pt x="13" y="15"/>
                    <a:pt x="11" y="14"/>
                  </a:cubicBezTo>
                  <a:cubicBezTo>
                    <a:pt x="17" y="11"/>
                    <a:pt x="17" y="6"/>
                    <a:pt x="11" y="3"/>
                  </a:cubicBezTo>
                  <a:cubicBezTo>
                    <a:pt x="10" y="1"/>
                    <a:pt x="8" y="1"/>
                    <a:pt x="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0" name="Google Shape;5883;p51">
              <a:extLst>
                <a:ext uri="{FF2B5EF4-FFF2-40B4-BE49-F238E27FC236}">
                  <a16:creationId xmlns:a16="http://schemas.microsoft.com/office/drawing/2014/main" id="{1718537F-A483-32F6-0D0F-19718C8D4965}"/>
                </a:ext>
              </a:extLst>
            </p:cNvPr>
            <p:cNvSpPr/>
            <p:nvPr/>
          </p:nvSpPr>
          <p:spPr>
            <a:xfrm>
              <a:off x="638904" y="3496022"/>
              <a:ext cx="9952" cy="9631"/>
            </a:xfrm>
            <a:custGeom>
              <a:avLst/>
              <a:gdLst/>
              <a:ahLst/>
              <a:cxnLst/>
              <a:rect l="l" t="t" r="r" b="b"/>
              <a:pathLst>
                <a:path w="93" h="90" extrusionOk="0">
                  <a:moveTo>
                    <a:pt x="45" y="0"/>
                  </a:moveTo>
                  <a:cubicBezTo>
                    <a:pt x="20" y="0"/>
                    <a:pt x="0" y="20"/>
                    <a:pt x="0" y="45"/>
                  </a:cubicBezTo>
                  <a:cubicBezTo>
                    <a:pt x="0" y="70"/>
                    <a:pt x="20" y="90"/>
                    <a:pt x="45" y="90"/>
                  </a:cubicBezTo>
                  <a:cubicBezTo>
                    <a:pt x="70" y="90"/>
                    <a:pt x="92" y="70"/>
                    <a:pt x="92" y="45"/>
                  </a:cubicBezTo>
                  <a:cubicBezTo>
                    <a:pt x="92" y="20"/>
                    <a:pt x="70" y="0"/>
                    <a:pt x="45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1" name="Google Shape;5884;p51">
              <a:extLst>
                <a:ext uri="{FF2B5EF4-FFF2-40B4-BE49-F238E27FC236}">
                  <a16:creationId xmlns:a16="http://schemas.microsoft.com/office/drawing/2014/main" id="{5C49BA5F-FAD4-88D4-AA41-63E0097F5332}"/>
                </a:ext>
              </a:extLst>
            </p:cNvPr>
            <p:cNvSpPr/>
            <p:nvPr/>
          </p:nvSpPr>
          <p:spPr>
            <a:xfrm>
              <a:off x="636228" y="3212979"/>
              <a:ext cx="132903" cy="114929"/>
            </a:xfrm>
            <a:custGeom>
              <a:avLst/>
              <a:gdLst/>
              <a:ahLst/>
              <a:cxnLst/>
              <a:rect l="l" t="t" r="r" b="b"/>
              <a:pathLst>
                <a:path w="1242" h="1074" extrusionOk="0">
                  <a:moveTo>
                    <a:pt x="621" y="1"/>
                  </a:moveTo>
                  <a:cubicBezTo>
                    <a:pt x="536" y="1"/>
                    <a:pt x="452" y="45"/>
                    <a:pt x="410" y="135"/>
                  </a:cubicBezTo>
                  <a:lnTo>
                    <a:pt x="368" y="218"/>
                  </a:lnTo>
                  <a:lnTo>
                    <a:pt x="276" y="232"/>
                  </a:lnTo>
                  <a:cubicBezTo>
                    <a:pt x="81" y="260"/>
                    <a:pt x="0" y="500"/>
                    <a:pt x="145" y="639"/>
                  </a:cubicBezTo>
                  <a:lnTo>
                    <a:pt x="209" y="704"/>
                  </a:lnTo>
                  <a:lnTo>
                    <a:pt x="195" y="793"/>
                  </a:lnTo>
                  <a:cubicBezTo>
                    <a:pt x="169" y="947"/>
                    <a:pt x="292" y="1072"/>
                    <a:pt x="431" y="1072"/>
                  </a:cubicBezTo>
                  <a:cubicBezTo>
                    <a:pt x="467" y="1072"/>
                    <a:pt x="505" y="1063"/>
                    <a:pt x="541" y="1044"/>
                  </a:cubicBezTo>
                  <a:lnTo>
                    <a:pt x="622" y="1002"/>
                  </a:lnTo>
                  <a:lnTo>
                    <a:pt x="703" y="1044"/>
                  </a:lnTo>
                  <a:cubicBezTo>
                    <a:pt x="740" y="1064"/>
                    <a:pt x="778" y="1073"/>
                    <a:pt x="815" y="1073"/>
                  </a:cubicBezTo>
                  <a:cubicBezTo>
                    <a:pt x="953" y="1073"/>
                    <a:pt x="1075" y="947"/>
                    <a:pt x="1046" y="793"/>
                  </a:cubicBezTo>
                  <a:lnTo>
                    <a:pt x="1032" y="704"/>
                  </a:lnTo>
                  <a:lnTo>
                    <a:pt x="1099" y="639"/>
                  </a:lnTo>
                  <a:cubicBezTo>
                    <a:pt x="1242" y="503"/>
                    <a:pt x="1163" y="260"/>
                    <a:pt x="968" y="232"/>
                  </a:cubicBezTo>
                  <a:lnTo>
                    <a:pt x="876" y="218"/>
                  </a:lnTo>
                  <a:lnTo>
                    <a:pt x="834" y="135"/>
                  </a:lnTo>
                  <a:cubicBezTo>
                    <a:pt x="791" y="45"/>
                    <a:pt x="706" y="1"/>
                    <a:pt x="6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2" name="Google Shape;5885;p51">
              <a:extLst>
                <a:ext uri="{FF2B5EF4-FFF2-40B4-BE49-F238E27FC236}">
                  <a16:creationId xmlns:a16="http://schemas.microsoft.com/office/drawing/2014/main" id="{FD73685F-9F76-7713-D026-841EABE6EFCA}"/>
                </a:ext>
              </a:extLst>
            </p:cNvPr>
            <p:cNvSpPr/>
            <p:nvPr/>
          </p:nvSpPr>
          <p:spPr>
            <a:xfrm>
              <a:off x="645752" y="3221540"/>
              <a:ext cx="113535" cy="97807"/>
            </a:xfrm>
            <a:custGeom>
              <a:avLst/>
              <a:gdLst/>
              <a:ahLst/>
              <a:cxnLst/>
              <a:rect l="l" t="t" r="r" b="b"/>
              <a:pathLst>
                <a:path w="1061" h="914" extrusionOk="0">
                  <a:moveTo>
                    <a:pt x="532" y="0"/>
                  </a:moveTo>
                  <a:cubicBezTo>
                    <a:pt x="459" y="0"/>
                    <a:pt x="384" y="38"/>
                    <a:pt x="344" y="113"/>
                  </a:cubicBezTo>
                  <a:lnTo>
                    <a:pt x="310" y="183"/>
                  </a:lnTo>
                  <a:lnTo>
                    <a:pt x="232" y="194"/>
                  </a:lnTo>
                  <a:cubicBezTo>
                    <a:pt x="70" y="219"/>
                    <a:pt x="0" y="426"/>
                    <a:pt x="120" y="543"/>
                  </a:cubicBezTo>
                  <a:lnTo>
                    <a:pt x="176" y="596"/>
                  </a:lnTo>
                  <a:lnTo>
                    <a:pt x="162" y="671"/>
                  </a:lnTo>
                  <a:cubicBezTo>
                    <a:pt x="140" y="803"/>
                    <a:pt x="246" y="913"/>
                    <a:pt x="365" y="913"/>
                  </a:cubicBezTo>
                  <a:cubicBezTo>
                    <a:pt x="397" y="913"/>
                    <a:pt x="429" y="906"/>
                    <a:pt x="461" y="889"/>
                  </a:cubicBezTo>
                  <a:lnTo>
                    <a:pt x="530" y="850"/>
                  </a:lnTo>
                  <a:lnTo>
                    <a:pt x="600" y="889"/>
                  </a:lnTo>
                  <a:cubicBezTo>
                    <a:pt x="630" y="904"/>
                    <a:pt x="662" y="911"/>
                    <a:pt x="692" y="911"/>
                  </a:cubicBezTo>
                  <a:cubicBezTo>
                    <a:pt x="811" y="911"/>
                    <a:pt x="918" y="804"/>
                    <a:pt x="896" y="671"/>
                  </a:cubicBezTo>
                  <a:lnTo>
                    <a:pt x="882" y="596"/>
                  </a:lnTo>
                  <a:lnTo>
                    <a:pt x="938" y="543"/>
                  </a:lnTo>
                  <a:cubicBezTo>
                    <a:pt x="1061" y="426"/>
                    <a:pt x="994" y="219"/>
                    <a:pt x="826" y="194"/>
                  </a:cubicBezTo>
                  <a:lnTo>
                    <a:pt x="748" y="183"/>
                  </a:lnTo>
                  <a:lnTo>
                    <a:pt x="715" y="113"/>
                  </a:lnTo>
                  <a:cubicBezTo>
                    <a:pt x="678" y="38"/>
                    <a:pt x="606" y="0"/>
                    <a:pt x="5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3" name="Google Shape;5886;p51">
              <a:extLst>
                <a:ext uri="{FF2B5EF4-FFF2-40B4-BE49-F238E27FC236}">
                  <a16:creationId xmlns:a16="http://schemas.microsoft.com/office/drawing/2014/main" id="{25F0146A-4027-C76D-9616-782FF1C1B64A}"/>
                </a:ext>
              </a:extLst>
            </p:cNvPr>
            <p:cNvSpPr/>
            <p:nvPr/>
          </p:nvSpPr>
          <p:spPr>
            <a:xfrm>
              <a:off x="646073" y="3229672"/>
              <a:ext cx="104225" cy="93634"/>
            </a:xfrm>
            <a:custGeom>
              <a:avLst/>
              <a:gdLst/>
              <a:ahLst/>
              <a:cxnLst/>
              <a:rect l="l" t="t" r="r" b="b"/>
              <a:pathLst>
                <a:path w="974" h="875" extrusionOk="0">
                  <a:moveTo>
                    <a:pt x="476" y="481"/>
                  </a:moveTo>
                  <a:lnTo>
                    <a:pt x="476" y="481"/>
                  </a:lnTo>
                  <a:cubicBezTo>
                    <a:pt x="448" y="489"/>
                    <a:pt x="418" y="500"/>
                    <a:pt x="387" y="514"/>
                  </a:cubicBezTo>
                  <a:lnTo>
                    <a:pt x="387" y="514"/>
                  </a:lnTo>
                  <a:cubicBezTo>
                    <a:pt x="387" y="519"/>
                    <a:pt x="389" y="523"/>
                    <a:pt x="395" y="523"/>
                  </a:cubicBezTo>
                  <a:cubicBezTo>
                    <a:pt x="395" y="523"/>
                    <a:pt x="396" y="523"/>
                    <a:pt x="396" y="523"/>
                  </a:cubicBezTo>
                  <a:cubicBezTo>
                    <a:pt x="430" y="520"/>
                    <a:pt x="458" y="506"/>
                    <a:pt x="474" y="483"/>
                  </a:cubicBezTo>
                  <a:cubicBezTo>
                    <a:pt x="475" y="483"/>
                    <a:pt x="476" y="482"/>
                    <a:pt x="476" y="481"/>
                  </a:cubicBezTo>
                  <a:close/>
                  <a:moveTo>
                    <a:pt x="0" y="411"/>
                  </a:moveTo>
                  <a:lnTo>
                    <a:pt x="0" y="411"/>
                  </a:lnTo>
                  <a:cubicBezTo>
                    <a:pt x="11" y="436"/>
                    <a:pt x="28" y="458"/>
                    <a:pt x="53" y="481"/>
                  </a:cubicBezTo>
                  <a:lnTo>
                    <a:pt x="117" y="545"/>
                  </a:lnTo>
                  <a:lnTo>
                    <a:pt x="103" y="634"/>
                  </a:lnTo>
                  <a:lnTo>
                    <a:pt x="103" y="656"/>
                  </a:lnTo>
                  <a:cubicBezTo>
                    <a:pt x="192" y="621"/>
                    <a:pt x="293" y="556"/>
                    <a:pt x="387" y="514"/>
                  </a:cubicBezTo>
                  <a:lnTo>
                    <a:pt x="387" y="514"/>
                  </a:lnTo>
                  <a:cubicBezTo>
                    <a:pt x="387" y="497"/>
                    <a:pt x="406" y="463"/>
                    <a:pt x="392" y="463"/>
                  </a:cubicBezTo>
                  <a:cubicBezTo>
                    <a:pt x="391" y="463"/>
                    <a:pt x="390" y="463"/>
                    <a:pt x="388" y="464"/>
                  </a:cubicBezTo>
                  <a:cubicBezTo>
                    <a:pt x="311" y="487"/>
                    <a:pt x="265" y="505"/>
                    <a:pt x="218" y="505"/>
                  </a:cubicBezTo>
                  <a:cubicBezTo>
                    <a:pt x="163" y="505"/>
                    <a:pt x="107" y="480"/>
                    <a:pt x="0" y="411"/>
                  </a:cubicBezTo>
                  <a:close/>
                  <a:moveTo>
                    <a:pt x="756" y="1"/>
                  </a:moveTo>
                  <a:cubicBezTo>
                    <a:pt x="734" y="107"/>
                    <a:pt x="703" y="213"/>
                    <a:pt x="659" y="313"/>
                  </a:cubicBezTo>
                  <a:cubicBezTo>
                    <a:pt x="645" y="341"/>
                    <a:pt x="631" y="372"/>
                    <a:pt x="600" y="380"/>
                  </a:cubicBezTo>
                  <a:cubicBezTo>
                    <a:pt x="594" y="382"/>
                    <a:pt x="589" y="382"/>
                    <a:pt x="583" y="382"/>
                  </a:cubicBezTo>
                  <a:cubicBezTo>
                    <a:pt x="567" y="382"/>
                    <a:pt x="550" y="376"/>
                    <a:pt x="533" y="364"/>
                  </a:cubicBezTo>
                  <a:cubicBezTo>
                    <a:pt x="516" y="350"/>
                    <a:pt x="502" y="327"/>
                    <a:pt x="488" y="311"/>
                  </a:cubicBezTo>
                  <a:cubicBezTo>
                    <a:pt x="424" y="213"/>
                    <a:pt x="360" y="112"/>
                    <a:pt x="299" y="9"/>
                  </a:cubicBezTo>
                  <a:lnTo>
                    <a:pt x="276" y="62"/>
                  </a:lnTo>
                  <a:lnTo>
                    <a:pt x="226" y="68"/>
                  </a:lnTo>
                  <a:cubicBezTo>
                    <a:pt x="332" y="135"/>
                    <a:pt x="419" y="218"/>
                    <a:pt x="472" y="327"/>
                  </a:cubicBezTo>
                  <a:cubicBezTo>
                    <a:pt x="494" y="374"/>
                    <a:pt x="507" y="436"/>
                    <a:pt x="476" y="481"/>
                  </a:cubicBezTo>
                  <a:lnTo>
                    <a:pt x="476" y="481"/>
                  </a:lnTo>
                  <a:cubicBezTo>
                    <a:pt x="477" y="481"/>
                    <a:pt x="477" y="481"/>
                    <a:pt x="477" y="481"/>
                  </a:cubicBezTo>
                  <a:cubicBezTo>
                    <a:pt x="478" y="481"/>
                    <a:pt x="478" y="481"/>
                    <a:pt x="478" y="481"/>
                  </a:cubicBezTo>
                  <a:cubicBezTo>
                    <a:pt x="491" y="481"/>
                    <a:pt x="486" y="534"/>
                    <a:pt x="494" y="545"/>
                  </a:cubicBezTo>
                  <a:cubicBezTo>
                    <a:pt x="502" y="550"/>
                    <a:pt x="505" y="562"/>
                    <a:pt x="508" y="573"/>
                  </a:cubicBezTo>
                  <a:cubicBezTo>
                    <a:pt x="516" y="617"/>
                    <a:pt x="514" y="670"/>
                    <a:pt x="505" y="715"/>
                  </a:cubicBezTo>
                  <a:cubicBezTo>
                    <a:pt x="500" y="768"/>
                    <a:pt x="488" y="824"/>
                    <a:pt x="477" y="874"/>
                  </a:cubicBezTo>
                  <a:lnTo>
                    <a:pt x="533" y="843"/>
                  </a:lnTo>
                  <a:lnTo>
                    <a:pt x="575" y="866"/>
                  </a:lnTo>
                  <a:cubicBezTo>
                    <a:pt x="569" y="818"/>
                    <a:pt x="564" y="774"/>
                    <a:pt x="561" y="729"/>
                  </a:cubicBezTo>
                  <a:cubicBezTo>
                    <a:pt x="558" y="656"/>
                    <a:pt x="561" y="576"/>
                    <a:pt x="603" y="517"/>
                  </a:cubicBezTo>
                  <a:lnTo>
                    <a:pt x="614" y="506"/>
                  </a:lnTo>
                  <a:cubicBezTo>
                    <a:pt x="620" y="503"/>
                    <a:pt x="628" y="503"/>
                    <a:pt x="633" y="503"/>
                  </a:cubicBezTo>
                  <a:cubicBezTo>
                    <a:pt x="742" y="503"/>
                    <a:pt x="843" y="545"/>
                    <a:pt x="952" y="567"/>
                  </a:cubicBezTo>
                  <a:lnTo>
                    <a:pt x="949" y="545"/>
                  </a:lnTo>
                  <a:lnTo>
                    <a:pt x="974" y="514"/>
                  </a:lnTo>
                  <a:cubicBezTo>
                    <a:pt x="935" y="514"/>
                    <a:pt x="896" y="511"/>
                    <a:pt x="862" y="509"/>
                  </a:cubicBezTo>
                  <a:cubicBezTo>
                    <a:pt x="823" y="503"/>
                    <a:pt x="784" y="495"/>
                    <a:pt x="748" y="483"/>
                  </a:cubicBezTo>
                  <a:cubicBezTo>
                    <a:pt x="726" y="478"/>
                    <a:pt x="700" y="467"/>
                    <a:pt x="684" y="453"/>
                  </a:cubicBezTo>
                  <a:cubicBezTo>
                    <a:pt x="661" y="439"/>
                    <a:pt x="647" y="414"/>
                    <a:pt x="647" y="386"/>
                  </a:cubicBezTo>
                  <a:cubicBezTo>
                    <a:pt x="647" y="358"/>
                    <a:pt x="661" y="338"/>
                    <a:pt x="675" y="316"/>
                  </a:cubicBezTo>
                  <a:cubicBezTo>
                    <a:pt x="728" y="232"/>
                    <a:pt x="784" y="154"/>
                    <a:pt x="840" y="71"/>
                  </a:cubicBezTo>
                  <a:lnTo>
                    <a:pt x="787" y="62"/>
                  </a:lnTo>
                  <a:lnTo>
                    <a:pt x="756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4" name="Google Shape;5887;p51">
              <a:extLst>
                <a:ext uri="{FF2B5EF4-FFF2-40B4-BE49-F238E27FC236}">
                  <a16:creationId xmlns:a16="http://schemas.microsoft.com/office/drawing/2014/main" id="{D6054BC0-84ED-4331-4BB9-2E1046E1E32A}"/>
                </a:ext>
              </a:extLst>
            </p:cNvPr>
            <p:cNvSpPr/>
            <p:nvPr/>
          </p:nvSpPr>
          <p:spPr>
            <a:xfrm>
              <a:off x="680637" y="3249148"/>
              <a:ext cx="43445" cy="43339"/>
            </a:xfrm>
            <a:custGeom>
              <a:avLst/>
              <a:gdLst/>
              <a:ahLst/>
              <a:cxnLst/>
              <a:rect l="l" t="t" r="r" b="b"/>
              <a:pathLst>
                <a:path w="406" h="405" extrusionOk="0">
                  <a:moveTo>
                    <a:pt x="204" y="0"/>
                  </a:moveTo>
                  <a:cubicBezTo>
                    <a:pt x="93" y="0"/>
                    <a:pt x="1" y="89"/>
                    <a:pt x="1" y="201"/>
                  </a:cubicBezTo>
                  <a:cubicBezTo>
                    <a:pt x="1" y="313"/>
                    <a:pt x="93" y="405"/>
                    <a:pt x="204" y="405"/>
                  </a:cubicBezTo>
                  <a:cubicBezTo>
                    <a:pt x="316" y="405"/>
                    <a:pt x="405" y="313"/>
                    <a:pt x="405" y="201"/>
                  </a:cubicBezTo>
                  <a:cubicBezTo>
                    <a:pt x="405" y="89"/>
                    <a:pt x="316" y="0"/>
                    <a:pt x="2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5" name="Google Shape;5888;p51">
              <a:extLst>
                <a:ext uri="{FF2B5EF4-FFF2-40B4-BE49-F238E27FC236}">
                  <a16:creationId xmlns:a16="http://schemas.microsoft.com/office/drawing/2014/main" id="{937B5998-5B0A-1C2C-ECA2-CF4D1B218866}"/>
                </a:ext>
              </a:extLst>
            </p:cNvPr>
            <p:cNvSpPr/>
            <p:nvPr/>
          </p:nvSpPr>
          <p:spPr>
            <a:xfrm>
              <a:off x="684811" y="3255783"/>
              <a:ext cx="34777" cy="29535"/>
            </a:xfrm>
            <a:custGeom>
              <a:avLst/>
              <a:gdLst/>
              <a:ahLst/>
              <a:cxnLst/>
              <a:rect l="l" t="t" r="r" b="b"/>
              <a:pathLst>
                <a:path w="325" h="276" extrusionOk="0">
                  <a:moveTo>
                    <a:pt x="165" y="0"/>
                  </a:moveTo>
                  <a:cubicBezTo>
                    <a:pt x="142" y="0"/>
                    <a:pt x="118" y="12"/>
                    <a:pt x="104" y="36"/>
                  </a:cubicBezTo>
                  <a:lnTo>
                    <a:pt x="93" y="55"/>
                  </a:lnTo>
                  <a:lnTo>
                    <a:pt x="73" y="58"/>
                  </a:lnTo>
                  <a:cubicBezTo>
                    <a:pt x="20" y="67"/>
                    <a:pt x="1" y="128"/>
                    <a:pt x="37" y="164"/>
                  </a:cubicBezTo>
                  <a:lnTo>
                    <a:pt x="57" y="181"/>
                  </a:lnTo>
                  <a:lnTo>
                    <a:pt x="51" y="203"/>
                  </a:lnTo>
                  <a:cubicBezTo>
                    <a:pt x="47" y="243"/>
                    <a:pt x="78" y="275"/>
                    <a:pt x="114" y="275"/>
                  </a:cubicBezTo>
                  <a:cubicBezTo>
                    <a:pt x="124" y="275"/>
                    <a:pt x="134" y="273"/>
                    <a:pt x="143" y="267"/>
                  </a:cubicBezTo>
                  <a:lnTo>
                    <a:pt x="163" y="259"/>
                  </a:lnTo>
                  <a:lnTo>
                    <a:pt x="185" y="267"/>
                  </a:lnTo>
                  <a:cubicBezTo>
                    <a:pt x="194" y="272"/>
                    <a:pt x="203" y="274"/>
                    <a:pt x="212" y="274"/>
                  </a:cubicBezTo>
                  <a:cubicBezTo>
                    <a:pt x="248" y="274"/>
                    <a:pt x="282" y="241"/>
                    <a:pt x="277" y="203"/>
                  </a:cubicBezTo>
                  <a:lnTo>
                    <a:pt x="271" y="181"/>
                  </a:lnTo>
                  <a:lnTo>
                    <a:pt x="291" y="164"/>
                  </a:lnTo>
                  <a:cubicBezTo>
                    <a:pt x="324" y="128"/>
                    <a:pt x="308" y="67"/>
                    <a:pt x="255" y="58"/>
                  </a:cubicBezTo>
                  <a:lnTo>
                    <a:pt x="232" y="55"/>
                  </a:lnTo>
                  <a:lnTo>
                    <a:pt x="224" y="36"/>
                  </a:lnTo>
                  <a:cubicBezTo>
                    <a:pt x="212" y="12"/>
                    <a:pt x="188" y="0"/>
                    <a:pt x="165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6" name="Google Shape;5889;p51">
              <a:extLst>
                <a:ext uri="{FF2B5EF4-FFF2-40B4-BE49-F238E27FC236}">
                  <a16:creationId xmlns:a16="http://schemas.microsoft.com/office/drawing/2014/main" id="{6128359B-41B9-10AF-D8C2-20F6FDDE9874}"/>
                </a:ext>
              </a:extLst>
            </p:cNvPr>
            <p:cNvSpPr/>
            <p:nvPr/>
          </p:nvSpPr>
          <p:spPr>
            <a:xfrm>
              <a:off x="691124" y="3259528"/>
              <a:ext cx="22472" cy="22579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06" y="1"/>
                  </a:moveTo>
                  <a:cubicBezTo>
                    <a:pt x="45" y="1"/>
                    <a:pt x="0" y="48"/>
                    <a:pt x="0" y="104"/>
                  </a:cubicBezTo>
                  <a:cubicBezTo>
                    <a:pt x="0" y="163"/>
                    <a:pt x="45" y="210"/>
                    <a:pt x="106" y="210"/>
                  </a:cubicBezTo>
                  <a:cubicBezTo>
                    <a:pt x="165" y="210"/>
                    <a:pt x="210" y="160"/>
                    <a:pt x="210" y="104"/>
                  </a:cubicBezTo>
                  <a:cubicBezTo>
                    <a:pt x="210" y="45"/>
                    <a:pt x="165" y="1"/>
                    <a:pt x="106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7" name="Google Shape;5890;p51">
              <a:extLst>
                <a:ext uri="{FF2B5EF4-FFF2-40B4-BE49-F238E27FC236}">
                  <a16:creationId xmlns:a16="http://schemas.microsoft.com/office/drawing/2014/main" id="{1DBEE739-E5C5-1EE1-3116-4A846B641C88}"/>
                </a:ext>
              </a:extLst>
            </p:cNvPr>
            <p:cNvSpPr/>
            <p:nvPr/>
          </p:nvSpPr>
          <p:spPr>
            <a:xfrm>
              <a:off x="701611" y="3237484"/>
              <a:ext cx="2461" cy="66025"/>
            </a:xfrm>
            <a:custGeom>
              <a:avLst/>
              <a:gdLst/>
              <a:ahLst/>
              <a:cxnLst/>
              <a:rect l="l" t="t" r="r" b="b"/>
              <a:pathLst>
                <a:path w="2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22" y="61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8" name="Google Shape;5891;p51">
              <a:extLst>
                <a:ext uri="{FF2B5EF4-FFF2-40B4-BE49-F238E27FC236}">
                  <a16:creationId xmlns:a16="http://schemas.microsoft.com/office/drawing/2014/main" id="{EBE964EF-BF1F-A19B-18CC-1FBD211E01D5}"/>
                </a:ext>
              </a:extLst>
            </p:cNvPr>
            <p:cNvSpPr/>
            <p:nvPr/>
          </p:nvSpPr>
          <p:spPr>
            <a:xfrm>
              <a:off x="699471" y="3231813"/>
              <a:ext cx="6634" cy="6956"/>
            </a:xfrm>
            <a:custGeom>
              <a:avLst/>
              <a:gdLst/>
              <a:ahLst/>
              <a:cxnLst/>
              <a:rect l="l" t="t" r="r" b="b"/>
              <a:pathLst>
                <a:path w="62" h="65" extrusionOk="0">
                  <a:moveTo>
                    <a:pt x="31" y="0"/>
                  </a:moveTo>
                  <a:cubicBezTo>
                    <a:pt x="15" y="0"/>
                    <a:pt x="1" y="14"/>
                    <a:pt x="1" y="31"/>
                  </a:cubicBezTo>
                  <a:cubicBezTo>
                    <a:pt x="1" y="51"/>
                    <a:pt x="15" y="65"/>
                    <a:pt x="31" y="65"/>
                  </a:cubicBezTo>
                  <a:cubicBezTo>
                    <a:pt x="48" y="65"/>
                    <a:pt x="62" y="51"/>
                    <a:pt x="62" y="31"/>
                  </a:cubicBezTo>
                  <a:cubicBezTo>
                    <a:pt x="62" y="14"/>
                    <a:pt x="48" y="0"/>
                    <a:pt x="3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9" name="Google Shape;5892;p51">
              <a:extLst>
                <a:ext uri="{FF2B5EF4-FFF2-40B4-BE49-F238E27FC236}">
                  <a16:creationId xmlns:a16="http://schemas.microsoft.com/office/drawing/2014/main" id="{E09ED1DE-F157-B621-14D3-2076B4A01FCC}"/>
                </a:ext>
              </a:extLst>
            </p:cNvPr>
            <p:cNvSpPr/>
            <p:nvPr/>
          </p:nvSpPr>
          <p:spPr>
            <a:xfrm>
              <a:off x="700969" y="3233632"/>
              <a:ext cx="3103" cy="2996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4" y="0"/>
                  </a:moveTo>
                  <a:cubicBezTo>
                    <a:pt x="6" y="0"/>
                    <a:pt x="1" y="8"/>
                    <a:pt x="1" y="14"/>
                  </a:cubicBezTo>
                  <a:cubicBezTo>
                    <a:pt x="1" y="22"/>
                    <a:pt x="6" y="28"/>
                    <a:pt x="14" y="28"/>
                  </a:cubicBezTo>
                  <a:cubicBezTo>
                    <a:pt x="20" y="28"/>
                    <a:pt x="28" y="22"/>
                    <a:pt x="28" y="14"/>
                  </a:cubicBezTo>
                  <a:cubicBezTo>
                    <a:pt x="28" y="8"/>
                    <a:pt x="23" y="6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0" name="Google Shape;5893;p51">
              <a:extLst>
                <a:ext uri="{FF2B5EF4-FFF2-40B4-BE49-F238E27FC236}">
                  <a16:creationId xmlns:a16="http://schemas.microsoft.com/office/drawing/2014/main" id="{50AA762E-D3DC-1847-E5C5-2B51EC69309D}"/>
                </a:ext>
              </a:extLst>
            </p:cNvPr>
            <p:cNvSpPr/>
            <p:nvPr/>
          </p:nvSpPr>
          <p:spPr>
            <a:xfrm>
              <a:off x="699471" y="3302868"/>
              <a:ext cx="6634" cy="6635"/>
            </a:xfrm>
            <a:custGeom>
              <a:avLst/>
              <a:gdLst/>
              <a:ahLst/>
              <a:cxnLst/>
              <a:rect l="l" t="t" r="r" b="b"/>
              <a:pathLst>
                <a:path w="62" h="62" extrusionOk="0">
                  <a:moveTo>
                    <a:pt x="31" y="0"/>
                  </a:moveTo>
                  <a:cubicBezTo>
                    <a:pt x="15" y="0"/>
                    <a:pt x="1" y="14"/>
                    <a:pt x="1" y="31"/>
                  </a:cubicBezTo>
                  <a:cubicBezTo>
                    <a:pt x="1" y="48"/>
                    <a:pt x="15" y="62"/>
                    <a:pt x="31" y="62"/>
                  </a:cubicBezTo>
                  <a:cubicBezTo>
                    <a:pt x="48" y="62"/>
                    <a:pt x="62" y="48"/>
                    <a:pt x="62" y="31"/>
                  </a:cubicBezTo>
                  <a:cubicBezTo>
                    <a:pt x="62" y="14"/>
                    <a:pt x="48" y="0"/>
                    <a:pt x="3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1" name="Google Shape;5894;p51">
              <a:extLst>
                <a:ext uri="{FF2B5EF4-FFF2-40B4-BE49-F238E27FC236}">
                  <a16:creationId xmlns:a16="http://schemas.microsoft.com/office/drawing/2014/main" id="{CF517C2E-9529-27A2-85D0-F5A07641958F}"/>
                </a:ext>
              </a:extLst>
            </p:cNvPr>
            <p:cNvSpPr/>
            <p:nvPr/>
          </p:nvSpPr>
          <p:spPr>
            <a:xfrm>
              <a:off x="700969" y="3304687"/>
              <a:ext cx="3103" cy="2996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4" y="0"/>
                  </a:moveTo>
                  <a:cubicBezTo>
                    <a:pt x="6" y="0"/>
                    <a:pt x="1" y="6"/>
                    <a:pt x="1" y="14"/>
                  </a:cubicBezTo>
                  <a:cubicBezTo>
                    <a:pt x="1" y="20"/>
                    <a:pt x="6" y="28"/>
                    <a:pt x="14" y="28"/>
                  </a:cubicBezTo>
                  <a:cubicBezTo>
                    <a:pt x="20" y="28"/>
                    <a:pt x="28" y="20"/>
                    <a:pt x="28" y="14"/>
                  </a:cubicBezTo>
                  <a:cubicBezTo>
                    <a:pt x="28" y="6"/>
                    <a:pt x="23" y="3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2" name="Google Shape;5895;p51">
              <a:extLst>
                <a:ext uri="{FF2B5EF4-FFF2-40B4-BE49-F238E27FC236}">
                  <a16:creationId xmlns:a16="http://schemas.microsoft.com/office/drawing/2014/main" id="{2870FD96-811B-F92C-5F7C-2F3AD89EE16D}"/>
                </a:ext>
              </a:extLst>
            </p:cNvPr>
            <p:cNvSpPr/>
            <p:nvPr/>
          </p:nvSpPr>
          <p:spPr>
            <a:xfrm>
              <a:off x="669294" y="3269373"/>
              <a:ext cx="66452" cy="2568"/>
            </a:xfrm>
            <a:custGeom>
              <a:avLst/>
              <a:gdLst/>
              <a:ahLst/>
              <a:cxnLst/>
              <a:rect l="l" t="t" r="r" b="b"/>
              <a:pathLst>
                <a:path w="621" h="24" extrusionOk="0">
                  <a:moveTo>
                    <a:pt x="1" y="1"/>
                  </a:moveTo>
                  <a:lnTo>
                    <a:pt x="1" y="23"/>
                  </a:lnTo>
                  <a:lnTo>
                    <a:pt x="620" y="23"/>
                  </a:lnTo>
                  <a:lnTo>
                    <a:pt x="6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3" name="Google Shape;5896;p51">
              <a:extLst>
                <a:ext uri="{FF2B5EF4-FFF2-40B4-BE49-F238E27FC236}">
                  <a16:creationId xmlns:a16="http://schemas.microsoft.com/office/drawing/2014/main" id="{4CECC161-EEF2-1BCD-1151-35BB6720E99B}"/>
                </a:ext>
              </a:extLst>
            </p:cNvPr>
            <p:cNvSpPr/>
            <p:nvPr/>
          </p:nvSpPr>
          <p:spPr>
            <a:xfrm>
              <a:off x="734677" y="3267340"/>
              <a:ext cx="6955" cy="6635"/>
            </a:xfrm>
            <a:custGeom>
              <a:avLst/>
              <a:gdLst/>
              <a:ahLst/>
              <a:cxnLst/>
              <a:rect l="l" t="t" r="r" b="b"/>
              <a:pathLst>
                <a:path w="65" h="62" extrusionOk="0">
                  <a:moveTo>
                    <a:pt x="34" y="0"/>
                  </a:moveTo>
                  <a:cubicBezTo>
                    <a:pt x="15" y="0"/>
                    <a:pt x="1" y="14"/>
                    <a:pt x="1" y="31"/>
                  </a:cubicBezTo>
                  <a:cubicBezTo>
                    <a:pt x="1" y="48"/>
                    <a:pt x="15" y="62"/>
                    <a:pt x="34" y="62"/>
                  </a:cubicBezTo>
                  <a:cubicBezTo>
                    <a:pt x="51" y="62"/>
                    <a:pt x="65" y="48"/>
                    <a:pt x="65" y="31"/>
                  </a:cubicBezTo>
                  <a:cubicBezTo>
                    <a:pt x="65" y="14"/>
                    <a:pt x="51" y="0"/>
                    <a:pt x="34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4" name="Google Shape;5897;p51">
              <a:extLst>
                <a:ext uri="{FF2B5EF4-FFF2-40B4-BE49-F238E27FC236}">
                  <a16:creationId xmlns:a16="http://schemas.microsoft.com/office/drawing/2014/main" id="{4F4F3D90-B8F2-95B2-0A0C-956037721754}"/>
                </a:ext>
              </a:extLst>
            </p:cNvPr>
            <p:cNvSpPr/>
            <p:nvPr/>
          </p:nvSpPr>
          <p:spPr>
            <a:xfrm>
              <a:off x="736817" y="3269159"/>
              <a:ext cx="3103" cy="2996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4" y="0"/>
                  </a:moveTo>
                  <a:cubicBezTo>
                    <a:pt x="6" y="0"/>
                    <a:pt x="0" y="8"/>
                    <a:pt x="0" y="14"/>
                  </a:cubicBezTo>
                  <a:cubicBezTo>
                    <a:pt x="0" y="22"/>
                    <a:pt x="6" y="28"/>
                    <a:pt x="14" y="28"/>
                  </a:cubicBezTo>
                  <a:cubicBezTo>
                    <a:pt x="20" y="28"/>
                    <a:pt x="28" y="22"/>
                    <a:pt x="28" y="14"/>
                  </a:cubicBezTo>
                  <a:cubicBezTo>
                    <a:pt x="28" y="8"/>
                    <a:pt x="20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5" name="Google Shape;5898;p51">
              <a:extLst>
                <a:ext uri="{FF2B5EF4-FFF2-40B4-BE49-F238E27FC236}">
                  <a16:creationId xmlns:a16="http://schemas.microsoft.com/office/drawing/2014/main" id="{25082A82-B6B7-16AD-AB70-F2E8EB836F57}"/>
                </a:ext>
              </a:extLst>
            </p:cNvPr>
            <p:cNvSpPr/>
            <p:nvPr/>
          </p:nvSpPr>
          <p:spPr>
            <a:xfrm>
              <a:off x="663944" y="3267340"/>
              <a:ext cx="6634" cy="6635"/>
            </a:xfrm>
            <a:custGeom>
              <a:avLst/>
              <a:gdLst/>
              <a:ahLst/>
              <a:cxnLst/>
              <a:rect l="l" t="t" r="r" b="b"/>
              <a:pathLst>
                <a:path w="62" h="62" extrusionOk="0">
                  <a:moveTo>
                    <a:pt x="31" y="0"/>
                  </a:moveTo>
                  <a:cubicBezTo>
                    <a:pt x="15" y="0"/>
                    <a:pt x="1" y="14"/>
                    <a:pt x="1" y="31"/>
                  </a:cubicBezTo>
                  <a:cubicBezTo>
                    <a:pt x="1" y="48"/>
                    <a:pt x="15" y="62"/>
                    <a:pt x="31" y="62"/>
                  </a:cubicBezTo>
                  <a:cubicBezTo>
                    <a:pt x="48" y="62"/>
                    <a:pt x="62" y="48"/>
                    <a:pt x="62" y="31"/>
                  </a:cubicBezTo>
                  <a:cubicBezTo>
                    <a:pt x="62" y="14"/>
                    <a:pt x="48" y="0"/>
                    <a:pt x="3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6" name="Google Shape;5899;p51">
              <a:extLst>
                <a:ext uri="{FF2B5EF4-FFF2-40B4-BE49-F238E27FC236}">
                  <a16:creationId xmlns:a16="http://schemas.microsoft.com/office/drawing/2014/main" id="{B16BE366-E12E-21DD-30D2-769BF509DF7B}"/>
                </a:ext>
              </a:extLst>
            </p:cNvPr>
            <p:cNvSpPr/>
            <p:nvPr/>
          </p:nvSpPr>
          <p:spPr>
            <a:xfrm>
              <a:off x="665763" y="3269159"/>
              <a:ext cx="3103" cy="2996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4" y="0"/>
                  </a:moveTo>
                  <a:cubicBezTo>
                    <a:pt x="9" y="0"/>
                    <a:pt x="0" y="8"/>
                    <a:pt x="0" y="14"/>
                  </a:cubicBezTo>
                  <a:cubicBezTo>
                    <a:pt x="0" y="22"/>
                    <a:pt x="9" y="28"/>
                    <a:pt x="14" y="28"/>
                  </a:cubicBezTo>
                  <a:cubicBezTo>
                    <a:pt x="23" y="28"/>
                    <a:pt x="25" y="22"/>
                    <a:pt x="28" y="14"/>
                  </a:cubicBezTo>
                  <a:cubicBezTo>
                    <a:pt x="28" y="8"/>
                    <a:pt x="23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7" name="Google Shape;5900;p51">
              <a:extLst>
                <a:ext uri="{FF2B5EF4-FFF2-40B4-BE49-F238E27FC236}">
                  <a16:creationId xmlns:a16="http://schemas.microsoft.com/office/drawing/2014/main" id="{B2D8D1BE-95C5-C754-696A-D56A16B11C38}"/>
                </a:ext>
              </a:extLst>
            </p:cNvPr>
            <p:cNvSpPr/>
            <p:nvPr/>
          </p:nvSpPr>
          <p:spPr>
            <a:xfrm>
              <a:off x="683634" y="3251503"/>
              <a:ext cx="37774" cy="37668"/>
            </a:xfrm>
            <a:custGeom>
              <a:avLst/>
              <a:gdLst/>
              <a:ahLst/>
              <a:cxnLst/>
              <a:rect l="l" t="t" r="r" b="b"/>
              <a:pathLst>
                <a:path w="353" h="352" extrusionOk="0">
                  <a:moveTo>
                    <a:pt x="338" y="1"/>
                  </a:moveTo>
                  <a:lnTo>
                    <a:pt x="1" y="338"/>
                  </a:lnTo>
                  <a:lnTo>
                    <a:pt x="17" y="352"/>
                  </a:lnTo>
                  <a:lnTo>
                    <a:pt x="352" y="17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8" name="Google Shape;5901;p51">
              <a:extLst>
                <a:ext uri="{FF2B5EF4-FFF2-40B4-BE49-F238E27FC236}">
                  <a16:creationId xmlns:a16="http://schemas.microsoft.com/office/drawing/2014/main" id="{9325A0A2-E219-34D4-D7FC-A34A3956F542}"/>
                </a:ext>
              </a:extLst>
            </p:cNvPr>
            <p:cNvSpPr/>
            <p:nvPr/>
          </p:nvSpPr>
          <p:spPr>
            <a:xfrm>
              <a:off x="719161" y="3249148"/>
              <a:ext cx="5243" cy="5136"/>
            </a:xfrm>
            <a:custGeom>
              <a:avLst/>
              <a:gdLst/>
              <a:ahLst/>
              <a:cxnLst/>
              <a:rect l="l" t="t" r="r" b="b"/>
              <a:pathLst>
                <a:path w="49" h="48" extrusionOk="0">
                  <a:moveTo>
                    <a:pt x="23" y="0"/>
                  </a:moveTo>
                  <a:cubicBezTo>
                    <a:pt x="12" y="0"/>
                    <a:pt x="1" y="9"/>
                    <a:pt x="1" y="23"/>
                  </a:cubicBezTo>
                  <a:cubicBezTo>
                    <a:pt x="1" y="36"/>
                    <a:pt x="12" y="48"/>
                    <a:pt x="23" y="48"/>
                  </a:cubicBezTo>
                  <a:cubicBezTo>
                    <a:pt x="37" y="48"/>
                    <a:pt x="48" y="36"/>
                    <a:pt x="48" y="23"/>
                  </a:cubicBezTo>
                  <a:cubicBezTo>
                    <a:pt x="48" y="9"/>
                    <a:pt x="37" y="0"/>
                    <a:pt x="2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9" name="Google Shape;5902;p51">
              <a:extLst>
                <a:ext uri="{FF2B5EF4-FFF2-40B4-BE49-F238E27FC236}">
                  <a16:creationId xmlns:a16="http://schemas.microsoft.com/office/drawing/2014/main" id="{CBB44039-07E4-0F14-7DC3-66FB6796FAA7}"/>
                </a:ext>
              </a:extLst>
            </p:cNvPr>
            <p:cNvSpPr/>
            <p:nvPr/>
          </p:nvSpPr>
          <p:spPr>
            <a:xfrm>
              <a:off x="720659" y="3250647"/>
              <a:ext cx="2782" cy="2033"/>
            </a:xfrm>
            <a:custGeom>
              <a:avLst/>
              <a:gdLst/>
              <a:ahLst/>
              <a:cxnLst/>
              <a:rect l="l" t="t" r="r" b="b"/>
              <a:pathLst>
                <a:path w="26" h="19" extrusionOk="0">
                  <a:moveTo>
                    <a:pt x="10" y="1"/>
                  </a:moveTo>
                  <a:cubicBezTo>
                    <a:pt x="8" y="1"/>
                    <a:pt x="5" y="2"/>
                    <a:pt x="3" y="3"/>
                  </a:cubicBezTo>
                  <a:cubicBezTo>
                    <a:pt x="1" y="6"/>
                    <a:pt x="1" y="11"/>
                    <a:pt x="3" y="17"/>
                  </a:cubicBezTo>
                  <a:cubicBezTo>
                    <a:pt x="5" y="18"/>
                    <a:pt x="8" y="19"/>
                    <a:pt x="10" y="19"/>
                  </a:cubicBezTo>
                  <a:cubicBezTo>
                    <a:pt x="13" y="19"/>
                    <a:pt x="16" y="18"/>
                    <a:pt x="17" y="17"/>
                  </a:cubicBezTo>
                  <a:cubicBezTo>
                    <a:pt x="26" y="14"/>
                    <a:pt x="20" y="6"/>
                    <a:pt x="17" y="3"/>
                  </a:cubicBezTo>
                  <a:cubicBezTo>
                    <a:pt x="16" y="2"/>
                    <a:pt x="13" y="1"/>
                    <a:pt x="1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0" name="Google Shape;5903;p51">
              <a:extLst>
                <a:ext uri="{FF2B5EF4-FFF2-40B4-BE49-F238E27FC236}">
                  <a16:creationId xmlns:a16="http://schemas.microsoft.com/office/drawing/2014/main" id="{0726BC75-6108-951C-CCD9-88D92973CBE4}"/>
                </a:ext>
              </a:extLst>
            </p:cNvPr>
            <p:cNvSpPr/>
            <p:nvPr/>
          </p:nvSpPr>
          <p:spPr>
            <a:xfrm>
              <a:off x="680958" y="3287351"/>
              <a:ext cx="5457" cy="5458"/>
            </a:xfrm>
            <a:custGeom>
              <a:avLst/>
              <a:gdLst/>
              <a:ahLst/>
              <a:cxnLst/>
              <a:rect l="l" t="t" r="r" b="b"/>
              <a:pathLst>
                <a:path w="51" h="51" extrusionOk="0">
                  <a:moveTo>
                    <a:pt x="26" y="0"/>
                  </a:moveTo>
                  <a:cubicBezTo>
                    <a:pt x="12" y="0"/>
                    <a:pt x="1" y="11"/>
                    <a:pt x="1" y="25"/>
                  </a:cubicBezTo>
                  <a:cubicBezTo>
                    <a:pt x="1" y="39"/>
                    <a:pt x="12" y="50"/>
                    <a:pt x="26" y="50"/>
                  </a:cubicBezTo>
                  <a:cubicBezTo>
                    <a:pt x="40" y="50"/>
                    <a:pt x="51" y="39"/>
                    <a:pt x="51" y="25"/>
                  </a:cubicBezTo>
                  <a:cubicBezTo>
                    <a:pt x="51" y="11"/>
                    <a:pt x="40" y="0"/>
                    <a:pt x="26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1" name="Google Shape;5904;p51">
              <a:extLst>
                <a:ext uri="{FF2B5EF4-FFF2-40B4-BE49-F238E27FC236}">
                  <a16:creationId xmlns:a16="http://schemas.microsoft.com/office/drawing/2014/main" id="{509BA562-D454-378B-E803-F65C40CBB805}"/>
                </a:ext>
              </a:extLst>
            </p:cNvPr>
            <p:cNvSpPr/>
            <p:nvPr/>
          </p:nvSpPr>
          <p:spPr>
            <a:xfrm>
              <a:off x="682456" y="3288956"/>
              <a:ext cx="2247" cy="2247"/>
            </a:xfrm>
            <a:custGeom>
              <a:avLst/>
              <a:gdLst/>
              <a:ahLst/>
              <a:cxnLst/>
              <a:rect l="l" t="t" r="r" b="b"/>
              <a:pathLst>
                <a:path w="21" h="21" extrusionOk="0">
                  <a:moveTo>
                    <a:pt x="12" y="1"/>
                  </a:moveTo>
                  <a:cubicBezTo>
                    <a:pt x="10" y="1"/>
                    <a:pt x="8" y="2"/>
                    <a:pt x="6" y="5"/>
                  </a:cubicBezTo>
                  <a:cubicBezTo>
                    <a:pt x="1" y="8"/>
                    <a:pt x="1" y="13"/>
                    <a:pt x="6" y="19"/>
                  </a:cubicBezTo>
                  <a:cubicBezTo>
                    <a:pt x="8" y="20"/>
                    <a:pt x="10" y="21"/>
                    <a:pt x="12" y="21"/>
                  </a:cubicBezTo>
                  <a:cubicBezTo>
                    <a:pt x="15" y="21"/>
                    <a:pt x="17" y="20"/>
                    <a:pt x="20" y="19"/>
                  </a:cubicBezTo>
                  <a:lnTo>
                    <a:pt x="20" y="5"/>
                  </a:lnTo>
                  <a:cubicBezTo>
                    <a:pt x="17" y="2"/>
                    <a:pt x="15" y="1"/>
                    <a:pt x="12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2" name="Google Shape;5905;p51">
              <a:extLst>
                <a:ext uri="{FF2B5EF4-FFF2-40B4-BE49-F238E27FC236}">
                  <a16:creationId xmlns:a16="http://schemas.microsoft.com/office/drawing/2014/main" id="{A70A2F27-EB8D-3D33-93F9-097DC792A482}"/>
                </a:ext>
              </a:extLst>
            </p:cNvPr>
            <p:cNvSpPr/>
            <p:nvPr/>
          </p:nvSpPr>
          <p:spPr>
            <a:xfrm>
              <a:off x="683313" y="3252145"/>
              <a:ext cx="37774" cy="37668"/>
            </a:xfrm>
            <a:custGeom>
              <a:avLst/>
              <a:gdLst/>
              <a:ahLst/>
              <a:cxnLst/>
              <a:rect l="l" t="t" r="r" b="b"/>
              <a:pathLst>
                <a:path w="353" h="352" extrusionOk="0">
                  <a:moveTo>
                    <a:pt x="18" y="0"/>
                  </a:moveTo>
                  <a:lnTo>
                    <a:pt x="1" y="14"/>
                  </a:lnTo>
                  <a:lnTo>
                    <a:pt x="338" y="352"/>
                  </a:lnTo>
                  <a:lnTo>
                    <a:pt x="352" y="335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3" name="Google Shape;5906;p51">
              <a:extLst>
                <a:ext uri="{FF2B5EF4-FFF2-40B4-BE49-F238E27FC236}">
                  <a16:creationId xmlns:a16="http://schemas.microsoft.com/office/drawing/2014/main" id="{A5C97A17-BF2B-4A98-EC73-E90FBC97E7F5}"/>
                </a:ext>
              </a:extLst>
            </p:cNvPr>
            <p:cNvSpPr/>
            <p:nvPr/>
          </p:nvSpPr>
          <p:spPr>
            <a:xfrm>
              <a:off x="719161" y="3287351"/>
              <a:ext cx="5243" cy="5458"/>
            </a:xfrm>
            <a:custGeom>
              <a:avLst/>
              <a:gdLst/>
              <a:ahLst/>
              <a:cxnLst/>
              <a:rect l="l" t="t" r="r" b="b"/>
              <a:pathLst>
                <a:path w="49" h="51" extrusionOk="0">
                  <a:moveTo>
                    <a:pt x="23" y="0"/>
                  </a:moveTo>
                  <a:cubicBezTo>
                    <a:pt x="12" y="0"/>
                    <a:pt x="1" y="11"/>
                    <a:pt x="1" y="25"/>
                  </a:cubicBezTo>
                  <a:cubicBezTo>
                    <a:pt x="1" y="39"/>
                    <a:pt x="12" y="50"/>
                    <a:pt x="23" y="50"/>
                  </a:cubicBezTo>
                  <a:cubicBezTo>
                    <a:pt x="37" y="50"/>
                    <a:pt x="48" y="39"/>
                    <a:pt x="48" y="25"/>
                  </a:cubicBezTo>
                  <a:cubicBezTo>
                    <a:pt x="48" y="11"/>
                    <a:pt x="37" y="0"/>
                    <a:pt x="2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4" name="Google Shape;5907;p51">
              <a:extLst>
                <a:ext uri="{FF2B5EF4-FFF2-40B4-BE49-F238E27FC236}">
                  <a16:creationId xmlns:a16="http://schemas.microsoft.com/office/drawing/2014/main" id="{D4A8F801-9446-8C62-D78A-5DBE2E430B9A}"/>
                </a:ext>
              </a:extLst>
            </p:cNvPr>
            <p:cNvSpPr/>
            <p:nvPr/>
          </p:nvSpPr>
          <p:spPr>
            <a:xfrm>
              <a:off x="720659" y="3288849"/>
              <a:ext cx="2247" cy="2461"/>
            </a:xfrm>
            <a:custGeom>
              <a:avLst/>
              <a:gdLst/>
              <a:ahLst/>
              <a:cxnLst/>
              <a:rect l="l" t="t" r="r" b="b"/>
              <a:pathLst>
                <a:path w="21" h="23" extrusionOk="0">
                  <a:moveTo>
                    <a:pt x="9" y="0"/>
                  </a:moveTo>
                  <a:cubicBezTo>
                    <a:pt x="3" y="0"/>
                    <a:pt x="1" y="6"/>
                    <a:pt x="1" y="11"/>
                  </a:cubicBezTo>
                  <a:cubicBezTo>
                    <a:pt x="1" y="17"/>
                    <a:pt x="3" y="23"/>
                    <a:pt x="9" y="23"/>
                  </a:cubicBezTo>
                  <a:cubicBezTo>
                    <a:pt x="17" y="23"/>
                    <a:pt x="20" y="17"/>
                    <a:pt x="20" y="11"/>
                  </a:cubicBezTo>
                  <a:cubicBezTo>
                    <a:pt x="20" y="6"/>
                    <a:pt x="17" y="0"/>
                    <a:pt x="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5" name="Google Shape;5908;p51">
              <a:extLst>
                <a:ext uri="{FF2B5EF4-FFF2-40B4-BE49-F238E27FC236}">
                  <a16:creationId xmlns:a16="http://schemas.microsoft.com/office/drawing/2014/main" id="{8D6683ED-4BC9-AC02-FAFE-4A77EA83BE59}"/>
                </a:ext>
              </a:extLst>
            </p:cNvPr>
            <p:cNvSpPr/>
            <p:nvPr/>
          </p:nvSpPr>
          <p:spPr>
            <a:xfrm>
              <a:off x="680958" y="3249148"/>
              <a:ext cx="5457" cy="5136"/>
            </a:xfrm>
            <a:custGeom>
              <a:avLst/>
              <a:gdLst/>
              <a:ahLst/>
              <a:cxnLst/>
              <a:rect l="l" t="t" r="r" b="b"/>
              <a:pathLst>
                <a:path w="51" h="48" extrusionOk="0">
                  <a:moveTo>
                    <a:pt x="26" y="0"/>
                  </a:moveTo>
                  <a:cubicBezTo>
                    <a:pt x="12" y="0"/>
                    <a:pt x="1" y="9"/>
                    <a:pt x="1" y="23"/>
                  </a:cubicBezTo>
                  <a:cubicBezTo>
                    <a:pt x="1" y="36"/>
                    <a:pt x="12" y="48"/>
                    <a:pt x="26" y="48"/>
                  </a:cubicBezTo>
                  <a:cubicBezTo>
                    <a:pt x="40" y="48"/>
                    <a:pt x="51" y="36"/>
                    <a:pt x="51" y="23"/>
                  </a:cubicBezTo>
                  <a:cubicBezTo>
                    <a:pt x="51" y="9"/>
                    <a:pt x="40" y="0"/>
                    <a:pt x="26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6" name="Google Shape;5909;p51">
              <a:extLst>
                <a:ext uri="{FF2B5EF4-FFF2-40B4-BE49-F238E27FC236}">
                  <a16:creationId xmlns:a16="http://schemas.microsoft.com/office/drawing/2014/main" id="{01371B1A-24EB-D7C4-EBBB-DE86337464C7}"/>
                </a:ext>
              </a:extLst>
            </p:cNvPr>
            <p:cNvSpPr/>
            <p:nvPr/>
          </p:nvSpPr>
          <p:spPr>
            <a:xfrm>
              <a:off x="682456" y="3250647"/>
              <a:ext cx="2461" cy="2033"/>
            </a:xfrm>
            <a:custGeom>
              <a:avLst/>
              <a:gdLst/>
              <a:ahLst/>
              <a:cxnLst/>
              <a:rect l="l" t="t" r="r" b="b"/>
              <a:pathLst>
                <a:path w="23" h="19" extrusionOk="0">
                  <a:moveTo>
                    <a:pt x="12" y="1"/>
                  </a:moveTo>
                  <a:cubicBezTo>
                    <a:pt x="10" y="1"/>
                    <a:pt x="8" y="2"/>
                    <a:pt x="6" y="3"/>
                  </a:cubicBezTo>
                  <a:cubicBezTo>
                    <a:pt x="1" y="6"/>
                    <a:pt x="1" y="11"/>
                    <a:pt x="6" y="17"/>
                  </a:cubicBezTo>
                  <a:cubicBezTo>
                    <a:pt x="8" y="18"/>
                    <a:pt x="9" y="19"/>
                    <a:pt x="11" y="19"/>
                  </a:cubicBezTo>
                  <a:cubicBezTo>
                    <a:pt x="13" y="19"/>
                    <a:pt x="16" y="18"/>
                    <a:pt x="20" y="17"/>
                  </a:cubicBezTo>
                  <a:cubicBezTo>
                    <a:pt x="23" y="14"/>
                    <a:pt x="23" y="6"/>
                    <a:pt x="20" y="3"/>
                  </a:cubicBezTo>
                  <a:cubicBezTo>
                    <a:pt x="17" y="2"/>
                    <a:pt x="15" y="1"/>
                    <a:pt x="12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7" name="Google Shape;5910;p51">
              <a:extLst>
                <a:ext uri="{FF2B5EF4-FFF2-40B4-BE49-F238E27FC236}">
                  <a16:creationId xmlns:a16="http://schemas.microsoft.com/office/drawing/2014/main" id="{209E5BB9-5DF5-5D0C-F095-9E4A0639DF52}"/>
                </a:ext>
              </a:extLst>
            </p:cNvPr>
            <p:cNvSpPr/>
            <p:nvPr/>
          </p:nvSpPr>
          <p:spPr>
            <a:xfrm>
              <a:off x="696796" y="3264986"/>
              <a:ext cx="11129" cy="11450"/>
            </a:xfrm>
            <a:custGeom>
              <a:avLst/>
              <a:gdLst/>
              <a:ahLst/>
              <a:cxnLst/>
              <a:rect l="l" t="t" r="r" b="b"/>
              <a:pathLst>
                <a:path w="104" h="107" extrusionOk="0">
                  <a:moveTo>
                    <a:pt x="53" y="0"/>
                  </a:moveTo>
                  <a:cubicBezTo>
                    <a:pt x="20" y="0"/>
                    <a:pt x="0" y="22"/>
                    <a:pt x="0" y="53"/>
                  </a:cubicBezTo>
                  <a:cubicBezTo>
                    <a:pt x="0" y="84"/>
                    <a:pt x="20" y="106"/>
                    <a:pt x="53" y="106"/>
                  </a:cubicBezTo>
                  <a:cubicBezTo>
                    <a:pt x="84" y="106"/>
                    <a:pt x="104" y="81"/>
                    <a:pt x="104" y="53"/>
                  </a:cubicBezTo>
                  <a:cubicBezTo>
                    <a:pt x="104" y="22"/>
                    <a:pt x="84" y="0"/>
                    <a:pt x="53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8" name="Google Shape;5911;p51">
              <a:extLst>
                <a:ext uri="{FF2B5EF4-FFF2-40B4-BE49-F238E27FC236}">
                  <a16:creationId xmlns:a16="http://schemas.microsoft.com/office/drawing/2014/main" id="{B09BB573-9649-1FD7-CDC1-10758109C325}"/>
                </a:ext>
              </a:extLst>
            </p:cNvPr>
            <p:cNvSpPr/>
            <p:nvPr/>
          </p:nvSpPr>
          <p:spPr>
            <a:xfrm>
              <a:off x="872077" y="3313034"/>
              <a:ext cx="75547" cy="63885"/>
            </a:xfrm>
            <a:custGeom>
              <a:avLst/>
              <a:gdLst/>
              <a:ahLst/>
              <a:cxnLst/>
              <a:rect l="l" t="t" r="r" b="b"/>
              <a:pathLst>
                <a:path w="706" h="597" extrusionOk="0">
                  <a:moveTo>
                    <a:pt x="358" y="0"/>
                  </a:moveTo>
                  <a:cubicBezTo>
                    <a:pt x="308" y="0"/>
                    <a:pt x="258" y="25"/>
                    <a:pt x="229" y="76"/>
                  </a:cubicBezTo>
                  <a:lnTo>
                    <a:pt x="207" y="120"/>
                  </a:lnTo>
                  <a:lnTo>
                    <a:pt x="154" y="129"/>
                  </a:lnTo>
                  <a:cubicBezTo>
                    <a:pt x="48" y="142"/>
                    <a:pt x="0" y="276"/>
                    <a:pt x="81" y="354"/>
                  </a:cubicBezTo>
                  <a:lnTo>
                    <a:pt x="120" y="388"/>
                  </a:lnTo>
                  <a:lnTo>
                    <a:pt x="112" y="438"/>
                  </a:lnTo>
                  <a:cubicBezTo>
                    <a:pt x="98" y="526"/>
                    <a:pt x="167" y="597"/>
                    <a:pt x="244" y="597"/>
                  </a:cubicBezTo>
                  <a:cubicBezTo>
                    <a:pt x="265" y="597"/>
                    <a:pt x="286" y="592"/>
                    <a:pt x="307" y="580"/>
                  </a:cubicBezTo>
                  <a:lnTo>
                    <a:pt x="354" y="555"/>
                  </a:lnTo>
                  <a:lnTo>
                    <a:pt x="399" y="580"/>
                  </a:lnTo>
                  <a:cubicBezTo>
                    <a:pt x="419" y="591"/>
                    <a:pt x="440" y="595"/>
                    <a:pt x="460" y="595"/>
                  </a:cubicBezTo>
                  <a:cubicBezTo>
                    <a:pt x="538" y="595"/>
                    <a:pt x="608" y="525"/>
                    <a:pt x="594" y="438"/>
                  </a:cubicBezTo>
                  <a:lnTo>
                    <a:pt x="586" y="388"/>
                  </a:lnTo>
                  <a:lnTo>
                    <a:pt x="625" y="354"/>
                  </a:lnTo>
                  <a:cubicBezTo>
                    <a:pt x="706" y="276"/>
                    <a:pt x="661" y="142"/>
                    <a:pt x="552" y="129"/>
                  </a:cubicBezTo>
                  <a:lnTo>
                    <a:pt x="499" y="120"/>
                  </a:lnTo>
                  <a:lnTo>
                    <a:pt x="480" y="76"/>
                  </a:lnTo>
                  <a:cubicBezTo>
                    <a:pt x="455" y="25"/>
                    <a:pt x="407" y="0"/>
                    <a:pt x="3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9" name="Google Shape;5912;p51">
              <a:extLst>
                <a:ext uri="{FF2B5EF4-FFF2-40B4-BE49-F238E27FC236}">
                  <a16:creationId xmlns:a16="http://schemas.microsoft.com/office/drawing/2014/main" id="{0DCE5B0A-ABE7-5DC3-8505-2AF53BBEEBE2}"/>
                </a:ext>
              </a:extLst>
            </p:cNvPr>
            <p:cNvSpPr/>
            <p:nvPr/>
          </p:nvSpPr>
          <p:spPr>
            <a:xfrm>
              <a:off x="879247" y="3317635"/>
              <a:ext cx="62706" cy="55003"/>
            </a:xfrm>
            <a:custGeom>
              <a:avLst/>
              <a:gdLst/>
              <a:ahLst/>
              <a:cxnLst/>
              <a:rect l="l" t="t" r="r" b="b"/>
              <a:pathLst>
                <a:path w="586" h="514" extrusionOk="0">
                  <a:moveTo>
                    <a:pt x="292" y="0"/>
                  </a:moveTo>
                  <a:cubicBezTo>
                    <a:pt x="252" y="0"/>
                    <a:pt x="212" y="21"/>
                    <a:pt x="193" y="63"/>
                  </a:cubicBezTo>
                  <a:lnTo>
                    <a:pt x="170" y="102"/>
                  </a:lnTo>
                  <a:lnTo>
                    <a:pt x="128" y="108"/>
                  </a:lnTo>
                  <a:cubicBezTo>
                    <a:pt x="36" y="122"/>
                    <a:pt x="0" y="239"/>
                    <a:pt x="67" y="303"/>
                  </a:cubicBezTo>
                  <a:lnTo>
                    <a:pt x="98" y="337"/>
                  </a:lnTo>
                  <a:lnTo>
                    <a:pt x="89" y="378"/>
                  </a:lnTo>
                  <a:cubicBezTo>
                    <a:pt x="76" y="451"/>
                    <a:pt x="134" y="513"/>
                    <a:pt x="200" y="513"/>
                  </a:cubicBezTo>
                  <a:cubicBezTo>
                    <a:pt x="218" y="513"/>
                    <a:pt x="236" y="509"/>
                    <a:pt x="254" y="498"/>
                  </a:cubicBezTo>
                  <a:lnTo>
                    <a:pt x="293" y="479"/>
                  </a:lnTo>
                  <a:lnTo>
                    <a:pt x="332" y="498"/>
                  </a:lnTo>
                  <a:cubicBezTo>
                    <a:pt x="349" y="507"/>
                    <a:pt x="366" y="511"/>
                    <a:pt x="383" y="511"/>
                  </a:cubicBezTo>
                  <a:cubicBezTo>
                    <a:pt x="448" y="511"/>
                    <a:pt x="508" y="452"/>
                    <a:pt x="497" y="378"/>
                  </a:cubicBezTo>
                  <a:lnTo>
                    <a:pt x="488" y="337"/>
                  </a:lnTo>
                  <a:lnTo>
                    <a:pt x="519" y="303"/>
                  </a:lnTo>
                  <a:cubicBezTo>
                    <a:pt x="586" y="239"/>
                    <a:pt x="552" y="122"/>
                    <a:pt x="458" y="108"/>
                  </a:cubicBezTo>
                  <a:lnTo>
                    <a:pt x="416" y="102"/>
                  </a:lnTo>
                  <a:lnTo>
                    <a:pt x="393" y="63"/>
                  </a:lnTo>
                  <a:cubicBezTo>
                    <a:pt x="372" y="21"/>
                    <a:pt x="332" y="0"/>
                    <a:pt x="2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0" name="Google Shape;5913;p51">
              <a:extLst>
                <a:ext uri="{FF2B5EF4-FFF2-40B4-BE49-F238E27FC236}">
                  <a16:creationId xmlns:a16="http://schemas.microsoft.com/office/drawing/2014/main" id="{0C46E28D-18F1-A375-7F98-D13D5CAA43D1}"/>
                </a:ext>
              </a:extLst>
            </p:cNvPr>
            <p:cNvSpPr/>
            <p:nvPr/>
          </p:nvSpPr>
          <p:spPr>
            <a:xfrm>
              <a:off x="877749" y="3322879"/>
              <a:ext cx="59496" cy="51151"/>
            </a:xfrm>
            <a:custGeom>
              <a:avLst/>
              <a:gdLst/>
              <a:ahLst/>
              <a:cxnLst/>
              <a:rect l="l" t="t" r="r" b="b"/>
              <a:pathLst>
                <a:path w="556" h="478" extrusionOk="0">
                  <a:moveTo>
                    <a:pt x="0" y="223"/>
                  </a:moveTo>
                  <a:lnTo>
                    <a:pt x="0" y="223"/>
                  </a:lnTo>
                  <a:cubicBezTo>
                    <a:pt x="8" y="237"/>
                    <a:pt x="14" y="251"/>
                    <a:pt x="28" y="262"/>
                  </a:cubicBezTo>
                  <a:lnTo>
                    <a:pt x="67" y="296"/>
                  </a:lnTo>
                  <a:lnTo>
                    <a:pt x="59" y="346"/>
                  </a:lnTo>
                  <a:lnTo>
                    <a:pt x="59" y="357"/>
                  </a:lnTo>
                  <a:cubicBezTo>
                    <a:pt x="107" y="338"/>
                    <a:pt x="164" y="301"/>
                    <a:pt x="218" y="278"/>
                  </a:cubicBezTo>
                  <a:lnTo>
                    <a:pt x="218" y="278"/>
                  </a:lnTo>
                  <a:cubicBezTo>
                    <a:pt x="220" y="268"/>
                    <a:pt x="227" y="254"/>
                    <a:pt x="220" y="254"/>
                  </a:cubicBezTo>
                  <a:cubicBezTo>
                    <a:pt x="220" y="254"/>
                    <a:pt x="219" y="254"/>
                    <a:pt x="218" y="254"/>
                  </a:cubicBezTo>
                  <a:cubicBezTo>
                    <a:pt x="175" y="269"/>
                    <a:pt x="150" y="279"/>
                    <a:pt x="124" y="279"/>
                  </a:cubicBezTo>
                  <a:cubicBezTo>
                    <a:pt x="93" y="279"/>
                    <a:pt x="62" y="264"/>
                    <a:pt x="0" y="223"/>
                  </a:cubicBezTo>
                  <a:close/>
                  <a:moveTo>
                    <a:pt x="427" y="0"/>
                  </a:moveTo>
                  <a:cubicBezTo>
                    <a:pt x="416" y="59"/>
                    <a:pt x="393" y="117"/>
                    <a:pt x="371" y="173"/>
                  </a:cubicBezTo>
                  <a:cubicBezTo>
                    <a:pt x="363" y="187"/>
                    <a:pt x="357" y="207"/>
                    <a:pt x="338" y="212"/>
                  </a:cubicBezTo>
                  <a:cubicBezTo>
                    <a:pt x="334" y="214"/>
                    <a:pt x="331" y="214"/>
                    <a:pt x="327" y="214"/>
                  </a:cubicBezTo>
                  <a:cubicBezTo>
                    <a:pt x="319" y="214"/>
                    <a:pt x="312" y="209"/>
                    <a:pt x="301" y="201"/>
                  </a:cubicBezTo>
                  <a:cubicBezTo>
                    <a:pt x="290" y="196"/>
                    <a:pt x="282" y="182"/>
                    <a:pt x="276" y="170"/>
                  </a:cubicBezTo>
                  <a:lnTo>
                    <a:pt x="170" y="3"/>
                  </a:lnTo>
                  <a:lnTo>
                    <a:pt x="156" y="31"/>
                  </a:lnTo>
                  <a:lnTo>
                    <a:pt x="128" y="37"/>
                  </a:lnTo>
                  <a:cubicBezTo>
                    <a:pt x="190" y="73"/>
                    <a:pt x="237" y="120"/>
                    <a:pt x="265" y="179"/>
                  </a:cubicBezTo>
                  <a:cubicBezTo>
                    <a:pt x="278" y="205"/>
                    <a:pt x="286" y="236"/>
                    <a:pt x="269" y="260"/>
                  </a:cubicBezTo>
                  <a:lnTo>
                    <a:pt x="269" y="260"/>
                  </a:lnTo>
                  <a:cubicBezTo>
                    <a:pt x="269" y="260"/>
                    <a:pt x="268" y="260"/>
                    <a:pt x="268" y="260"/>
                  </a:cubicBezTo>
                  <a:cubicBezTo>
                    <a:pt x="252" y="264"/>
                    <a:pt x="235" y="270"/>
                    <a:pt x="218" y="278"/>
                  </a:cubicBezTo>
                  <a:lnTo>
                    <a:pt x="218" y="278"/>
                  </a:lnTo>
                  <a:cubicBezTo>
                    <a:pt x="217" y="283"/>
                    <a:pt x="218" y="288"/>
                    <a:pt x="223" y="288"/>
                  </a:cubicBezTo>
                  <a:cubicBezTo>
                    <a:pt x="240" y="288"/>
                    <a:pt x="254" y="279"/>
                    <a:pt x="265" y="265"/>
                  </a:cubicBezTo>
                  <a:cubicBezTo>
                    <a:pt x="267" y="264"/>
                    <a:pt x="268" y="262"/>
                    <a:pt x="269" y="260"/>
                  </a:cubicBezTo>
                  <a:lnTo>
                    <a:pt x="269" y="260"/>
                  </a:lnTo>
                  <a:cubicBezTo>
                    <a:pt x="276" y="263"/>
                    <a:pt x="271" y="291"/>
                    <a:pt x="279" y="293"/>
                  </a:cubicBezTo>
                  <a:cubicBezTo>
                    <a:pt x="282" y="296"/>
                    <a:pt x="285" y="304"/>
                    <a:pt x="285" y="307"/>
                  </a:cubicBezTo>
                  <a:cubicBezTo>
                    <a:pt x="293" y="335"/>
                    <a:pt x="290" y="360"/>
                    <a:pt x="285" y="388"/>
                  </a:cubicBezTo>
                  <a:cubicBezTo>
                    <a:pt x="282" y="419"/>
                    <a:pt x="279" y="447"/>
                    <a:pt x="271" y="477"/>
                  </a:cubicBezTo>
                  <a:lnTo>
                    <a:pt x="304" y="461"/>
                  </a:lnTo>
                  <a:lnTo>
                    <a:pt x="324" y="475"/>
                  </a:lnTo>
                  <a:cubicBezTo>
                    <a:pt x="321" y="449"/>
                    <a:pt x="318" y="427"/>
                    <a:pt x="318" y="399"/>
                  </a:cubicBezTo>
                  <a:cubicBezTo>
                    <a:pt x="318" y="357"/>
                    <a:pt x="318" y="316"/>
                    <a:pt x="338" y="279"/>
                  </a:cubicBezTo>
                  <a:cubicBezTo>
                    <a:pt x="338" y="276"/>
                    <a:pt x="340" y="276"/>
                    <a:pt x="346" y="274"/>
                  </a:cubicBezTo>
                  <a:cubicBezTo>
                    <a:pt x="349" y="274"/>
                    <a:pt x="352" y="268"/>
                    <a:pt x="354" y="268"/>
                  </a:cubicBezTo>
                  <a:cubicBezTo>
                    <a:pt x="416" y="268"/>
                    <a:pt x="474" y="290"/>
                    <a:pt x="533" y="307"/>
                  </a:cubicBezTo>
                  <a:lnTo>
                    <a:pt x="530" y="293"/>
                  </a:lnTo>
                  <a:lnTo>
                    <a:pt x="555" y="282"/>
                  </a:lnTo>
                  <a:cubicBezTo>
                    <a:pt x="533" y="282"/>
                    <a:pt x="513" y="282"/>
                    <a:pt x="491" y="279"/>
                  </a:cubicBezTo>
                  <a:cubicBezTo>
                    <a:pt x="472" y="276"/>
                    <a:pt x="449" y="271"/>
                    <a:pt x="430" y="265"/>
                  </a:cubicBezTo>
                  <a:cubicBezTo>
                    <a:pt x="416" y="262"/>
                    <a:pt x="402" y="254"/>
                    <a:pt x="391" y="249"/>
                  </a:cubicBezTo>
                  <a:cubicBezTo>
                    <a:pt x="379" y="240"/>
                    <a:pt x="371" y="226"/>
                    <a:pt x="371" y="212"/>
                  </a:cubicBezTo>
                  <a:cubicBezTo>
                    <a:pt x="371" y="198"/>
                    <a:pt x="377" y="184"/>
                    <a:pt x="385" y="173"/>
                  </a:cubicBezTo>
                  <a:cubicBezTo>
                    <a:pt x="416" y="129"/>
                    <a:pt x="444" y="84"/>
                    <a:pt x="474" y="39"/>
                  </a:cubicBezTo>
                  <a:lnTo>
                    <a:pt x="444" y="34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1" name="Google Shape;5914;p51">
              <a:extLst>
                <a:ext uri="{FF2B5EF4-FFF2-40B4-BE49-F238E27FC236}">
                  <a16:creationId xmlns:a16="http://schemas.microsoft.com/office/drawing/2014/main" id="{47372A37-F879-C756-17EA-BE735F382C6D}"/>
                </a:ext>
              </a:extLst>
            </p:cNvPr>
            <p:cNvSpPr/>
            <p:nvPr/>
          </p:nvSpPr>
          <p:spPr>
            <a:xfrm>
              <a:off x="898615" y="3333045"/>
              <a:ext cx="23970" cy="23970"/>
            </a:xfrm>
            <a:custGeom>
              <a:avLst/>
              <a:gdLst/>
              <a:ahLst/>
              <a:cxnLst/>
              <a:rect l="l" t="t" r="r" b="b"/>
              <a:pathLst>
                <a:path w="224" h="224" extrusionOk="0">
                  <a:moveTo>
                    <a:pt x="112" y="0"/>
                  </a:moveTo>
                  <a:cubicBezTo>
                    <a:pt x="48" y="0"/>
                    <a:pt x="0" y="48"/>
                    <a:pt x="0" y="112"/>
                  </a:cubicBezTo>
                  <a:cubicBezTo>
                    <a:pt x="0" y="173"/>
                    <a:pt x="51" y="223"/>
                    <a:pt x="112" y="223"/>
                  </a:cubicBezTo>
                  <a:cubicBezTo>
                    <a:pt x="176" y="223"/>
                    <a:pt x="224" y="173"/>
                    <a:pt x="224" y="112"/>
                  </a:cubicBezTo>
                  <a:cubicBezTo>
                    <a:pt x="224" y="48"/>
                    <a:pt x="171" y="0"/>
                    <a:pt x="1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2" name="Google Shape;5915;p51">
              <a:extLst>
                <a:ext uri="{FF2B5EF4-FFF2-40B4-BE49-F238E27FC236}">
                  <a16:creationId xmlns:a16="http://schemas.microsoft.com/office/drawing/2014/main" id="{59E85797-B98D-5015-0F8A-C3E2162F2873}"/>
                </a:ext>
              </a:extLst>
            </p:cNvPr>
            <p:cNvSpPr/>
            <p:nvPr/>
          </p:nvSpPr>
          <p:spPr>
            <a:xfrm>
              <a:off x="901291" y="3336683"/>
              <a:ext cx="18619" cy="16587"/>
            </a:xfrm>
            <a:custGeom>
              <a:avLst/>
              <a:gdLst/>
              <a:ahLst/>
              <a:cxnLst/>
              <a:rect l="l" t="t" r="r" b="b"/>
              <a:pathLst>
                <a:path w="174" h="155" extrusionOk="0">
                  <a:moveTo>
                    <a:pt x="86" y="1"/>
                  </a:moveTo>
                  <a:cubicBezTo>
                    <a:pt x="74" y="1"/>
                    <a:pt x="63" y="8"/>
                    <a:pt x="59" y="22"/>
                  </a:cubicBezTo>
                  <a:lnTo>
                    <a:pt x="53" y="33"/>
                  </a:lnTo>
                  <a:lnTo>
                    <a:pt x="40" y="33"/>
                  </a:lnTo>
                  <a:cubicBezTo>
                    <a:pt x="14" y="39"/>
                    <a:pt x="0" y="69"/>
                    <a:pt x="20" y="92"/>
                  </a:cubicBezTo>
                  <a:lnTo>
                    <a:pt x="31" y="97"/>
                  </a:lnTo>
                  <a:lnTo>
                    <a:pt x="28" y="111"/>
                  </a:lnTo>
                  <a:cubicBezTo>
                    <a:pt x="22" y="135"/>
                    <a:pt x="41" y="154"/>
                    <a:pt x="61" y="154"/>
                  </a:cubicBezTo>
                  <a:cubicBezTo>
                    <a:pt x="66" y="154"/>
                    <a:pt x="71" y="153"/>
                    <a:pt x="76" y="150"/>
                  </a:cubicBezTo>
                  <a:lnTo>
                    <a:pt x="87" y="142"/>
                  </a:lnTo>
                  <a:lnTo>
                    <a:pt x="98" y="150"/>
                  </a:lnTo>
                  <a:cubicBezTo>
                    <a:pt x="103" y="152"/>
                    <a:pt x="107" y="153"/>
                    <a:pt x="112" y="153"/>
                  </a:cubicBezTo>
                  <a:cubicBezTo>
                    <a:pt x="132" y="153"/>
                    <a:pt x="150" y="134"/>
                    <a:pt x="146" y="111"/>
                  </a:cubicBezTo>
                  <a:lnTo>
                    <a:pt x="143" y="97"/>
                  </a:lnTo>
                  <a:lnTo>
                    <a:pt x="154" y="92"/>
                  </a:lnTo>
                  <a:cubicBezTo>
                    <a:pt x="173" y="69"/>
                    <a:pt x="165" y="36"/>
                    <a:pt x="137" y="33"/>
                  </a:cubicBezTo>
                  <a:lnTo>
                    <a:pt x="123" y="33"/>
                  </a:lnTo>
                  <a:lnTo>
                    <a:pt x="115" y="22"/>
                  </a:lnTo>
                  <a:cubicBezTo>
                    <a:pt x="109" y="8"/>
                    <a:pt x="97" y="1"/>
                    <a:pt x="8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3" name="Google Shape;5916;p51">
              <a:extLst>
                <a:ext uri="{FF2B5EF4-FFF2-40B4-BE49-F238E27FC236}">
                  <a16:creationId xmlns:a16="http://schemas.microsoft.com/office/drawing/2014/main" id="{C1D8008E-B934-FA18-CFDE-EEEC14C13BE5}"/>
                </a:ext>
              </a:extLst>
            </p:cNvPr>
            <p:cNvSpPr/>
            <p:nvPr/>
          </p:nvSpPr>
          <p:spPr>
            <a:xfrm>
              <a:off x="903645" y="3338716"/>
              <a:ext cx="12948" cy="12627"/>
            </a:xfrm>
            <a:custGeom>
              <a:avLst/>
              <a:gdLst/>
              <a:ahLst/>
              <a:cxnLst/>
              <a:rect l="l" t="t" r="r" b="b"/>
              <a:pathLst>
                <a:path w="121" h="118" extrusionOk="0">
                  <a:moveTo>
                    <a:pt x="62" y="0"/>
                  </a:moveTo>
                  <a:cubicBezTo>
                    <a:pt x="26" y="0"/>
                    <a:pt x="1" y="22"/>
                    <a:pt x="1" y="59"/>
                  </a:cubicBezTo>
                  <a:cubicBezTo>
                    <a:pt x="1" y="92"/>
                    <a:pt x="31" y="117"/>
                    <a:pt x="62" y="117"/>
                  </a:cubicBezTo>
                  <a:cubicBezTo>
                    <a:pt x="96" y="117"/>
                    <a:pt x="121" y="89"/>
                    <a:pt x="121" y="59"/>
                  </a:cubicBezTo>
                  <a:cubicBezTo>
                    <a:pt x="121" y="28"/>
                    <a:pt x="96" y="0"/>
                    <a:pt x="6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4" name="Google Shape;5917;p51">
              <a:extLst>
                <a:ext uri="{FF2B5EF4-FFF2-40B4-BE49-F238E27FC236}">
                  <a16:creationId xmlns:a16="http://schemas.microsoft.com/office/drawing/2014/main" id="{54C2A690-C14C-4952-99FF-A62F905B73B4}"/>
                </a:ext>
              </a:extLst>
            </p:cNvPr>
            <p:cNvSpPr/>
            <p:nvPr/>
          </p:nvSpPr>
          <p:spPr>
            <a:xfrm>
              <a:off x="909958" y="3326731"/>
              <a:ext cx="963" cy="36811"/>
            </a:xfrm>
            <a:custGeom>
              <a:avLst/>
              <a:gdLst/>
              <a:ahLst/>
              <a:cxnLst/>
              <a:rect l="l" t="t" r="r" b="b"/>
              <a:pathLst>
                <a:path w="9" h="344" extrusionOk="0">
                  <a:moveTo>
                    <a:pt x="0" y="1"/>
                  </a:moveTo>
                  <a:lnTo>
                    <a:pt x="0" y="344"/>
                  </a:lnTo>
                  <a:lnTo>
                    <a:pt x="9" y="34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5" name="Google Shape;5918;p51">
              <a:extLst>
                <a:ext uri="{FF2B5EF4-FFF2-40B4-BE49-F238E27FC236}">
                  <a16:creationId xmlns:a16="http://schemas.microsoft.com/office/drawing/2014/main" id="{EBFC1051-D789-9C15-125A-E218301D6005}"/>
                </a:ext>
              </a:extLst>
            </p:cNvPr>
            <p:cNvSpPr/>
            <p:nvPr/>
          </p:nvSpPr>
          <p:spPr>
            <a:xfrm>
              <a:off x="908781" y="3323414"/>
              <a:ext cx="3638" cy="4066"/>
            </a:xfrm>
            <a:custGeom>
              <a:avLst/>
              <a:gdLst/>
              <a:ahLst/>
              <a:cxnLst/>
              <a:rect l="l" t="t" r="r" b="b"/>
              <a:pathLst>
                <a:path w="34" h="38" extrusionOk="0">
                  <a:moveTo>
                    <a:pt x="17" y="1"/>
                  </a:moveTo>
                  <a:cubicBezTo>
                    <a:pt x="9" y="1"/>
                    <a:pt x="0" y="9"/>
                    <a:pt x="0" y="20"/>
                  </a:cubicBezTo>
                  <a:cubicBezTo>
                    <a:pt x="0" y="29"/>
                    <a:pt x="9" y="37"/>
                    <a:pt x="17" y="37"/>
                  </a:cubicBezTo>
                  <a:cubicBezTo>
                    <a:pt x="25" y="37"/>
                    <a:pt x="34" y="29"/>
                    <a:pt x="34" y="20"/>
                  </a:cubicBezTo>
                  <a:cubicBezTo>
                    <a:pt x="34" y="9"/>
                    <a:pt x="25" y="1"/>
                    <a:pt x="17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6" name="Google Shape;5919;p51">
              <a:extLst>
                <a:ext uri="{FF2B5EF4-FFF2-40B4-BE49-F238E27FC236}">
                  <a16:creationId xmlns:a16="http://schemas.microsoft.com/office/drawing/2014/main" id="{F64F0205-ADC0-09E1-9C94-C70C0A59B546}"/>
                </a:ext>
              </a:extLst>
            </p:cNvPr>
            <p:cNvSpPr/>
            <p:nvPr/>
          </p:nvSpPr>
          <p:spPr>
            <a:xfrm>
              <a:off x="909958" y="3324591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3" y="1"/>
                    <a:pt x="0" y="4"/>
                    <a:pt x="0" y="9"/>
                  </a:cubicBezTo>
                  <a:cubicBezTo>
                    <a:pt x="0" y="12"/>
                    <a:pt x="3" y="15"/>
                    <a:pt x="6" y="15"/>
                  </a:cubicBezTo>
                  <a:cubicBezTo>
                    <a:pt x="9" y="15"/>
                    <a:pt x="14" y="12"/>
                    <a:pt x="14" y="9"/>
                  </a:cubicBezTo>
                  <a:cubicBezTo>
                    <a:pt x="14" y="4"/>
                    <a:pt x="9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7" name="Google Shape;5920;p51">
              <a:extLst>
                <a:ext uri="{FF2B5EF4-FFF2-40B4-BE49-F238E27FC236}">
                  <a16:creationId xmlns:a16="http://schemas.microsoft.com/office/drawing/2014/main" id="{DBAAF1FE-2B23-0322-4677-FED7287DFB8B}"/>
                </a:ext>
              </a:extLst>
            </p:cNvPr>
            <p:cNvSpPr/>
            <p:nvPr/>
          </p:nvSpPr>
          <p:spPr>
            <a:xfrm>
              <a:off x="908781" y="3362901"/>
              <a:ext cx="3638" cy="3638"/>
            </a:xfrm>
            <a:custGeom>
              <a:avLst/>
              <a:gdLst/>
              <a:ahLst/>
              <a:cxnLst/>
              <a:rect l="l" t="t" r="r" b="b"/>
              <a:pathLst>
                <a:path w="34" h="34" extrusionOk="0">
                  <a:moveTo>
                    <a:pt x="17" y="0"/>
                  </a:moveTo>
                  <a:cubicBezTo>
                    <a:pt x="6" y="0"/>
                    <a:pt x="0" y="6"/>
                    <a:pt x="0" y="17"/>
                  </a:cubicBezTo>
                  <a:cubicBezTo>
                    <a:pt x="0" y="28"/>
                    <a:pt x="11" y="34"/>
                    <a:pt x="17" y="34"/>
                  </a:cubicBezTo>
                  <a:cubicBezTo>
                    <a:pt x="28" y="34"/>
                    <a:pt x="34" y="28"/>
                    <a:pt x="34" y="17"/>
                  </a:cubicBezTo>
                  <a:cubicBezTo>
                    <a:pt x="34" y="11"/>
                    <a:pt x="25" y="3"/>
                    <a:pt x="1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8" name="Google Shape;5921;p51">
              <a:extLst>
                <a:ext uri="{FF2B5EF4-FFF2-40B4-BE49-F238E27FC236}">
                  <a16:creationId xmlns:a16="http://schemas.microsoft.com/office/drawing/2014/main" id="{104CB01E-6B91-CB1D-0D4F-93E0D3790C96}"/>
                </a:ext>
              </a:extLst>
            </p:cNvPr>
            <p:cNvSpPr/>
            <p:nvPr/>
          </p:nvSpPr>
          <p:spPr>
            <a:xfrm>
              <a:off x="909958" y="3364078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4"/>
                    <a:pt x="6" y="14"/>
                  </a:cubicBezTo>
                  <a:cubicBezTo>
                    <a:pt x="9" y="14"/>
                    <a:pt x="14" y="9"/>
                    <a:pt x="14" y="6"/>
                  </a:cubicBezTo>
                  <a:cubicBezTo>
                    <a:pt x="14" y="6"/>
                    <a:pt x="9" y="0"/>
                    <a:pt x="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9" name="Google Shape;5922;p51">
              <a:extLst>
                <a:ext uri="{FF2B5EF4-FFF2-40B4-BE49-F238E27FC236}">
                  <a16:creationId xmlns:a16="http://schemas.microsoft.com/office/drawing/2014/main" id="{74EF2557-43F7-87B8-6AA0-B0B86CCA96A2}"/>
                </a:ext>
              </a:extLst>
            </p:cNvPr>
            <p:cNvSpPr/>
            <p:nvPr/>
          </p:nvSpPr>
          <p:spPr>
            <a:xfrm>
              <a:off x="891981" y="3344388"/>
              <a:ext cx="36918" cy="1284"/>
            </a:xfrm>
            <a:custGeom>
              <a:avLst/>
              <a:gdLst/>
              <a:ahLst/>
              <a:cxnLst/>
              <a:rect l="l" t="t" r="r" b="b"/>
              <a:pathLst>
                <a:path w="345" h="12" extrusionOk="0">
                  <a:moveTo>
                    <a:pt x="1" y="0"/>
                  </a:moveTo>
                  <a:lnTo>
                    <a:pt x="1" y="11"/>
                  </a:lnTo>
                  <a:lnTo>
                    <a:pt x="344" y="11"/>
                  </a:lnTo>
                  <a:lnTo>
                    <a:pt x="3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0" name="Google Shape;5923;p51">
              <a:extLst>
                <a:ext uri="{FF2B5EF4-FFF2-40B4-BE49-F238E27FC236}">
                  <a16:creationId xmlns:a16="http://schemas.microsoft.com/office/drawing/2014/main" id="{AFB6FA4B-AFF2-C349-29D7-C1AA90F58DE1}"/>
                </a:ext>
              </a:extLst>
            </p:cNvPr>
            <p:cNvSpPr/>
            <p:nvPr/>
          </p:nvSpPr>
          <p:spPr>
            <a:xfrm>
              <a:off x="928471" y="3343425"/>
              <a:ext cx="3959" cy="3745"/>
            </a:xfrm>
            <a:custGeom>
              <a:avLst/>
              <a:gdLst/>
              <a:ahLst/>
              <a:cxnLst/>
              <a:rect l="l" t="t" r="r" b="b"/>
              <a:pathLst>
                <a:path w="37" h="35" extrusionOk="0">
                  <a:moveTo>
                    <a:pt x="17" y="1"/>
                  </a:moveTo>
                  <a:cubicBezTo>
                    <a:pt x="9" y="1"/>
                    <a:pt x="0" y="12"/>
                    <a:pt x="0" y="17"/>
                  </a:cubicBezTo>
                  <a:cubicBezTo>
                    <a:pt x="0" y="29"/>
                    <a:pt x="9" y="34"/>
                    <a:pt x="17" y="34"/>
                  </a:cubicBezTo>
                  <a:cubicBezTo>
                    <a:pt x="28" y="34"/>
                    <a:pt x="37" y="26"/>
                    <a:pt x="37" y="17"/>
                  </a:cubicBezTo>
                  <a:cubicBezTo>
                    <a:pt x="37" y="6"/>
                    <a:pt x="28" y="1"/>
                    <a:pt x="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1" name="Google Shape;5924;p51">
              <a:extLst>
                <a:ext uri="{FF2B5EF4-FFF2-40B4-BE49-F238E27FC236}">
                  <a16:creationId xmlns:a16="http://schemas.microsoft.com/office/drawing/2014/main" id="{4710E638-8907-8051-0189-35D388FABBEF}"/>
                </a:ext>
              </a:extLst>
            </p:cNvPr>
            <p:cNvSpPr/>
            <p:nvPr/>
          </p:nvSpPr>
          <p:spPr>
            <a:xfrm>
              <a:off x="929648" y="3344602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3" y="1"/>
                    <a:pt x="1" y="4"/>
                    <a:pt x="1" y="6"/>
                  </a:cubicBezTo>
                  <a:cubicBezTo>
                    <a:pt x="1" y="9"/>
                    <a:pt x="3" y="15"/>
                    <a:pt x="6" y="15"/>
                  </a:cubicBezTo>
                  <a:cubicBezTo>
                    <a:pt x="12" y="15"/>
                    <a:pt x="14" y="9"/>
                    <a:pt x="14" y="6"/>
                  </a:cubicBezTo>
                  <a:cubicBezTo>
                    <a:pt x="14" y="4"/>
                    <a:pt x="12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2" name="Google Shape;5925;p51">
              <a:extLst>
                <a:ext uri="{FF2B5EF4-FFF2-40B4-BE49-F238E27FC236}">
                  <a16:creationId xmlns:a16="http://schemas.microsoft.com/office/drawing/2014/main" id="{4B0A6914-8564-02F5-89B5-81442DE70B7A}"/>
                </a:ext>
              </a:extLst>
            </p:cNvPr>
            <p:cNvSpPr/>
            <p:nvPr/>
          </p:nvSpPr>
          <p:spPr>
            <a:xfrm>
              <a:off x="889092" y="3343425"/>
              <a:ext cx="3638" cy="3745"/>
            </a:xfrm>
            <a:custGeom>
              <a:avLst/>
              <a:gdLst/>
              <a:ahLst/>
              <a:cxnLst/>
              <a:rect l="l" t="t" r="r" b="b"/>
              <a:pathLst>
                <a:path w="34" h="35" extrusionOk="0">
                  <a:moveTo>
                    <a:pt x="17" y="1"/>
                  </a:moveTo>
                  <a:cubicBezTo>
                    <a:pt x="6" y="1"/>
                    <a:pt x="0" y="12"/>
                    <a:pt x="0" y="17"/>
                  </a:cubicBezTo>
                  <a:cubicBezTo>
                    <a:pt x="0" y="29"/>
                    <a:pt x="6" y="34"/>
                    <a:pt x="17" y="34"/>
                  </a:cubicBezTo>
                  <a:cubicBezTo>
                    <a:pt x="22" y="34"/>
                    <a:pt x="31" y="26"/>
                    <a:pt x="34" y="17"/>
                  </a:cubicBezTo>
                  <a:cubicBezTo>
                    <a:pt x="34" y="6"/>
                    <a:pt x="28" y="1"/>
                    <a:pt x="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3" name="Google Shape;5926;p51">
              <a:extLst>
                <a:ext uri="{FF2B5EF4-FFF2-40B4-BE49-F238E27FC236}">
                  <a16:creationId xmlns:a16="http://schemas.microsoft.com/office/drawing/2014/main" id="{E07D3C4F-6624-C972-151A-52AECFF98847}"/>
                </a:ext>
              </a:extLst>
            </p:cNvPr>
            <p:cNvSpPr/>
            <p:nvPr/>
          </p:nvSpPr>
          <p:spPr>
            <a:xfrm>
              <a:off x="889948" y="3344602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9" y="1"/>
                  </a:moveTo>
                  <a:cubicBezTo>
                    <a:pt x="6" y="1"/>
                    <a:pt x="0" y="4"/>
                    <a:pt x="0" y="6"/>
                  </a:cubicBezTo>
                  <a:cubicBezTo>
                    <a:pt x="0" y="9"/>
                    <a:pt x="6" y="15"/>
                    <a:pt x="9" y="15"/>
                  </a:cubicBezTo>
                  <a:cubicBezTo>
                    <a:pt x="12" y="15"/>
                    <a:pt x="14" y="9"/>
                    <a:pt x="14" y="6"/>
                  </a:cubicBezTo>
                  <a:cubicBezTo>
                    <a:pt x="14" y="4"/>
                    <a:pt x="12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4" name="Google Shape;5927;p51">
              <a:extLst>
                <a:ext uri="{FF2B5EF4-FFF2-40B4-BE49-F238E27FC236}">
                  <a16:creationId xmlns:a16="http://schemas.microsoft.com/office/drawing/2014/main" id="{AEBB2A4D-B169-DFF2-7BB6-103EDEEA5738}"/>
                </a:ext>
              </a:extLst>
            </p:cNvPr>
            <p:cNvSpPr/>
            <p:nvPr/>
          </p:nvSpPr>
          <p:spPr>
            <a:xfrm>
              <a:off x="899793" y="3334222"/>
              <a:ext cx="20973" cy="20653"/>
            </a:xfrm>
            <a:custGeom>
              <a:avLst/>
              <a:gdLst/>
              <a:ahLst/>
              <a:cxnLst/>
              <a:rect l="l" t="t" r="r" b="b"/>
              <a:pathLst>
                <a:path w="196" h="193" extrusionOk="0">
                  <a:moveTo>
                    <a:pt x="187" y="0"/>
                  </a:moveTo>
                  <a:lnTo>
                    <a:pt x="1" y="187"/>
                  </a:lnTo>
                  <a:lnTo>
                    <a:pt x="9" y="193"/>
                  </a:lnTo>
                  <a:lnTo>
                    <a:pt x="196" y="6"/>
                  </a:lnTo>
                  <a:lnTo>
                    <a:pt x="18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5" name="Google Shape;5928;p51">
              <a:extLst>
                <a:ext uri="{FF2B5EF4-FFF2-40B4-BE49-F238E27FC236}">
                  <a16:creationId xmlns:a16="http://schemas.microsoft.com/office/drawing/2014/main" id="{115CC3CA-8833-4C50-5401-7B2D426C7354}"/>
                </a:ext>
              </a:extLst>
            </p:cNvPr>
            <p:cNvSpPr/>
            <p:nvPr/>
          </p:nvSpPr>
          <p:spPr>
            <a:xfrm>
              <a:off x="919482" y="3333152"/>
              <a:ext cx="3424" cy="3103"/>
            </a:xfrm>
            <a:custGeom>
              <a:avLst/>
              <a:gdLst/>
              <a:ahLst/>
              <a:cxnLst/>
              <a:rect l="l" t="t" r="r" b="b"/>
              <a:pathLst>
                <a:path w="32" h="29" extrusionOk="0">
                  <a:moveTo>
                    <a:pt x="18" y="1"/>
                  </a:moveTo>
                  <a:cubicBezTo>
                    <a:pt x="15" y="1"/>
                    <a:pt x="12" y="2"/>
                    <a:pt x="9" y="5"/>
                  </a:cubicBezTo>
                  <a:cubicBezTo>
                    <a:pt x="1" y="10"/>
                    <a:pt x="1" y="16"/>
                    <a:pt x="9" y="24"/>
                  </a:cubicBezTo>
                  <a:cubicBezTo>
                    <a:pt x="10" y="27"/>
                    <a:pt x="13" y="28"/>
                    <a:pt x="15" y="28"/>
                  </a:cubicBezTo>
                  <a:cubicBezTo>
                    <a:pt x="18" y="28"/>
                    <a:pt x="22" y="27"/>
                    <a:pt x="26" y="24"/>
                  </a:cubicBezTo>
                  <a:cubicBezTo>
                    <a:pt x="31" y="16"/>
                    <a:pt x="31" y="10"/>
                    <a:pt x="26" y="5"/>
                  </a:cubicBezTo>
                  <a:cubicBezTo>
                    <a:pt x="24" y="2"/>
                    <a:pt x="22" y="1"/>
                    <a:pt x="18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6" name="Google Shape;5929;p51">
              <a:extLst>
                <a:ext uri="{FF2B5EF4-FFF2-40B4-BE49-F238E27FC236}">
                  <a16:creationId xmlns:a16="http://schemas.microsoft.com/office/drawing/2014/main" id="{F364C341-9B94-1D3E-4AF9-4F1A41FA34FB}"/>
                </a:ext>
              </a:extLst>
            </p:cNvPr>
            <p:cNvSpPr/>
            <p:nvPr/>
          </p:nvSpPr>
          <p:spPr>
            <a:xfrm>
              <a:off x="920659" y="333358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4" y="1"/>
                    <a:pt x="1" y="3"/>
                    <a:pt x="1" y="9"/>
                  </a:cubicBezTo>
                  <a:cubicBezTo>
                    <a:pt x="1" y="12"/>
                    <a:pt x="4" y="15"/>
                    <a:pt x="6" y="15"/>
                  </a:cubicBezTo>
                  <a:cubicBezTo>
                    <a:pt x="12" y="15"/>
                    <a:pt x="15" y="12"/>
                    <a:pt x="15" y="9"/>
                  </a:cubicBezTo>
                  <a:cubicBezTo>
                    <a:pt x="15" y="3"/>
                    <a:pt x="12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7" name="Google Shape;5930;p51">
              <a:extLst>
                <a:ext uri="{FF2B5EF4-FFF2-40B4-BE49-F238E27FC236}">
                  <a16:creationId xmlns:a16="http://schemas.microsoft.com/office/drawing/2014/main" id="{BB6A928B-8497-AE99-E808-9434778909D1}"/>
                </a:ext>
              </a:extLst>
            </p:cNvPr>
            <p:cNvSpPr/>
            <p:nvPr/>
          </p:nvSpPr>
          <p:spPr>
            <a:xfrm>
              <a:off x="898294" y="3354447"/>
              <a:ext cx="3103" cy="2996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7" y="0"/>
                  </a:moveTo>
                  <a:cubicBezTo>
                    <a:pt x="14" y="0"/>
                    <a:pt x="10" y="2"/>
                    <a:pt x="6" y="7"/>
                  </a:cubicBezTo>
                  <a:cubicBezTo>
                    <a:pt x="1" y="9"/>
                    <a:pt x="1" y="15"/>
                    <a:pt x="6" y="23"/>
                  </a:cubicBezTo>
                  <a:cubicBezTo>
                    <a:pt x="9" y="26"/>
                    <a:pt x="12" y="27"/>
                    <a:pt x="15" y="27"/>
                  </a:cubicBezTo>
                  <a:cubicBezTo>
                    <a:pt x="18" y="27"/>
                    <a:pt x="22" y="26"/>
                    <a:pt x="26" y="23"/>
                  </a:cubicBezTo>
                  <a:cubicBezTo>
                    <a:pt x="28" y="15"/>
                    <a:pt x="28" y="9"/>
                    <a:pt x="26" y="7"/>
                  </a:cubicBezTo>
                  <a:cubicBezTo>
                    <a:pt x="23" y="2"/>
                    <a:pt x="20" y="0"/>
                    <a:pt x="1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8" name="Google Shape;5931;p51">
              <a:extLst>
                <a:ext uri="{FF2B5EF4-FFF2-40B4-BE49-F238E27FC236}">
                  <a16:creationId xmlns:a16="http://schemas.microsoft.com/office/drawing/2014/main" id="{468C3F1C-B481-EACD-BDFF-C5AB1BC33855}"/>
                </a:ext>
              </a:extLst>
            </p:cNvPr>
            <p:cNvSpPr/>
            <p:nvPr/>
          </p:nvSpPr>
          <p:spPr>
            <a:xfrm>
              <a:off x="898936" y="3354768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9" y="1"/>
                  </a:moveTo>
                  <a:cubicBezTo>
                    <a:pt x="3" y="1"/>
                    <a:pt x="0" y="6"/>
                    <a:pt x="0" y="9"/>
                  </a:cubicBezTo>
                  <a:cubicBezTo>
                    <a:pt x="0" y="12"/>
                    <a:pt x="3" y="15"/>
                    <a:pt x="9" y="15"/>
                  </a:cubicBezTo>
                  <a:cubicBezTo>
                    <a:pt x="11" y="15"/>
                    <a:pt x="14" y="12"/>
                    <a:pt x="14" y="9"/>
                  </a:cubicBezTo>
                  <a:cubicBezTo>
                    <a:pt x="14" y="6"/>
                    <a:pt x="11" y="1"/>
                    <a:pt x="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9" name="Google Shape;5932;p51">
              <a:extLst>
                <a:ext uri="{FF2B5EF4-FFF2-40B4-BE49-F238E27FC236}">
                  <a16:creationId xmlns:a16="http://schemas.microsoft.com/office/drawing/2014/main" id="{397AC34D-4D24-D8F2-235A-4C9C7C3982A9}"/>
                </a:ext>
              </a:extLst>
            </p:cNvPr>
            <p:cNvSpPr/>
            <p:nvPr/>
          </p:nvSpPr>
          <p:spPr>
            <a:xfrm>
              <a:off x="899793" y="3334543"/>
              <a:ext cx="20973" cy="20653"/>
            </a:xfrm>
            <a:custGeom>
              <a:avLst/>
              <a:gdLst/>
              <a:ahLst/>
              <a:cxnLst/>
              <a:rect l="l" t="t" r="r" b="b"/>
              <a:pathLst>
                <a:path w="196" h="193" extrusionOk="0">
                  <a:moveTo>
                    <a:pt x="6" y="0"/>
                  </a:moveTo>
                  <a:lnTo>
                    <a:pt x="1" y="6"/>
                  </a:lnTo>
                  <a:lnTo>
                    <a:pt x="187" y="193"/>
                  </a:lnTo>
                  <a:lnTo>
                    <a:pt x="196" y="18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0" name="Google Shape;5933;p51">
              <a:extLst>
                <a:ext uri="{FF2B5EF4-FFF2-40B4-BE49-F238E27FC236}">
                  <a16:creationId xmlns:a16="http://schemas.microsoft.com/office/drawing/2014/main" id="{3353692C-76FF-516C-269D-E116FB28F287}"/>
                </a:ext>
              </a:extLst>
            </p:cNvPr>
            <p:cNvSpPr/>
            <p:nvPr/>
          </p:nvSpPr>
          <p:spPr>
            <a:xfrm>
              <a:off x="919482" y="3354447"/>
              <a:ext cx="3424" cy="2996"/>
            </a:xfrm>
            <a:custGeom>
              <a:avLst/>
              <a:gdLst/>
              <a:ahLst/>
              <a:cxnLst/>
              <a:rect l="l" t="t" r="r" b="b"/>
              <a:pathLst>
                <a:path w="32" h="28" extrusionOk="0">
                  <a:moveTo>
                    <a:pt x="18" y="0"/>
                  </a:moveTo>
                  <a:cubicBezTo>
                    <a:pt x="15" y="0"/>
                    <a:pt x="12" y="2"/>
                    <a:pt x="9" y="7"/>
                  </a:cubicBezTo>
                  <a:cubicBezTo>
                    <a:pt x="1" y="9"/>
                    <a:pt x="1" y="15"/>
                    <a:pt x="9" y="23"/>
                  </a:cubicBezTo>
                  <a:cubicBezTo>
                    <a:pt x="10" y="26"/>
                    <a:pt x="14" y="27"/>
                    <a:pt x="17" y="27"/>
                  </a:cubicBezTo>
                  <a:cubicBezTo>
                    <a:pt x="21" y="27"/>
                    <a:pt x="24" y="26"/>
                    <a:pt x="26" y="23"/>
                  </a:cubicBezTo>
                  <a:cubicBezTo>
                    <a:pt x="31" y="18"/>
                    <a:pt x="31" y="12"/>
                    <a:pt x="26" y="7"/>
                  </a:cubicBezTo>
                  <a:cubicBezTo>
                    <a:pt x="24" y="2"/>
                    <a:pt x="22" y="0"/>
                    <a:pt x="18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1" name="Google Shape;5934;p51">
              <a:extLst>
                <a:ext uri="{FF2B5EF4-FFF2-40B4-BE49-F238E27FC236}">
                  <a16:creationId xmlns:a16="http://schemas.microsoft.com/office/drawing/2014/main" id="{34832D82-6422-FC16-C45B-446A9A3731EF}"/>
                </a:ext>
              </a:extLst>
            </p:cNvPr>
            <p:cNvSpPr/>
            <p:nvPr/>
          </p:nvSpPr>
          <p:spPr>
            <a:xfrm>
              <a:off x="920659" y="3354768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4" y="1"/>
                    <a:pt x="1" y="6"/>
                    <a:pt x="1" y="9"/>
                  </a:cubicBezTo>
                  <a:cubicBezTo>
                    <a:pt x="1" y="12"/>
                    <a:pt x="4" y="15"/>
                    <a:pt x="6" y="15"/>
                  </a:cubicBezTo>
                  <a:cubicBezTo>
                    <a:pt x="12" y="15"/>
                    <a:pt x="15" y="12"/>
                    <a:pt x="15" y="9"/>
                  </a:cubicBezTo>
                  <a:cubicBezTo>
                    <a:pt x="15" y="6"/>
                    <a:pt x="12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2" name="Google Shape;5935;p51">
              <a:extLst>
                <a:ext uri="{FF2B5EF4-FFF2-40B4-BE49-F238E27FC236}">
                  <a16:creationId xmlns:a16="http://schemas.microsoft.com/office/drawing/2014/main" id="{ED05D731-1AE1-4787-168F-EF2741D089C4}"/>
                </a:ext>
              </a:extLst>
            </p:cNvPr>
            <p:cNvSpPr/>
            <p:nvPr/>
          </p:nvSpPr>
          <p:spPr>
            <a:xfrm>
              <a:off x="897973" y="3333152"/>
              <a:ext cx="3424" cy="2889"/>
            </a:xfrm>
            <a:custGeom>
              <a:avLst/>
              <a:gdLst/>
              <a:ahLst/>
              <a:cxnLst/>
              <a:rect l="l" t="t" r="r" b="b"/>
              <a:pathLst>
                <a:path w="32" h="27" extrusionOk="0">
                  <a:moveTo>
                    <a:pt x="17" y="1"/>
                  </a:moveTo>
                  <a:cubicBezTo>
                    <a:pt x="14" y="1"/>
                    <a:pt x="11" y="2"/>
                    <a:pt x="6" y="5"/>
                  </a:cubicBezTo>
                  <a:cubicBezTo>
                    <a:pt x="1" y="10"/>
                    <a:pt x="1" y="16"/>
                    <a:pt x="6" y="24"/>
                  </a:cubicBezTo>
                  <a:cubicBezTo>
                    <a:pt x="11" y="26"/>
                    <a:pt x="14" y="26"/>
                    <a:pt x="17" y="26"/>
                  </a:cubicBezTo>
                  <a:cubicBezTo>
                    <a:pt x="20" y="26"/>
                    <a:pt x="22" y="26"/>
                    <a:pt x="23" y="24"/>
                  </a:cubicBezTo>
                  <a:cubicBezTo>
                    <a:pt x="31" y="19"/>
                    <a:pt x="31" y="13"/>
                    <a:pt x="23" y="5"/>
                  </a:cubicBezTo>
                  <a:cubicBezTo>
                    <a:pt x="22" y="2"/>
                    <a:pt x="20" y="1"/>
                    <a:pt x="17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3" name="Google Shape;5936;p51">
              <a:extLst>
                <a:ext uri="{FF2B5EF4-FFF2-40B4-BE49-F238E27FC236}">
                  <a16:creationId xmlns:a16="http://schemas.microsoft.com/office/drawing/2014/main" id="{A5EA05A4-1963-9E78-4FBB-15CA6B744F45}"/>
                </a:ext>
              </a:extLst>
            </p:cNvPr>
            <p:cNvSpPr/>
            <p:nvPr/>
          </p:nvSpPr>
          <p:spPr>
            <a:xfrm>
              <a:off x="898936" y="333358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9" y="1"/>
                  </a:moveTo>
                  <a:cubicBezTo>
                    <a:pt x="3" y="1"/>
                    <a:pt x="0" y="3"/>
                    <a:pt x="0" y="9"/>
                  </a:cubicBezTo>
                  <a:cubicBezTo>
                    <a:pt x="0" y="12"/>
                    <a:pt x="3" y="15"/>
                    <a:pt x="9" y="15"/>
                  </a:cubicBezTo>
                  <a:cubicBezTo>
                    <a:pt x="11" y="15"/>
                    <a:pt x="14" y="12"/>
                    <a:pt x="14" y="9"/>
                  </a:cubicBezTo>
                  <a:cubicBezTo>
                    <a:pt x="14" y="3"/>
                    <a:pt x="11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4" name="Google Shape;5937;p51">
              <a:extLst>
                <a:ext uri="{FF2B5EF4-FFF2-40B4-BE49-F238E27FC236}">
                  <a16:creationId xmlns:a16="http://schemas.microsoft.com/office/drawing/2014/main" id="{5410D1BA-91E6-0F8A-74D1-5F42E4A31DC2}"/>
                </a:ext>
              </a:extLst>
            </p:cNvPr>
            <p:cNvSpPr/>
            <p:nvPr/>
          </p:nvSpPr>
          <p:spPr>
            <a:xfrm>
              <a:off x="907604" y="3341927"/>
              <a:ext cx="5992" cy="6100"/>
            </a:xfrm>
            <a:custGeom>
              <a:avLst/>
              <a:gdLst/>
              <a:ahLst/>
              <a:cxnLst/>
              <a:rect l="l" t="t" r="r" b="b"/>
              <a:pathLst>
                <a:path w="56" h="57" extrusionOk="0">
                  <a:moveTo>
                    <a:pt x="28" y="1"/>
                  </a:moveTo>
                  <a:cubicBezTo>
                    <a:pt x="14" y="1"/>
                    <a:pt x="0" y="15"/>
                    <a:pt x="0" y="29"/>
                  </a:cubicBezTo>
                  <a:cubicBezTo>
                    <a:pt x="0" y="43"/>
                    <a:pt x="14" y="57"/>
                    <a:pt x="28" y="57"/>
                  </a:cubicBezTo>
                  <a:cubicBezTo>
                    <a:pt x="42" y="57"/>
                    <a:pt x="56" y="43"/>
                    <a:pt x="56" y="29"/>
                  </a:cubicBezTo>
                  <a:cubicBezTo>
                    <a:pt x="56" y="12"/>
                    <a:pt x="42" y="1"/>
                    <a:pt x="28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5" name="Google Shape;5938;p51">
              <a:extLst>
                <a:ext uri="{FF2B5EF4-FFF2-40B4-BE49-F238E27FC236}">
                  <a16:creationId xmlns:a16="http://schemas.microsoft.com/office/drawing/2014/main" id="{E82E3CF3-7BEE-1705-B116-FA77255EB81E}"/>
                </a:ext>
              </a:extLst>
            </p:cNvPr>
            <p:cNvSpPr/>
            <p:nvPr/>
          </p:nvSpPr>
          <p:spPr>
            <a:xfrm>
              <a:off x="551156" y="2710563"/>
              <a:ext cx="479180" cy="130552"/>
            </a:xfrm>
            <a:custGeom>
              <a:avLst/>
              <a:gdLst/>
              <a:ahLst/>
              <a:cxnLst/>
              <a:rect l="l" t="t" r="r" b="b"/>
              <a:pathLst>
                <a:path w="4478" h="1220" extrusionOk="0">
                  <a:moveTo>
                    <a:pt x="2240" y="0"/>
                  </a:moveTo>
                  <a:cubicBezTo>
                    <a:pt x="1004" y="0"/>
                    <a:pt x="0" y="274"/>
                    <a:pt x="0" y="611"/>
                  </a:cubicBezTo>
                  <a:cubicBezTo>
                    <a:pt x="0" y="946"/>
                    <a:pt x="1004" y="1220"/>
                    <a:pt x="2240" y="1220"/>
                  </a:cubicBezTo>
                  <a:cubicBezTo>
                    <a:pt x="3476" y="1220"/>
                    <a:pt x="4478" y="946"/>
                    <a:pt x="4478" y="611"/>
                  </a:cubicBezTo>
                  <a:cubicBezTo>
                    <a:pt x="4478" y="274"/>
                    <a:pt x="3476" y="0"/>
                    <a:pt x="22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6" name="Google Shape;5939;p51">
              <a:extLst>
                <a:ext uri="{FF2B5EF4-FFF2-40B4-BE49-F238E27FC236}">
                  <a16:creationId xmlns:a16="http://schemas.microsoft.com/office/drawing/2014/main" id="{F9313B6D-E458-330A-8F1F-CA563ECE9B81}"/>
                </a:ext>
              </a:extLst>
            </p:cNvPr>
            <p:cNvSpPr/>
            <p:nvPr/>
          </p:nvSpPr>
          <p:spPr>
            <a:xfrm>
              <a:off x="567528" y="2757755"/>
              <a:ext cx="446435" cy="83040"/>
            </a:xfrm>
            <a:custGeom>
              <a:avLst/>
              <a:gdLst/>
              <a:ahLst/>
              <a:cxnLst/>
              <a:rect l="l" t="t" r="r" b="b"/>
              <a:pathLst>
                <a:path w="4172" h="776" extrusionOk="0">
                  <a:moveTo>
                    <a:pt x="2087" y="0"/>
                  </a:moveTo>
                  <a:cubicBezTo>
                    <a:pt x="935" y="0"/>
                    <a:pt x="0" y="176"/>
                    <a:pt x="0" y="388"/>
                  </a:cubicBezTo>
                  <a:cubicBezTo>
                    <a:pt x="0" y="603"/>
                    <a:pt x="935" y="776"/>
                    <a:pt x="2087" y="776"/>
                  </a:cubicBezTo>
                  <a:cubicBezTo>
                    <a:pt x="3239" y="776"/>
                    <a:pt x="4171" y="603"/>
                    <a:pt x="4171" y="388"/>
                  </a:cubicBezTo>
                  <a:cubicBezTo>
                    <a:pt x="4171" y="176"/>
                    <a:pt x="3239" y="0"/>
                    <a:pt x="20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7" name="Google Shape;5940;p51">
              <a:extLst>
                <a:ext uri="{FF2B5EF4-FFF2-40B4-BE49-F238E27FC236}">
                  <a16:creationId xmlns:a16="http://schemas.microsoft.com/office/drawing/2014/main" id="{450D1102-A806-9E3E-B9B6-1BAE0F5E2DEF}"/>
                </a:ext>
              </a:extLst>
            </p:cNvPr>
            <p:cNvSpPr/>
            <p:nvPr/>
          </p:nvSpPr>
          <p:spPr>
            <a:xfrm>
              <a:off x="616218" y="2799168"/>
              <a:ext cx="349915" cy="41948"/>
            </a:xfrm>
            <a:custGeom>
              <a:avLst/>
              <a:gdLst/>
              <a:ahLst/>
              <a:cxnLst/>
              <a:rect l="l" t="t" r="r" b="b"/>
              <a:pathLst>
                <a:path w="3270" h="392" extrusionOk="0">
                  <a:moveTo>
                    <a:pt x="1635" y="1"/>
                  </a:moveTo>
                  <a:cubicBezTo>
                    <a:pt x="991" y="1"/>
                    <a:pt x="408" y="79"/>
                    <a:pt x="0" y="196"/>
                  </a:cubicBezTo>
                  <a:cubicBezTo>
                    <a:pt x="408" y="316"/>
                    <a:pt x="991" y="392"/>
                    <a:pt x="1635" y="392"/>
                  </a:cubicBezTo>
                  <a:cubicBezTo>
                    <a:pt x="2279" y="392"/>
                    <a:pt x="2863" y="316"/>
                    <a:pt x="3270" y="196"/>
                  </a:cubicBezTo>
                  <a:cubicBezTo>
                    <a:pt x="2863" y="79"/>
                    <a:pt x="2279" y="1"/>
                    <a:pt x="163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8" name="Google Shape;5941;p51">
              <a:extLst>
                <a:ext uri="{FF2B5EF4-FFF2-40B4-BE49-F238E27FC236}">
                  <a16:creationId xmlns:a16="http://schemas.microsoft.com/office/drawing/2014/main" id="{100ED350-765D-F4AC-480B-E0BEB22D7D96}"/>
                </a:ext>
              </a:extLst>
            </p:cNvPr>
            <p:cNvSpPr/>
            <p:nvPr/>
          </p:nvSpPr>
          <p:spPr>
            <a:xfrm>
              <a:off x="-317653" y="3973932"/>
              <a:ext cx="2804239" cy="1077805"/>
            </a:xfrm>
            <a:custGeom>
              <a:avLst/>
              <a:gdLst/>
              <a:ahLst/>
              <a:cxnLst/>
              <a:rect l="l" t="t" r="r" b="b"/>
              <a:pathLst>
                <a:path w="26206" h="10072" extrusionOk="0">
                  <a:moveTo>
                    <a:pt x="13104" y="1"/>
                  </a:moveTo>
                  <a:cubicBezTo>
                    <a:pt x="5868" y="1"/>
                    <a:pt x="1" y="2255"/>
                    <a:pt x="1" y="5036"/>
                  </a:cubicBezTo>
                  <a:cubicBezTo>
                    <a:pt x="1" y="7818"/>
                    <a:pt x="5868" y="10072"/>
                    <a:pt x="13104" y="10072"/>
                  </a:cubicBezTo>
                  <a:cubicBezTo>
                    <a:pt x="16578" y="10072"/>
                    <a:pt x="19912" y="9542"/>
                    <a:pt x="22367" y="8599"/>
                  </a:cubicBezTo>
                  <a:cubicBezTo>
                    <a:pt x="24824" y="7653"/>
                    <a:pt x="26205" y="6373"/>
                    <a:pt x="26205" y="5036"/>
                  </a:cubicBezTo>
                  <a:cubicBezTo>
                    <a:pt x="26205" y="3703"/>
                    <a:pt x="24824" y="2420"/>
                    <a:pt x="22367" y="1477"/>
                  </a:cubicBezTo>
                  <a:cubicBezTo>
                    <a:pt x="19912" y="531"/>
                    <a:pt x="16578" y="1"/>
                    <a:pt x="13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9" name="Google Shape;5942;p51">
              <a:extLst>
                <a:ext uri="{FF2B5EF4-FFF2-40B4-BE49-F238E27FC236}">
                  <a16:creationId xmlns:a16="http://schemas.microsoft.com/office/drawing/2014/main" id="{04BC0716-8922-04E0-7FC3-CEFE12B8157C}"/>
                </a:ext>
              </a:extLst>
            </p:cNvPr>
            <p:cNvSpPr/>
            <p:nvPr/>
          </p:nvSpPr>
          <p:spPr>
            <a:xfrm>
              <a:off x="-317653" y="3919035"/>
              <a:ext cx="2804239" cy="1077805"/>
            </a:xfrm>
            <a:custGeom>
              <a:avLst/>
              <a:gdLst/>
              <a:ahLst/>
              <a:cxnLst/>
              <a:rect l="l" t="t" r="r" b="b"/>
              <a:pathLst>
                <a:path w="26206" h="10072" extrusionOk="0">
                  <a:moveTo>
                    <a:pt x="13104" y="0"/>
                  </a:moveTo>
                  <a:cubicBezTo>
                    <a:pt x="5868" y="0"/>
                    <a:pt x="1" y="2257"/>
                    <a:pt x="1" y="5036"/>
                  </a:cubicBezTo>
                  <a:cubicBezTo>
                    <a:pt x="1" y="7817"/>
                    <a:pt x="5868" y="10072"/>
                    <a:pt x="13104" y="10072"/>
                  </a:cubicBezTo>
                  <a:cubicBezTo>
                    <a:pt x="16578" y="10072"/>
                    <a:pt x="19912" y="9542"/>
                    <a:pt x="22367" y="8599"/>
                  </a:cubicBezTo>
                  <a:cubicBezTo>
                    <a:pt x="24824" y="7653"/>
                    <a:pt x="26205" y="6372"/>
                    <a:pt x="26205" y="5036"/>
                  </a:cubicBezTo>
                  <a:cubicBezTo>
                    <a:pt x="26205" y="3703"/>
                    <a:pt x="24824" y="2422"/>
                    <a:pt x="22367" y="1476"/>
                  </a:cubicBezTo>
                  <a:cubicBezTo>
                    <a:pt x="19912" y="533"/>
                    <a:pt x="16578" y="0"/>
                    <a:pt x="1310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0" name="Google Shape;5943;p51">
              <a:extLst>
                <a:ext uri="{FF2B5EF4-FFF2-40B4-BE49-F238E27FC236}">
                  <a16:creationId xmlns:a16="http://schemas.microsoft.com/office/drawing/2014/main" id="{A5FA87D6-3A3F-8C65-0F3D-7AEF2D034E5C}"/>
                </a:ext>
              </a:extLst>
            </p:cNvPr>
            <p:cNvSpPr/>
            <p:nvPr/>
          </p:nvSpPr>
          <p:spPr>
            <a:xfrm>
              <a:off x="-438253" y="3725881"/>
              <a:ext cx="2986258" cy="1224943"/>
            </a:xfrm>
            <a:custGeom>
              <a:avLst/>
              <a:gdLst/>
              <a:ahLst/>
              <a:cxnLst/>
              <a:rect l="l" t="t" r="r" b="b"/>
              <a:pathLst>
                <a:path w="27907" h="11447" extrusionOk="0">
                  <a:moveTo>
                    <a:pt x="13955" y="0"/>
                  </a:moveTo>
                  <a:cubicBezTo>
                    <a:pt x="6250" y="0"/>
                    <a:pt x="1" y="2561"/>
                    <a:pt x="1" y="5722"/>
                  </a:cubicBezTo>
                  <a:cubicBezTo>
                    <a:pt x="1" y="8883"/>
                    <a:pt x="6250" y="11447"/>
                    <a:pt x="13955" y="11447"/>
                  </a:cubicBezTo>
                  <a:cubicBezTo>
                    <a:pt x="17654" y="11447"/>
                    <a:pt x="21203" y="10842"/>
                    <a:pt x="23820" y="9770"/>
                  </a:cubicBezTo>
                  <a:cubicBezTo>
                    <a:pt x="26437" y="8696"/>
                    <a:pt x="27907" y="7240"/>
                    <a:pt x="27907" y="5722"/>
                  </a:cubicBezTo>
                  <a:cubicBezTo>
                    <a:pt x="27907" y="4205"/>
                    <a:pt x="26437" y="2748"/>
                    <a:pt x="23820" y="1677"/>
                  </a:cubicBezTo>
                  <a:cubicBezTo>
                    <a:pt x="21203" y="603"/>
                    <a:pt x="17654" y="0"/>
                    <a:pt x="139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1" name="Google Shape;5944;p51">
              <a:extLst>
                <a:ext uri="{FF2B5EF4-FFF2-40B4-BE49-F238E27FC236}">
                  <a16:creationId xmlns:a16="http://schemas.microsoft.com/office/drawing/2014/main" id="{1194BB5E-BFD1-48E1-01CA-18C17EA195A1}"/>
                </a:ext>
              </a:extLst>
            </p:cNvPr>
            <p:cNvSpPr/>
            <p:nvPr/>
          </p:nvSpPr>
          <p:spPr>
            <a:xfrm>
              <a:off x="-347188" y="3762907"/>
              <a:ext cx="2804239" cy="1077805"/>
            </a:xfrm>
            <a:custGeom>
              <a:avLst/>
              <a:gdLst/>
              <a:ahLst/>
              <a:cxnLst/>
              <a:rect l="l" t="t" r="r" b="b"/>
              <a:pathLst>
                <a:path w="26206" h="10072" extrusionOk="0">
                  <a:moveTo>
                    <a:pt x="13104" y="0"/>
                  </a:moveTo>
                  <a:cubicBezTo>
                    <a:pt x="5868" y="0"/>
                    <a:pt x="1" y="2255"/>
                    <a:pt x="1" y="5036"/>
                  </a:cubicBezTo>
                  <a:cubicBezTo>
                    <a:pt x="1" y="7817"/>
                    <a:pt x="5868" y="10072"/>
                    <a:pt x="13104" y="10072"/>
                  </a:cubicBezTo>
                  <a:cubicBezTo>
                    <a:pt x="16578" y="10072"/>
                    <a:pt x="19911" y="9541"/>
                    <a:pt x="22369" y="8596"/>
                  </a:cubicBezTo>
                  <a:cubicBezTo>
                    <a:pt x="24824" y="7653"/>
                    <a:pt x="26205" y="6369"/>
                    <a:pt x="26205" y="5036"/>
                  </a:cubicBezTo>
                  <a:cubicBezTo>
                    <a:pt x="26205" y="3700"/>
                    <a:pt x="24824" y="2419"/>
                    <a:pt x="22369" y="1473"/>
                  </a:cubicBezTo>
                  <a:cubicBezTo>
                    <a:pt x="19911" y="530"/>
                    <a:pt x="16578" y="0"/>
                    <a:pt x="1310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2" name="Google Shape;5945;p51">
              <a:extLst>
                <a:ext uri="{FF2B5EF4-FFF2-40B4-BE49-F238E27FC236}">
                  <a16:creationId xmlns:a16="http://schemas.microsoft.com/office/drawing/2014/main" id="{A1EDC8FC-5324-3A6D-0090-8656172F4CE7}"/>
                </a:ext>
              </a:extLst>
            </p:cNvPr>
            <p:cNvSpPr/>
            <p:nvPr/>
          </p:nvSpPr>
          <p:spPr>
            <a:xfrm>
              <a:off x="-239750" y="3764405"/>
              <a:ext cx="2589260" cy="994765"/>
            </a:xfrm>
            <a:custGeom>
              <a:avLst/>
              <a:gdLst/>
              <a:ahLst/>
              <a:cxnLst/>
              <a:rect l="l" t="t" r="r" b="b"/>
              <a:pathLst>
                <a:path w="24197" h="9296" extrusionOk="0">
                  <a:moveTo>
                    <a:pt x="12100" y="0"/>
                  </a:moveTo>
                  <a:cubicBezTo>
                    <a:pt x="5419" y="0"/>
                    <a:pt x="1" y="2082"/>
                    <a:pt x="1" y="4648"/>
                  </a:cubicBezTo>
                  <a:cubicBezTo>
                    <a:pt x="1" y="7215"/>
                    <a:pt x="5419" y="9296"/>
                    <a:pt x="12100" y="9296"/>
                  </a:cubicBezTo>
                  <a:cubicBezTo>
                    <a:pt x="18782" y="9296"/>
                    <a:pt x="24197" y="7215"/>
                    <a:pt x="24197" y="4648"/>
                  </a:cubicBezTo>
                  <a:cubicBezTo>
                    <a:pt x="24197" y="2082"/>
                    <a:pt x="18782" y="0"/>
                    <a:pt x="1210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3" name="Google Shape;5946;p51">
              <a:extLst>
                <a:ext uri="{FF2B5EF4-FFF2-40B4-BE49-F238E27FC236}">
                  <a16:creationId xmlns:a16="http://schemas.microsoft.com/office/drawing/2014/main" id="{F9670996-DBF9-93DA-63C0-7423A7B00581}"/>
                </a:ext>
              </a:extLst>
            </p:cNvPr>
            <p:cNvSpPr/>
            <p:nvPr/>
          </p:nvSpPr>
          <p:spPr>
            <a:xfrm>
              <a:off x="-255481" y="2485948"/>
              <a:ext cx="849961" cy="1865612"/>
            </a:xfrm>
            <a:custGeom>
              <a:avLst/>
              <a:gdLst/>
              <a:ahLst/>
              <a:cxnLst/>
              <a:rect l="l" t="t" r="r" b="b"/>
              <a:pathLst>
                <a:path w="7943" h="17434" extrusionOk="0">
                  <a:moveTo>
                    <a:pt x="4109" y="1"/>
                  </a:moveTo>
                  <a:cubicBezTo>
                    <a:pt x="3748" y="1"/>
                    <a:pt x="3391" y="27"/>
                    <a:pt x="3041" y="88"/>
                  </a:cubicBezTo>
                  <a:cubicBezTo>
                    <a:pt x="2522" y="177"/>
                    <a:pt x="1995" y="359"/>
                    <a:pt x="1467" y="384"/>
                  </a:cubicBezTo>
                  <a:cubicBezTo>
                    <a:pt x="1342" y="540"/>
                    <a:pt x="1356" y="766"/>
                    <a:pt x="1392" y="967"/>
                  </a:cubicBezTo>
                  <a:cubicBezTo>
                    <a:pt x="1557" y="1960"/>
                    <a:pt x="1936" y="3020"/>
                    <a:pt x="2595" y="3784"/>
                  </a:cubicBezTo>
                  <a:cubicBezTo>
                    <a:pt x="2081" y="4474"/>
                    <a:pt x="1758" y="5174"/>
                    <a:pt x="1456" y="5980"/>
                  </a:cubicBezTo>
                  <a:cubicBezTo>
                    <a:pt x="798" y="7749"/>
                    <a:pt x="243" y="9579"/>
                    <a:pt x="123" y="11465"/>
                  </a:cubicBezTo>
                  <a:cubicBezTo>
                    <a:pt x="0" y="13348"/>
                    <a:pt x="335" y="15309"/>
                    <a:pt x="1350" y="16902"/>
                  </a:cubicBezTo>
                  <a:cubicBezTo>
                    <a:pt x="1942" y="17195"/>
                    <a:pt x="2600" y="17293"/>
                    <a:pt x="3261" y="17362"/>
                  </a:cubicBezTo>
                  <a:cubicBezTo>
                    <a:pt x="3647" y="17402"/>
                    <a:pt x="4034" y="17433"/>
                    <a:pt x="4420" y="17433"/>
                  </a:cubicBezTo>
                  <a:cubicBezTo>
                    <a:pt x="4706" y="17433"/>
                    <a:pt x="4992" y="17416"/>
                    <a:pt x="5276" y="17373"/>
                  </a:cubicBezTo>
                  <a:cubicBezTo>
                    <a:pt x="5942" y="17270"/>
                    <a:pt x="6598" y="17019"/>
                    <a:pt x="7097" y="16567"/>
                  </a:cubicBezTo>
                  <a:cubicBezTo>
                    <a:pt x="7097" y="16567"/>
                    <a:pt x="7943" y="13903"/>
                    <a:pt x="7943" y="12441"/>
                  </a:cubicBezTo>
                  <a:cubicBezTo>
                    <a:pt x="7943" y="7752"/>
                    <a:pt x="5822" y="3837"/>
                    <a:pt x="5822" y="3837"/>
                  </a:cubicBezTo>
                  <a:cubicBezTo>
                    <a:pt x="6263" y="3383"/>
                    <a:pt x="6612" y="2833"/>
                    <a:pt x="6880" y="2258"/>
                  </a:cubicBezTo>
                  <a:cubicBezTo>
                    <a:pt x="7147" y="1687"/>
                    <a:pt x="7259" y="1020"/>
                    <a:pt x="7078" y="414"/>
                  </a:cubicBezTo>
                  <a:cubicBezTo>
                    <a:pt x="6124" y="199"/>
                    <a:pt x="5104" y="1"/>
                    <a:pt x="41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4" name="Google Shape;5947;p51">
              <a:extLst>
                <a:ext uri="{FF2B5EF4-FFF2-40B4-BE49-F238E27FC236}">
                  <a16:creationId xmlns:a16="http://schemas.microsoft.com/office/drawing/2014/main" id="{22D65128-97E2-356B-C0A3-CE9E7885348F}"/>
                </a:ext>
              </a:extLst>
            </p:cNvPr>
            <p:cNvSpPr/>
            <p:nvPr/>
          </p:nvSpPr>
          <p:spPr>
            <a:xfrm>
              <a:off x="-148043" y="3101367"/>
              <a:ext cx="706678" cy="1196907"/>
            </a:xfrm>
            <a:custGeom>
              <a:avLst/>
              <a:gdLst/>
              <a:ahLst/>
              <a:cxnLst/>
              <a:rect l="l" t="t" r="r" b="b"/>
              <a:pathLst>
                <a:path w="6604" h="11185" extrusionOk="0">
                  <a:moveTo>
                    <a:pt x="6604" y="4444"/>
                  </a:moveTo>
                  <a:lnTo>
                    <a:pt x="6604" y="4444"/>
                  </a:lnTo>
                  <a:cubicBezTo>
                    <a:pt x="6600" y="4446"/>
                    <a:pt x="6597" y="4449"/>
                    <a:pt x="6593" y="4451"/>
                  </a:cubicBezTo>
                  <a:lnTo>
                    <a:pt x="6593" y="4451"/>
                  </a:lnTo>
                  <a:cubicBezTo>
                    <a:pt x="6597" y="4449"/>
                    <a:pt x="6601" y="4447"/>
                    <a:pt x="6604" y="4444"/>
                  </a:cubicBezTo>
                  <a:close/>
                  <a:moveTo>
                    <a:pt x="1908" y="7479"/>
                  </a:moveTo>
                  <a:lnTo>
                    <a:pt x="1908" y="7479"/>
                  </a:lnTo>
                  <a:cubicBezTo>
                    <a:pt x="1907" y="7479"/>
                    <a:pt x="1907" y="7480"/>
                    <a:pt x="1906" y="7480"/>
                  </a:cubicBezTo>
                  <a:cubicBezTo>
                    <a:pt x="1907" y="7480"/>
                    <a:pt x="1907" y="7480"/>
                    <a:pt x="1908" y="7479"/>
                  </a:cubicBezTo>
                  <a:close/>
                  <a:moveTo>
                    <a:pt x="3719" y="0"/>
                  </a:moveTo>
                  <a:cubicBezTo>
                    <a:pt x="3644" y="461"/>
                    <a:pt x="3496" y="907"/>
                    <a:pt x="3284" y="1320"/>
                  </a:cubicBezTo>
                  <a:cubicBezTo>
                    <a:pt x="3195" y="1493"/>
                    <a:pt x="3091" y="1663"/>
                    <a:pt x="2949" y="1791"/>
                  </a:cubicBezTo>
                  <a:cubicBezTo>
                    <a:pt x="2930" y="1808"/>
                    <a:pt x="2905" y="1830"/>
                    <a:pt x="2877" y="1836"/>
                  </a:cubicBezTo>
                  <a:cubicBezTo>
                    <a:pt x="2868" y="1838"/>
                    <a:pt x="2860" y="1839"/>
                    <a:pt x="2852" y="1839"/>
                  </a:cubicBezTo>
                  <a:cubicBezTo>
                    <a:pt x="2777" y="1839"/>
                    <a:pt x="2719" y="1752"/>
                    <a:pt x="2684" y="1677"/>
                  </a:cubicBezTo>
                  <a:cubicBezTo>
                    <a:pt x="2561" y="1409"/>
                    <a:pt x="2441" y="1136"/>
                    <a:pt x="2316" y="868"/>
                  </a:cubicBezTo>
                  <a:cubicBezTo>
                    <a:pt x="2291" y="811"/>
                    <a:pt x="2244" y="742"/>
                    <a:pt x="2186" y="742"/>
                  </a:cubicBezTo>
                  <a:cubicBezTo>
                    <a:pt x="2179" y="742"/>
                    <a:pt x="2172" y="743"/>
                    <a:pt x="2165" y="745"/>
                  </a:cubicBezTo>
                  <a:lnTo>
                    <a:pt x="2162" y="745"/>
                  </a:lnTo>
                  <a:cubicBezTo>
                    <a:pt x="2157" y="748"/>
                    <a:pt x="2157" y="753"/>
                    <a:pt x="2157" y="759"/>
                  </a:cubicBezTo>
                  <a:cubicBezTo>
                    <a:pt x="2157" y="762"/>
                    <a:pt x="2157" y="762"/>
                    <a:pt x="2162" y="767"/>
                  </a:cubicBezTo>
                  <a:cubicBezTo>
                    <a:pt x="2115" y="910"/>
                    <a:pt x="2165" y="1066"/>
                    <a:pt x="2218" y="1208"/>
                  </a:cubicBezTo>
                  <a:cubicBezTo>
                    <a:pt x="2361" y="1599"/>
                    <a:pt x="2533" y="1981"/>
                    <a:pt x="2734" y="2346"/>
                  </a:cubicBezTo>
                  <a:cubicBezTo>
                    <a:pt x="2882" y="2620"/>
                    <a:pt x="3050" y="2890"/>
                    <a:pt x="3133" y="3189"/>
                  </a:cubicBezTo>
                  <a:cubicBezTo>
                    <a:pt x="3181" y="3348"/>
                    <a:pt x="3200" y="3510"/>
                    <a:pt x="3211" y="3674"/>
                  </a:cubicBezTo>
                  <a:cubicBezTo>
                    <a:pt x="3223" y="3828"/>
                    <a:pt x="3242" y="4001"/>
                    <a:pt x="3217" y="4154"/>
                  </a:cubicBezTo>
                  <a:cubicBezTo>
                    <a:pt x="3203" y="4266"/>
                    <a:pt x="3167" y="4372"/>
                    <a:pt x="3147" y="4483"/>
                  </a:cubicBezTo>
                  <a:cubicBezTo>
                    <a:pt x="3131" y="4609"/>
                    <a:pt x="3128" y="4735"/>
                    <a:pt x="3133" y="4857"/>
                  </a:cubicBezTo>
                  <a:cubicBezTo>
                    <a:pt x="3111" y="4874"/>
                    <a:pt x="3089" y="4894"/>
                    <a:pt x="3064" y="4913"/>
                  </a:cubicBezTo>
                  <a:cubicBezTo>
                    <a:pt x="2679" y="4642"/>
                    <a:pt x="2319" y="4333"/>
                    <a:pt x="1998" y="3992"/>
                  </a:cubicBezTo>
                  <a:cubicBezTo>
                    <a:pt x="1914" y="3898"/>
                    <a:pt x="1817" y="3800"/>
                    <a:pt x="1691" y="3786"/>
                  </a:cubicBezTo>
                  <a:lnTo>
                    <a:pt x="1688" y="3786"/>
                  </a:lnTo>
                  <a:cubicBezTo>
                    <a:pt x="1660" y="3870"/>
                    <a:pt x="1711" y="3962"/>
                    <a:pt x="1764" y="4031"/>
                  </a:cubicBezTo>
                  <a:cubicBezTo>
                    <a:pt x="2003" y="4358"/>
                    <a:pt x="2319" y="4637"/>
                    <a:pt x="2673" y="4841"/>
                  </a:cubicBezTo>
                  <a:cubicBezTo>
                    <a:pt x="2743" y="4877"/>
                    <a:pt x="2849" y="4947"/>
                    <a:pt x="2949" y="5002"/>
                  </a:cubicBezTo>
                  <a:cubicBezTo>
                    <a:pt x="2796" y="5125"/>
                    <a:pt x="2640" y="5251"/>
                    <a:pt x="2483" y="5373"/>
                  </a:cubicBezTo>
                  <a:cubicBezTo>
                    <a:pt x="2427" y="5418"/>
                    <a:pt x="2372" y="5460"/>
                    <a:pt x="2316" y="5504"/>
                  </a:cubicBezTo>
                  <a:cubicBezTo>
                    <a:pt x="2238" y="5566"/>
                    <a:pt x="2162" y="5627"/>
                    <a:pt x="2107" y="5705"/>
                  </a:cubicBezTo>
                  <a:cubicBezTo>
                    <a:pt x="2093" y="5725"/>
                    <a:pt x="2079" y="5742"/>
                    <a:pt x="2068" y="5767"/>
                  </a:cubicBezTo>
                  <a:cubicBezTo>
                    <a:pt x="1967" y="5959"/>
                    <a:pt x="2012" y="6194"/>
                    <a:pt x="1976" y="6406"/>
                  </a:cubicBezTo>
                  <a:cubicBezTo>
                    <a:pt x="1956" y="6534"/>
                    <a:pt x="1900" y="6657"/>
                    <a:pt x="1822" y="6765"/>
                  </a:cubicBezTo>
                  <a:cubicBezTo>
                    <a:pt x="1808" y="6782"/>
                    <a:pt x="1800" y="6799"/>
                    <a:pt x="1786" y="6813"/>
                  </a:cubicBezTo>
                  <a:cubicBezTo>
                    <a:pt x="1766" y="6835"/>
                    <a:pt x="1750" y="6852"/>
                    <a:pt x="1730" y="6871"/>
                  </a:cubicBezTo>
                  <a:cubicBezTo>
                    <a:pt x="1663" y="6936"/>
                    <a:pt x="1593" y="6994"/>
                    <a:pt x="1526" y="7061"/>
                  </a:cubicBezTo>
                  <a:cubicBezTo>
                    <a:pt x="1440" y="7148"/>
                    <a:pt x="1370" y="7248"/>
                    <a:pt x="1312" y="7357"/>
                  </a:cubicBezTo>
                  <a:cubicBezTo>
                    <a:pt x="1306" y="7360"/>
                    <a:pt x="1303" y="7368"/>
                    <a:pt x="1303" y="7371"/>
                  </a:cubicBezTo>
                  <a:cubicBezTo>
                    <a:pt x="1284" y="7410"/>
                    <a:pt x="1264" y="7443"/>
                    <a:pt x="1245" y="7482"/>
                  </a:cubicBezTo>
                  <a:cubicBezTo>
                    <a:pt x="966" y="8054"/>
                    <a:pt x="874" y="8724"/>
                    <a:pt x="991" y="9349"/>
                  </a:cubicBezTo>
                  <a:cubicBezTo>
                    <a:pt x="664" y="9745"/>
                    <a:pt x="338" y="10136"/>
                    <a:pt x="0" y="10523"/>
                  </a:cubicBezTo>
                  <a:cubicBezTo>
                    <a:pt x="106" y="10735"/>
                    <a:pt x="224" y="10945"/>
                    <a:pt x="352" y="11148"/>
                  </a:cubicBezTo>
                  <a:cubicBezTo>
                    <a:pt x="380" y="11162"/>
                    <a:pt x="408" y="11176"/>
                    <a:pt x="436" y="11184"/>
                  </a:cubicBezTo>
                  <a:cubicBezTo>
                    <a:pt x="603" y="10841"/>
                    <a:pt x="829" y="10523"/>
                    <a:pt x="1097" y="10250"/>
                  </a:cubicBezTo>
                  <a:cubicBezTo>
                    <a:pt x="1247" y="10102"/>
                    <a:pt x="1426" y="9957"/>
                    <a:pt x="1635" y="9949"/>
                  </a:cubicBezTo>
                  <a:cubicBezTo>
                    <a:pt x="1641" y="9948"/>
                    <a:pt x="1647" y="9948"/>
                    <a:pt x="1653" y="9948"/>
                  </a:cubicBezTo>
                  <a:cubicBezTo>
                    <a:pt x="1970" y="9948"/>
                    <a:pt x="2213" y="10246"/>
                    <a:pt x="2517" y="10348"/>
                  </a:cubicBezTo>
                  <a:cubicBezTo>
                    <a:pt x="2603" y="10375"/>
                    <a:pt x="2693" y="10389"/>
                    <a:pt x="2782" y="10389"/>
                  </a:cubicBezTo>
                  <a:cubicBezTo>
                    <a:pt x="3050" y="10389"/>
                    <a:pt x="3323" y="10275"/>
                    <a:pt x="3571" y="10163"/>
                  </a:cubicBezTo>
                  <a:cubicBezTo>
                    <a:pt x="3995" y="9971"/>
                    <a:pt x="4422" y="9790"/>
                    <a:pt x="4846" y="9605"/>
                  </a:cubicBezTo>
                  <a:cubicBezTo>
                    <a:pt x="4863" y="9600"/>
                    <a:pt x="4885" y="9589"/>
                    <a:pt x="4902" y="9580"/>
                  </a:cubicBezTo>
                  <a:cubicBezTo>
                    <a:pt x="4980" y="9550"/>
                    <a:pt x="5053" y="9516"/>
                    <a:pt x="5128" y="9480"/>
                  </a:cubicBezTo>
                  <a:cubicBezTo>
                    <a:pt x="5198" y="9449"/>
                    <a:pt x="5273" y="9419"/>
                    <a:pt x="5343" y="9385"/>
                  </a:cubicBezTo>
                  <a:cubicBezTo>
                    <a:pt x="5351" y="9382"/>
                    <a:pt x="5362" y="9377"/>
                    <a:pt x="5376" y="9374"/>
                  </a:cubicBezTo>
                  <a:lnTo>
                    <a:pt x="5376" y="9374"/>
                  </a:lnTo>
                  <a:cubicBezTo>
                    <a:pt x="4743" y="9393"/>
                    <a:pt x="4157" y="9711"/>
                    <a:pt x="3574" y="9963"/>
                  </a:cubicBezTo>
                  <a:cubicBezTo>
                    <a:pt x="3440" y="10018"/>
                    <a:pt x="3312" y="10074"/>
                    <a:pt x="3170" y="10094"/>
                  </a:cubicBezTo>
                  <a:cubicBezTo>
                    <a:pt x="3125" y="10100"/>
                    <a:pt x="3081" y="10104"/>
                    <a:pt x="3036" y="10104"/>
                  </a:cubicBezTo>
                  <a:cubicBezTo>
                    <a:pt x="2838" y="10104"/>
                    <a:pt x="2638" y="10039"/>
                    <a:pt x="2483" y="9921"/>
                  </a:cubicBezTo>
                  <a:cubicBezTo>
                    <a:pt x="2361" y="9826"/>
                    <a:pt x="2263" y="9703"/>
                    <a:pt x="2151" y="9594"/>
                  </a:cubicBezTo>
                  <a:cubicBezTo>
                    <a:pt x="1949" y="9400"/>
                    <a:pt x="1703" y="9184"/>
                    <a:pt x="1425" y="9184"/>
                  </a:cubicBezTo>
                  <a:cubicBezTo>
                    <a:pt x="1420" y="9184"/>
                    <a:pt x="1414" y="9184"/>
                    <a:pt x="1409" y="9184"/>
                  </a:cubicBezTo>
                  <a:cubicBezTo>
                    <a:pt x="1381" y="9184"/>
                    <a:pt x="1370" y="9148"/>
                    <a:pt x="1370" y="9120"/>
                  </a:cubicBezTo>
                  <a:cubicBezTo>
                    <a:pt x="1345" y="8529"/>
                    <a:pt x="1543" y="7954"/>
                    <a:pt x="1903" y="7474"/>
                  </a:cubicBezTo>
                  <a:lnTo>
                    <a:pt x="1917" y="7474"/>
                  </a:lnTo>
                  <a:cubicBezTo>
                    <a:pt x="1915" y="7474"/>
                    <a:pt x="1912" y="7478"/>
                    <a:pt x="1908" y="7479"/>
                  </a:cubicBezTo>
                  <a:lnTo>
                    <a:pt x="1908" y="7479"/>
                  </a:lnTo>
                  <a:cubicBezTo>
                    <a:pt x="1940" y="7475"/>
                    <a:pt x="1972" y="7473"/>
                    <a:pt x="2004" y="7473"/>
                  </a:cubicBezTo>
                  <a:cubicBezTo>
                    <a:pt x="2256" y="7473"/>
                    <a:pt x="2502" y="7603"/>
                    <a:pt x="2754" y="7653"/>
                  </a:cubicBezTo>
                  <a:cubicBezTo>
                    <a:pt x="2827" y="7667"/>
                    <a:pt x="2900" y="7674"/>
                    <a:pt x="2973" y="7674"/>
                  </a:cubicBezTo>
                  <a:cubicBezTo>
                    <a:pt x="3371" y="7674"/>
                    <a:pt x="3764" y="7472"/>
                    <a:pt x="4026" y="7170"/>
                  </a:cubicBezTo>
                  <a:cubicBezTo>
                    <a:pt x="4046" y="7148"/>
                    <a:pt x="4062" y="7131"/>
                    <a:pt x="4073" y="7106"/>
                  </a:cubicBezTo>
                  <a:cubicBezTo>
                    <a:pt x="4152" y="7039"/>
                    <a:pt x="4244" y="6983"/>
                    <a:pt x="4338" y="6936"/>
                  </a:cubicBezTo>
                  <a:cubicBezTo>
                    <a:pt x="4347" y="6941"/>
                    <a:pt x="4358" y="6950"/>
                    <a:pt x="4375" y="6952"/>
                  </a:cubicBezTo>
                  <a:cubicBezTo>
                    <a:pt x="4385" y="6955"/>
                    <a:pt x="4396" y="6956"/>
                    <a:pt x="4406" y="6956"/>
                  </a:cubicBezTo>
                  <a:cubicBezTo>
                    <a:pt x="4449" y="6956"/>
                    <a:pt x="4492" y="6936"/>
                    <a:pt x="4528" y="6913"/>
                  </a:cubicBezTo>
                  <a:cubicBezTo>
                    <a:pt x="4612" y="6863"/>
                    <a:pt x="4690" y="6799"/>
                    <a:pt x="4763" y="6729"/>
                  </a:cubicBezTo>
                  <a:cubicBezTo>
                    <a:pt x="5362" y="6168"/>
                    <a:pt x="5722" y="5401"/>
                    <a:pt x="6249" y="4771"/>
                  </a:cubicBezTo>
                  <a:cubicBezTo>
                    <a:pt x="6350" y="4651"/>
                    <a:pt x="6459" y="4532"/>
                    <a:pt x="6593" y="4451"/>
                  </a:cubicBezTo>
                  <a:lnTo>
                    <a:pt x="6593" y="4451"/>
                  </a:lnTo>
                  <a:cubicBezTo>
                    <a:pt x="6589" y="4452"/>
                    <a:pt x="6586" y="4453"/>
                    <a:pt x="6582" y="4454"/>
                  </a:cubicBezTo>
                  <a:lnTo>
                    <a:pt x="6582" y="4454"/>
                  </a:lnTo>
                  <a:cubicBezTo>
                    <a:pt x="6586" y="4453"/>
                    <a:pt x="6592" y="4448"/>
                    <a:pt x="6598" y="4444"/>
                  </a:cubicBezTo>
                  <a:lnTo>
                    <a:pt x="6598" y="4444"/>
                  </a:lnTo>
                  <a:cubicBezTo>
                    <a:pt x="6093" y="4690"/>
                    <a:pt x="5719" y="5131"/>
                    <a:pt x="5390" y="5580"/>
                  </a:cubicBezTo>
                  <a:cubicBezTo>
                    <a:pt x="5206" y="5828"/>
                    <a:pt x="5025" y="6088"/>
                    <a:pt x="4827" y="6327"/>
                  </a:cubicBezTo>
                  <a:cubicBezTo>
                    <a:pt x="4726" y="6447"/>
                    <a:pt x="4620" y="6565"/>
                    <a:pt x="4506" y="6671"/>
                  </a:cubicBezTo>
                  <a:cubicBezTo>
                    <a:pt x="4481" y="6690"/>
                    <a:pt x="4408" y="6743"/>
                    <a:pt x="4355" y="6799"/>
                  </a:cubicBezTo>
                  <a:cubicBezTo>
                    <a:pt x="4269" y="6813"/>
                    <a:pt x="4179" y="6852"/>
                    <a:pt x="4110" y="6905"/>
                  </a:cubicBezTo>
                  <a:cubicBezTo>
                    <a:pt x="4087" y="6922"/>
                    <a:pt x="4062" y="6941"/>
                    <a:pt x="4037" y="6966"/>
                  </a:cubicBezTo>
                  <a:cubicBezTo>
                    <a:pt x="4037" y="6964"/>
                    <a:pt x="4034" y="6964"/>
                    <a:pt x="4034" y="6964"/>
                  </a:cubicBezTo>
                  <a:cubicBezTo>
                    <a:pt x="4028" y="6960"/>
                    <a:pt x="4021" y="6959"/>
                    <a:pt x="4014" y="6959"/>
                  </a:cubicBezTo>
                  <a:cubicBezTo>
                    <a:pt x="3979" y="6959"/>
                    <a:pt x="3939" y="6993"/>
                    <a:pt x="3948" y="7025"/>
                  </a:cubicBezTo>
                  <a:cubicBezTo>
                    <a:pt x="3800" y="7176"/>
                    <a:pt x="3627" y="7301"/>
                    <a:pt x="3435" y="7393"/>
                  </a:cubicBezTo>
                  <a:cubicBezTo>
                    <a:pt x="3295" y="7459"/>
                    <a:pt x="3138" y="7507"/>
                    <a:pt x="2984" y="7507"/>
                  </a:cubicBezTo>
                  <a:cubicBezTo>
                    <a:pt x="2911" y="7507"/>
                    <a:pt x="2838" y="7497"/>
                    <a:pt x="2768" y="7471"/>
                  </a:cubicBezTo>
                  <a:cubicBezTo>
                    <a:pt x="2623" y="7421"/>
                    <a:pt x="2500" y="7315"/>
                    <a:pt x="2361" y="7248"/>
                  </a:cubicBezTo>
                  <a:cubicBezTo>
                    <a:pt x="2267" y="7205"/>
                    <a:pt x="2163" y="7185"/>
                    <a:pt x="2059" y="7185"/>
                  </a:cubicBezTo>
                  <a:cubicBezTo>
                    <a:pt x="1996" y="7185"/>
                    <a:pt x="1933" y="7192"/>
                    <a:pt x="1872" y="7206"/>
                  </a:cubicBezTo>
                  <a:cubicBezTo>
                    <a:pt x="1878" y="7044"/>
                    <a:pt x="1995" y="6911"/>
                    <a:pt x="2068" y="6760"/>
                  </a:cubicBezTo>
                  <a:cubicBezTo>
                    <a:pt x="2193" y="6495"/>
                    <a:pt x="2171" y="6174"/>
                    <a:pt x="2316" y="5915"/>
                  </a:cubicBezTo>
                  <a:cubicBezTo>
                    <a:pt x="2436" y="5686"/>
                    <a:pt x="2667" y="5544"/>
                    <a:pt x="2893" y="5418"/>
                  </a:cubicBezTo>
                  <a:cubicBezTo>
                    <a:pt x="3312" y="5184"/>
                    <a:pt x="3747" y="4988"/>
                    <a:pt x="4166" y="4748"/>
                  </a:cubicBezTo>
                  <a:cubicBezTo>
                    <a:pt x="4581" y="4511"/>
                    <a:pt x="4980" y="4230"/>
                    <a:pt x="5279" y="3853"/>
                  </a:cubicBezTo>
                  <a:lnTo>
                    <a:pt x="5279" y="3853"/>
                  </a:lnTo>
                  <a:cubicBezTo>
                    <a:pt x="4743" y="4257"/>
                    <a:pt x="4124" y="4570"/>
                    <a:pt x="3476" y="4737"/>
                  </a:cubicBezTo>
                  <a:lnTo>
                    <a:pt x="3476" y="4743"/>
                  </a:lnTo>
                  <a:cubicBezTo>
                    <a:pt x="3468" y="4743"/>
                    <a:pt x="3462" y="4746"/>
                    <a:pt x="3454" y="4748"/>
                  </a:cubicBezTo>
                  <a:cubicBezTo>
                    <a:pt x="3398" y="4570"/>
                    <a:pt x="3384" y="4386"/>
                    <a:pt x="3393" y="4202"/>
                  </a:cubicBezTo>
                  <a:cubicBezTo>
                    <a:pt x="3398" y="4065"/>
                    <a:pt x="3432" y="3934"/>
                    <a:pt x="3426" y="3797"/>
                  </a:cubicBezTo>
                  <a:cubicBezTo>
                    <a:pt x="3423" y="3627"/>
                    <a:pt x="3393" y="3423"/>
                    <a:pt x="3334" y="3264"/>
                  </a:cubicBezTo>
                  <a:cubicBezTo>
                    <a:pt x="3278" y="3119"/>
                    <a:pt x="3200" y="2988"/>
                    <a:pt x="3128" y="2854"/>
                  </a:cubicBezTo>
                  <a:cubicBezTo>
                    <a:pt x="3008" y="2637"/>
                    <a:pt x="2896" y="2388"/>
                    <a:pt x="2958" y="2143"/>
                  </a:cubicBezTo>
                  <a:cubicBezTo>
                    <a:pt x="3008" y="1928"/>
                    <a:pt x="3184" y="1763"/>
                    <a:pt x="3315" y="1582"/>
                  </a:cubicBezTo>
                  <a:cubicBezTo>
                    <a:pt x="3594" y="1200"/>
                    <a:pt x="3697" y="717"/>
                    <a:pt x="3789" y="251"/>
                  </a:cubicBezTo>
                  <a:cubicBezTo>
                    <a:pt x="3811" y="156"/>
                    <a:pt x="3811" y="34"/>
                    <a:pt x="3725" y="0"/>
                  </a:cubicBezTo>
                  <a:lnTo>
                    <a:pt x="3725" y="3"/>
                  </a:lnTo>
                  <a:cubicBezTo>
                    <a:pt x="3725" y="3"/>
                    <a:pt x="3719" y="3"/>
                    <a:pt x="3719" y="0"/>
                  </a:cubicBezTo>
                  <a:close/>
                </a:path>
              </a:pathLst>
            </a:custGeom>
            <a:solidFill>
              <a:srgbClr val="B283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5" name="Google Shape;5948;p51">
              <a:extLst>
                <a:ext uri="{FF2B5EF4-FFF2-40B4-BE49-F238E27FC236}">
                  <a16:creationId xmlns:a16="http://schemas.microsoft.com/office/drawing/2014/main" id="{8D38A6A5-A129-047C-3484-ACADB86E4D03}"/>
                </a:ext>
              </a:extLst>
            </p:cNvPr>
            <p:cNvSpPr/>
            <p:nvPr/>
          </p:nvSpPr>
          <p:spPr>
            <a:xfrm>
              <a:off x="1235" y="2884349"/>
              <a:ext cx="379770" cy="78224"/>
            </a:xfrm>
            <a:custGeom>
              <a:avLst/>
              <a:gdLst/>
              <a:ahLst/>
              <a:cxnLst/>
              <a:rect l="l" t="t" r="r" b="b"/>
              <a:pathLst>
                <a:path w="3549" h="731" extrusionOk="0">
                  <a:moveTo>
                    <a:pt x="3532" y="0"/>
                  </a:moveTo>
                  <a:lnTo>
                    <a:pt x="3532" y="0"/>
                  </a:lnTo>
                  <a:cubicBezTo>
                    <a:pt x="3164" y="209"/>
                    <a:pt x="2528" y="357"/>
                    <a:pt x="1800" y="357"/>
                  </a:cubicBezTo>
                  <a:cubicBezTo>
                    <a:pt x="1147" y="357"/>
                    <a:pt x="564" y="243"/>
                    <a:pt x="187" y="64"/>
                  </a:cubicBezTo>
                  <a:cubicBezTo>
                    <a:pt x="123" y="154"/>
                    <a:pt x="59" y="246"/>
                    <a:pt x="0" y="332"/>
                  </a:cubicBezTo>
                  <a:cubicBezTo>
                    <a:pt x="355" y="569"/>
                    <a:pt x="1024" y="731"/>
                    <a:pt x="1800" y="731"/>
                  </a:cubicBezTo>
                  <a:cubicBezTo>
                    <a:pt x="2539" y="731"/>
                    <a:pt x="3183" y="583"/>
                    <a:pt x="3549" y="363"/>
                  </a:cubicBezTo>
                  <a:cubicBezTo>
                    <a:pt x="3474" y="204"/>
                    <a:pt x="3423" y="120"/>
                    <a:pt x="3423" y="120"/>
                  </a:cubicBezTo>
                  <a:cubicBezTo>
                    <a:pt x="3462" y="81"/>
                    <a:pt x="3499" y="39"/>
                    <a:pt x="35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6" name="Google Shape;5949;p51">
              <a:extLst>
                <a:ext uri="{FF2B5EF4-FFF2-40B4-BE49-F238E27FC236}">
                  <a16:creationId xmlns:a16="http://schemas.microsoft.com/office/drawing/2014/main" id="{5EED24EB-D81E-955D-3A5D-6A65011F6BC1}"/>
                </a:ext>
              </a:extLst>
            </p:cNvPr>
            <p:cNvSpPr/>
            <p:nvPr/>
          </p:nvSpPr>
          <p:spPr>
            <a:xfrm>
              <a:off x="-15459" y="2931220"/>
              <a:ext cx="417115" cy="64848"/>
            </a:xfrm>
            <a:custGeom>
              <a:avLst/>
              <a:gdLst/>
              <a:ahLst/>
              <a:cxnLst/>
              <a:rect l="l" t="t" r="r" b="b"/>
              <a:pathLst>
                <a:path w="3898" h="606" extrusionOk="0">
                  <a:moveTo>
                    <a:pt x="89" y="0"/>
                  </a:moveTo>
                  <a:cubicBezTo>
                    <a:pt x="59" y="47"/>
                    <a:pt x="28" y="92"/>
                    <a:pt x="0" y="142"/>
                  </a:cubicBezTo>
                  <a:cubicBezTo>
                    <a:pt x="689" y="449"/>
                    <a:pt x="1440" y="605"/>
                    <a:pt x="2190" y="605"/>
                  </a:cubicBezTo>
                  <a:cubicBezTo>
                    <a:pt x="2768" y="605"/>
                    <a:pt x="3348" y="513"/>
                    <a:pt x="3897" y="329"/>
                  </a:cubicBezTo>
                  <a:cubicBezTo>
                    <a:pt x="3872" y="273"/>
                    <a:pt x="3850" y="226"/>
                    <a:pt x="3828" y="176"/>
                  </a:cubicBezTo>
                  <a:cubicBezTo>
                    <a:pt x="3297" y="352"/>
                    <a:pt x="2742" y="440"/>
                    <a:pt x="2187" y="440"/>
                  </a:cubicBezTo>
                  <a:cubicBezTo>
                    <a:pt x="1468" y="440"/>
                    <a:pt x="750" y="293"/>
                    <a:pt x="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7" name="Google Shape;5950;p51">
              <a:extLst>
                <a:ext uri="{FF2B5EF4-FFF2-40B4-BE49-F238E27FC236}">
                  <a16:creationId xmlns:a16="http://schemas.microsoft.com/office/drawing/2014/main" id="{4C9CAAD3-1554-9ADB-A6D9-3E1E06D3C114}"/>
                </a:ext>
              </a:extLst>
            </p:cNvPr>
            <p:cNvSpPr/>
            <p:nvPr/>
          </p:nvSpPr>
          <p:spPr>
            <a:xfrm>
              <a:off x="-22414" y="2828168"/>
              <a:ext cx="445258" cy="67844"/>
            </a:xfrm>
            <a:custGeom>
              <a:avLst/>
              <a:gdLst/>
              <a:ahLst/>
              <a:cxnLst/>
              <a:rect l="l" t="t" r="r" b="b"/>
              <a:pathLst>
                <a:path w="4161" h="634" extrusionOk="0">
                  <a:moveTo>
                    <a:pt x="1" y="1"/>
                  </a:moveTo>
                  <a:lnTo>
                    <a:pt x="1" y="1"/>
                  </a:lnTo>
                  <a:cubicBezTo>
                    <a:pt x="54" y="90"/>
                    <a:pt x="110" y="174"/>
                    <a:pt x="168" y="260"/>
                  </a:cubicBezTo>
                  <a:cubicBezTo>
                    <a:pt x="771" y="508"/>
                    <a:pt x="1426" y="634"/>
                    <a:pt x="2088" y="634"/>
                  </a:cubicBezTo>
                  <a:cubicBezTo>
                    <a:pt x="2726" y="634"/>
                    <a:pt x="3368" y="517"/>
                    <a:pt x="3960" y="282"/>
                  </a:cubicBezTo>
                  <a:cubicBezTo>
                    <a:pt x="4029" y="193"/>
                    <a:pt x="4096" y="104"/>
                    <a:pt x="4160" y="9"/>
                  </a:cubicBezTo>
                  <a:lnTo>
                    <a:pt x="4160" y="9"/>
                  </a:lnTo>
                  <a:cubicBezTo>
                    <a:pt x="3518" y="312"/>
                    <a:pt x="2802" y="464"/>
                    <a:pt x="2086" y="464"/>
                  </a:cubicBezTo>
                  <a:cubicBezTo>
                    <a:pt x="1365" y="464"/>
                    <a:pt x="645" y="310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8" name="Google Shape;5951;p51">
              <a:extLst>
                <a:ext uri="{FF2B5EF4-FFF2-40B4-BE49-F238E27FC236}">
                  <a16:creationId xmlns:a16="http://schemas.microsoft.com/office/drawing/2014/main" id="{EB01B08B-D359-E9E3-3978-55A731F34A14}"/>
                </a:ext>
              </a:extLst>
            </p:cNvPr>
            <p:cNvSpPr/>
            <p:nvPr/>
          </p:nvSpPr>
          <p:spPr>
            <a:xfrm>
              <a:off x="-108985" y="2571129"/>
              <a:ext cx="620751" cy="118888"/>
            </a:xfrm>
            <a:custGeom>
              <a:avLst/>
              <a:gdLst/>
              <a:ahLst/>
              <a:cxnLst/>
              <a:rect l="l" t="t" r="r" b="b"/>
              <a:pathLst>
                <a:path w="5801" h="1111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54"/>
                    <a:pt x="12" y="109"/>
                    <a:pt x="23" y="160"/>
                  </a:cubicBezTo>
                  <a:cubicBezTo>
                    <a:pt x="29" y="204"/>
                    <a:pt x="37" y="246"/>
                    <a:pt x="43" y="288"/>
                  </a:cubicBezTo>
                  <a:cubicBezTo>
                    <a:pt x="235" y="461"/>
                    <a:pt x="464" y="609"/>
                    <a:pt x="723" y="723"/>
                  </a:cubicBezTo>
                  <a:cubicBezTo>
                    <a:pt x="1214" y="941"/>
                    <a:pt x="1744" y="1019"/>
                    <a:pt x="2149" y="1061"/>
                  </a:cubicBezTo>
                  <a:cubicBezTo>
                    <a:pt x="2456" y="1094"/>
                    <a:pt x="2746" y="1111"/>
                    <a:pt x="3022" y="1111"/>
                  </a:cubicBezTo>
                  <a:cubicBezTo>
                    <a:pt x="3547" y="1111"/>
                    <a:pt x="4021" y="1052"/>
                    <a:pt x="4459" y="930"/>
                  </a:cubicBezTo>
                  <a:cubicBezTo>
                    <a:pt x="4964" y="793"/>
                    <a:pt x="5424" y="567"/>
                    <a:pt x="5801" y="274"/>
                  </a:cubicBezTo>
                  <a:cubicBezTo>
                    <a:pt x="5801" y="204"/>
                    <a:pt x="5801" y="134"/>
                    <a:pt x="5792" y="62"/>
                  </a:cubicBezTo>
                  <a:cubicBezTo>
                    <a:pt x="5416" y="377"/>
                    <a:pt x="4942" y="623"/>
                    <a:pt x="4411" y="765"/>
                  </a:cubicBezTo>
                  <a:cubicBezTo>
                    <a:pt x="3994" y="879"/>
                    <a:pt x="3538" y="935"/>
                    <a:pt x="3030" y="935"/>
                  </a:cubicBezTo>
                  <a:cubicBezTo>
                    <a:pt x="2758" y="935"/>
                    <a:pt x="2470" y="919"/>
                    <a:pt x="2166" y="888"/>
                  </a:cubicBezTo>
                  <a:cubicBezTo>
                    <a:pt x="1775" y="849"/>
                    <a:pt x="1265" y="773"/>
                    <a:pt x="793" y="564"/>
                  </a:cubicBezTo>
                  <a:cubicBezTo>
                    <a:pt x="475" y="425"/>
                    <a:pt x="204" y="229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9" name="Google Shape;5952;p51">
              <a:extLst>
                <a:ext uri="{FF2B5EF4-FFF2-40B4-BE49-F238E27FC236}">
                  <a16:creationId xmlns:a16="http://schemas.microsoft.com/office/drawing/2014/main" id="{387ED677-BEC6-0ED9-7909-424E7BD7E65B}"/>
                </a:ext>
              </a:extLst>
            </p:cNvPr>
            <p:cNvSpPr/>
            <p:nvPr/>
          </p:nvSpPr>
          <p:spPr>
            <a:xfrm>
              <a:off x="-135844" y="3637918"/>
              <a:ext cx="281644" cy="242485"/>
            </a:xfrm>
            <a:custGeom>
              <a:avLst/>
              <a:gdLst/>
              <a:ahLst/>
              <a:cxnLst/>
              <a:rect l="l" t="t" r="r" b="b"/>
              <a:pathLst>
                <a:path w="2632" h="2266" extrusionOk="0">
                  <a:moveTo>
                    <a:pt x="1317" y="1"/>
                  </a:moveTo>
                  <a:cubicBezTo>
                    <a:pt x="1135" y="1"/>
                    <a:pt x="952" y="94"/>
                    <a:pt x="857" y="281"/>
                  </a:cubicBezTo>
                  <a:lnTo>
                    <a:pt x="776" y="454"/>
                  </a:lnTo>
                  <a:lnTo>
                    <a:pt x="584" y="482"/>
                  </a:lnTo>
                  <a:cubicBezTo>
                    <a:pt x="165" y="541"/>
                    <a:pt x="1" y="1054"/>
                    <a:pt x="299" y="1347"/>
                  </a:cubicBezTo>
                  <a:lnTo>
                    <a:pt x="439" y="1481"/>
                  </a:lnTo>
                  <a:lnTo>
                    <a:pt x="408" y="1673"/>
                  </a:lnTo>
                  <a:cubicBezTo>
                    <a:pt x="353" y="2002"/>
                    <a:pt x="611" y="2266"/>
                    <a:pt x="907" y="2266"/>
                  </a:cubicBezTo>
                  <a:cubicBezTo>
                    <a:pt x="985" y="2266"/>
                    <a:pt x="1066" y="2247"/>
                    <a:pt x="1145" y="2206"/>
                  </a:cubicBezTo>
                  <a:lnTo>
                    <a:pt x="1315" y="2117"/>
                  </a:lnTo>
                  <a:lnTo>
                    <a:pt x="1485" y="2206"/>
                  </a:lnTo>
                  <a:cubicBezTo>
                    <a:pt x="1563" y="2247"/>
                    <a:pt x="1644" y="2266"/>
                    <a:pt x="1723" y="2266"/>
                  </a:cubicBezTo>
                  <a:cubicBezTo>
                    <a:pt x="2018" y="2266"/>
                    <a:pt x="2277" y="2002"/>
                    <a:pt x="2221" y="1673"/>
                  </a:cubicBezTo>
                  <a:lnTo>
                    <a:pt x="2191" y="1481"/>
                  </a:lnTo>
                  <a:lnTo>
                    <a:pt x="2330" y="1347"/>
                  </a:lnTo>
                  <a:cubicBezTo>
                    <a:pt x="2632" y="1054"/>
                    <a:pt x="2461" y="541"/>
                    <a:pt x="2048" y="482"/>
                  </a:cubicBezTo>
                  <a:lnTo>
                    <a:pt x="1856" y="454"/>
                  </a:lnTo>
                  <a:lnTo>
                    <a:pt x="1772" y="281"/>
                  </a:lnTo>
                  <a:cubicBezTo>
                    <a:pt x="1680" y="94"/>
                    <a:pt x="1499" y="1"/>
                    <a:pt x="13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0" name="Google Shape;5953;p51">
              <a:extLst>
                <a:ext uri="{FF2B5EF4-FFF2-40B4-BE49-F238E27FC236}">
                  <a16:creationId xmlns:a16="http://schemas.microsoft.com/office/drawing/2014/main" id="{D4595644-2999-A155-8235-1A3AD3C4B4AF}"/>
                </a:ext>
              </a:extLst>
            </p:cNvPr>
            <p:cNvSpPr/>
            <p:nvPr/>
          </p:nvSpPr>
          <p:spPr>
            <a:xfrm>
              <a:off x="-114870" y="3656217"/>
              <a:ext cx="239804" cy="206636"/>
            </a:xfrm>
            <a:custGeom>
              <a:avLst/>
              <a:gdLst/>
              <a:ahLst/>
              <a:cxnLst/>
              <a:rect l="l" t="t" r="r" b="b"/>
              <a:pathLst>
                <a:path w="2241" h="1931" extrusionOk="0">
                  <a:moveTo>
                    <a:pt x="1121" y="1"/>
                  </a:moveTo>
                  <a:cubicBezTo>
                    <a:pt x="967" y="1"/>
                    <a:pt x="812" y="81"/>
                    <a:pt x="731" y="241"/>
                  </a:cubicBezTo>
                  <a:lnTo>
                    <a:pt x="658" y="386"/>
                  </a:lnTo>
                  <a:lnTo>
                    <a:pt x="494" y="412"/>
                  </a:lnTo>
                  <a:cubicBezTo>
                    <a:pt x="140" y="465"/>
                    <a:pt x="0" y="897"/>
                    <a:pt x="254" y="1148"/>
                  </a:cubicBezTo>
                  <a:lnTo>
                    <a:pt x="374" y="1262"/>
                  </a:lnTo>
                  <a:lnTo>
                    <a:pt x="346" y="1421"/>
                  </a:lnTo>
                  <a:cubicBezTo>
                    <a:pt x="297" y="1704"/>
                    <a:pt x="519" y="1930"/>
                    <a:pt x="771" y="1930"/>
                  </a:cubicBezTo>
                  <a:cubicBezTo>
                    <a:pt x="838" y="1930"/>
                    <a:pt x="907" y="1914"/>
                    <a:pt x="974" y="1879"/>
                  </a:cubicBezTo>
                  <a:lnTo>
                    <a:pt x="1119" y="1804"/>
                  </a:lnTo>
                  <a:lnTo>
                    <a:pt x="1267" y="1879"/>
                  </a:lnTo>
                  <a:cubicBezTo>
                    <a:pt x="1333" y="1913"/>
                    <a:pt x="1401" y="1929"/>
                    <a:pt x="1467" y="1929"/>
                  </a:cubicBezTo>
                  <a:cubicBezTo>
                    <a:pt x="1719" y="1929"/>
                    <a:pt x="1941" y="1702"/>
                    <a:pt x="1894" y="1421"/>
                  </a:cubicBezTo>
                  <a:lnTo>
                    <a:pt x="1866" y="1262"/>
                  </a:lnTo>
                  <a:lnTo>
                    <a:pt x="1984" y="1148"/>
                  </a:lnTo>
                  <a:cubicBezTo>
                    <a:pt x="2240" y="900"/>
                    <a:pt x="2101" y="465"/>
                    <a:pt x="1744" y="412"/>
                  </a:cubicBezTo>
                  <a:lnTo>
                    <a:pt x="1579" y="386"/>
                  </a:lnTo>
                  <a:lnTo>
                    <a:pt x="1507" y="241"/>
                  </a:lnTo>
                  <a:cubicBezTo>
                    <a:pt x="1428" y="81"/>
                    <a:pt x="1275" y="1"/>
                    <a:pt x="11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1" name="Google Shape;5954;p51">
              <a:extLst>
                <a:ext uri="{FF2B5EF4-FFF2-40B4-BE49-F238E27FC236}">
                  <a16:creationId xmlns:a16="http://schemas.microsoft.com/office/drawing/2014/main" id="{1E60BDE9-7E09-19E8-06AA-51D5166E8516}"/>
                </a:ext>
              </a:extLst>
            </p:cNvPr>
            <p:cNvSpPr/>
            <p:nvPr/>
          </p:nvSpPr>
          <p:spPr>
            <a:xfrm>
              <a:off x="-115191" y="3673018"/>
              <a:ext cx="220970" cy="198932"/>
            </a:xfrm>
            <a:custGeom>
              <a:avLst/>
              <a:gdLst/>
              <a:ahLst/>
              <a:cxnLst/>
              <a:rect l="l" t="t" r="r" b="b"/>
              <a:pathLst>
                <a:path w="2065" h="1859" extrusionOk="0">
                  <a:moveTo>
                    <a:pt x="994" y="1027"/>
                  </a:moveTo>
                  <a:lnTo>
                    <a:pt x="994" y="1027"/>
                  </a:lnTo>
                  <a:cubicBezTo>
                    <a:pt x="938" y="1043"/>
                    <a:pt x="880" y="1066"/>
                    <a:pt x="820" y="1092"/>
                  </a:cubicBezTo>
                  <a:lnTo>
                    <a:pt x="820" y="1092"/>
                  </a:lnTo>
                  <a:cubicBezTo>
                    <a:pt x="821" y="1102"/>
                    <a:pt x="824" y="1109"/>
                    <a:pt x="834" y="1109"/>
                  </a:cubicBezTo>
                  <a:cubicBezTo>
                    <a:pt x="836" y="1109"/>
                    <a:pt x="838" y="1109"/>
                    <a:pt x="840" y="1108"/>
                  </a:cubicBezTo>
                  <a:cubicBezTo>
                    <a:pt x="897" y="1103"/>
                    <a:pt x="958" y="1076"/>
                    <a:pt x="994" y="1027"/>
                  </a:cubicBezTo>
                  <a:close/>
                  <a:moveTo>
                    <a:pt x="0" y="871"/>
                  </a:moveTo>
                  <a:lnTo>
                    <a:pt x="0" y="871"/>
                  </a:lnTo>
                  <a:cubicBezTo>
                    <a:pt x="25" y="927"/>
                    <a:pt x="59" y="974"/>
                    <a:pt x="109" y="1022"/>
                  </a:cubicBezTo>
                  <a:lnTo>
                    <a:pt x="249" y="1156"/>
                  </a:lnTo>
                  <a:lnTo>
                    <a:pt x="215" y="1348"/>
                  </a:lnTo>
                  <a:cubicBezTo>
                    <a:pt x="212" y="1362"/>
                    <a:pt x="212" y="1376"/>
                    <a:pt x="212" y="1390"/>
                  </a:cubicBezTo>
                  <a:cubicBezTo>
                    <a:pt x="400" y="1318"/>
                    <a:pt x="616" y="1182"/>
                    <a:pt x="820" y="1092"/>
                  </a:cubicBezTo>
                  <a:lnTo>
                    <a:pt x="820" y="1092"/>
                  </a:lnTo>
                  <a:cubicBezTo>
                    <a:pt x="819" y="1057"/>
                    <a:pt x="856" y="981"/>
                    <a:pt x="829" y="981"/>
                  </a:cubicBezTo>
                  <a:cubicBezTo>
                    <a:pt x="826" y="981"/>
                    <a:pt x="824" y="982"/>
                    <a:pt x="820" y="983"/>
                  </a:cubicBezTo>
                  <a:cubicBezTo>
                    <a:pt x="657" y="1035"/>
                    <a:pt x="559" y="1073"/>
                    <a:pt x="461" y="1073"/>
                  </a:cubicBezTo>
                  <a:cubicBezTo>
                    <a:pt x="344" y="1073"/>
                    <a:pt x="227" y="1019"/>
                    <a:pt x="0" y="871"/>
                  </a:cubicBezTo>
                  <a:close/>
                  <a:moveTo>
                    <a:pt x="1596" y="1"/>
                  </a:moveTo>
                  <a:cubicBezTo>
                    <a:pt x="1554" y="229"/>
                    <a:pt x="1484" y="453"/>
                    <a:pt x="1392" y="665"/>
                  </a:cubicBezTo>
                  <a:cubicBezTo>
                    <a:pt x="1367" y="726"/>
                    <a:pt x="1331" y="787"/>
                    <a:pt x="1270" y="804"/>
                  </a:cubicBezTo>
                  <a:cubicBezTo>
                    <a:pt x="1257" y="808"/>
                    <a:pt x="1245" y="809"/>
                    <a:pt x="1233" y="809"/>
                  </a:cubicBezTo>
                  <a:cubicBezTo>
                    <a:pt x="1196" y="809"/>
                    <a:pt x="1160" y="794"/>
                    <a:pt x="1130" y="771"/>
                  </a:cubicBezTo>
                  <a:cubicBezTo>
                    <a:pt x="1091" y="740"/>
                    <a:pt x="1063" y="698"/>
                    <a:pt x="1038" y="656"/>
                  </a:cubicBezTo>
                  <a:cubicBezTo>
                    <a:pt x="904" y="447"/>
                    <a:pt x="770" y="232"/>
                    <a:pt x="634" y="23"/>
                  </a:cubicBezTo>
                  <a:lnTo>
                    <a:pt x="578" y="132"/>
                  </a:lnTo>
                  <a:lnTo>
                    <a:pt x="475" y="146"/>
                  </a:lnTo>
                  <a:cubicBezTo>
                    <a:pt x="689" y="285"/>
                    <a:pt x="882" y="464"/>
                    <a:pt x="991" y="693"/>
                  </a:cubicBezTo>
                  <a:cubicBezTo>
                    <a:pt x="1038" y="799"/>
                    <a:pt x="1066" y="935"/>
                    <a:pt x="996" y="1025"/>
                  </a:cubicBezTo>
                  <a:cubicBezTo>
                    <a:pt x="995" y="1025"/>
                    <a:pt x="995" y="1026"/>
                    <a:pt x="994" y="1027"/>
                  </a:cubicBezTo>
                  <a:lnTo>
                    <a:pt x="994" y="1027"/>
                  </a:lnTo>
                  <a:cubicBezTo>
                    <a:pt x="998" y="1026"/>
                    <a:pt x="1001" y="1025"/>
                    <a:pt x="1005" y="1025"/>
                  </a:cubicBezTo>
                  <a:cubicBezTo>
                    <a:pt x="1006" y="1024"/>
                    <a:pt x="1006" y="1024"/>
                    <a:pt x="1007" y="1024"/>
                  </a:cubicBezTo>
                  <a:cubicBezTo>
                    <a:pt x="1032" y="1024"/>
                    <a:pt x="1019" y="1137"/>
                    <a:pt x="1038" y="1156"/>
                  </a:cubicBezTo>
                  <a:cubicBezTo>
                    <a:pt x="1058" y="1170"/>
                    <a:pt x="1060" y="1192"/>
                    <a:pt x="1063" y="1214"/>
                  </a:cubicBezTo>
                  <a:cubicBezTo>
                    <a:pt x="1080" y="1315"/>
                    <a:pt x="1074" y="1415"/>
                    <a:pt x="1058" y="1521"/>
                  </a:cubicBezTo>
                  <a:cubicBezTo>
                    <a:pt x="1044" y="1635"/>
                    <a:pt x="1021" y="1747"/>
                    <a:pt x="996" y="1859"/>
                  </a:cubicBezTo>
                  <a:lnTo>
                    <a:pt x="1116" y="1795"/>
                  </a:lnTo>
                  <a:lnTo>
                    <a:pt x="1203" y="1842"/>
                  </a:lnTo>
                  <a:cubicBezTo>
                    <a:pt x="1189" y="1747"/>
                    <a:pt x="1183" y="1649"/>
                    <a:pt x="1178" y="1555"/>
                  </a:cubicBezTo>
                  <a:cubicBezTo>
                    <a:pt x="1172" y="1398"/>
                    <a:pt x="1178" y="1231"/>
                    <a:pt x="1267" y="1103"/>
                  </a:cubicBezTo>
                  <a:cubicBezTo>
                    <a:pt x="1272" y="1091"/>
                    <a:pt x="1281" y="1083"/>
                    <a:pt x="1286" y="1078"/>
                  </a:cubicBezTo>
                  <a:cubicBezTo>
                    <a:pt x="1300" y="1069"/>
                    <a:pt x="1314" y="1069"/>
                    <a:pt x="1328" y="1069"/>
                  </a:cubicBezTo>
                  <a:cubicBezTo>
                    <a:pt x="1560" y="1069"/>
                    <a:pt x="1775" y="1158"/>
                    <a:pt x="1998" y="1214"/>
                  </a:cubicBezTo>
                  <a:lnTo>
                    <a:pt x="1987" y="1158"/>
                  </a:lnTo>
                  <a:lnTo>
                    <a:pt x="2065" y="1094"/>
                  </a:lnTo>
                  <a:cubicBezTo>
                    <a:pt x="1984" y="1091"/>
                    <a:pt x="1908" y="1089"/>
                    <a:pt x="1828" y="1078"/>
                  </a:cubicBezTo>
                  <a:cubicBezTo>
                    <a:pt x="1747" y="1066"/>
                    <a:pt x="1666" y="1050"/>
                    <a:pt x="1590" y="1022"/>
                  </a:cubicBezTo>
                  <a:cubicBezTo>
                    <a:pt x="1537" y="1005"/>
                    <a:pt x="1490" y="985"/>
                    <a:pt x="1448" y="952"/>
                  </a:cubicBezTo>
                  <a:cubicBezTo>
                    <a:pt x="1406" y="921"/>
                    <a:pt x="1373" y="868"/>
                    <a:pt x="1373" y="815"/>
                  </a:cubicBezTo>
                  <a:cubicBezTo>
                    <a:pt x="1373" y="759"/>
                    <a:pt x="1406" y="715"/>
                    <a:pt x="1434" y="670"/>
                  </a:cubicBezTo>
                  <a:cubicBezTo>
                    <a:pt x="1549" y="494"/>
                    <a:pt x="1663" y="322"/>
                    <a:pt x="1775" y="149"/>
                  </a:cubicBezTo>
                  <a:lnTo>
                    <a:pt x="1663" y="132"/>
                  </a:lnTo>
                  <a:lnTo>
                    <a:pt x="1596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2" name="Google Shape;5955;p51">
              <a:extLst>
                <a:ext uri="{FF2B5EF4-FFF2-40B4-BE49-F238E27FC236}">
                  <a16:creationId xmlns:a16="http://schemas.microsoft.com/office/drawing/2014/main" id="{A970C8B7-B3AD-D10A-ABE2-D081643835FC}"/>
                </a:ext>
              </a:extLst>
            </p:cNvPr>
            <p:cNvSpPr/>
            <p:nvPr/>
          </p:nvSpPr>
          <p:spPr>
            <a:xfrm>
              <a:off x="-40606" y="3713896"/>
              <a:ext cx="91170" cy="91173"/>
            </a:xfrm>
            <a:custGeom>
              <a:avLst/>
              <a:gdLst/>
              <a:ahLst/>
              <a:cxnLst/>
              <a:rect l="l" t="t" r="r" b="b"/>
              <a:pathLst>
                <a:path w="852" h="852" extrusionOk="0">
                  <a:moveTo>
                    <a:pt x="425" y="1"/>
                  </a:moveTo>
                  <a:cubicBezTo>
                    <a:pt x="190" y="1"/>
                    <a:pt x="1" y="193"/>
                    <a:pt x="1" y="428"/>
                  </a:cubicBezTo>
                  <a:cubicBezTo>
                    <a:pt x="1" y="659"/>
                    <a:pt x="190" y="852"/>
                    <a:pt x="425" y="852"/>
                  </a:cubicBezTo>
                  <a:cubicBezTo>
                    <a:pt x="659" y="852"/>
                    <a:pt x="852" y="659"/>
                    <a:pt x="852" y="428"/>
                  </a:cubicBezTo>
                  <a:cubicBezTo>
                    <a:pt x="852" y="193"/>
                    <a:pt x="662" y="1"/>
                    <a:pt x="4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3" name="Google Shape;5956;p51">
              <a:extLst>
                <a:ext uri="{FF2B5EF4-FFF2-40B4-BE49-F238E27FC236}">
                  <a16:creationId xmlns:a16="http://schemas.microsoft.com/office/drawing/2014/main" id="{A11AE0BE-D324-1C90-0287-F3DB118549C3}"/>
                </a:ext>
              </a:extLst>
            </p:cNvPr>
            <p:cNvSpPr/>
            <p:nvPr/>
          </p:nvSpPr>
          <p:spPr>
            <a:xfrm>
              <a:off x="-30119" y="3728449"/>
              <a:ext cx="71481" cy="61959"/>
            </a:xfrm>
            <a:custGeom>
              <a:avLst/>
              <a:gdLst/>
              <a:ahLst/>
              <a:cxnLst/>
              <a:rect l="l" t="t" r="r" b="b"/>
              <a:pathLst>
                <a:path w="668" h="579" extrusionOk="0">
                  <a:moveTo>
                    <a:pt x="331" y="0"/>
                  </a:moveTo>
                  <a:cubicBezTo>
                    <a:pt x="286" y="0"/>
                    <a:pt x="242" y="24"/>
                    <a:pt x="221" y="71"/>
                  </a:cubicBezTo>
                  <a:lnTo>
                    <a:pt x="198" y="113"/>
                  </a:lnTo>
                  <a:lnTo>
                    <a:pt x="151" y="119"/>
                  </a:lnTo>
                  <a:cubicBezTo>
                    <a:pt x="42" y="138"/>
                    <a:pt x="0" y="269"/>
                    <a:pt x="76" y="342"/>
                  </a:cubicBezTo>
                  <a:lnTo>
                    <a:pt x="112" y="378"/>
                  </a:lnTo>
                  <a:lnTo>
                    <a:pt x="101" y="426"/>
                  </a:lnTo>
                  <a:cubicBezTo>
                    <a:pt x="88" y="509"/>
                    <a:pt x="154" y="579"/>
                    <a:pt x="229" y="579"/>
                  </a:cubicBezTo>
                  <a:cubicBezTo>
                    <a:pt x="249" y="579"/>
                    <a:pt x="270" y="574"/>
                    <a:pt x="290" y="562"/>
                  </a:cubicBezTo>
                  <a:lnTo>
                    <a:pt x="335" y="537"/>
                  </a:lnTo>
                  <a:lnTo>
                    <a:pt x="377" y="562"/>
                  </a:lnTo>
                  <a:cubicBezTo>
                    <a:pt x="397" y="574"/>
                    <a:pt x="418" y="579"/>
                    <a:pt x="438" y="579"/>
                  </a:cubicBezTo>
                  <a:cubicBezTo>
                    <a:pt x="513" y="579"/>
                    <a:pt x="579" y="509"/>
                    <a:pt x="564" y="426"/>
                  </a:cubicBezTo>
                  <a:lnTo>
                    <a:pt x="555" y="378"/>
                  </a:lnTo>
                  <a:lnTo>
                    <a:pt x="589" y="342"/>
                  </a:lnTo>
                  <a:cubicBezTo>
                    <a:pt x="667" y="267"/>
                    <a:pt x="625" y="138"/>
                    <a:pt x="516" y="119"/>
                  </a:cubicBezTo>
                  <a:lnTo>
                    <a:pt x="466" y="113"/>
                  </a:lnTo>
                  <a:lnTo>
                    <a:pt x="447" y="71"/>
                  </a:lnTo>
                  <a:cubicBezTo>
                    <a:pt x="422" y="24"/>
                    <a:pt x="376" y="0"/>
                    <a:pt x="331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4" name="Google Shape;5957;p51">
              <a:extLst>
                <a:ext uri="{FF2B5EF4-FFF2-40B4-BE49-F238E27FC236}">
                  <a16:creationId xmlns:a16="http://schemas.microsoft.com/office/drawing/2014/main" id="{9AF56BE6-D88D-A0A0-B196-4751269C4ED2}"/>
                </a:ext>
              </a:extLst>
            </p:cNvPr>
            <p:cNvSpPr/>
            <p:nvPr/>
          </p:nvSpPr>
          <p:spPr>
            <a:xfrm>
              <a:off x="-18455" y="3736047"/>
              <a:ext cx="46976" cy="46977"/>
            </a:xfrm>
            <a:custGeom>
              <a:avLst/>
              <a:gdLst/>
              <a:ahLst/>
              <a:cxnLst/>
              <a:rect l="l" t="t" r="r" b="b"/>
              <a:pathLst>
                <a:path w="439" h="439" extrusionOk="0">
                  <a:moveTo>
                    <a:pt x="218" y="0"/>
                  </a:moveTo>
                  <a:cubicBezTo>
                    <a:pt x="98" y="0"/>
                    <a:pt x="0" y="98"/>
                    <a:pt x="0" y="221"/>
                  </a:cubicBezTo>
                  <a:cubicBezTo>
                    <a:pt x="0" y="341"/>
                    <a:pt x="98" y="438"/>
                    <a:pt x="218" y="438"/>
                  </a:cubicBezTo>
                  <a:cubicBezTo>
                    <a:pt x="340" y="438"/>
                    <a:pt x="438" y="341"/>
                    <a:pt x="438" y="221"/>
                  </a:cubicBezTo>
                  <a:cubicBezTo>
                    <a:pt x="438" y="98"/>
                    <a:pt x="340" y="0"/>
                    <a:pt x="218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5" name="Google Shape;5958;p51">
              <a:extLst>
                <a:ext uri="{FF2B5EF4-FFF2-40B4-BE49-F238E27FC236}">
                  <a16:creationId xmlns:a16="http://schemas.microsoft.com/office/drawing/2014/main" id="{2FD2BB17-E1B3-4E2F-5F3C-86EAE0C9C6F2}"/>
                </a:ext>
              </a:extLst>
            </p:cNvPr>
            <p:cNvSpPr/>
            <p:nvPr/>
          </p:nvSpPr>
          <p:spPr>
            <a:xfrm>
              <a:off x="593" y="3690033"/>
              <a:ext cx="9096" cy="140397"/>
            </a:xfrm>
            <a:custGeom>
              <a:avLst/>
              <a:gdLst/>
              <a:ahLst/>
              <a:cxnLst/>
              <a:rect l="l" t="t" r="r" b="b"/>
              <a:pathLst>
                <a:path w="85" h="1312" extrusionOk="0">
                  <a:moveTo>
                    <a:pt x="1" y="1"/>
                  </a:moveTo>
                  <a:lnTo>
                    <a:pt x="1" y="1312"/>
                  </a:lnTo>
                  <a:lnTo>
                    <a:pt x="84" y="1312"/>
                  </a:lnTo>
                  <a:lnTo>
                    <a:pt x="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6" name="Google Shape;5959;p51">
              <a:extLst>
                <a:ext uri="{FF2B5EF4-FFF2-40B4-BE49-F238E27FC236}">
                  <a16:creationId xmlns:a16="http://schemas.microsoft.com/office/drawing/2014/main" id="{CF3CE2F2-10CB-CB66-64FE-00BC941415CC}"/>
                </a:ext>
              </a:extLst>
            </p:cNvPr>
            <p:cNvSpPr/>
            <p:nvPr/>
          </p:nvSpPr>
          <p:spPr>
            <a:xfrm>
              <a:off x="-1761" y="3677833"/>
              <a:ext cx="14125" cy="14125"/>
            </a:xfrm>
            <a:custGeom>
              <a:avLst/>
              <a:gdLst/>
              <a:ahLst/>
              <a:cxnLst/>
              <a:rect l="l" t="t" r="r" b="b"/>
              <a:pathLst>
                <a:path w="132" h="132" extrusionOk="0">
                  <a:moveTo>
                    <a:pt x="67" y="0"/>
                  </a:moveTo>
                  <a:cubicBezTo>
                    <a:pt x="28" y="0"/>
                    <a:pt x="0" y="28"/>
                    <a:pt x="0" y="67"/>
                  </a:cubicBezTo>
                  <a:cubicBezTo>
                    <a:pt x="0" y="104"/>
                    <a:pt x="31" y="131"/>
                    <a:pt x="67" y="131"/>
                  </a:cubicBezTo>
                  <a:cubicBezTo>
                    <a:pt x="104" y="131"/>
                    <a:pt x="131" y="101"/>
                    <a:pt x="131" y="67"/>
                  </a:cubicBezTo>
                  <a:cubicBezTo>
                    <a:pt x="131" y="31"/>
                    <a:pt x="101" y="3"/>
                    <a:pt x="6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7" name="Google Shape;5960;p51">
              <a:extLst>
                <a:ext uri="{FF2B5EF4-FFF2-40B4-BE49-F238E27FC236}">
                  <a16:creationId xmlns:a16="http://schemas.microsoft.com/office/drawing/2014/main" id="{E4F7A796-557A-8A35-0789-43DC087F5519}"/>
                </a:ext>
              </a:extLst>
            </p:cNvPr>
            <p:cNvSpPr/>
            <p:nvPr/>
          </p:nvSpPr>
          <p:spPr>
            <a:xfrm>
              <a:off x="2091" y="3682007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9" y="0"/>
                  </a:moveTo>
                  <a:cubicBezTo>
                    <a:pt x="15" y="0"/>
                    <a:pt x="1" y="12"/>
                    <a:pt x="1" y="28"/>
                  </a:cubicBezTo>
                  <a:cubicBezTo>
                    <a:pt x="1" y="42"/>
                    <a:pt x="15" y="56"/>
                    <a:pt x="29" y="56"/>
                  </a:cubicBezTo>
                  <a:cubicBezTo>
                    <a:pt x="45" y="56"/>
                    <a:pt x="56" y="42"/>
                    <a:pt x="56" y="28"/>
                  </a:cubicBezTo>
                  <a:cubicBezTo>
                    <a:pt x="56" y="12"/>
                    <a:pt x="45" y="0"/>
                    <a:pt x="2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8" name="Google Shape;5961;p51">
              <a:extLst>
                <a:ext uri="{FF2B5EF4-FFF2-40B4-BE49-F238E27FC236}">
                  <a16:creationId xmlns:a16="http://schemas.microsoft.com/office/drawing/2014/main" id="{1469B154-5C70-B8FC-692B-2DA2285DCF4B}"/>
                </a:ext>
              </a:extLst>
            </p:cNvPr>
            <p:cNvSpPr/>
            <p:nvPr/>
          </p:nvSpPr>
          <p:spPr>
            <a:xfrm>
              <a:off x="-1761" y="3828290"/>
              <a:ext cx="14125" cy="14125"/>
            </a:xfrm>
            <a:custGeom>
              <a:avLst/>
              <a:gdLst/>
              <a:ahLst/>
              <a:cxnLst/>
              <a:rect l="l" t="t" r="r" b="b"/>
              <a:pathLst>
                <a:path w="132" h="132" extrusionOk="0">
                  <a:moveTo>
                    <a:pt x="67" y="0"/>
                  </a:moveTo>
                  <a:cubicBezTo>
                    <a:pt x="28" y="0"/>
                    <a:pt x="0" y="31"/>
                    <a:pt x="0" y="65"/>
                  </a:cubicBezTo>
                  <a:cubicBezTo>
                    <a:pt x="0" y="104"/>
                    <a:pt x="31" y="131"/>
                    <a:pt x="67" y="131"/>
                  </a:cubicBezTo>
                  <a:cubicBezTo>
                    <a:pt x="104" y="131"/>
                    <a:pt x="131" y="101"/>
                    <a:pt x="131" y="65"/>
                  </a:cubicBezTo>
                  <a:cubicBezTo>
                    <a:pt x="131" y="31"/>
                    <a:pt x="101" y="0"/>
                    <a:pt x="6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9" name="Google Shape;5962;p51">
              <a:extLst>
                <a:ext uri="{FF2B5EF4-FFF2-40B4-BE49-F238E27FC236}">
                  <a16:creationId xmlns:a16="http://schemas.microsoft.com/office/drawing/2014/main" id="{9F32A3A3-36E3-A66C-0CA7-4AA7497D259A}"/>
                </a:ext>
              </a:extLst>
            </p:cNvPr>
            <p:cNvSpPr/>
            <p:nvPr/>
          </p:nvSpPr>
          <p:spPr>
            <a:xfrm>
              <a:off x="2091" y="3832143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9" y="1"/>
                  </a:moveTo>
                  <a:cubicBezTo>
                    <a:pt x="15" y="1"/>
                    <a:pt x="1" y="15"/>
                    <a:pt x="1" y="29"/>
                  </a:cubicBezTo>
                  <a:cubicBezTo>
                    <a:pt x="1" y="45"/>
                    <a:pt x="15" y="56"/>
                    <a:pt x="29" y="56"/>
                  </a:cubicBezTo>
                  <a:cubicBezTo>
                    <a:pt x="45" y="56"/>
                    <a:pt x="56" y="45"/>
                    <a:pt x="56" y="29"/>
                  </a:cubicBezTo>
                  <a:cubicBezTo>
                    <a:pt x="56" y="15"/>
                    <a:pt x="45" y="1"/>
                    <a:pt x="2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0" name="Google Shape;5963;p51">
              <a:extLst>
                <a:ext uri="{FF2B5EF4-FFF2-40B4-BE49-F238E27FC236}">
                  <a16:creationId xmlns:a16="http://schemas.microsoft.com/office/drawing/2014/main" id="{D2E7E4FE-7845-A8C8-ACB7-A307AD4E1F0D}"/>
                </a:ext>
              </a:extLst>
            </p:cNvPr>
            <p:cNvSpPr/>
            <p:nvPr/>
          </p:nvSpPr>
          <p:spPr>
            <a:xfrm>
              <a:off x="-64790" y="3755416"/>
              <a:ext cx="140180" cy="9096"/>
            </a:xfrm>
            <a:custGeom>
              <a:avLst/>
              <a:gdLst/>
              <a:ahLst/>
              <a:cxnLst/>
              <a:rect l="l" t="t" r="r" b="b"/>
              <a:pathLst>
                <a:path w="1310" h="85" extrusionOk="0">
                  <a:moveTo>
                    <a:pt x="1" y="1"/>
                  </a:moveTo>
                  <a:lnTo>
                    <a:pt x="1" y="84"/>
                  </a:lnTo>
                  <a:lnTo>
                    <a:pt x="1309" y="84"/>
                  </a:lnTo>
                  <a:lnTo>
                    <a:pt x="130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1" name="Google Shape;5964;p51">
              <a:extLst>
                <a:ext uri="{FF2B5EF4-FFF2-40B4-BE49-F238E27FC236}">
                  <a16:creationId xmlns:a16="http://schemas.microsoft.com/office/drawing/2014/main" id="{7B12425B-90EE-F53F-02F7-56A684CDACCC}"/>
                </a:ext>
              </a:extLst>
            </p:cNvPr>
            <p:cNvSpPr/>
            <p:nvPr/>
          </p:nvSpPr>
          <p:spPr>
            <a:xfrm>
              <a:off x="73466" y="3753062"/>
              <a:ext cx="14446" cy="14446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67" y="0"/>
                  </a:moveTo>
                  <a:cubicBezTo>
                    <a:pt x="31" y="0"/>
                    <a:pt x="0" y="31"/>
                    <a:pt x="0" y="67"/>
                  </a:cubicBezTo>
                  <a:cubicBezTo>
                    <a:pt x="0" y="104"/>
                    <a:pt x="31" y="134"/>
                    <a:pt x="67" y="134"/>
                  </a:cubicBezTo>
                  <a:cubicBezTo>
                    <a:pt x="104" y="134"/>
                    <a:pt x="134" y="104"/>
                    <a:pt x="134" y="67"/>
                  </a:cubicBezTo>
                  <a:cubicBezTo>
                    <a:pt x="134" y="31"/>
                    <a:pt x="104" y="0"/>
                    <a:pt x="6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2" name="Google Shape;5965;p51">
              <a:extLst>
                <a:ext uri="{FF2B5EF4-FFF2-40B4-BE49-F238E27FC236}">
                  <a16:creationId xmlns:a16="http://schemas.microsoft.com/office/drawing/2014/main" id="{863418DB-F0C5-76BE-9FAF-63BF0969D011}"/>
                </a:ext>
              </a:extLst>
            </p:cNvPr>
            <p:cNvSpPr/>
            <p:nvPr/>
          </p:nvSpPr>
          <p:spPr>
            <a:xfrm>
              <a:off x="77640" y="3757235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8" y="0"/>
                  </a:moveTo>
                  <a:cubicBezTo>
                    <a:pt x="12" y="0"/>
                    <a:pt x="0" y="12"/>
                    <a:pt x="0" y="28"/>
                  </a:cubicBezTo>
                  <a:cubicBezTo>
                    <a:pt x="0" y="45"/>
                    <a:pt x="12" y="56"/>
                    <a:pt x="28" y="56"/>
                  </a:cubicBezTo>
                  <a:cubicBezTo>
                    <a:pt x="45" y="56"/>
                    <a:pt x="56" y="45"/>
                    <a:pt x="56" y="28"/>
                  </a:cubicBezTo>
                  <a:cubicBezTo>
                    <a:pt x="56" y="12"/>
                    <a:pt x="45" y="0"/>
                    <a:pt x="2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3" name="Google Shape;5966;p51">
              <a:extLst>
                <a:ext uri="{FF2B5EF4-FFF2-40B4-BE49-F238E27FC236}">
                  <a16:creationId xmlns:a16="http://schemas.microsoft.com/office/drawing/2014/main" id="{383F3AF7-BE7C-EAB3-6FA7-9174809BD778}"/>
                </a:ext>
              </a:extLst>
            </p:cNvPr>
            <p:cNvSpPr/>
            <p:nvPr/>
          </p:nvSpPr>
          <p:spPr>
            <a:xfrm>
              <a:off x="-77310" y="3753062"/>
              <a:ext cx="14767" cy="14446"/>
            </a:xfrm>
            <a:custGeom>
              <a:avLst/>
              <a:gdLst/>
              <a:ahLst/>
              <a:cxnLst/>
              <a:rect l="l" t="t" r="r" b="b"/>
              <a:pathLst>
                <a:path w="138" h="135" extrusionOk="0">
                  <a:moveTo>
                    <a:pt x="67" y="0"/>
                  </a:moveTo>
                  <a:cubicBezTo>
                    <a:pt x="28" y="0"/>
                    <a:pt x="1" y="28"/>
                    <a:pt x="1" y="67"/>
                  </a:cubicBezTo>
                  <a:cubicBezTo>
                    <a:pt x="1" y="106"/>
                    <a:pt x="34" y="134"/>
                    <a:pt x="67" y="134"/>
                  </a:cubicBezTo>
                  <a:cubicBezTo>
                    <a:pt x="107" y="134"/>
                    <a:pt x="137" y="106"/>
                    <a:pt x="134" y="67"/>
                  </a:cubicBezTo>
                  <a:cubicBezTo>
                    <a:pt x="134" y="28"/>
                    <a:pt x="104" y="0"/>
                    <a:pt x="6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4" name="Google Shape;5967;p51">
              <a:extLst>
                <a:ext uri="{FF2B5EF4-FFF2-40B4-BE49-F238E27FC236}">
                  <a16:creationId xmlns:a16="http://schemas.microsoft.com/office/drawing/2014/main" id="{FC29B9C5-0CA3-8B4C-ED16-90F1FC3DF3A3}"/>
                </a:ext>
              </a:extLst>
            </p:cNvPr>
            <p:cNvSpPr/>
            <p:nvPr/>
          </p:nvSpPr>
          <p:spPr>
            <a:xfrm>
              <a:off x="-73137" y="3757235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8" y="0"/>
                  </a:moveTo>
                  <a:cubicBezTo>
                    <a:pt x="12" y="0"/>
                    <a:pt x="1" y="12"/>
                    <a:pt x="1" y="28"/>
                  </a:cubicBezTo>
                  <a:cubicBezTo>
                    <a:pt x="1" y="45"/>
                    <a:pt x="12" y="56"/>
                    <a:pt x="28" y="56"/>
                  </a:cubicBezTo>
                  <a:cubicBezTo>
                    <a:pt x="45" y="56"/>
                    <a:pt x="56" y="45"/>
                    <a:pt x="56" y="28"/>
                  </a:cubicBezTo>
                  <a:cubicBezTo>
                    <a:pt x="56" y="12"/>
                    <a:pt x="45" y="0"/>
                    <a:pt x="2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5" name="Google Shape;5968;p51">
              <a:extLst>
                <a:ext uri="{FF2B5EF4-FFF2-40B4-BE49-F238E27FC236}">
                  <a16:creationId xmlns:a16="http://schemas.microsoft.com/office/drawing/2014/main" id="{D8CC7171-42CF-6C10-D24C-DF53A24A8A14}"/>
                </a:ext>
              </a:extLst>
            </p:cNvPr>
            <p:cNvSpPr/>
            <p:nvPr/>
          </p:nvSpPr>
          <p:spPr>
            <a:xfrm>
              <a:off x="-36111" y="3718711"/>
              <a:ext cx="82182" cy="82184"/>
            </a:xfrm>
            <a:custGeom>
              <a:avLst/>
              <a:gdLst/>
              <a:ahLst/>
              <a:cxnLst/>
              <a:rect l="l" t="t" r="r" b="b"/>
              <a:pathLst>
                <a:path w="768" h="768" extrusionOk="0">
                  <a:moveTo>
                    <a:pt x="709" y="1"/>
                  </a:moveTo>
                  <a:lnTo>
                    <a:pt x="1" y="706"/>
                  </a:lnTo>
                  <a:lnTo>
                    <a:pt x="59" y="768"/>
                  </a:lnTo>
                  <a:lnTo>
                    <a:pt x="768" y="59"/>
                  </a:lnTo>
                  <a:lnTo>
                    <a:pt x="70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6" name="Google Shape;5969;p51">
              <a:extLst>
                <a:ext uri="{FF2B5EF4-FFF2-40B4-BE49-F238E27FC236}">
                  <a16:creationId xmlns:a16="http://schemas.microsoft.com/office/drawing/2014/main" id="{A85968C1-F3F5-F88F-B3E7-27714CF98D3B}"/>
                </a:ext>
              </a:extLst>
            </p:cNvPr>
            <p:cNvSpPr/>
            <p:nvPr/>
          </p:nvSpPr>
          <p:spPr>
            <a:xfrm>
              <a:off x="39758" y="3713682"/>
              <a:ext cx="12306" cy="11450"/>
            </a:xfrm>
            <a:custGeom>
              <a:avLst/>
              <a:gdLst/>
              <a:ahLst/>
              <a:cxnLst/>
              <a:rect l="l" t="t" r="r" b="b"/>
              <a:pathLst>
                <a:path w="115" h="107" extrusionOk="0">
                  <a:moveTo>
                    <a:pt x="57" y="0"/>
                  </a:moveTo>
                  <a:cubicBezTo>
                    <a:pt x="44" y="0"/>
                    <a:pt x="31" y="6"/>
                    <a:pt x="20" y="17"/>
                  </a:cubicBezTo>
                  <a:cubicBezTo>
                    <a:pt x="0" y="36"/>
                    <a:pt x="0" y="70"/>
                    <a:pt x="20" y="89"/>
                  </a:cubicBezTo>
                  <a:cubicBezTo>
                    <a:pt x="31" y="101"/>
                    <a:pt x="44" y="106"/>
                    <a:pt x="57" y="106"/>
                  </a:cubicBezTo>
                  <a:cubicBezTo>
                    <a:pt x="70" y="106"/>
                    <a:pt x="82" y="101"/>
                    <a:pt x="92" y="89"/>
                  </a:cubicBezTo>
                  <a:cubicBezTo>
                    <a:pt x="115" y="73"/>
                    <a:pt x="115" y="36"/>
                    <a:pt x="92" y="17"/>
                  </a:cubicBezTo>
                  <a:cubicBezTo>
                    <a:pt x="82" y="6"/>
                    <a:pt x="70" y="0"/>
                    <a:pt x="5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7" name="Google Shape;5970;p51">
              <a:extLst>
                <a:ext uri="{FF2B5EF4-FFF2-40B4-BE49-F238E27FC236}">
                  <a16:creationId xmlns:a16="http://schemas.microsoft.com/office/drawing/2014/main" id="{1A171DBD-E201-20DA-0F30-464CA0C7C169}"/>
                </a:ext>
              </a:extLst>
            </p:cNvPr>
            <p:cNvSpPr/>
            <p:nvPr/>
          </p:nvSpPr>
          <p:spPr>
            <a:xfrm>
              <a:off x="43611" y="3717213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3" y="1"/>
                  </a:moveTo>
                  <a:cubicBezTo>
                    <a:pt x="12" y="1"/>
                    <a:pt x="0" y="12"/>
                    <a:pt x="0" y="23"/>
                  </a:cubicBezTo>
                  <a:cubicBezTo>
                    <a:pt x="0" y="34"/>
                    <a:pt x="12" y="42"/>
                    <a:pt x="23" y="42"/>
                  </a:cubicBezTo>
                  <a:cubicBezTo>
                    <a:pt x="34" y="42"/>
                    <a:pt x="42" y="34"/>
                    <a:pt x="42" y="23"/>
                  </a:cubicBezTo>
                  <a:cubicBezTo>
                    <a:pt x="42" y="12"/>
                    <a:pt x="34" y="1"/>
                    <a:pt x="23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8" name="Google Shape;5971;p51">
              <a:extLst>
                <a:ext uri="{FF2B5EF4-FFF2-40B4-BE49-F238E27FC236}">
                  <a16:creationId xmlns:a16="http://schemas.microsoft.com/office/drawing/2014/main" id="{3043DD60-AC1D-363A-6028-B1871EF7C7EE}"/>
                </a:ext>
              </a:extLst>
            </p:cNvPr>
            <p:cNvSpPr/>
            <p:nvPr/>
          </p:nvSpPr>
          <p:spPr>
            <a:xfrm>
              <a:off x="-41462" y="3795117"/>
              <a:ext cx="11985" cy="11236"/>
            </a:xfrm>
            <a:custGeom>
              <a:avLst/>
              <a:gdLst/>
              <a:ahLst/>
              <a:cxnLst/>
              <a:rect l="l" t="t" r="r" b="b"/>
              <a:pathLst>
                <a:path w="112" h="105" extrusionOk="0">
                  <a:moveTo>
                    <a:pt x="59" y="0"/>
                  </a:moveTo>
                  <a:cubicBezTo>
                    <a:pt x="46" y="0"/>
                    <a:pt x="32" y="5"/>
                    <a:pt x="23" y="15"/>
                  </a:cubicBezTo>
                  <a:cubicBezTo>
                    <a:pt x="0" y="37"/>
                    <a:pt x="0" y="68"/>
                    <a:pt x="23" y="90"/>
                  </a:cubicBezTo>
                  <a:cubicBezTo>
                    <a:pt x="32" y="100"/>
                    <a:pt x="46" y="105"/>
                    <a:pt x="59" y="105"/>
                  </a:cubicBezTo>
                  <a:cubicBezTo>
                    <a:pt x="72" y="105"/>
                    <a:pt x="85" y="100"/>
                    <a:pt x="95" y="90"/>
                  </a:cubicBezTo>
                  <a:cubicBezTo>
                    <a:pt x="112" y="68"/>
                    <a:pt x="112" y="37"/>
                    <a:pt x="95" y="15"/>
                  </a:cubicBezTo>
                  <a:cubicBezTo>
                    <a:pt x="85" y="5"/>
                    <a:pt x="72" y="0"/>
                    <a:pt x="5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9" name="Google Shape;5972;p51">
              <a:extLst>
                <a:ext uri="{FF2B5EF4-FFF2-40B4-BE49-F238E27FC236}">
                  <a16:creationId xmlns:a16="http://schemas.microsoft.com/office/drawing/2014/main" id="{B63C1365-96EB-A6E2-2D1E-439BE7BA2B8E}"/>
                </a:ext>
              </a:extLst>
            </p:cNvPr>
            <p:cNvSpPr/>
            <p:nvPr/>
          </p:nvSpPr>
          <p:spPr>
            <a:xfrm>
              <a:off x="-37609" y="3798755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0"/>
                  </a:moveTo>
                  <a:cubicBezTo>
                    <a:pt x="9" y="0"/>
                    <a:pt x="1" y="9"/>
                    <a:pt x="1" y="20"/>
                  </a:cubicBezTo>
                  <a:cubicBezTo>
                    <a:pt x="1" y="31"/>
                    <a:pt x="9" y="42"/>
                    <a:pt x="20" y="42"/>
                  </a:cubicBezTo>
                  <a:cubicBezTo>
                    <a:pt x="31" y="42"/>
                    <a:pt x="42" y="31"/>
                    <a:pt x="42" y="20"/>
                  </a:cubicBezTo>
                  <a:cubicBezTo>
                    <a:pt x="42" y="9"/>
                    <a:pt x="31" y="0"/>
                    <a:pt x="20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0" name="Google Shape;5973;p51">
              <a:extLst>
                <a:ext uri="{FF2B5EF4-FFF2-40B4-BE49-F238E27FC236}">
                  <a16:creationId xmlns:a16="http://schemas.microsoft.com/office/drawing/2014/main" id="{56926396-BED0-7769-9C9B-94014007464A}"/>
                </a:ext>
              </a:extLst>
            </p:cNvPr>
            <p:cNvSpPr/>
            <p:nvPr/>
          </p:nvSpPr>
          <p:spPr>
            <a:xfrm>
              <a:off x="-36753" y="3719567"/>
              <a:ext cx="82289" cy="82291"/>
            </a:xfrm>
            <a:custGeom>
              <a:avLst/>
              <a:gdLst/>
              <a:ahLst/>
              <a:cxnLst/>
              <a:rect l="l" t="t" r="r" b="b"/>
              <a:pathLst>
                <a:path w="769" h="769" extrusionOk="0">
                  <a:moveTo>
                    <a:pt x="60" y="1"/>
                  </a:moveTo>
                  <a:lnTo>
                    <a:pt x="1" y="62"/>
                  </a:lnTo>
                  <a:lnTo>
                    <a:pt x="707" y="768"/>
                  </a:lnTo>
                  <a:lnTo>
                    <a:pt x="768" y="709"/>
                  </a:lnTo>
                  <a:lnTo>
                    <a:pt x="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1" name="Google Shape;5974;p51">
              <a:extLst>
                <a:ext uri="{FF2B5EF4-FFF2-40B4-BE49-F238E27FC236}">
                  <a16:creationId xmlns:a16="http://schemas.microsoft.com/office/drawing/2014/main" id="{76D818EB-C290-6E25-7984-B949ED8C723F}"/>
                </a:ext>
              </a:extLst>
            </p:cNvPr>
            <p:cNvSpPr/>
            <p:nvPr/>
          </p:nvSpPr>
          <p:spPr>
            <a:xfrm>
              <a:off x="39758" y="3795117"/>
              <a:ext cx="12306" cy="11236"/>
            </a:xfrm>
            <a:custGeom>
              <a:avLst/>
              <a:gdLst/>
              <a:ahLst/>
              <a:cxnLst/>
              <a:rect l="l" t="t" r="r" b="b"/>
              <a:pathLst>
                <a:path w="115" h="105" extrusionOk="0">
                  <a:moveTo>
                    <a:pt x="57" y="0"/>
                  </a:moveTo>
                  <a:cubicBezTo>
                    <a:pt x="44" y="0"/>
                    <a:pt x="31" y="5"/>
                    <a:pt x="20" y="15"/>
                  </a:cubicBezTo>
                  <a:cubicBezTo>
                    <a:pt x="0" y="37"/>
                    <a:pt x="0" y="68"/>
                    <a:pt x="20" y="90"/>
                  </a:cubicBezTo>
                  <a:cubicBezTo>
                    <a:pt x="31" y="100"/>
                    <a:pt x="45" y="105"/>
                    <a:pt x="58" y="105"/>
                  </a:cubicBezTo>
                  <a:cubicBezTo>
                    <a:pt x="71" y="105"/>
                    <a:pt x="84" y="100"/>
                    <a:pt x="92" y="90"/>
                  </a:cubicBezTo>
                  <a:cubicBezTo>
                    <a:pt x="115" y="68"/>
                    <a:pt x="115" y="37"/>
                    <a:pt x="92" y="15"/>
                  </a:cubicBezTo>
                  <a:cubicBezTo>
                    <a:pt x="82" y="5"/>
                    <a:pt x="70" y="0"/>
                    <a:pt x="5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2" name="Google Shape;5975;p51">
              <a:extLst>
                <a:ext uri="{FF2B5EF4-FFF2-40B4-BE49-F238E27FC236}">
                  <a16:creationId xmlns:a16="http://schemas.microsoft.com/office/drawing/2014/main" id="{3DFAF317-9117-038C-E16E-6CAC43718422}"/>
                </a:ext>
              </a:extLst>
            </p:cNvPr>
            <p:cNvSpPr/>
            <p:nvPr/>
          </p:nvSpPr>
          <p:spPr>
            <a:xfrm>
              <a:off x="43611" y="3798755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3" y="0"/>
                  </a:moveTo>
                  <a:cubicBezTo>
                    <a:pt x="12" y="0"/>
                    <a:pt x="0" y="9"/>
                    <a:pt x="0" y="20"/>
                  </a:cubicBezTo>
                  <a:cubicBezTo>
                    <a:pt x="0" y="31"/>
                    <a:pt x="12" y="42"/>
                    <a:pt x="23" y="42"/>
                  </a:cubicBezTo>
                  <a:cubicBezTo>
                    <a:pt x="34" y="42"/>
                    <a:pt x="42" y="31"/>
                    <a:pt x="42" y="20"/>
                  </a:cubicBezTo>
                  <a:cubicBezTo>
                    <a:pt x="42" y="9"/>
                    <a:pt x="34" y="0"/>
                    <a:pt x="23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3" name="Google Shape;5976;p51">
              <a:extLst>
                <a:ext uri="{FF2B5EF4-FFF2-40B4-BE49-F238E27FC236}">
                  <a16:creationId xmlns:a16="http://schemas.microsoft.com/office/drawing/2014/main" id="{67879E8D-1CC3-9E9C-0FE5-2073858BE9D6}"/>
                </a:ext>
              </a:extLst>
            </p:cNvPr>
            <p:cNvSpPr/>
            <p:nvPr/>
          </p:nvSpPr>
          <p:spPr>
            <a:xfrm>
              <a:off x="-41462" y="3713682"/>
              <a:ext cx="12627" cy="11450"/>
            </a:xfrm>
            <a:custGeom>
              <a:avLst/>
              <a:gdLst/>
              <a:ahLst/>
              <a:cxnLst/>
              <a:rect l="l" t="t" r="r" b="b"/>
              <a:pathLst>
                <a:path w="118" h="107" extrusionOk="0">
                  <a:moveTo>
                    <a:pt x="59" y="0"/>
                  </a:moveTo>
                  <a:cubicBezTo>
                    <a:pt x="46" y="0"/>
                    <a:pt x="32" y="6"/>
                    <a:pt x="23" y="17"/>
                  </a:cubicBezTo>
                  <a:cubicBezTo>
                    <a:pt x="0" y="36"/>
                    <a:pt x="0" y="70"/>
                    <a:pt x="23" y="89"/>
                  </a:cubicBezTo>
                  <a:cubicBezTo>
                    <a:pt x="31" y="101"/>
                    <a:pt x="44" y="106"/>
                    <a:pt x="58" y="106"/>
                  </a:cubicBezTo>
                  <a:cubicBezTo>
                    <a:pt x="71" y="106"/>
                    <a:pt x="85" y="101"/>
                    <a:pt x="95" y="89"/>
                  </a:cubicBezTo>
                  <a:cubicBezTo>
                    <a:pt x="117" y="70"/>
                    <a:pt x="117" y="36"/>
                    <a:pt x="95" y="17"/>
                  </a:cubicBezTo>
                  <a:cubicBezTo>
                    <a:pt x="85" y="6"/>
                    <a:pt x="72" y="0"/>
                    <a:pt x="5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4" name="Google Shape;5977;p51">
              <a:extLst>
                <a:ext uri="{FF2B5EF4-FFF2-40B4-BE49-F238E27FC236}">
                  <a16:creationId xmlns:a16="http://schemas.microsoft.com/office/drawing/2014/main" id="{58784B9E-13EC-8388-D71C-8ADE36DF1FD5}"/>
                </a:ext>
              </a:extLst>
            </p:cNvPr>
            <p:cNvSpPr/>
            <p:nvPr/>
          </p:nvSpPr>
          <p:spPr>
            <a:xfrm>
              <a:off x="-37609" y="3717213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1"/>
                  </a:moveTo>
                  <a:cubicBezTo>
                    <a:pt x="9" y="1"/>
                    <a:pt x="1" y="12"/>
                    <a:pt x="1" y="23"/>
                  </a:cubicBezTo>
                  <a:cubicBezTo>
                    <a:pt x="1" y="34"/>
                    <a:pt x="9" y="42"/>
                    <a:pt x="20" y="42"/>
                  </a:cubicBezTo>
                  <a:cubicBezTo>
                    <a:pt x="31" y="42"/>
                    <a:pt x="42" y="34"/>
                    <a:pt x="42" y="23"/>
                  </a:cubicBezTo>
                  <a:cubicBezTo>
                    <a:pt x="42" y="12"/>
                    <a:pt x="31" y="1"/>
                    <a:pt x="2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5" name="Google Shape;5978;p51">
              <a:extLst>
                <a:ext uri="{FF2B5EF4-FFF2-40B4-BE49-F238E27FC236}">
                  <a16:creationId xmlns:a16="http://schemas.microsoft.com/office/drawing/2014/main" id="{ABB6F5F8-E2E1-5A55-6737-7C9FA204435E}"/>
                </a:ext>
              </a:extLst>
            </p:cNvPr>
            <p:cNvSpPr/>
            <p:nvPr/>
          </p:nvSpPr>
          <p:spPr>
            <a:xfrm>
              <a:off x="-6898" y="3747925"/>
              <a:ext cx="23435" cy="23114"/>
            </a:xfrm>
            <a:custGeom>
              <a:avLst/>
              <a:gdLst/>
              <a:ahLst/>
              <a:cxnLst/>
              <a:rect l="l" t="t" r="r" b="b"/>
              <a:pathLst>
                <a:path w="219" h="216" extrusionOk="0">
                  <a:moveTo>
                    <a:pt x="110" y="1"/>
                  </a:moveTo>
                  <a:cubicBezTo>
                    <a:pt x="51" y="1"/>
                    <a:pt x="1" y="48"/>
                    <a:pt x="1" y="110"/>
                  </a:cubicBezTo>
                  <a:cubicBezTo>
                    <a:pt x="1" y="168"/>
                    <a:pt x="51" y="216"/>
                    <a:pt x="110" y="216"/>
                  </a:cubicBezTo>
                  <a:cubicBezTo>
                    <a:pt x="171" y="216"/>
                    <a:pt x="219" y="168"/>
                    <a:pt x="219" y="110"/>
                  </a:cubicBezTo>
                  <a:cubicBezTo>
                    <a:pt x="219" y="48"/>
                    <a:pt x="174" y="1"/>
                    <a:pt x="110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6" name="Google Shape;5979;p51">
              <a:extLst>
                <a:ext uri="{FF2B5EF4-FFF2-40B4-BE49-F238E27FC236}">
                  <a16:creationId xmlns:a16="http://schemas.microsoft.com/office/drawing/2014/main" id="{D302B78E-7E67-02A2-5453-ECC17485584D}"/>
                </a:ext>
              </a:extLst>
            </p:cNvPr>
            <p:cNvSpPr/>
            <p:nvPr/>
          </p:nvSpPr>
          <p:spPr>
            <a:xfrm>
              <a:off x="198239" y="3781741"/>
              <a:ext cx="256818" cy="221404"/>
            </a:xfrm>
            <a:custGeom>
              <a:avLst/>
              <a:gdLst/>
              <a:ahLst/>
              <a:cxnLst/>
              <a:rect l="l" t="t" r="r" b="b"/>
              <a:pathLst>
                <a:path w="2400" h="2069" extrusionOk="0">
                  <a:moveTo>
                    <a:pt x="1204" y="0"/>
                  </a:moveTo>
                  <a:cubicBezTo>
                    <a:pt x="1038" y="0"/>
                    <a:pt x="871" y="87"/>
                    <a:pt x="782" y="260"/>
                  </a:cubicBezTo>
                  <a:lnTo>
                    <a:pt x="704" y="416"/>
                  </a:lnTo>
                  <a:lnTo>
                    <a:pt x="531" y="441"/>
                  </a:lnTo>
                  <a:cubicBezTo>
                    <a:pt x="154" y="497"/>
                    <a:pt x="1" y="960"/>
                    <a:pt x="274" y="1230"/>
                  </a:cubicBezTo>
                  <a:lnTo>
                    <a:pt x="399" y="1350"/>
                  </a:lnTo>
                  <a:lnTo>
                    <a:pt x="372" y="1526"/>
                  </a:lnTo>
                  <a:cubicBezTo>
                    <a:pt x="321" y="1826"/>
                    <a:pt x="558" y="2069"/>
                    <a:pt x="826" y="2069"/>
                  </a:cubicBezTo>
                  <a:cubicBezTo>
                    <a:pt x="897" y="2069"/>
                    <a:pt x="971" y="2052"/>
                    <a:pt x="1041" y="2014"/>
                  </a:cubicBezTo>
                  <a:lnTo>
                    <a:pt x="1200" y="1933"/>
                  </a:lnTo>
                  <a:lnTo>
                    <a:pt x="1356" y="2014"/>
                  </a:lnTo>
                  <a:cubicBezTo>
                    <a:pt x="1427" y="2052"/>
                    <a:pt x="1500" y="2068"/>
                    <a:pt x="1570" y="2068"/>
                  </a:cubicBezTo>
                  <a:cubicBezTo>
                    <a:pt x="1840" y="2068"/>
                    <a:pt x="2079" y="1824"/>
                    <a:pt x="2026" y="1526"/>
                  </a:cubicBezTo>
                  <a:lnTo>
                    <a:pt x="1998" y="1350"/>
                  </a:lnTo>
                  <a:lnTo>
                    <a:pt x="2124" y="1230"/>
                  </a:lnTo>
                  <a:cubicBezTo>
                    <a:pt x="2400" y="960"/>
                    <a:pt x="2249" y="497"/>
                    <a:pt x="1870" y="441"/>
                  </a:cubicBezTo>
                  <a:lnTo>
                    <a:pt x="1694" y="416"/>
                  </a:lnTo>
                  <a:lnTo>
                    <a:pt x="1619" y="260"/>
                  </a:lnTo>
                  <a:cubicBezTo>
                    <a:pt x="1535" y="87"/>
                    <a:pt x="1370" y="0"/>
                    <a:pt x="12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7" name="Google Shape;5980;p51">
              <a:extLst>
                <a:ext uri="{FF2B5EF4-FFF2-40B4-BE49-F238E27FC236}">
                  <a16:creationId xmlns:a16="http://schemas.microsoft.com/office/drawing/2014/main" id="{D2BDC7CC-27E9-DC75-158E-A44FB7B017DF}"/>
                </a:ext>
              </a:extLst>
            </p:cNvPr>
            <p:cNvSpPr/>
            <p:nvPr/>
          </p:nvSpPr>
          <p:spPr>
            <a:xfrm>
              <a:off x="217608" y="3798113"/>
              <a:ext cx="219258" cy="188124"/>
            </a:xfrm>
            <a:custGeom>
              <a:avLst/>
              <a:gdLst/>
              <a:ahLst/>
              <a:cxnLst/>
              <a:rect l="l" t="t" r="r" b="b"/>
              <a:pathLst>
                <a:path w="2049" h="1758" extrusionOk="0">
                  <a:moveTo>
                    <a:pt x="1023" y="1"/>
                  </a:moveTo>
                  <a:cubicBezTo>
                    <a:pt x="882" y="1"/>
                    <a:pt x="742" y="73"/>
                    <a:pt x="668" y="218"/>
                  </a:cubicBezTo>
                  <a:lnTo>
                    <a:pt x="601" y="355"/>
                  </a:lnTo>
                  <a:lnTo>
                    <a:pt x="450" y="374"/>
                  </a:lnTo>
                  <a:cubicBezTo>
                    <a:pt x="129" y="422"/>
                    <a:pt x="1" y="818"/>
                    <a:pt x="235" y="1044"/>
                  </a:cubicBezTo>
                  <a:lnTo>
                    <a:pt x="341" y="1150"/>
                  </a:lnTo>
                  <a:lnTo>
                    <a:pt x="319" y="1295"/>
                  </a:lnTo>
                  <a:cubicBezTo>
                    <a:pt x="275" y="1549"/>
                    <a:pt x="477" y="1757"/>
                    <a:pt x="707" y="1757"/>
                  </a:cubicBezTo>
                  <a:cubicBezTo>
                    <a:pt x="768" y="1757"/>
                    <a:pt x="830" y="1743"/>
                    <a:pt x="891" y="1711"/>
                  </a:cubicBezTo>
                  <a:lnTo>
                    <a:pt x="1022" y="1641"/>
                  </a:lnTo>
                  <a:lnTo>
                    <a:pt x="1156" y="1711"/>
                  </a:lnTo>
                  <a:cubicBezTo>
                    <a:pt x="1215" y="1742"/>
                    <a:pt x="1277" y="1756"/>
                    <a:pt x="1338" y="1756"/>
                  </a:cubicBezTo>
                  <a:cubicBezTo>
                    <a:pt x="1567" y="1756"/>
                    <a:pt x="1772" y="1549"/>
                    <a:pt x="1728" y="1295"/>
                  </a:cubicBezTo>
                  <a:lnTo>
                    <a:pt x="1703" y="1150"/>
                  </a:lnTo>
                  <a:lnTo>
                    <a:pt x="1811" y="1044"/>
                  </a:lnTo>
                  <a:cubicBezTo>
                    <a:pt x="2049" y="818"/>
                    <a:pt x="1917" y="425"/>
                    <a:pt x="1594" y="374"/>
                  </a:cubicBezTo>
                  <a:lnTo>
                    <a:pt x="1443" y="355"/>
                  </a:lnTo>
                  <a:lnTo>
                    <a:pt x="1379" y="218"/>
                  </a:lnTo>
                  <a:cubicBezTo>
                    <a:pt x="1305" y="73"/>
                    <a:pt x="1164" y="1"/>
                    <a:pt x="10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8" name="Google Shape;5981;p51">
              <a:extLst>
                <a:ext uri="{FF2B5EF4-FFF2-40B4-BE49-F238E27FC236}">
                  <a16:creationId xmlns:a16="http://schemas.microsoft.com/office/drawing/2014/main" id="{5D0B7893-F6BD-5D1D-3D32-3A01E1AF7A25}"/>
                </a:ext>
              </a:extLst>
            </p:cNvPr>
            <p:cNvSpPr/>
            <p:nvPr/>
          </p:nvSpPr>
          <p:spPr>
            <a:xfrm>
              <a:off x="218250" y="3813630"/>
              <a:ext cx="200746" cy="181917"/>
            </a:xfrm>
            <a:custGeom>
              <a:avLst/>
              <a:gdLst/>
              <a:ahLst/>
              <a:cxnLst/>
              <a:rect l="l" t="t" r="r" b="b"/>
              <a:pathLst>
                <a:path w="1876" h="1700" extrusionOk="0">
                  <a:moveTo>
                    <a:pt x="909" y="940"/>
                  </a:moveTo>
                  <a:lnTo>
                    <a:pt x="909" y="940"/>
                  </a:lnTo>
                  <a:cubicBezTo>
                    <a:pt x="857" y="953"/>
                    <a:pt x="803" y="974"/>
                    <a:pt x="749" y="997"/>
                  </a:cubicBezTo>
                  <a:lnTo>
                    <a:pt x="749" y="997"/>
                  </a:lnTo>
                  <a:cubicBezTo>
                    <a:pt x="749" y="1006"/>
                    <a:pt x="753" y="1011"/>
                    <a:pt x="762" y="1011"/>
                  </a:cubicBezTo>
                  <a:cubicBezTo>
                    <a:pt x="764" y="1011"/>
                    <a:pt x="766" y="1011"/>
                    <a:pt x="768" y="1011"/>
                  </a:cubicBezTo>
                  <a:cubicBezTo>
                    <a:pt x="819" y="1005"/>
                    <a:pt x="872" y="979"/>
                    <a:pt x="909" y="940"/>
                  </a:cubicBezTo>
                  <a:close/>
                  <a:moveTo>
                    <a:pt x="0" y="796"/>
                  </a:moveTo>
                  <a:cubicBezTo>
                    <a:pt x="26" y="843"/>
                    <a:pt x="56" y="893"/>
                    <a:pt x="98" y="935"/>
                  </a:cubicBezTo>
                  <a:lnTo>
                    <a:pt x="224" y="1058"/>
                  </a:lnTo>
                  <a:lnTo>
                    <a:pt x="196" y="1231"/>
                  </a:lnTo>
                  <a:cubicBezTo>
                    <a:pt x="193" y="1245"/>
                    <a:pt x="193" y="1256"/>
                    <a:pt x="193" y="1270"/>
                  </a:cubicBezTo>
                  <a:cubicBezTo>
                    <a:pt x="364" y="1206"/>
                    <a:pt x="561" y="1079"/>
                    <a:pt x="749" y="997"/>
                  </a:cubicBezTo>
                  <a:lnTo>
                    <a:pt x="749" y="997"/>
                  </a:lnTo>
                  <a:cubicBezTo>
                    <a:pt x="746" y="967"/>
                    <a:pt x="783" y="895"/>
                    <a:pt x="756" y="895"/>
                  </a:cubicBezTo>
                  <a:cubicBezTo>
                    <a:pt x="754" y="895"/>
                    <a:pt x="751" y="895"/>
                    <a:pt x="748" y="896"/>
                  </a:cubicBezTo>
                  <a:cubicBezTo>
                    <a:pt x="600" y="945"/>
                    <a:pt x="511" y="980"/>
                    <a:pt x="421" y="980"/>
                  </a:cubicBezTo>
                  <a:cubicBezTo>
                    <a:pt x="315" y="980"/>
                    <a:pt x="208" y="930"/>
                    <a:pt x="0" y="796"/>
                  </a:cubicBezTo>
                  <a:close/>
                  <a:moveTo>
                    <a:pt x="1451" y="1"/>
                  </a:moveTo>
                  <a:cubicBezTo>
                    <a:pt x="1415" y="210"/>
                    <a:pt x="1351" y="411"/>
                    <a:pt x="1264" y="606"/>
                  </a:cubicBezTo>
                  <a:cubicBezTo>
                    <a:pt x="1239" y="659"/>
                    <a:pt x="1208" y="718"/>
                    <a:pt x="1153" y="732"/>
                  </a:cubicBezTo>
                  <a:cubicBezTo>
                    <a:pt x="1142" y="735"/>
                    <a:pt x="1131" y="737"/>
                    <a:pt x="1121" y="737"/>
                  </a:cubicBezTo>
                  <a:cubicBezTo>
                    <a:pt x="1087" y="737"/>
                    <a:pt x="1052" y="722"/>
                    <a:pt x="1027" y="701"/>
                  </a:cubicBezTo>
                  <a:cubicBezTo>
                    <a:pt x="991" y="673"/>
                    <a:pt x="966" y="634"/>
                    <a:pt x="943" y="598"/>
                  </a:cubicBezTo>
                  <a:lnTo>
                    <a:pt x="578" y="20"/>
                  </a:lnTo>
                  <a:lnTo>
                    <a:pt x="528" y="123"/>
                  </a:lnTo>
                  <a:lnTo>
                    <a:pt x="433" y="137"/>
                  </a:lnTo>
                  <a:cubicBezTo>
                    <a:pt x="634" y="263"/>
                    <a:pt x="807" y="425"/>
                    <a:pt x="904" y="634"/>
                  </a:cubicBezTo>
                  <a:cubicBezTo>
                    <a:pt x="949" y="732"/>
                    <a:pt x="974" y="852"/>
                    <a:pt x="913" y="935"/>
                  </a:cubicBezTo>
                  <a:cubicBezTo>
                    <a:pt x="911" y="937"/>
                    <a:pt x="910" y="938"/>
                    <a:pt x="909" y="940"/>
                  </a:cubicBezTo>
                  <a:lnTo>
                    <a:pt x="909" y="940"/>
                  </a:lnTo>
                  <a:cubicBezTo>
                    <a:pt x="911" y="939"/>
                    <a:pt x="913" y="939"/>
                    <a:pt x="915" y="938"/>
                  </a:cubicBezTo>
                  <a:cubicBezTo>
                    <a:pt x="916" y="938"/>
                    <a:pt x="917" y="938"/>
                    <a:pt x="918" y="938"/>
                  </a:cubicBezTo>
                  <a:cubicBezTo>
                    <a:pt x="943" y="938"/>
                    <a:pt x="930" y="1039"/>
                    <a:pt x="949" y="1058"/>
                  </a:cubicBezTo>
                  <a:cubicBezTo>
                    <a:pt x="963" y="1072"/>
                    <a:pt x="971" y="1089"/>
                    <a:pt x="974" y="1108"/>
                  </a:cubicBezTo>
                  <a:cubicBezTo>
                    <a:pt x="991" y="1200"/>
                    <a:pt x="982" y="1295"/>
                    <a:pt x="971" y="1387"/>
                  </a:cubicBezTo>
                  <a:cubicBezTo>
                    <a:pt x="957" y="1493"/>
                    <a:pt x="941" y="1594"/>
                    <a:pt x="918" y="1700"/>
                  </a:cubicBezTo>
                  <a:lnTo>
                    <a:pt x="1027" y="1644"/>
                  </a:lnTo>
                  <a:lnTo>
                    <a:pt x="1108" y="1683"/>
                  </a:lnTo>
                  <a:cubicBezTo>
                    <a:pt x="1097" y="1596"/>
                    <a:pt x="1086" y="1513"/>
                    <a:pt x="1083" y="1426"/>
                  </a:cubicBezTo>
                  <a:cubicBezTo>
                    <a:pt x="1075" y="1284"/>
                    <a:pt x="1083" y="1133"/>
                    <a:pt x="1164" y="1016"/>
                  </a:cubicBezTo>
                  <a:cubicBezTo>
                    <a:pt x="1169" y="1008"/>
                    <a:pt x="1172" y="997"/>
                    <a:pt x="1183" y="994"/>
                  </a:cubicBezTo>
                  <a:cubicBezTo>
                    <a:pt x="1194" y="985"/>
                    <a:pt x="1208" y="985"/>
                    <a:pt x="1222" y="985"/>
                  </a:cubicBezTo>
                  <a:cubicBezTo>
                    <a:pt x="1432" y="985"/>
                    <a:pt x="1630" y="1064"/>
                    <a:pt x="1833" y="1119"/>
                  </a:cubicBezTo>
                  <a:lnTo>
                    <a:pt x="1822" y="1072"/>
                  </a:lnTo>
                  <a:lnTo>
                    <a:pt x="1875" y="997"/>
                  </a:lnTo>
                  <a:cubicBezTo>
                    <a:pt x="1800" y="994"/>
                    <a:pt x="1730" y="991"/>
                    <a:pt x="1658" y="980"/>
                  </a:cubicBezTo>
                  <a:cubicBezTo>
                    <a:pt x="1585" y="969"/>
                    <a:pt x="1513" y="952"/>
                    <a:pt x="1443" y="932"/>
                  </a:cubicBezTo>
                  <a:cubicBezTo>
                    <a:pt x="1393" y="919"/>
                    <a:pt x="1348" y="899"/>
                    <a:pt x="1309" y="868"/>
                  </a:cubicBezTo>
                  <a:cubicBezTo>
                    <a:pt x="1270" y="838"/>
                    <a:pt x="1242" y="793"/>
                    <a:pt x="1242" y="746"/>
                  </a:cubicBezTo>
                  <a:cubicBezTo>
                    <a:pt x="1242" y="698"/>
                    <a:pt x="1270" y="653"/>
                    <a:pt x="1298" y="612"/>
                  </a:cubicBezTo>
                  <a:cubicBezTo>
                    <a:pt x="1404" y="453"/>
                    <a:pt x="1507" y="294"/>
                    <a:pt x="1613" y="137"/>
                  </a:cubicBezTo>
                  <a:lnTo>
                    <a:pt x="1513" y="123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9" name="Google Shape;5982;p51">
              <a:extLst>
                <a:ext uri="{FF2B5EF4-FFF2-40B4-BE49-F238E27FC236}">
                  <a16:creationId xmlns:a16="http://schemas.microsoft.com/office/drawing/2014/main" id="{68BD395A-237B-4282-27AD-59E7CB8239DA}"/>
                </a:ext>
              </a:extLst>
            </p:cNvPr>
            <p:cNvSpPr/>
            <p:nvPr/>
          </p:nvSpPr>
          <p:spPr>
            <a:xfrm>
              <a:off x="285452" y="3850977"/>
              <a:ext cx="83038" cy="82826"/>
            </a:xfrm>
            <a:custGeom>
              <a:avLst/>
              <a:gdLst/>
              <a:ahLst/>
              <a:cxnLst/>
              <a:rect l="l" t="t" r="r" b="b"/>
              <a:pathLst>
                <a:path w="776" h="774" extrusionOk="0">
                  <a:moveTo>
                    <a:pt x="388" y="0"/>
                  </a:moveTo>
                  <a:cubicBezTo>
                    <a:pt x="176" y="0"/>
                    <a:pt x="0" y="173"/>
                    <a:pt x="0" y="388"/>
                  </a:cubicBezTo>
                  <a:cubicBezTo>
                    <a:pt x="0" y="603"/>
                    <a:pt x="176" y="773"/>
                    <a:pt x="388" y="773"/>
                  </a:cubicBezTo>
                  <a:cubicBezTo>
                    <a:pt x="600" y="773"/>
                    <a:pt x="776" y="600"/>
                    <a:pt x="776" y="388"/>
                  </a:cubicBezTo>
                  <a:cubicBezTo>
                    <a:pt x="776" y="173"/>
                    <a:pt x="606" y="0"/>
                    <a:pt x="3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0" name="Google Shape;5983;p51">
              <a:extLst>
                <a:ext uri="{FF2B5EF4-FFF2-40B4-BE49-F238E27FC236}">
                  <a16:creationId xmlns:a16="http://schemas.microsoft.com/office/drawing/2014/main" id="{18054E64-3F14-5E16-EECC-0DFCE9C98012}"/>
                </a:ext>
              </a:extLst>
            </p:cNvPr>
            <p:cNvSpPr/>
            <p:nvPr/>
          </p:nvSpPr>
          <p:spPr>
            <a:xfrm>
              <a:off x="295297" y="3864032"/>
              <a:ext cx="64847" cy="56822"/>
            </a:xfrm>
            <a:custGeom>
              <a:avLst/>
              <a:gdLst/>
              <a:ahLst/>
              <a:cxnLst/>
              <a:rect l="l" t="t" r="r" b="b"/>
              <a:pathLst>
                <a:path w="606" h="531" extrusionOk="0">
                  <a:moveTo>
                    <a:pt x="301" y="0"/>
                  </a:moveTo>
                  <a:cubicBezTo>
                    <a:pt x="260" y="0"/>
                    <a:pt x="219" y="22"/>
                    <a:pt x="201" y="65"/>
                  </a:cubicBezTo>
                  <a:lnTo>
                    <a:pt x="182" y="104"/>
                  </a:lnTo>
                  <a:lnTo>
                    <a:pt x="137" y="113"/>
                  </a:lnTo>
                  <a:cubicBezTo>
                    <a:pt x="39" y="127"/>
                    <a:pt x="0" y="244"/>
                    <a:pt x="70" y="314"/>
                  </a:cubicBezTo>
                  <a:lnTo>
                    <a:pt x="101" y="344"/>
                  </a:lnTo>
                  <a:lnTo>
                    <a:pt x="95" y="392"/>
                  </a:lnTo>
                  <a:cubicBezTo>
                    <a:pt x="80" y="469"/>
                    <a:pt x="141" y="531"/>
                    <a:pt x="211" y="531"/>
                  </a:cubicBezTo>
                  <a:cubicBezTo>
                    <a:pt x="229" y="531"/>
                    <a:pt x="247" y="527"/>
                    <a:pt x="265" y="517"/>
                  </a:cubicBezTo>
                  <a:lnTo>
                    <a:pt x="304" y="495"/>
                  </a:lnTo>
                  <a:lnTo>
                    <a:pt x="341" y="517"/>
                  </a:lnTo>
                  <a:cubicBezTo>
                    <a:pt x="359" y="527"/>
                    <a:pt x="378" y="531"/>
                    <a:pt x="396" y="531"/>
                  </a:cubicBezTo>
                  <a:cubicBezTo>
                    <a:pt x="466" y="531"/>
                    <a:pt x="527" y="469"/>
                    <a:pt x="514" y="392"/>
                  </a:cubicBezTo>
                  <a:lnTo>
                    <a:pt x="505" y="344"/>
                  </a:lnTo>
                  <a:lnTo>
                    <a:pt x="536" y="314"/>
                  </a:lnTo>
                  <a:cubicBezTo>
                    <a:pt x="606" y="244"/>
                    <a:pt x="569" y="127"/>
                    <a:pt x="472" y="113"/>
                  </a:cubicBezTo>
                  <a:lnTo>
                    <a:pt x="424" y="104"/>
                  </a:lnTo>
                  <a:lnTo>
                    <a:pt x="405" y="65"/>
                  </a:lnTo>
                  <a:cubicBezTo>
                    <a:pt x="384" y="22"/>
                    <a:pt x="342" y="0"/>
                    <a:pt x="301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1" name="Google Shape;5984;p51">
              <a:extLst>
                <a:ext uri="{FF2B5EF4-FFF2-40B4-BE49-F238E27FC236}">
                  <a16:creationId xmlns:a16="http://schemas.microsoft.com/office/drawing/2014/main" id="{14EFC5F0-63C4-3A93-473E-0EC148EAD2FC}"/>
                </a:ext>
              </a:extLst>
            </p:cNvPr>
            <p:cNvSpPr/>
            <p:nvPr/>
          </p:nvSpPr>
          <p:spPr>
            <a:xfrm>
              <a:off x="305998" y="3870988"/>
              <a:ext cx="42803" cy="42804"/>
            </a:xfrm>
            <a:custGeom>
              <a:avLst/>
              <a:gdLst/>
              <a:ahLst/>
              <a:cxnLst/>
              <a:rect l="l" t="t" r="r" b="b"/>
              <a:pathLst>
                <a:path w="400" h="400" extrusionOk="0">
                  <a:moveTo>
                    <a:pt x="199" y="0"/>
                  </a:moveTo>
                  <a:cubicBezTo>
                    <a:pt x="90" y="0"/>
                    <a:pt x="1" y="90"/>
                    <a:pt x="1" y="201"/>
                  </a:cubicBezTo>
                  <a:cubicBezTo>
                    <a:pt x="1" y="307"/>
                    <a:pt x="90" y="399"/>
                    <a:pt x="199" y="399"/>
                  </a:cubicBezTo>
                  <a:cubicBezTo>
                    <a:pt x="308" y="399"/>
                    <a:pt x="400" y="310"/>
                    <a:pt x="400" y="201"/>
                  </a:cubicBezTo>
                  <a:cubicBezTo>
                    <a:pt x="400" y="92"/>
                    <a:pt x="308" y="0"/>
                    <a:pt x="19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2" name="Google Shape;5985;p51">
              <a:extLst>
                <a:ext uri="{FF2B5EF4-FFF2-40B4-BE49-F238E27FC236}">
                  <a16:creationId xmlns:a16="http://schemas.microsoft.com/office/drawing/2014/main" id="{61ED7996-AC77-BC61-721E-C384C560F26F}"/>
                </a:ext>
              </a:extLst>
            </p:cNvPr>
            <p:cNvSpPr/>
            <p:nvPr/>
          </p:nvSpPr>
          <p:spPr>
            <a:xfrm>
              <a:off x="322691" y="3829146"/>
              <a:ext cx="9096" cy="128198"/>
            </a:xfrm>
            <a:custGeom>
              <a:avLst/>
              <a:gdLst/>
              <a:ahLst/>
              <a:cxnLst/>
              <a:rect l="l" t="t" r="r" b="b"/>
              <a:pathLst>
                <a:path w="85" h="1198" extrusionOk="0">
                  <a:moveTo>
                    <a:pt x="1" y="1"/>
                  </a:moveTo>
                  <a:lnTo>
                    <a:pt x="1" y="1198"/>
                  </a:lnTo>
                  <a:lnTo>
                    <a:pt x="85" y="1198"/>
                  </a:lnTo>
                  <a:lnTo>
                    <a:pt x="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3" name="Google Shape;5986;p51">
              <a:extLst>
                <a:ext uri="{FF2B5EF4-FFF2-40B4-BE49-F238E27FC236}">
                  <a16:creationId xmlns:a16="http://schemas.microsoft.com/office/drawing/2014/main" id="{6B91B8AC-027A-9283-9392-16146C3BD69B}"/>
                </a:ext>
              </a:extLst>
            </p:cNvPr>
            <p:cNvSpPr/>
            <p:nvPr/>
          </p:nvSpPr>
          <p:spPr>
            <a:xfrm>
              <a:off x="320979" y="3818124"/>
              <a:ext cx="12948" cy="12627"/>
            </a:xfrm>
            <a:custGeom>
              <a:avLst/>
              <a:gdLst/>
              <a:ahLst/>
              <a:cxnLst/>
              <a:rect l="l" t="t" r="r" b="b"/>
              <a:pathLst>
                <a:path w="121" h="118" extrusionOk="0">
                  <a:moveTo>
                    <a:pt x="59" y="1"/>
                  </a:moveTo>
                  <a:cubicBezTo>
                    <a:pt x="28" y="1"/>
                    <a:pt x="0" y="28"/>
                    <a:pt x="0" y="59"/>
                  </a:cubicBezTo>
                  <a:cubicBezTo>
                    <a:pt x="0" y="90"/>
                    <a:pt x="28" y="118"/>
                    <a:pt x="59" y="118"/>
                  </a:cubicBezTo>
                  <a:cubicBezTo>
                    <a:pt x="92" y="118"/>
                    <a:pt x="120" y="90"/>
                    <a:pt x="120" y="59"/>
                  </a:cubicBezTo>
                  <a:cubicBezTo>
                    <a:pt x="120" y="28"/>
                    <a:pt x="92" y="1"/>
                    <a:pt x="5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4" name="Google Shape;5987;p51">
              <a:extLst>
                <a:ext uri="{FF2B5EF4-FFF2-40B4-BE49-F238E27FC236}">
                  <a16:creationId xmlns:a16="http://schemas.microsoft.com/office/drawing/2014/main" id="{9CE446E9-988B-46D6-CD40-B91F861E5E1E}"/>
                </a:ext>
              </a:extLst>
            </p:cNvPr>
            <p:cNvSpPr/>
            <p:nvPr/>
          </p:nvSpPr>
          <p:spPr>
            <a:xfrm>
              <a:off x="324510" y="3821656"/>
              <a:ext cx="5457" cy="5565"/>
            </a:xfrm>
            <a:custGeom>
              <a:avLst/>
              <a:gdLst/>
              <a:ahLst/>
              <a:cxnLst/>
              <a:rect l="l" t="t" r="r" b="b"/>
              <a:pathLst>
                <a:path w="51" h="52" extrusionOk="0">
                  <a:moveTo>
                    <a:pt x="26" y="1"/>
                  </a:moveTo>
                  <a:cubicBezTo>
                    <a:pt x="12" y="1"/>
                    <a:pt x="1" y="12"/>
                    <a:pt x="1" y="26"/>
                  </a:cubicBezTo>
                  <a:cubicBezTo>
                    <a:pt x="1" y="40"/>
                    <a:pt x="12" y="51"/>
                    <a:pt x="26" y="51"/>
                  </a:cubicBezTo>
                  <a:cubicBezTo>
                    <a:pt x="40" y="51"/>
                    <a:pt x="51" y="40"/>
                    <a:pt x="51" y="26"/>
                  </a:cubicBezTo>
                  <a:cubicBezTo>
                    <a:pt x="51" y="15"/>
                    <a:pt x="40" y="1"/>
                    <a:pt x="2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5" name="Google Shape;5988;p51">
              <a:extLst>
                <a:ext uri="{FF2B5EF4-FFF2-40B4-BE49-F238E27FC236}">
                  <a16:creationId xmlns:a16="http://schemas.microsoft.com/office/drawing/2014/main" id="{F31A0CE1-BE63-4DDA-6B36-BCAAAF692290}"/>
                </a:ext>
              </a:extLst>
            </p:cNvPr>
            <p:cNvSpPr/>
            <p:nvPr/>
          </p:nvSpPr>
          <p:spPr>
            <a:xfrm>
              <a:off x="320979" y="3955205"/>
              <a:ext cx="12948" cy="12627"/>
            </a:xfrm>
            <a:custGeom>
              <a:avLst/>
              <a:gdLst/>
              <a:ahLst/>
              <a:cxnLst/>
              <a:rect l="l" t="t" r="r" b="b"/>
              <a:pathLst>
                <a:path w="121" h="118" extrusionOk="0">
                  <a:moveTo>
                    <a:pt x="59" y="0"/>
                  </a:moveTo>
                  <a:cubicBezTo>
                    <a:pt x="28" y="0"/>
                    <a:pt x="0" y="28"/>
                    <a:pt x="0" y="59"/>
                  </a:cubicBezTo>
                  <a:cubicBezTo>
                    <a:pt x="0" y="89"/>
                    <a:pt x="28" y="117"/>
                    <a:pt x="59" y="117"/>
                  </a:cubicBezTo>
                  <a:cubicBezTo>
                    <a:pt x="92" y="117"/>
                    <a:pt x="120" y="89"/>
                    <a:pt x="120" y="59"/>
                  </a:cubicBezTo>
                  <a:cubicBezTo>
                    <a:pt x="120" y="28"/>
                    <a:pt x="92" y="0"/>
                    <a:pt x="5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6" name="Google Shape;5989;p51">
              <a:extLst>
                <a:ext uri="{FF2B5EF4-FFF2-40B4-BE49-F238E27FC236}">
                  <a16:creationId xmlns:a16="http://schemas.microsoft.com/office/drawing/2014/main" id="{2903E8B0-DF3F-607A-7F29-20AB16D1DC8D}"/>
                </a:ext>
              </a:extLst>
            </p:cNvPr>
            <p:cNvSpPr/>
            <p:nvPr/>
          </p:nvSpPr>
          <p:spPr>
            <a:xfrm>
              <a:off x="324510" y="3958736"/>
              <a:ext cx="5457" cy="5136"/>
            </a:xfrm>
            <a:custGeom>
              <a:avLst/>
              <a:gdLst/>
              <a:ahLst/>
              <a:cxnLst/>
              <a:rect l="l" t="t" r="r" b="b"/>
              <a:pathLst>
                <a:path w="51" h="48" extrusionOk="0">
                  <a:moveTo>
                    <a:pt x="26" y="0"/>
                  </a:moveTo>
                  <a:cubicBezTo>
                    <a:pt x="12" y="0"/>
                    <a:pt x="1" y="12"/>
                    <a:pt x="1" y="26"/>
                  </a:cubicBezTo>
                  <a:cubicBezTo>
                    <a:pt x="1" y="40"/>
                    <a:pt x="12" y="48"/>
                    <a:pt x="26" y="48"/>
                  </a:cubicBezTo>
                  <a:cubicBezTo>
                    <a:pt x="40" y="48"/>
                    <a:pt x="51" y="40"/>
                    <a:pt x="51" y="26"/>
                  </a:cubicBezTo>
                  <a:cubicBezTo>
                    <a:pt x="51" y="12"/>
                    <a:pt x="40" y="0"/>
                    <a:pt x="26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7" name="Google Shape;5990;p51">
              <a:extLst>
                <a:ext uri="{FF2B5EF4-FFF2-40B4-BE49-F238E27FC236}">
                  <a16:creationId xmlns:a16="http://schemas.microsoft.com/office/drawing/2014/main" id="{ADAD8601-5D12-0386-EA43-564614B36E3D}"/>
                </a:ext>
              </a:extLst>
            </p:cNvPr>
            <p:cNvSpPr/>
            <p:nvPr/>
          </p:nvSpPr>
          <p:spPr>
            <a:xfrm>
              <a:off x="263622" y="3888537"/>
              <a:ext cx="127874" cy="9096"/>
            </a:xfrm>
            <a:custGeom>
              <a:avLst/>
              <a:gdLst/>
              <a:ahLst/>
              <a:cxnLst/>
              <a:rect l="l" t="t" r="r" b="b"/>
              <a:pathLst>
                <a:path w="1195" h="85" extrusionOk="0">
                  <a:moveTo>
                    <a:pt x="0" y="1"/>
                  </a:moveTo>
                  <a:lnTo>
                    <a:pt x="0" y="85"/>
                  </a:lnTo>
                  <a:lnTo>
                    <a:pt x="1195" y="85"/>
                  </a:lnTo>
                  <a:lnTo>
                    <a:pt x="11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8" name="Google Shape;5991;p51">
              <a:extLst>
                <a:ext uri="{FF2B5EF4-FFF2-40B4-BE49-F238E27FC236}">
                  <a16:creationId xmlns:a16="http://schemas.microsoft.com/office/drawing/2014/main" id="{5417C140-5A98-2D42-FAA6-CB43B67415FC}"/>
                </a:ext>
              </a:extLst>
            </p:cNvPr>
            <p:cNvSpPr/>
            <p:nvPr/>
          </p:nvSpPr>
          <p:spPr>
            <a:xfrm>
              <a:off x="389251" y="3886825"/>
              <a:ext cx="13269" cy="12627"/>
            </a:xfrm>
            <a:custGeom>
              <a:avLst/>
              <a:gdLst/>
              <a:ahLst/>
              <a:cxnLst/>
              <a:rect l="l" t="t" r="r" b="b"/>
              <a:pathLst>
                <a:path w="124" h="118" extrusionOk="0">
                  <a:moveTo>
                    <a:pt x="60" y="0"/>
                  </a:moveTo>
                  <a:cubicBezTo>
                    <a:pt x="29" y="0"/>
                    <a:pt x="1" y="28"/>
                    <a:pt x="1" y="59"/>
                  </a:cubicBezTo>
                  <a:cubicBezTo>
                    <a:pt x="1" y="89"/>
                    <a:pt x="29" y="117"/>
                    <a:pt x="60" y="117"/>
                  </a:cubicBezTo>
                  <a:cubicBezTo>
                    <a:pt x="96" y="117"/>
                    <a:pt x="124" y="89"/>
                    <a:pt x="118" y="59"/>
                  </a:cubicBezTo>
                  <a:cubicBezTo>
                    <a:pt x="118" y="28"/>
                    <a:pt x="90" y="0"/>
                    <a:pt x="6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9" name="Google Shape;5992;p51">
              <a:extLst>
                <a:ext uri="{FF2B5EF4-FFF2-40B4-BE49-F238E27FC236}">
                  <a16:creationId xmlns:a16="http://schemas.microsoft.com/office/drawing/2014/main" id="{BBAB3698-BF0A-5DF7-7416-A87A14F3F266}"/>
                </a:ext>
              </a:extLst>
            </p:cNvPr>
            <p:cNvSpPr/>
            <p:nvPr/>
          </p:nvSpPr>
          <p:spPr>
            <a:xfrm>
              <a:off x="392889" y="3890357"/>
              <a:ext cx="5778" cy="5458"/>
            </a:xfrm>
            <a:custGeom>
              <a:avLst/>
              <a:gdLst/>
              <a:ahLst/>
              <a:cxnLst/>
              <a:rect l="l" t="t" r="r" b="b"/>
              <a:pathLst>
                <a:path w="54" h="51" extrusionOk="0">
                  <a:moveTo>
                    <a:pt x="26" y="1"/>
                  </a:moveTo>
                  <a:cubicBezTo>
                    <a:pt x="12" y="1"/>
                    <a:pt x="0" y="12"/>
                    <a:pt x="0" y="26"/>
                  </a:cubicBezTo>
                  <a:cubicBezTo>
                    <a:pt x="0" y="40"/>
                    <a:pt x="12" y="51"/>
                    <a:pt x="26" y="51"/>
                  </a:cubicBezTo>
                  <a:cubicBezTo>
                    <a:pt x="42" y="51"/>
                    <a:pt x="53" y="40"/>
                    <a:pt x="51" y="26"/>
                  </a:cubicBezTo>
                  <a:cubicBezTo>
                    <a:pt x="51" y="12"/>
                    <a:pt x="40" y="1"/>
                    <a:pt x="2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0" name="Google Shape;5993;p51">
              <a:extLst>
                <a:ext uri="{FF2B5EF4-FFF2-40B4-BE49-F238E27FC236}">
                  <a16:creationId xmlns:a16="http://schemas.microsoft.com/office/drawing/2014/main" id="{D35A67FA-28C5-0B0E-0899-EA0EAF166A1C}"/>
                </a:ext>
              </a:extLst>
            </p:cNvPr>
            <p:cNvSpPr/>
            <p:nvPr/>
          </p:nvSpPr>
          <p:spPr>
            <a:xfrm>
              <a:off x="252600" y="3886825"/>
              <a:ext cx="12948" cy="12627"/>
            </a:xfrm>
            <a:custGeom>
              <a:avLst/>
              <a:gdLst/>
              <a:ahLst/>
              <a:cxnLst/>
              <a:rect l="l" t="t" r="r" b="b"/>
              <a:pathLst>
                <a:path w="121" h="118" extrusionOk="0">
                  <a:moveTo>
                    <a:pt x="62" y="0"/>
                  </a:moveTo>
                  <a:cubicBezTo>
                    <a:pt x="28" y="0"/>
                    <a:pt x="0" y="28"/>
                    <a:pt x="0" y="59"/>
                  </a:cubicBezTo>
                  <a:cubicBezTo>
                    <a:pt x="0" y="89"/>
                    <a:pt x="28" y="117"/>
                    <a:pt x="62" y="117"/>
                  </a:cubicBezTo>
                  <a:cubicBezTo>
                    <a:pt x="92" y="117"/>
                    <a:pt x="120" y="89"/>
                    <a:pt x="120" y="59"/>
                  </a:cubicBezTo>
                  <a:cubicBezTo>
                    <a:pt x="120" y="28"/>
                    <a:pt x="92" y="0"/>
                    <a:pt x="6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1" name="Google Shape;5994;p51">
              <a:extLst>
                <a:ext uri="{FF2B5EF4-FFF2-40B4-BE49-F238E27FC236}">
                  <a16:creationId xmlns:a16="http://schemas.microsoft.com/office/drawing/2014/main" id="{A9173A18-4774-48F2-CAC9-17F6E7291597}"/>
                </a:ext>
              </a:extLst>
            </p:cNvPr>
            <p:cNvSpPr/>
            <p:nvPr/>
          </p:nvSpPr>
          <p:spPr>
            <a:xfrm>
              <a:off x="256452" y="3890357"/>
              <a:ext cx="5136" cy="5458"/>
            </a:xfrm>
            <a:custGeom>
              <a:avLst/>
              <a:gdLst/>
              <a:ahLst/>
              <a:cxnLst/>
              <a:rect l="l" t="t" r="r" b="b"/>
              <a:pathLst>
                <a:path w="48" h="51" extrusionOk="0">
                  <a:moveTo>
                    <a:pt x="26" y="1"/>
                  </a:moveTo>
                  <a:cubicBezTo>
                    <a:pt x="9" y="1"/>
                    <a:pt x="1" y="12"/>
                    <a:pt x="1" y="26"/>
                  </a:cubicBezTo>
                  <a:cubicBezTo>
                    <a:pt x="1" y="40"/>
                    <a:pt x="12" y="51"/>
                    <a:pt x="26" y="51"/>
                  </a:cubicBezTo>
                  <a:cubicBezTo>
                    <a:pt x="34" y="51"/>
                    <a:pt x="45" y="40"/>
                    <a:pt x="48" y="26"/>
                  </a:cubicBezTo>
                  <a:cubicBezTo>
                    <a:pt x="48" y="12"/>
                    <a:pt x="40" y="1"/>
                    <a:pt x="2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2" name="Google Shape;5995;p51">
              <a:extLst>
                <a:ext uri="{FF2B5EF4-FFF2-40B4-BE49-F238E27FC236}">
                  <a16:creationId xmlns:a16="http://schemas.microsoft.com/office/drawing/2014/main" id="{5AECA9F8-4999-8386-2543-A7DA4812AA33}"/>
                </a:ext>
              </a:extLst>
            </p:cNvPr>
            <p:cNvSpPr/>
            <p:nvPr/>
          </p:nvSpPr>
          <p:spPr>
            <a:xfrm>
              <a:off x="288983" y="3854829"/>
              <a:ext cx="75654" cy="75656"/>
            </a:xfrm>
            <a:custGeom>
              <a:avLst/>
              <a:gdLst/>
              <a:ahLst/>
              <a:cxnLst/>
              <a:rect l="l" t="t" r="r" b="b"/>
              <a:pathLst>
                <a:path w="707" h="707" extrusionOk="0">
                  <a:moveTo>
                    <a:pt x="645" y="1"/>
                  </a:moveTo>
                  <a:lnTo>
                    <a:pt x="1" y="648"/>
                  </a:lnTo>
                  <a:lnTo>
                    <a:pt x="59" y="706"/>
                  </a:lnTo>
                  <a:lnTo>
                    <a:pt x="706" y="62"/>
                  </a:lnTo>
                  <a:lnTo>
                    <a:pt x="64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3" name="Google Shape;5996;p51">
              <a:extLst>
                <a:ext uri="{FF2B5EF4-FFF2-40B4-BE49-F238E27FC236}">
                  <a16:creationId xmlns:a16="http://schemas.microsoft.com/office/drawing/2014/main" id="{B78E728F-11F9-3DA1-DBCB-DE5442763B56}"/>
                </a:ext>
              </a:extLst>
            </p:cNvPr>
            <p:cNvSpPr/>
            <p:nvPr/>
          </p:nvSpPr>
          <p:spPr>
            <a:xfrm>
              <a:off x="359502" y="3851298"/>
              <a:ext cx="9631" cy="9631"/>
            </a:xfrm>
            <a:custGeom>
              <a:avLst/>
              <a:gdLst/>
              <a:ahLst/>
              <a:cxnLst/>
              <a:rect l="l" t="t" r="r" b="b"/>
              <a:pathLst>
                <a:path w="90" h="90" extrusionOk="0">
                  <a:moveTo>
                    <a:pt x="45" y="0"/>
                  </a:moveTo>
                  <a:cubicBezTo>
                    <a:pt x="20" y="0"/>
                    <a:pt x="0" y="20"/>
                    <a:pt x="0" y="45"/>
                  </a:cubicBezTo>
                  <a:cubicBezTo>
                    <a:pt x="0" y="70"/>
                    <a:pt x="20" y="89"/>
                    <a:pt x="45" y="89"/>
                  </a:cubicBezTo>
                  <a:cubicBezTo>
                    <a:pt x="70" y="89"/>
                    <a:pt x="89" y="70"/>
                    <a:pt x="89" y="45"/>
                  </a:cubicBezTo>
                  <a:cubicBezTo>
                    <a:pt x="89" y="20"/>
                    <a:pt x="70" y="0"/>
                    <a:pt x="45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4" name="Google Shape;5997;p51">
              <a:extLst>
                <a:ext uri="{FF2B5EF4-FFF2-40B4-BE49-F238E27FC236}">
                  <a16:creationId xmlns:a16="http://schemas.microsoft.com/office/drawing/2014/main" id="{B82F0A7D-58A5-B4CD-78CD-59316000471E}"/>
                </a:ext>
              </a:extLst>
            </p:cNvPr>
            <p:cNvSpPr/>
            <p:nvPr/>
          </p:nvSpPr>
          <p:spPr>
            <a:xfrm>
              <a:off x="362391" y="3854294"/>
              <a:ext cx="3745" cy="3959"/>
            </a:xfrm>
            <a:custGeom>
              <a:avLst/>
              <a:gdLst/>
              <a:ahLst/>
              <a:cxnLst/>
              <a:rect l="l" t="t" r="r" b="b"/>
              <a:pathLst>
                <a:path w="35" h="37" extrusionOk="0">
                  <a:moveTo>
                    <a:pt x="18" y="0"/>
                  </a:moveTo>
                  <a:cubicBezTo>
                    <a:pt x="9" y="0"/>
                    <a:pt x="1" y="8"/>
                    <a:pt x="1" y="17"/>
                  </a:cubicBezTo>
                  <a:cubicBezTo>
                    <a:pt x="1" y="28"/>
                    <a:pt x="9" y="36"/>
                    <a:pt x="18" y="36"/>
                  </a:cubicBezTo>
                  <a:cubicBezTo>
                    <a:pt x="26" y="36"/>
                    <a:pt x="34" y="28"/>
                    <a:pt x="34" y="17"/>
                  </a:cubicBezTo>
                  <a:cubicBezTo>
                    <a:pt x="34" y="8"/>
                    <a:pt x="26" y="0"/>
                    <a:pt x="1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5" name="Google Shape;5998;p51">
              <a:extLst>
                <a:ext uri="{FF2B5EF4-FFF2-40B4-BE49-F238E27FC236}">
                  <a16:creationId xmlns:a16="http://schemas.microsoft.com/office/drawing/2014/main" id="{2CFE4C95-2439-11C1-C388-89B004A5EEEF}"/>
                </a:ext>
              </a:extLst>
            </p:cNvPr>
            <p:cNvSpPr/>
            <p:nvPr/>
          </p:nvSpPr>
          <p:spPr>
            <a:xfrm>
              <a:off x="284810" y="3924814"/>
              <a:ext cx="11129" cy="9952"/>
            </a:xfrm>
            <a:custGeom>
              <a:avLst/>
              <a:gdLst/>
              <a:ahLst/>
              <a:cxnLst/>
              <a:rect l="l" t="t" r="r" b="b"/>
              <a:pathLst>
                <a:path w="104" h="93" extrusionOk="0">
                  <a:moveTo>
                    <a:pt x="51" y="1"/>
                  </a:moveTo>
                  <a:cubicBezTo>
                    <a:pt x="38" y="1"/>
                    <a:pt x="26" y="5"/>
                    <a:pt x="17" y="13"/>
                  </a:cubicBezTo>
                  <a:cubicBezTo>
                    <a:pt x="1" y="33"/>
                    <a:pt x="1" y="64"/>
                    <a:pt x="17" y="80"/>
                  </a:cubicBezTo>
                  <a:cubicBezTo>
                    <a:pt x="26" y="89"/>
                    <a:pt x="38" y="93"/>
                    <a:pt x="51" y="93"/>
                  </a:cubicBezTo>
                  <a:cubicBezTo>
                    <a:pt x="63" y="93"/>
                    <a:pt x="76" y="89"/>
                    <a:pt x="84" y="80"/>
                  </a:cubicBezTo>
                  <a:cubicBezTo>
                    <a:pt x="104" y="64"/>
                    <a:pt x="104" y="36"/>
                    <a:pt x="84" y="13"/>
                  </a:cubicBezTo>
                  <a:cubicBezTo>
                    <a:pt x="76" y="5"/>
                    <a:pt x="63" y="1"/>
                    <a:pt x="5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6" name="Google Shape;5999;p51">
              <a:extLst>
                <a:ext uri="{FF2B5EF4-FFF2-40B4-BE49-F238E27FC236}">
                  <a16:creationId xmlns:a16="http://schemas.microsoft.com/office/drawing/2014/main" id="{455322BC-1186-A628-8838-646AA200B056}"/>
                </a:ext>
              </a:extLst>
            </p:cNvPr>
            <p:cNvSpPr/>
            <p:nvPr/>
          </p:nvSpPr>
          <p:spPr>
            <a:xfrm>
              <a:off x="288127" y="3927917"/>
              <a:ext cx="4601" cy="4173"/>
            </a:xfrm>
            <a:custGeom>
              <a:avLst/>
              <a:gdLst/>
              <a:ahLst/>
              <a:cxnLst/>
              <a:rect l="l" t="t" r="r" b="b"/>
              <a:pathLst>
                <a:path w="43" h="39" extrusionOk="0">
                  <a:moveTo>
                    <a:pt x="22" y="0"/>
                  </a:moveTo>
                  <a:cubicBezTo>
                    <a:pt x="16" y="0"/>
                    <a:pt x="11" y="3"/>
                    <a:pt x="9" y="7"/>
                  </a:cubicBezTo>
                  <a:cubicBezTo>
                    <a:pt x="0" y="12"/>
                    <a:pt x="0" y="26"/>
                    <a:pt x="9" y="35"/>
                  </a:cubicBezTo>
                  <a:cubicBezTo>
                    <a:pt x="11" y="37"/>
                    <a:pt x="16" y="39"/>
                    <a:pt x="22" y="39"/>
                  </a:cubicBezTo>
                  <a:cubicBezTo>
                    <a:pt x="27" y="39"/>
                    <a:pt x="32" y="37"/>
                    <a:pt x="37" y="35"/>
                  </a:cubicBezTo>
                  <a:cubicBezTo>
                    <a:pt x="42" y="26"/>
                    <a:pt x="42" y="12"/>
                    <a:pt x="37" y="7"/>
                  </a:cubicBezTo>
                  <a:cubicBezTo>
                    <a:pt x="32" y="3"/>
                    <a:pt x="27" y="0"/>
                    <a:pt x="2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7" name="Google Shape;6000;p51">
              <a:extLst>
                <a:ext uri="{FF2B5EF4-FFF2-40B4-BE49-F238E27FC236}">
                  <a16:creationId xmlns:a16="http://schemas.microsoft.com/office/drawing/2014/main" id="{89633415-4FCF-564C-1981-0FF7A699F68F}"/>
                </a:ext>
              </a:extLst>
            </p:cNvPr>
            <p:cNvSpPr/>
            <p:nvPr/>
          </p:nvSpPr>
          <p:spPr>
            <a:xfrm>
              <a:off x="288983" y="3855471"/>
              <a:ext cx="75654" cy="75656"/>
            </a:xfrm>
            <a:custGeom>
              <a:avLst/>
              <a:gdLst/>
              <a:ahLst/>
              <a:cxnLst/>
              <a:rect l="l" t="t" r="r" b="b"/>
              <a:pathLst>
                <a:path w="707" h="707" extrusionOk="0">
                  <a:moveTo>
                    <a:pt x="59" y="0"/>
                  </a:moveTo>
                  <a:lnTo>
                    <a:pt x="1" y="59"/>
                  </a:lnTo>
                  <a:lnTo>
                    <a:pt x="648" y="706"/>
                  </a:lnTo>
                  <a:lnTo>
                    <a:pt x="706" y="645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8" name="Google Shape;6001;p51">
              <a:extLst>
                <a:ext uri="{FF2B5EF4-FFF2-40B4-BE49-F238E27FC236}">
                  <a16:creationId xmlns:a16="http://schemas.microsoft.com/office/drawing/2014/main" id="{35F0C543-C000-BED7-E84E-D9F3C87A2DF0}"/>
                </a:ext>
              </a:extLst>
            </p:cNvPr>
            <p:cNvSpPr/>
            <p:nvPr/>
          </p:nvSpPr>
          <p:spPr>
            <a:xfrm>
              <a:off x="359502" y="3925028"/>
              <a:ext cx="9631" cy="9952"/>
            </a:xfrm>
            <a:custGeom>
              <a:avLst/>
              <a:gdLst/>
              <a:ahLst/>
              <a:cxnLst/>
              <a:rect l="l" t="t" r="r" b="b"/>
              <a:pathLst>
                <a:path w="90" h="93" extrusionOk="0">
                  <a:moveTo>
                    <a:pt x="45" y="0"/>
                  </a:moveTo>
                  <a:cubicBezTo>
                    <a:pt x="20" y="0"/>
                    <a:pt x="0" y="23"/>
                    <a:pt x="0" y="48"/>
                  </a:cubicBezTo>
                  <a:cubicBezTo>
                    <a:pt x="0" y="73"/>
                    <a:pt x="20" y="92"/>
                    <a:pt x="45" y="92"/>
                  </a:cubicBezTo>
                  <a:cubicBezTo>
                    <a:pt x="70" y="92"/>
                    <a:pt x="89" y="73"/>
                    <a:pt x="89" y="48"/>
                  </a:cubicBezTo>
                  <a:cubicBezTo>
                    <a:pt x="89" y="23"/>
                    <a:pt x="70" y="0"/>
                    <a:pt x="45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9" name="Google Shape;6002;p51">
              <a:extLst>
                <a:ext uri="{FF2B5EF4-FFF2-40B4-BE49-F238E27FC236}">
                  <a16:creationId xmlns:a16="http://schemas.microsoft.com/office/drawing/2014/main" id="{90318CBA-9A86-E654-58AA-434B8560D139}"/>
                </a:ext>
              </a:extLst>
            </p:cNvPr>
            <p:cNvSpPr/>
            <p:nvPr/>
          </p:nvSpPr>
          <p:spPr>
            <a:xfrm>
              <a:off x="362391" y="3928024"/>
              <a:ext cx="3745" cy="3959"/>
            </a:xfrm>
            <a:custGeom>
              <a:avLst/>
              <a:gdLst/>
              <a:ahLst/>
              <a:cxnLst/>
              <a:rect l="l" t="t" r="r" b="b"/>
              <a:pathLst>
                <a:path w="35" h="37" extrusionOk="0">
                  <a:moveTo>
                    <a:pt x="18" y="0"/>
                  </a:moveTo>
                  <a:cubicBezTo>
                    <a:pt x="9" y="0"/>
                    <a:pt x="1" y="9"/>
                    <a:pt x="1" y="20"/>
                  </a:cubicBezTo>
                  <a:cubicBezTo>
                    <a:pt x="1" y="28"/>
                    <a:pt x="9" y="36"/>
                    <a:pt x="18" y="36"/>
                  </a:cubicBezTo>
                  <a:cubicBezTo>
                    <a:pt x="26" y="36"/>
                    <a:pt x="34" y="28"/>
                    <a:pt x="34" y="20"/>
                  </a:cubicBezTo>
                  <a:cubicBezTo>
                    <a:pt x="34" y="9"/>
                    <a:pt x="26" y="0"/>
                    <a:pt x="1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0" name="Google Shape;6003;p51">
              <a:extLst>
                <a:ext uri="{FF2B5EF4-FFF2-40B4-BE49-F238E27FC236}">
                  <a16:creationId xmlns:a16="http://schemas.microsoft.com/office/drawing/2014/main" id="{8E85DC66-C351-93EE-78BE-265BD53DF988}"/>
                </a:ext>
              </a:extLst>
            </p:cNvPr>
            <p:cNvSpPr/>
            <p:nvPr/>
          </p:nvSpPr>
          <p:spPr>
            <a:xfrm>
              <a:off x="285131" y="3851084"/>
              <a:ext cx="10808" cy="9952"/>
            </a:xfrm>
            <a:custGeom>
              <a:avLst/>
              <a:gdLst/>
              <a:ahLst/>
              <a:cxnLst/>
              <a:rect l="l" t="t" r="r" b="b"/>
              <a:pathLst>
                <a:path w="101" h="93" extrusionOk="0">
                  <a:moveTo>
                    <a:pt x="52" y="1"/>
                  </a:moveTo>
                  <a:cubicBezTo>
                    <a:pt x="39" y="1"/>
                    <a:pt x="27" y="5"/>
                    <a:pt x="17" y="13"/>
                  </a:cubicBezTo>
                  <a:cubicBezTo>
                    <a:pt x="0" y="30"/>
                    <a:pt x="0" y="61"/>
                    <a:pt x="17" y="78"/>
                  </a:cubicBezTo>
                  <a:cubicBezTo>
                    <a:pt x="27" y="87"/>
                    <a:pt x="39" y="92"/>
                    <a:pt x="51" y="92"/>
                  </a:cubicBezTo>
                  <a:cubicBezTo>
                    <a:pt x="62" y="92"/>
                    <a:pt x="74" y="87"/>
                    <a:pt x="84" y="78"/>
                  </a:cubicBezTo>
                  <a:cubicBezTo>
                    <a:pt x="101" y="61"/>
                    <a:pt x="101" y="30"/>
                    <a:pt x="84" y="13"/>
                  </a:cubicBezTo>
                  <a:cubicBezTo>
                    <a:pt x="76" y="5"/>
                    <a:pt x="64" y="1"/>
                    <a:pt x="52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1" name="Google Shape;6004;p51">
              <a:extLst>
                <a:ext uri="{FF2B5EF4-FFF2-40B4-BE49-F238E27FC236}">
                  <a16:creationId xmlns:a16="http://schemas.microsoft.com/office/drawing/2014/main" id="{A7052A0A-0107-244F-7D7C-28297AB411F0}"/>
                </a:ext>
              </a:extLst>
            </p:cNvPr>
            <p:cNvSpPr/>
            <p:nvPr/>
          </p:nvSpPr>
          <p:spPr>
            <a:xfrm>
              <a:off x="288127" y="3854080"/>
              <a:ext cx="4601" cy="4280"/>
            </a:xfrm>
            <a:custGeom>
              <a:avLst/>
              <a:gdLst/>
              <a:ahLst/>
              <a:cxnLst/>
              <a:rect l="l" t="t" r="r" b="b"/>
              <a:pathLst>
                <a:path w="43" h="40" extrusionOk="0">
                  <a:moveTo>
                    <a:pt x="21" y="1"/>
                  </a:moveTo>
                  <a:cubicBezTo>
                    <a:pt x="16" y="1"/>
                    <a:pt x="11" y="2"/>
                    <a:pt x="9" y="5"/>
                  </a:cubicBezTo>
                  <a:cubicBezTo>
                    <a:pt x="0" y="13"/>
                    <a:pt x="0" y="27"/>
                    <a:pt x="9" y="33"/>
                  </a:cubicBezTo>
                  <a:cubicBezTo>
                    <a:pt x="13" y="37"/>
                    <a:pt x="18" y="39"/>
                    <a:pt x="22" y="39"/>
                  </a:cubicBezTo>
                  <a:cubicBezTo>
                    <a:pt x="27" y="39"/>
                    <a:pt x="31" y="37"/>
                    <a:pt x="34" y="33"/>
                  </a:cubicBezTo>
                  <a:cubicBezTo>
                    <a:pt x="42" y="27"/>
                    <a:pt x="42" y="13"/>
                    <a:pt x="34" y="5"/>
                  </a:cubicBezTo>
                  <a:cubicBezTo>
                    <a:pt x="31" y="2"/>
                    <a:pt x="26" y="1"/>
                    <a:pt x="21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2" name="Google Shape;6005;p51">
              <a:extLst>
                <a:ext uri="{FF2B5EF4-FFF2-40B4-BE49-F238E27FC236}">
                  <a16:creationId xmlns:a16="http://schemas.microsoft.com/office/drawing/2014/main" id="{E25A4F5A-0656-3DFA-507F-C7DD69E7702D}"/>
                </a:ext>
              </a:extLst>
            </p:cNvPr>
            <p:cNvSpPr/>
            <p:nvPr/>
          </p:nvSpPr>
          <p:spPr>
            <a:xfrm>
              <a:off x="316806" y="3881689"/>
              <a:ext cx="20973" cy="21295"/>
            </a:xfrm>
            <a:custGeom>
              <a:avLst/>
              <a:gdLst/>
              <a:ahLst/>
              <a:cxnLst/>
              <a:rect l="l" t="t" r="r" b="b"/>
              <a:pathLst>
                <a:path w="196" h="199" extrusionOk="0">
                  <a:moveTo>
                    <a:pt x="98" y="1"/>
                  </a:moveTo>
                  <a:cubicBezTo>
                    <a:pt x="42" y="1"/>
                    <a:pt x="0" y="48"/>
                    <a:pt x="0" y="101"/>
                  </a:cubicBezTo>
                  <a:cubicBezTo>
                    <a:pt x="0" y="151"/>
                    <a:pt x="42" y="199"/>
                    <a:pt x="98" y="199"/>
                  </a:cubicBezTo>
                  <a:cubicBezTo>
                    <a:pt x="154" y="199"/>
                    <a:pt x="195" y="157"/>
                    <a:pt x="195" y="101"/>
                  </a:cubicBezTo>
                  <a:cubicBezTo>
                    <a:pt x="195" y="45"/>
                    <a:pt x="151" y="1"/>
                    <a:pt x="98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3" name="Google Shape;6006;p51">
              <a:extLst>
                <a:ext uri="{FF2B5EF4-FFF2-40B4-BE49-F238E27FC236}">
                  <a16:creationId xmlns:a16="http://schemas.microsoft.com/office/drawing/2014/main" id="{B640C7D9-1D1F-B91F-7D2A-70FB6BF7D4EA}"/>
                </a:ext>
              </a:extLst>
            </p:cNvPr>
            <p:cNvSpPr/>
            <p:nvPr/>
          </p:nvSpPr>
          <p:spPr>
            <a:xfrm>
              <a:off x="378550" y="3610524"/>
              <a:ext cx="170570" cy="147353"/>
            </a:xfrm>
            <a:custGeom>
              <a:avLst/>
              <a:gdLst/>
              <a:ahLst/>
              <a:cxnLst/>
              <a:rect l="l" t="t" r="r" b="b"/>
              <a:pathLst>
                <a:path w="1594" h="1377" extrusionOk="0">
                  <a:moveTo>
                    <a:pt x="799" y="0"/>
                  </a:moveTo>
                  <a:cubicBezTo>
                    <a:pt x="690" y="0"/>
                    <a:pt x="579" y="57"/>
                    <a:pt x="522" y="172"/>
                  </a:cubicBezTo>
                  <a:lnTo>
                    <a:pt x="469" y="278"/>
                  </a:lnTo>
                  <a:lnTo>
                    <a:pt x="355" y="295"/>
                  </a:lnTo>
                  <a:cubicBezTo>
                    <a:pt x="104" y="334"/>
                    <a:pt x="1" y="643"/>
                    <a:pt x="185" y="822"/>
                  </a:cubicBezTo>
                  <a:lnTo>
                    <a:pt x="268" y="900"/>
                  </a:lnTo>
                  <a:lnTo>
                    <a:pt x="246" y="1017"/>
                  </a:lnTo>
                  <a:cubicBezTo>
                    <a:pt x="211" y="1216"/>
                    <a:pt x="369" y="1376"/>
                    <a:pt x="549" y="1376"/>
                  </a:cubicBezTo>
                  <a:cubicBezTo>
                    <a:pt x="597" y="1376"/>
                    <a:pt x="645" y="1365"/>
                    <a:pt x="692" y="1341"/>
                  </a:cubicBezTo>
                  <a:lnTo>
                    <a:pt x="798" y="1285"/>
                  </a:lnTo>
                  <a:lnTo>
                    <a:pt x="902" y="1341"/>
                  </a:lnTo>
                  <a:cubicBezTo>
                    <a:pt x="948" y="1365"/>
                    <a:pt x="996" y="1376"/>
                    <a:pt x="1043" y="1376"/>
                  </a:cubicBezTo>
                  <a:cubicBezTo>
                    <a:pt x="1222" y="1376"/>
                    <a:pt x="1381" y="1216"/>
                    <a:pt x="1348" y="1017"/>
                  </a:cubicBezTo>
                  <a:lnTo>
                    <a:pt x="1328" y="900"/>
                  </a:lnTo>
                  <a:lnTo>
                    <a:pt x="1412" y="822"/>
                  </a:lnTo>
                  <a:cubicBezTo>
                    <a:pt x="1594" y="640"/>
                    <a:pt x="1493" y="328"/>
                    <a:pt x="1242" y="295"/>
                  </a:cubicBezTo>
                  <a:lnTo>
                    <a:pt x="1125" y="278"/>
                  </a:lnTo>
                  <a:lnTo>
                    <a:pt x="1075" y="172"/>
                  </a:lnTo>
                  <a:cubicBezTo>
                    <a:pt x="1019" y="57"/>
                    <a:pt x="909" y="0"/>
                    <a:pt x="7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4" name="Google Shape;6007;p51">
              <a:extLst>
                <a:ext uri="{FF2B5EF4-FFF2-40B4-BE49-F238E27FC236}">
                  <a16:creationId xmlns:a16="http://schemas.microsoft.com/office/drawing/2014/main" id="{FC8BE7C2-B7CA-ADE7-4A76-2FC51F965C0B}"/>
                </a:ext>
              </a:extLst>
            </p:cNvPr>
            <p:cNvSpPr/>
            <p:nvPr/>
          </p:nvSpPr>
          <p:spPr>
            <a:xfrm>
              <a:off x="391070" y="3621546"/>
              <a:ext cx="145209" cy="125309"/>
            </a:xfrm>
            <a:custGeom>
              <a:avLst/>
              <a:gdLst/>
              <a:ahLst/>
              <a:cxnLst/>
              <a:rect l="l" t="t" r="r" b="b"/>
              <a:pathLst>
                <a:path w="1357" h="1171" extrusionOk="0">
                  <a:moveTo>
                    <a:pt x="682" y="0"/>
                  </a:moveTo>
                  <a:cubicBezTo>
                    <a:pt x="589" y="0"/>
                    <a:pt x="495" y="49"/>
                    <a:pt x="444" y="147"/>
                  </a:cubicBezTo>
                  <a:lnTo>
                    <a:pt x="402" y="236"/>
                  </a:lnTo>
                  <a:lnTo>
                    <a:pt x="305" y="250"/>
                  </a:lnTo>
                  <a:cubicBezTo>
                    <a:pt x="87" y="281"/>
                    <a:pt x="1" y="546"/>
                    <a:pt x="157" y="696"/>
                  </a:cubicBezTo>
                  <a:lnTo>
                    <a:pt x="227" y="766"/>
                  </a:lnTo>
                  <a:lnTo>
                    <a:pt x="210" y="864"/>
                  </a:lnTo>
                  <a:cubicBezTo>
                    <a:pt x="179" y="1032"/>
                    <a:pt x="316" y="1170"/>
                    <a:pt x="469" y="1170"/>
                  </a:cubicBezTo>
                  <a:cubicBezTo>
                    <a:pt x="509" y="1170"/>
                    <a:pt x="550" y="1161"/>
                    <a:pt x="589" y="1140"/>
                  </a:cubicBezTo>
                  <a:lnTo>
                    <a:pt x="681" y="1090"/>
                  </a:lnTo>
                  <a:lnTo>
                    <a:pt x="771" y="1140"/>
                  </a:lnTo>
                  <a:cubicBezTo>
                    <a:pt x="811" y="1161"/>
                    <a:pt x="852" y="1170"/>
                    <a:pt x="892" y="1170"/>
                  </a:cubicBezTo>
                  <a:cubicBezTo>
                    <a:pt x="1045" y="1170"/>
                    <a:pt x="1179" y="1032"/>
                    <a:pt x="1153" y="864"/>
                  </a:cubicBezTo>
                  <a:lnTo>
                    <a:pt x="1133" y="766"/>
                  </a:lnTo>
                  <a:lnTo>
                    <a:pt x="1203" y="696"/>
                  </a:lnTo>
                  <a:cubicBezTo>
                    <a:pt x="1357" y="546"/>
                    <a:pt x="1270" y="281"/>
                    <a:pt x="1058" y="250"/>
                  </a:cubicBezTo>
                  <a:lnTo>
                    <a:pt x="960" y="236"/>
                  </a:lnTo>
                  <a:lnTo>
                    <a:pt x="919" y="147"/>
                  </a:lnTo>
                  <a:cubicBezTo>
                    <a:pt x="870" y="49"/>
                    <a:pt x="776" y="0"/>
                    <a:pt x="6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5" name="Google Shape;6008;p51">
              <a:extLst>
                <a:ext uri="{FF2B5EF4-FFF2-40B4-BE49-F238E27FC236}">
                  <a16:creationId xmlns:a16="http://schemas.microsoft.com/office/drawing/2014/main" id="{6BD49A1D-5B15-4487-55A7-97F34F5EA7C7}"/>
                </a:ext>
              </a:extLst>
            </p:cNvPr>
            <p:cNvSpPr/>
            <p:nvPr/>
          </p:nvSpPr>
          <p:spPr>
            <a:xfrm>
              <a:off x="391391" y="3631498"/>
              <a:ext cx="133866" cy="120493"/>
            </a:xfrm>
            <a:custGeom>
              <a:avLst/>
              <a:gdLst/>
              <a:ahLst/>
              <a:cxnLst/>
              <a:rect l="l" t="t" r="r" b="b"/>
              <a:pathLst>
                <a:path w="1251" h="1126" extrusionOk="0">
                  <a:moveTo>
                    <a:pt x="610" y="620"/>
                  </a:moveTo>
                  <a:cubicBezTo>
                    <a:pt x="610" y="620"/>
                    <a:pt x="609" y="620"/>
                    <a:pt x="609" y="620"/>
                  </a:cubicBezTo>
                  <a:cubicBezTo>
                    <a:pt x="575" y="630"/>
                    <a:pt x="539" y="643"/>
                    <a:pt x="503" y="659"/>
                  </a:cubicBezTo>
                  <a:lnTo>
                    <a:pt x="503" y="659"/>
                  </a:lnTo>
                  <a:cubicBezTo>
                    <a:pt x="502" y="668"/>
                    <a:pt x="504" y="673"/>
                    <a:pt x="511" y="673"/>
                  </a:cubicBezTo>
                  <a:cubicBezTo>
                    <a:pt x="512" y="673"/>
                    <a:pt x="513" y="673"/>
                    <a:pt x="514" y="673"/>
                  </a:cubicBezTo>
                  <a:cubicBezTo>
                    <a:pt x="553" y="665"/>
                    <a:pt x="586" y="648"/>
                    <a:pt x="611" y="620"/>
                  </a:cubicBezTo>
                  <a:cubicBezTo>
                    <a:pt x="612" y="620"/>
                    <a:pt x="612" y="620"/>
                    <a:pt x="612" y="620"/>
                  </a:cubicBezTo>
                  <a:lnTo>
                    <a:pt x="612" y="620"/>
                  </a:lnTo>
                  <a:cubicBezTo>
                    <a:pt x="611" y="620"/>
                    <a:pt x="611" y="620"/>
                    <a:pt x="610" y="620"/>
                  </a:cubicBezTo>
                  <a:close/>
                  <a:moveTo>
                    <a:pt x="1" y="531"/>
                  </a:moveTo>
                  <a:cubicBezTo>
                    <a:pt x="14" y="562"/>
                    <a:pt x="37" y="592"/>
                    <a:pt x="67" y="623"/>
                  </a:cubicBezTo>
                  <a:lnTo>
                    <a:pt x="151" y="704"/>
                  </a:lnTo>
                  <a:lnTo>
                    <a:pt x="132" y="818"/>
                  </a:lnTo>
                  <a:cubicBezTo>
                    <a:pt x="126" y="829"/>
                    <a:pt x="126" y="838"/>
                    <a:pt x="126" y="843"/>
                  </a:cubicBezTo>
                  <a:cubicBezTo>
                    <a:pt x="241" y="800"/>
                    <a:pt x="376" y="715"/>
                    <a:pt x="503" y="659"/>
                  </a:cubicBezTo>
                  <a:lnTo>
                    <a:pt x="503" y="659"/>
                  </a:lnTo>
                  <a:cubicBezTo>
                    <a:pt x="505" y="636"/>
                    <a:pt x="523" y="595"/>
                    <a:pt x="504" y="595"/>
                  </a:cubicBezTo>
                  <a:cubicBezTo>
                    <a:pt x="503" y="595"/>
                    <a:pt x="501" y="595"/>
                    <a:pt x="500" y="595"/>
                  </a:cubicBezTo>
                  <a:cubicBezTo>
                    <a:pt x="401" y="627"/>
                    <a:pt x="342" y="650"/>
                    <a:pt x="282" y="650"/>
                  </a:cubicBezTo>
                  <a:cubicBezTo>
                    <a:pt x="211" y="650"/>
                    <a:pt x="139" y="618"/>
                    <a:pt x="1" y="531"/>
                  </a:cubicBezTo>
                  <a:close/>
                  <a:moveTo>
                    <a:pt x="971" y="1"/>
                  </a:moveTo>
                  <a:cubicBezTo>
                    <a:pt x="943" y="140"/>
                    <a:pt x="902" y="274"/>
                    <a:pt x="846" y="405"/>
                  </a:cubicBezTo>
                  <a:cubicBezTo>
                    <a:pt x="826" y="439"/>
                    <a:pt x="810" y="478"/>
                    <a:pt x="770" y="489"/>
                  </a:cubicBezTo>
                  <a:cubicBezTo>
                    <a:pt x="765" y="491"/>
                    <a:pt x="759" y="492"/>
                    <a:pt x="753" y="492"/>
                  </a:cubicBezTo>
                  <a:cubicBezTo>
                    <a:pt x="730" y="492"/>
                    <a:pt x="707" y="480"/>
                    <a:pt x="687" y="467"/>
                  </a:cubicBezTo>
                  <a:cubicBezTo>
                    <a:pt x="664" y="450"/>
                    <a:pt x="651" y="422"/>
                    <a:pt x="631" y="397"/>
                  </a:cubicBezTo>
                  <a:cubicBezTo>
                    <a:pt x="553" y="272"/>
                    <a:pt x="469" y="143"/>
                    <a:pt x="388" y="15"/>
                  </a:cubicBezTo>
                  <a:lnTo>
                    <a:pt x="358" y="79"/>
                  </a:lnTo>
                  <a:lnTo>
                    <a:pt x="293" y="90"/>
                  </a:lnTo>
                  <a:cubicBezTo>
                    <a:pt x="427" y="174"/>
                    <a:pt x="542" y="283"/>
                    <a:pt x="609" y="422"/>
                  </a:cubicBezTo>
                  <a:cubicBezTo>
                    <a:pt x="639" y="483"/>
                    <a:pt x="656" y="567"/>
                    <a:pt x="612" y="620"/>
                  </a:cubicBezTo>
                  <a:lnTo>
                    <a:pt x="612" y="620"/>
                  </a:lnTo>
                  <a:cubicBezTo>
                    <a:pt x="624" y="624"/>
                    <a:pt x="618" y="688"/>
                    <a:pt x="628" y="701"/>
                  </a:cubicBezTo>
                  <a:cubicBezTo>
                    <a:pt x="639" y="707"/>
                    <a:pt x="642" y="723"/>
                    <a:pt x="648" y="735"/>
                  </a:cubicBezTo>
                  <a:cubicBezTo>
                    <a:pt x="656" y="799"/>
                    <a:pt x="653" y="857"/>
                    <a:pt x="642" y="922"/>
                  </a:cubicBezTo>
                  <a:cubicBezTo>
                    <a:pt x="634" y="991"/>
                    <a:pt x="623" y="1061"/>
                    <a:pt x="609" y="1125"/>
                  </a:cubicBezTo>
                  <a:lnTo>
                    <a:pt x="681" y="1089"/>
                  </a:lnTo>
                  <a:lnTo>
                    <a:pt x="734" y="1117"/>
                  </a:lnTo>
                  <a:cubicBezTo>
                    <a:pt x="726" y="1055"/>
                    <a:pt x="720" y="1000"/>
                    <a:pt x="717" y="944"/>
                  </a:cubicBezTo>
                  <a:cubicBezTo>
                    <a:pt x="712" y="852"/>
                    <a:pt x="717" y="749"/>
                    <a:pt x="768" y="670"/>
                  </a:cubicBezTo>
                  <a:cubicBezTo>
                    <a:pt x="773" y="662"/>
                    <a:pt x="776" y="659"/>
                    <a:pt x="782" y="656"/>
                  </a:cubicBezTo>
                  <a:cubicBezTo>
                    <a:pt x="790" y="654"/>
                    <a:pt x="801" y="648"/>
                    <a:pt x="807" y="648"/>
                  </a:cubicBezTo>
                  <a:cubicBezTo>
                    <a:pt x="946" y="648"/>
                    <a:pt x="1080" y="701"/>
                    <a:pt x="1214" y="737"/>
                  </a:cubicBezTo>
                  <a:lnTo>
                    <a:pt x="1208" y="704"/>
                  </a:lnTo>
                  <a:lnTo>
                    <a:pt x="1250" y="665"/>
                  </a:lnTo>
                  <a:cubicBezTo>
                    <a:pt x="1200" y="662"/>
                    <a:pt x="1153" y="659"/>
                    <a:pt x="1108" y="656"/>
                  </a:cubicBezTo>
                  <a:cubicBezTo>
                    <a:pt x="1058" y="648"/>
                    <a:pt x="1010" y="637"/>
                    <a:pt x="960" y="626"/>
                  </a:cubicBezTo>
                  <a:cubicBezTo>
                    <a:pt x="930" y="615"/>
                    <a:pt x="899" y="603"/>
                    <a:pt x="874" y="584"/>
                  </a:cubicBezTo>
                  <a:cubicBezTo>
                    <a:pt x="849" y="562"/>
                    <a:pt x="832" y="531"/>
                    <a:pt x="832" y="500"/>
                  </a:cubicBezTo>
                  <a:cubicBezTo>
                    <a:pt x="832" y="467"/>
                    <a:pt x="849" y="436"/>
                    <a:pt x="865" y="408"/>
                  </a:cubicBezTo>
                  <a:cubicBezTo>
                    <a:pt x="935" y="305"/>
                    <a:pt x="1005" y="199"/>
                    <a:pt x="1075" y="90"/>
                  </a:cubicBezTo>
                  <a:lnTo>
                    <a:pt x="1010" y="79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6" name="Google Shape;6009;p51">
              <a:extLst>
                <a:ext uri="{FF2B5EF4-FFF2-40B4-BE49-F238E27FC236}">
                  <a16:creationId xmlns:a16="http://schemas.microsoft.com/office/drawing/2014/main" id="{02E592A3-AE64-DFC7-7AE2-99095396EF85}"/>
                </a:ext>
              </a:extLst>
            </p:cNvPr>
            <p:cNvSpPr/>
            <p:nvPr/>
          </p:nvSpPr>
          <p:spPr>
            <a:xfrm>
              <a:off x="436121" y="3656324"/>
              <a:ext cx="55430" cy="55324"/>
            </a:xfrm>
            <a:custGeom>
              <a:avLst/>
              <a:gdLst/>
              <a:ahLst/>
              <a:cxnLst/>
              <a:rect l="l" t="t" r="r" b="b"/>
              <a:pathLst>
                <a:path w="518" h="517" extrusionOk="0">
                  <a:moveTo>
                    <a:pt x="260" y="0"/>
                  </a:moveTo>
                  <a:cubicBezTo>
                    <a:pt x="118" y="0"/>
                    <a:pt x="1" y="118"/>
                    <a:pt x="1" y="260"/>
                  </a:cubicBezTo>
                  <a:cubicBezTo>
                    <a:pt x="1" y="402"/>
                    <a:pt x="118" y="517"/>
                    <a:pt x="260" y="517"/>
                  </a:cubicBezTo>
                  <a:cubicBezTo>
                    <a:pt x="403" y="517"/>
                    <a:pt x="517" y="402"/>
                    <a:pt x="517" y="260"/>
                  </a:cubicBezTo>
                  <a:cubicBezTo>
                    <a:pt x="517" y="118"/>
                    <a:pt x="403" y="0"/>
                    <a:pt x="2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7" name="Google Shape;6010;p51">
              <a:extLst>
                <a:ext uri="{FF2B5EF4-FFF2-40B4-BE49-F238E27FC236}">
                  <a16:creationId xmlns:a16="http://schemas.microsoft.com/office/drawing/2014/main" id="{B0D7BD7A-5F05-6280-5DB9-0387EE3DAB18}"/>
                </a:ext>
              </a:extLst>
            </p:cNvPr>
            <p:cNvSpPr/>
            <p:nvPr/>
          </p:nvSpPr>
          <p:spPr>
            <a:xfrm>
              <a:off x="441792" y="3665527"/>
              <a:ext cx="44087" cy="37561"/>
            </a:xfrm>
            <a:custGeom>
              <a:avLst/>
              <a:gdLst/>
              <a:ahLst/>
              <a:cxnLst/>
              <a:rect l="l" t="t" r="r" b="b"/>
              <a:pathLst>
                <a:path w="412" h="351" extrusionOk="0">
                  <a:moveTo>
                    <a:pt x="207" y="1"/>
                  </a:moveTo>
                  <a:cubicBezTo>
                    <a:pt x="179" y="1"/>
                    <a:pt x="150" y="15"/>
                    <a:pt x="135" y="43"/>
                  </a:cubicBezTo>
                  <a:lnTo>
                    <a:pt x="121" y="71"/>
                  </a:lnTo>
                  <a:lnTo>
                    <a:pt x="93" y="73"/>
                  </a:lnTo>
                  <a:cubicBezTo>
                    <a:pt x="29" y="85"/>
                    <a:pt x="1" y="163"/>
                    <a:pt x="51" y="210"/>
                  </a:cubicBezTo>
                  <a:lnTo>
                    <a:pt x="71" y="230"/>
                  </a:lnTo>
                  <a:lnTo>
                    <a:pt x="65" y="258"/>
                  </a:lnTo>
                  <a:cubicBezTo>
                    <a:pt x="56" y="310"/>
                    <a:pt x="96" y="351"/>
                    <a:pt x="142" y="351"/>
                  </a:cubicBezTo>
                  <a:cubicBezTo>
                    <a:pt x="154" y="351"/>
                    <a:pt x="167" y="348"/>
                    <a:pt x="180" y="341"/>
                  </a:cubicBezTo>
                  <a:lnTo>
                    <a:pt x="207" y="327"/>
                  </a:lnTo>
                  <a:lnTo>
                    <a:pt x="235" y="341"/>
                  </a:lnTo>
                  <a:cubicBezTo>
                    <a:pt x="247" y="348"/>
                    <a:pt x="260" y="351"/>
                    <a:pt x="272" y="351"/>
                  </a:cubicBezTo>
                  <a:cubicBezTo>
                    <a:pt x="318" y="351"/>
                    <a:pt x="359" y="308"/>
                    <a:pt x="350" y="258"/>
                  </a:cubicBezTo>
                  <a:lnTo>
                    <a:pt x="341" y="230"/>
                  </a:lnTo>
                  <a:lnTo>
                    <a:pt x="364" y="210"/>
                  </a:lnTo>
                  <a:cubicBezTo>
                    <a:pt x="411" y="163"/>
                    <a:pt x="389" y="85"/>
                    <a:pt x="322" y="73"/>
                  </a:cubicBezTo>
                  <a:lnTo>
                    <a:pt x="294" y="71"/>
                  </a:lnTo>
                  <a:lnTo>
                    <a:pt x="280" y="43"/>
                  </a:lnTo>
                  <a:cubicBezTo>
                    <a:pt x="265" y="15"/>
                    <a:pt x="236" y="1"/>
                    <a:pt x="20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8" name="Google Shape;6011;p51">
              <a:extLst>
                <a:ext uri="{FF2B5EF4-FFF2-40B4-BE49-F238E27FC236}">
                  <a16:creationId xmlns:a16="http://schemas.microsoft.com/office/drawing/2014/main" id="{22A232AB-C624-B435-E9A7-85ED36885D81}"/>
                </a:ext>
              </a:extLst>
            </p:cNvPr>
            <p:cNvSpPr/>
            <p:nvPr/>
          </p:nvSpPr>
          <p:spPr>
            <a:xfrm>
              <a:off x="449604" y="3669700"/>
              <a:ext cx="28464" cy="28786"/>
            </a:xfrm>
            <a:custGeom>
              <a:avLst/>
              <a:gdLst/>
              <a:ahLst/>
              <a:cxnLst/>
              <a:rect l="l" t="t" r="r" b="b"/>
              <a:pathLst>
                <a:path w="266" h="269" extrusionOk="0">
                  <a:moveTo>
                    <a:pt x="134" y="1"/>
                  </a:moveTo>
                  <a:cubicBezTo>
                    <a:pt x="62" y="1"/>
                    <a:pt x="1" y="62"/>
                    <a:pt x="1" y="135"/>
                  </a:cubicBezTo>
                  <a:cubicBezTo>
                    <a:pt x="1" y="207"/>
                    <a:pt x="62" y="269"/>
                    <a:pt x="134" y="269"/>
                  </a:cubicBezTo>
                  <a:cubicBezTo>
                    <a:pt x="207" y="269"/>
                    <a:pt x="266" y="207"/>
                    <a:pt x="266" y="135"/>
                  </a:cubicBezTo>
                  <a:cubicBezTo>
                    <a:pt x="266" y="62"/>
                    <a:pt x="210" y="4"/>
                    <a:pt x="134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9" name="Google Shape;6012;p51">
              <a:extLst>
                <a:ext uri="{FF2B5EF4-FFF2-40B4-BE49-F238E27FC236}">
                  <a16:creationId xmlns:a16="http://schemas.microsoft.com/office/drawing/2014/main" id="{6B36F6DD-2620-E90F-9121-6500E72966FA}"/>
                </a:ext>
              </a:extLst>
            </p:cNvPr>
            <p:cNvSpPr/>
            <p:nvPr/>
          </p:nvSpPr>
          <p:spPr>
            <a:xfrm>
              <a:off x="459449" y="3641985"/>
              <a:ext cx="9096" cy="85180"/>
            </a:xfrm>
            <a:custGeom>
              <a:avLst/>
              <a:gdLst/>
              <a:ahLst/>
              <a:cxnLst/>
              <a:rect l="l" t="t" r="r" b="b"/>
              <a:pathLst>
                <a:path w="85" h="796" extrusionOk="0">
                  <a:moveTo>
                    <a:pt x="1" y="1"/>
                  </a:moveTo>
                  <a:lnTo>
                    <a:pt x="1" y="796"/>
                  </a:lnTo>
                  <a:lnTo>
                    <a:pt x="84" y="796"/>
                  </a:lnTo>
                  <a:lnTo>
                    <a:pt x="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0" name="Google Shape;6013;p51">
              <a:extLst>
                <a:ext uri="{FF2B5EF4-FFF2-40B4-BE49-F238E27FC236}">
                  <a16:creationId xmlns:a16="http://schemas.microsoft.com/office/drawing/2014/main" id="{4B42B0A0-2DB2-2CDD-EDEA-08940A2CAF4E}"/>
                </a:ext>
              </a:extLst>
            </p:cNvPr>
            <p:cNvSpPr/>
            <p:nvPr/>
          </p:nvSpPr>
          <p:spPr>
            <a:xfrm>
              <a:off x="460091" y="3634815"/>
              <a:ext cx="8454" cy="8454"/>
            </a:xfrm>
            <a:custGeom>
              <a:avLst/>
              <a:gdLst/>
              <a:ahLst/>
              <a:cxnLst/>
              <a:rect l="l" t="t" r="r" b="b"/>
              <a:pathLst>
                <a:path w="79" h="79" extrusionOk="0">
                  <a:moveTo>
                    <a:pt x="43" y="0"/>
                  </a:moveTo>
                  <a:cubicBezTo>
                    <a:pt x="42" y="0"/>
                    <a:pt x="41" y="0"/>
                    <a:pt x="39" y="1"/>
                  </a:cubicBezTo>
                  <a:cubicBezTo>
                    <a:pt x="20" y="1"/>
                    <a:pt x="0" y="17"/>
                    <a:pt x="0" y="40"/>
                  </a:cubicBezTo>
                  <a:cubicBezTo>
                    <a:pt x="0" y="59"/>
                    <a:pt x="20" y="79"/>
                    <a:pt x="39" y="79"/>
                  </a:cubicBezTo>
                  <a:cubicBezTo>
                    <a:pt x="62" y="79"/>
                    <a:pt x="78" y="59"/>
                    <a:pt x="78" y="40"/>
                  </a:cubicBezTo>
                  <a:cubicBezTo>
                    <a:pt x="78" y="19"/>
                    <a:pt x="64" y="0"/>
                    <a:pt x="4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1" name="Google Shape;6014;p51">
              <a:extLst>
                <a:ext uri="{FF2B5EF4-FFF2-40B4-BE49-F238E27FC236}">
                  <a16:creationId xmlns:a16="http://schemas.microsoft.com/office/drawing/2014/main" id="{6C2E4D4E-8038-2FDD-5D07-819AD15EC3AD}"/>
                </a:ext>
              </a:extLst>
            </p:cNvPr>
            <p:cNvSpPr/>
            <p:nvPr/>
          </p:nvSpPr>
          <p:spPr>
            <a:xfrm>
              <a:off x="462445" y="3636955"/>
              <a:ext cx="3638" cy="3959"/>
            </a:xfrm>
            <a:custGeom>
              <a:avLst/>
              <a:gdLst/>
              <a:ahLst/>
              <a:cxnLst/>
              <a:rect l="l" t="t" r="r" b="b"/>
              <a:pathLst>
                <a:path w="34" h="37" extrusionOk="0">
                  <a:moveTo>
                    <a:pt x="17" y="0"/>
                  </a:moveTo>
                  <a:cubicBezTo>
                    <a:pt x="9" y="0"/>
                    <a:pt x="0" y="8"/>
                    <a:pt x="0" y="20"/>
                  </a:cubicBezTo>
                  <a:cubicBezTo>
                    <a:pt x="0" y="28"/>
                    <a:pt x="9" y="36"/>
                    <a:pt x="17" y="36"/>
                  </a:cubicBezTo>
                  <a:cubicBezTo>
                    <a:pt x="26" y="36"/>
                    <a:pt x="34" y="28"/>
                    <a:pt x="34" y="20"/>
                  </a:cubicBezTo>
                  <a:cubicBezTo>
                    <a:pt x="34" y="8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2" name="Google Shape;6015;p51">
              <a:extLst>
                <a:ext uri="{FF2B5EF4-FFF2-40B4-BE49-F238E27FC236}">
                  <a16:creationId xmlns:a16="http://schemas.microsoft.com/office/drawing/2014/main" id="{3BD7A788-3355-4E39-7C93-C751D75EBA44}"/>
                </a:ext>
              </a:extLst>
            </p:cNvPr>
            <p:cNvSpPr/>
            <p:nvPr/>
          </p:nvSpPr>
          <p:spPr>
            <a:xfrm>
              <a:off x="460091" y="3726095"/>
              <a:ext cx="8454" cy="8561"/>
            </a:xfrm>
            <a:custGeom>
              <a:avLst/>
              <a:gdLst/>
              <a:ahLst/>
              <a:cxnLst/>
              <a:rect l="l" t="t" r="r" b="b"/>
              <a:pathLst>
                <a:path w="79" h="80" extrusionOk="0">
                  <a:moveTo>
                    <a:pt x="44" y="1"/>
                  </a:moveTo>
                  <a:cubicBezTo>
                    <a:pt x="42" y="1"/>
                    <a:pt x="41" y="1"/>
                    <a:pt x="39" y="1"/>
                  </a:cubicBezTo>
                  <a:cubicBezTo>
                    <a:pt x="20" y="1"/>
                    <a:pt x="0" y="21"/>
                    <a:pt x="0" y="40"/>
                  </a:cubicBezTo>
                  <a:cubicBezTo>
                    <a:pt x="0" y="63"/>
                    <a:pt x="20" y="79"/>
                    <a:pt x="39" y="79"/>
                  </a:cubicBezTo>
                  <a:cubicBezTo>
                    <a:pt x="62" y="79"/>
                    <a:pt x="78" y="63"/>
                    <a:pt x="78" y="40"/>
                  </a:cubicBezTo>
                  <a:cubicBezTo>
                    <a:pt x="78" y="17"/>
                    <a:pt x="64" y="1"/>
                    <a:pt x="44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3" name="Google Shape;6016;p51">
              <a:extLst>
                <a:ext uri="{FF2B5EF4-FFF2-40B4-BE49-F238E27FC236}">
                  <a16:creationId xmlns:a16="http://schemas.microsoft.com/office/drawing/2014/main" id="{22C2EBA9-9763-D0C9-A130-82A10D1FD91D}"/>
                </a:ext>
              </a:extLst>
            </p:cNvPr>
            <p:cNvSpPr/>
            <p:nvPr/>
          </p:nvSpPr>
          <p:spPr>
            <a:xfrm>
              <a:off x="462445" y="3728556"/>
              <a:ext cx="3638" cy="3745"/>
            </a:xfrm>
            <a:custGeom>
              <a:avLst/>
              <a:gdLst/>
              <a:ahLst/>
              <a:cxnLst/>
              <a:rect l="l" t="t" r="r" b="b"/>
              <a:pathLst>
                <a:path w="34" h="35" extrusionOk="0">
                  <a:moveTo>
                    <a:pt x="17" y="1"/>
                  </a:moveTo>
                  <a:cubicBezTo>
                    <a:pt x="9" y="1"/>
                    <a:pt x="0" y="9"/>
                    <a:pt x="0" y="17"/>
                  </a:cubicBezTo>
                  <a:cubicBezTo>
                    <a:pt x="0" y="26"/>
                    <a:pt x="9" y="34"/>
                    <a:pt x="17" y="34"/>
                  </a:cubicBezTo>
                  <a:cubicBezTo>
                    <a:pt x="26" y="34"/>
                    <a:pt x="34" y="26"/>
                    <a:pt x="34" y="17"/>
                  </a:cubicBezTo>
                  <a:cubicBezTo>
                    <a:pt x="34" y="9"/>
                    <a:pt x="26" y="1"/>
                    <a:pt x="1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4" name="Google Shape;6017;p51">
              <a:extLst>
                <a:ext uri="{FF2B5EF4-FFF2-40B4-BE49-F238E27FC236}">
                  <a16:creationId xmlns:a16="http://schemas.microsoft.com/office/drawing/2014/main" id="{E6CCC98C-0035-F006-4E0E-7DA6D49A1E79}"/>
                </a:ext>
              </a:extLst>
            </p:cNvPr>
            <p:cNvSpPr/>
            <p:nvPr/>
          </p:nvSpPr>
          <p:spPr>
            <a:xfrm>
              <a:off x="421889" y="3679866"/>
              <a:ext cx="85178" cy="9096"/>
            </a:xfrm>
            <a:custGeom>
              <a:avLst/>
              <a:gdLst/>
              <a:ahLst/>
              <a:cxnLst/>
              <a:rect l="l" t="t" r="r" b="b"/>
              <a:pathLst>
                <a:path w="796" h="85" extrusionOk="0">
                  <a:moveTo>
                    <a:pt x="0" y="1"/>
                  </a:moveTo>
                  <a:lnTo>
                    <a:pt x="0" y="85"/>
                  </a:lnTo>
                  <a:lnTo>
                    <a:pt x="795" y="85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5" name="Google Shape;6018;p51">
              <a:extLst>
                <a:ext uri="{FF2B5EF4-FFF2-40B4-BE49-F238E27FC236}">
                  <a16:creationId xmlns:a16="http://schemas.microsoft.com/office/drawing/2014/main" id="{88A0D232-10A9-FDE6-E2D7-65A8B8515B94}"/>
                </a:ext>
              </a:extLst>
            </p:cNvPr>
            <p:cNvSpPr/>
            <p:nvPr/>
          </p:nvSpPr>
          <p:spPr>
            <a:xfrm>
              <a:off x="505784" y="3680830"/>
              <a:ext cx="8668" cy="8133"/>
            </a:xfrm>
            <a:custGeom>
              <a:avLst/>
              <a:gdLst/>
              <a:ahLst/>
              <a:cxnLst/>
              <a:rect l="l" t="t" r="r" b="b"/>
              <a:pathLst>
                <a:path w="81" h="76" extrusionOk="0">
                  <a:moveTo>
                    <a:pt x="39" y="0"/>
                  </a:moveTo>
                  <a:cubicBezTo>
                    <a:pt x="17" y="0"/>
                    <a:pt x="0" y="17"/>
                    <a:pt x="0" y="36"/>
                  </a:cubicBezTo>
                  <a:cubicBezTo>
                    <a:pt x="0" y="59"/>
                    <a:pt x="17" y="76"/>
                    <a:pt x="39" y="76"/>
                  </a:cubicBezTo>
                  <a:cubicBezTo>
                    <a:pt x="59" y="76"/>
                    <a:pt x="81" y="56"/>
                    <a:pt x="75" y="36"/>
                  </a:cubicBezTo>
                  <a:cubicBezTo>
                    <a:pt x="75" y="17"/>
                    <a:pt x="59" y="0"/>
                    <a:pt x="3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6" name="Google Shape;6019;p51">
              <a:extLst>
                <a:ext uri="{FF2B5EF4-FFF2-40B4-BE49-F238E27FC236}">
                  <a16:creationId xmlns:a16="http://schemas.microsoft.com/office/drawing/2014/main" id="{1E30442C-6C5F-0887-9927-F420CDFF3AB0}"/>
                </a:ext>
              </a:extLst>
            </p:cNvPr>
            <p:cNvSpPr/>
            <p:nvPr/>
          </p:nvSpPr>
          <p:spPr>
            <a:xfrm>
              <a:off x="507817" y="3682542"/>
              <a:ext cx="3959" cy="4066"/>
            </a:xfrm>
            <a:custGeom>
              <a:avLst/>
              <a:gdLst/>
              <a:ahLst/>
              <a:cxnLst/>
              <a:rect l="l" t="t" r="r" b="b"/>
              <a:pathLst>
                <a:path w="37" h="38" extrusionOk="0">
                  <a:moveTo>
                    <a:pt x="20" y="1"/>
                  </a:moveTo>
                  <a:cubicBezTo>
                    <a:pt x="9" y="1"/>
                    <a:pt x="1" y="9"/>
                    <a:pt x="1" y="18"/>
                  </a:cubicBezTo>
                  <a:cubicBezTo>
                    <a:pt x="1" y="29"/>
                    <a:pt x="9" y="37"/>
                    <a:pt x="20" y="37"/>
                  </a:cubicBezTo>
                  <a:cubicBezTo>
                    <a:pt x="28" y="37"/>
                    <a:pt x="37" y="29"/>
                    <a:pt x="37" y="18"/>
                  </a:cubicBezTo>
                  <a:cubicBezTo>
                    <a:pt x="37" y="9"/>
                    <a:pt x="28" y="1"/>
                    <a:pt x="2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7" name="Google Shape;6020;p51">
              <a:extLst>
                <a:ext uri="{FF2B5EF4-FFF2-40B4-BE49-F238E27FC236}">
                  <a16:creationId xmlns:a16="http://schemas.microsoft.com/office/drawing/2014/main" id="{1640EF6F-156C-2BA1-287A-1A9C908917F2}"/>
                </a:ext>
              </a:extLst>
            </p:cNvPr>
            <p:cNvSpPr/>
            <p:nvPr/>
          </p:nvSpPr>
          <p:spPr>
            <a:xfrm>
              <a:off x="414398" y="3680830"/>
              <a:ext cx="8454" cy="8133"/>
            </a:xfrm>
            <a:custGeom>
              <a:avLst/>
              <a:gdLst/>
              <a:ahLst/>
              <a:cxnLst/>
              <a:rect l="l" t="t" r="r" b="b"/>
              <a:pathLst>
                <a:path w="79" h="76" extrusionOk="0">
                  <a:moveTo>
                    <a:pt x="37" y="0"/>
                  </a:moveTo>
                  <a:cubicBezTo>
                    <a:pt x="17" y="0"/>
                    <a:pt x="0" y="17"/>
                    <a:pt x="0" y="36"/>
                  </a:cubicBezTo>
                  <a:cubicBezTo>
                    <a:pt x="0" y="59"/>
                    <a:pt x="17" y="76"/>
                    <a:pt x="37" y="76"/>
                  </a:cubicBezTo>
                  <a:cubicBezTo>
                    <a:pt x="62" y="76"/>
                    <a:pt x="78" y="56"/>
                    <a:pt x="76" y="36"/>
                  </a:cubicBezTo>
                  <a:cubicBezTo>
                    <a:pt x="76" y="17"/>
                    <a:pt x="59" y="0"/>
                    <a:pt x="3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8" name="Google Shape;6021;p51">
              <a:extLst>
                <a:ext uri="{FF2B5EF4-FFF2-40B4-BE49-F238E27FC236}">
                  <a16:creationId xmlns:a16="http://schemas.microsoft.com/office/drawing/2014/main" id="{B75277AC-7250-F9FC-74B6-D03F93BE718C}"/>
                </a:ext>
              </a:extLst>
            </p:cNvPr>
            <p:cNvSpPr/>
            <p:nvPr/>
          </p:nvSpPr>
          <p:spPr>
            <a:xfrm>
              <a:off x="416431" y="3682542"/>
              <a:ext cx="4066" cy="4066"/>
            </a:xfrm>
            <a:custGeom>
              <a:avLst/>
              <a:gdLst/>
              <a:ahLst/>
              <a:cxnLst/>
              <a:rect l="l" t="t" r="r" b="b"/>
              <a:pathLst>
                <a:path w="38" h="38" extrusionOk="0">
                  <a:moveTo>
                    <a:pt x="18" y="1"/>
                  </a:moveTo>
                  <a:cubicBezTo>
                    <a:pt x="9" y="1"/>
                    <a:pt x="1" y="9"/>
                    <a:pt x="1" y="18"/>
                  </a:cubicBezTo>
                  <a:cubicBezTo>
                    <a:pt x="1" y="29"/>
                    <a:pt x="9" y="37"/>
                    <a:pt x="18" y="37"/>
                  </a:cubicBezTo>
                  <a:cubicBezTo>
                    <a:pt x="29" y="37"/>
                    <a:pt x="37" y="29"/>
                    <a:pt x="37" y="18"/>
                  </a:cubicBezTo>
                  <a:cubicBezTo>
                    <a:pt x="37" y="9"/>
                    <a:pt x="29" y="1"/>
                    <a:pt x="18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9" name="Google Shape;6022;p51">
              <a:extLst>
                <a:ext uri="{FF2B5EF4-FFF2-40B4-BE49-F238E27FC236}">
                  <a16:creationId xmlns:a16="http://schemas.microsoft.com/office/drawing/2014/main" id="{F7127AA9-142D-4223-BEA8-1953C903A69D}"/>
                </a:ext>
              </a:extLst>
            </p:cNvPr>
            <p:cNvSpPr/>
            <p:nvPr/>
          </p:nvSpPr>
          <p:spPr>
            <a:xfrm>
              <a:off x="437619" y="3658357"/>
              <a:ext cx="52434" cy="52435"/>
            </a:xfrm>
            <a:custGeom>
              <a:avLst/>
              <a:gdLst/>
              <a:ahLst/>
              <a:cxnLst/>
              <a:rect l="l" t="t" r="r" b="b"/>
              <a:pathLst>
                <a:path w="490" h="490" extrusionOk="0">
                  <a:moveTo>
                    <a:pt x="431" y="1"/>
                  </a:moveTo>
                  <a:lnTo>
                    <a:pt x="1" y="428"/>
                  </a:lnTo>
                  <a:lnTo>
                    <a:pt x="60" y="489"/>
                  </a:lnTo>
                  <a:lnTo>
                    <a:pt x="489" y="60"/>
                  </a:lnTo>
                  <a:lnTo>
                    <a:pt x="4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0" name="Google Shape;6023;p51">
              <a:extLst>
                <a:ext uri="{FF2B5EF4-FFF2-40B4-BE49-F238E27FC236}">
                  <a16:creationId xmlns:a16="http://schemas.microsoft.com/office/drawing/2014/main" id="{2B5176E9-037C-400C-03C7-DB14EE7926CA}"/>
                </a:ext>
              </a:extLst>
            </p:cNvPr>
            <p:cNvSpPr/>
            <p:nvPr/>
          </p:nvSpPr>
          <p:spPr>
            <a:xfrm>
              <a:off x="484810" y="3656645"/>
              <a:ext cx="7598" cy="6528"/>
            </a:xfrm>
            <a:custGeom>
              <a:avLst/>
              <a:gdLst/>
              <a:ahLst/>
              <a:cxnLst/>
              <a:rect l="l" t="t" r="r" b="b"/>
              <a:pathLst>
                <a:path w="71" h="61" extrusionOk="0">
                  <a:moveTo>
                    <a:pt x="40" y="0"/>
                  </a:moveTo>
                  <a:cubicBezTo>
                    <a:pt x="31" y="0"/>
                    <a:pt x="22" y="4"/>
                    <a:pt x="15" y="9"/>
                  </a:cubicBezTo>
                  <a:cubicBezTo>
                    <a:pt x="1" y="20"/>
                    <a:pt x="1" y="37"/>
                    <a:pt x="15" y="50"/>
                  </a:cubicBezTo>
                  <a:cubicBezTo>
                    <a:pt x="22" y="57"/>
                    <a:pt x="29" y="61"/>
                    <a:pt x="37" y="61"/>
                  </a:cubicBezTo>
                  <a:cubicBezTo>
                    <a:pt x="45" y="61"/>
                    <a:pt x="52" y="57"/>
                    <a:pt x="59" y="50"/>
                  </a:cubicBezTo>
                  <a:cubicBezTo>
                    <a:pt x="70" y="42"/>
                    <a:pt x="70" y="20"/>
                    <a:pt x="59" y="9"/>
                  </a:cubicBezTo>
                  <a:cubicBezTo>
                    <a:pt x="53" y="2"/>
                    <a:pt x="46" y="0"/>
                    <a:pt x="4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1" name="Google Shape;6024;p51">
              <a:extLst>
                <a:ext uri="{FF2B5EF4-FFF2-40B4-BE49-F238E27FC236}">
                  <a16:creationId xmlns:a16="http://schemas.microsoft.com/office/drawing/2014/main" id="{4C7179A3-302A-EF91-8766-BBDF5DF5C8AE}"/>
                </a:ext>
              </a:extLst>
            </p:cNvPr>
            <p:cNvSpPr/>
            <p:nvPr/>
          </p:nvSpPr>
          <p:spPr>
            <a:xfrm>
              <a:off x="486950" y="3658571"/>
              <a:ext cx="3638" cy="3103"/>
            </a:xfrm>
            <a:custGeom>
              <a:avLst/>
              <a:gdLst/>
              <a:ahLst/>
              <a:cxnLst/>
              <a:rect l="l" t="t" r="r" b="b"/>
              <a:pathLst>
                <a:path w="34" h="29" extrusionOk="0">
                  <a:moveTo>
                    <a:pt x="18" y="0"/>
                  </a:moveTo>
                  <a:cubicBezTo>
                    <a:pt x="15" y="0"/>
                    <a:pt x="11" y="2"/>
                    <a:pt x="9" y="5"/>
                  </a:cubicBezTo>
                  <a:cubicBezTo>
                    <a:pt x="0" y="10"/>
                    <a:pt x="0" y="16"/>
                    <a:pt x="9" y="24"/>
                  </a:cubicBezTo>
                  <a:cubicBezTo>
                    <a:pt x="10" y="27"/>
                    <a:pt x="13" y="28"/>
                    <a:pt x="16" y="28"/>
                  </a:cubicBezTo>
                  <a:cubicBezTo>
                    <a:pt x="19" y="28"/>
                    <a:pt x="23" y="27"/>
                    <a:pt x="25" y="24"/>
                  </a:cubicBezTo>
                  <a:cubicBezTo>
                    <a:pt x="34" y="16"/>
                    <a:pt x="34" y="10"/>
                    <a:pt x="25" y="5"/>
                  </a:cubicBezTo>
                  <a:cubicBezTo>
                    <a:pt x="24" y="2"/>
                    <a:pt x="21" y="0"/>
                    <a:pt x="1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2" name="Google Shape;6025;p51">
              <a:extLst>
                <a:ext uri="{FF2B5EF4-FFF2-40B4-BE49-F238E27FC236}">
                  <a16:creationId xmlns:a16="http://schemas.microsoft.com/office/drawing/2014/main" id="{2564E345-8DE2-FD90-A9C0-3B173F1C9915}"/>
                </a:ext>
              </a:extLst>
            </p:cNvPr>
            <p:cNvSpPr/>
            <p:nvPr/>
          </p:nvSpPr>
          <p:spPr>
            <a:xfrm>
              <a:off x="435907" y="3706298"/>
              <a:ext cx="7277" cy="6742"/>
            </a:xfrm>
            <a:custGeom>
              <a:avLst/>
              <a:gdLst/>
              <a:ahLst/>
              <a:cxnLst/>
              <a:rect l="l" t="t" r="r" b="b"/>
              <a:pathLst>
                <a:path w="68" h="63" extrusionOk="0">
                  <a:moveTo>
                    <a:pt x="36" y="0"/>
                  </a:moveTo>
                  <a:cubicBezTo>
                    <a:pt x="29" y="0"/>
                    <a:pt x="21" y="4"/>
                    <a:pt x="14" y="11"/>
                  </a:cubicBezTo>
                  <a:cubicBezTo>
                    <a:pt x="0" y="19"/>
                    <a:pt x="0" y="38"/>
                    <a:pt x="14" y="52"/>
                  </a:cubicBezTo>
                  <a:cubicBezTo>
                    <a:pt x="20" y="59"/>
                    <a:pt x="27" y="63"/>
                    <a:pt x="34" y="63"/>
                  </a:cubicBezTo>
                  <a:cubicBezTo>
                    <a:pt x="41" y="63"/>
                    <a:pt x="49" y="59"/>
                    <a:pt x="56" y="52"/>
                  </a:cubicBezTo>
                  <a:cubicBezTo>
                    <a:pt x="67" y="36"/>
                    <a:pt x="67" y="16"/>
                    <a:pt x="56" y="11"/>
                  </a:cubicBezTo>
                  <a:cubicBezTo>
                    <a:pt x="50" y="4"/>
                    <a:pt x="43" y="0"/>
                    <a:pt x="36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3" name="Google Shape;6026;p51">
              <a:extLst>
                <a:ext uri="{FF2B5EF4-FFF2-40B4-BE49-F238E27FC236}">
                  <a16:creationId xmlns:a16="http://schemas.microsoft.com/office/drawing/2014/main" id="{57F462CD-CA8B-F26C-3747-E878EC785C25}"/>
                </a:ext>
              </a:extLst>
            </p:cNvPr>
            <p:cNvSpPr/>
            <p:nvPr/>
          </p:nvSpPr>
          <p:spPr>
            <a:xfrm>
              <a:off x="437619" y="3707796"/>
              <a:ext cx="3745" cy="2996"/>
            </a:xfrm>
            <a:custGeom>
              <a:avLst/>
              <a:gdLst/>
              <a:ahLst/>
              <a:cxnLst/>
              <a:rect l="l" t="t" r="r" b="b"/>
              <a:pathLst>
                <a:path w="35" h="28" extrusionOk="0">
                  <a:moveTo>
                    <a:pt x="19" y="1"/>
                  </a:moveTo>
                  <a:cubicBezTo>
                    <a:pt x="16" y="1"/>
                    <a:pt x="12" y="2"/>
                    <a:pt x="9" y="5"/>
                  </a:cubicBezTo>
                  <a:cubicBezTo>
                    <a:pt x="1" y="10"/>
                    <a:pt x="1" y="16"/>
                    <a:pt x="9" y="22"/>
                  </a:cubicBezTo>
                  <a:cubicBezTo>
                    <a:pt x="11" y="26"/>
                    <a:pt x="13" y="28"/>
                    <a:pt x="17" y="28"/>
                  </a:cubicBezTo>
                  <a:cubicBezTo>
                    <a:pt x="20" y="28"/>
                    <a:pt x="23" y="26"/>
                    <a:pt x="26" y="22"/>
                  </a:cubicBezTo>
                  <a:cubicBezTo>
                    <a:pt x="34" y="16"/>
                    <a:pt x="34" y="10"/>
                    <a:pt x="26" y="5"/>
                  </a:cubicBezTo>
                  <a:cubicBezTo>
                    <a:pt x="25" y="2"/>
                    <a:pt x="22" y="1"/>
                    <a:pt x="1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4" name="Google Shape;6027;p51">
              <a:extLst>
                <a:ext uri="{FF2B5EF4-FFF2-40B4-BE49-F238E27FC236}">
                  <a16:creationId xmlns:a16="http://schemas.microsoft.com/office/drawing/2014/main" id="{EF1FBF29-1FB3-57C3-56CD-CB162AAF2E1E}"/>
                </a:ext>
              </a:extLst>
            </p:cNvPr>
            <p:cNvSpPr/>
            <p:nvPr/>
          </p:nvSpPr>
          <p:spPr>
            <a:xfrm>
              <a:off x="437084" y="3658678"/>
              <a:ext cx="52327" cy="52328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59" y="1"/>
                  </a:moveTo>
                  <a:lnTo>
                    <a:pt x="0" y="59"/>
                  </a:lnTo>
                  <a:lnTo>
                    <a:pt x="430" y="489"/>
                  </a:lnTo>
                  <a:lnTo>
                    <a:pt x="489" y="430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5" name="Google Shape;6028;p51">
              <a:extLst>
                <a:ext uri="{FF2B5EF4-FFF2-40B4-BE49-F238E27FC236}">
                  <a16:creationId xmlns:a16="http://schemas.microsoft.com/office/drawing/2014/main" id="{9A25FC74-CFDD-1C49-9C47-EBD2B8C4CF6A}"/>
                </a:ext>
              </a:extLst>
            </p:cNvPr>
            <p:cNvSpPr/>
            <p:nvPr/>
          </p:nvSpPr>
          <p:spPr>
            <a:xfrm>
              <a:off x="485131" y="3706298"/>
              <a:ext cx="7919" cy="6314"/>
            </a:xfrm>
            <a:custGeom>
              <a:avLst/>
              <a:gdLst/>
              <a:ahLst/>
              <a:cxnLst/>
              <a:rect l="l" t="t" r="r" b="b"/>
              <a:pathLst>
                <a:path w="74" h="59" extrusionOk="0">
                  <a:moveTo>
                    <a:pt x="37" y="0"/>
                  </a:moveTo>
                  <a:cubicBezTo>
                    <a:pt x="29" y="0"/>
                    <a:pt x="21" y="4"/>
                    <a:pt x="14" y="11"/>
                  </a:cubicBezTo>
                  <a:cubicBezTo>
                    <a:pt x="1" y="19"/>
                    <a:pt x="1" y="38"/>
                    <a:pt x="14" y="52"/>
                  </a:cubicBezTo>
                  <a:cubicBezTo>
                    <a:pt x="20" y="57"/>
                    <a:pt x="27" y="59"/>
                    <a:pt x="35" y="59"/>
                  </a:cubicBezTo>
                  <a:cubicBezTo>
                    <a:pt x="42" y="59"/>
                    <a:pt x="51" y="57"/>
                    <a:pt x="59" y="52"/>
                  </a:cubicBezTo>
                  <a:cubicBezTo>
                    <a:pt x="73" y="41"/>
                    <a:pt x="73" y="24"/>
                    <a:pt x="59" y="11"/>
                  </a:cubicBezTo>
                  <a:cubicBezTo>
                    <a:pt x="52" y="4"/>
                    <a:pt x="44" y="0"/>
                    <a:pt x="3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6" name="Google Shape;6029;p51">
              <a:extLst>
                <a:ext uri="{FF2B5EF4-FFF2-40B4-BE49-F238E27FC236}">
                  <a16:creationId xmlns:a16="http://schemas.microsoft.com/office/drawing/2014/main" id="{E91DB294-B4F6-1269-702C-5CE15B2B3C59}"/>
                </a:ext>
              </a:extLst>
            </p:cNvPr>
            <p:cNvSpPr/>
            <p:nvPr/>
          </p:nvSpPr>
          <p:spPr>
            <a:xfrm>
              <a:off x="486950" y="3707796"/>
              <a:ext cx="3638" cy="2782"/>
            </a:xfrm>
            <a:custGeom>
              <a:avLst/>
              <a:gdLst/>
              <a:ahLst/>
              <a:cxnLst/>
              <a:rect l="l" t="t" r="r" b="b"/>
              <a:pathLst>
                <a:path w="34" h="26" extrusionOk="0">
                  <a:moveTo>
                    <a:pt x="18" y="1"/>
                  </a:moveTo>
                  <a:cubicBezTo>
                    <a:pt x="15" y="1"/>
                    <a:pt x="11" y="2"/>
                    <a:pt x="9" y="5"/>
                  </a:cubicBezTo>
                  <a:cubicBezTo>
                    <a:pt x="0" y="10"/>
                    <a:pt x="0" y="16"/>
                    <a:pt x="9" y="22"/>
                  </a:cubicBezTo>
                  <a:cubicBezTo>
                    <a:pt x="11" y="24"/>
                    <a:pt x="15" y="26"/>
                    <a:pt x="18" y="26"/>
                  </a:cubicBezTo>
                  <a:cubicBezTo>
                    <a:pt x="21" y="26"/>
                    <a:pt x="24" y="24"/>
                    <a:pt x="25" y="22"/>
                  </a:cubicBezTo>
                  <a:cubicBezTo>
                    <a:pt x="34" y="19"/>
                    <a:pt x="34" y="13"/>
                    <a:pt x="25" y="5"/>
                  </a:cubicBezTo>
                  <a:cubicBezTo>
                    <a:pt x="24" y="2"/>
                    <a:pt x="21" y="1"/>
                    <a:pt x="18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7" name="Google Shape;6030;p51">
              <a:extLst>
                <a:ext uri="{FF2B5EF4-FFF2-40B4-BE49-F238E27FC236}">
                  <a16:creationId xmlns:a16="http://schemas.microsoft.com/office/drawing/2014/main" id="{3D28E535-3B02-188A-1F79-FFE999C3A42A}"/>
                </a:ext>
              </a:extLst>
            </p:cNvPr>
            <p:cNvSpPr/>
            <p:nvPr/>
          </p:nvSpPr>
          <p:spPr>
            <a:xfrm>
              <a:off x="435586" y="3656645"/>
              <a:ext cx="7598" cy="6528"/>
            </a:xfrm>
            <a:custGeom>
              <a:avLst/>
              <a:gdLst/>
              <a:ahLst/>
              <a:cxnLst/>
              <a:rect l="l" t="t" r="r" b="b"/>
              <a:pathLst>
                <a:path w="71" h="61" extrusionOk="0">
                  <a:moveTo>
                    <a:pt x="39" y="0"/>
                  </a:moveTo>
                  <a:cubicBezTo>
                    <a:pt x="31" y="0"/>
                    <a:pt x="22" y="4"/>
                    <a:pt x="14" y="9"/>
                  </a:cubicBezTo>
                  <a:cubicBezTo>
                    <a:pt x="0" y="20"/>
                    <a:pt x="0" y="37"/>
                    <a:pt x="14" y="50"/>
                  </a:cubicBezTo>
                  <a:cubicBezTo>
                    <a:pt x="21" y="57"/>
                    <a:pt x="29" y="61"/>
                    <a:pt x="36" y="61"/>
                  </a:cubicBezTo>
                  <a:cubicBezTo>
                    <a:pt x="44" y="61"/>
                    <a:pt x="51" y="57"/>
                    <a:pt x="56" y="50"/>
                  </a:cubicBezTo>
                  <a:cubicBezTo>
                    <a:pt x="70" y="42"/>
                    <a:pt x="70" y="23"/>
                    <a:pt x="56" y="9"/>
                  </a:cubicBezTo>
                  <a:cubicBezTo>
                    <a:pt x="51" y="2"/>
                    <a:pt x="45" y="0"/>
                    <a:pt x="3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8" name="Google Shape;6031;p51">
              <a:extLst>
                <a:ext uri="{FF2B5EF4-FFF2-40B4-BE49-F238E27FC236}">
                  <a16:creationId xmlns:a16="http://schemas.microsoft.com/office/drawing/2014/main" id="{A7496802-58FE-95F5-796C-F6D46F9C061D}"/>
                </a:ext>
              </a:extLst>
            </p:cNvPr>
            <p:cNvSpPr/>
            <p:nvPr/>
          </p:nvSpPr>
          <p:spPr>
            <a:xfrm>
              <a:off x="438261" y="3658357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1"/>
                  </a:moveTo>
                  <a:cubicBezTo>
                    <a:pt x="6" y="1"/>
                    <a:pt x="1" y="7"/>
                    <a:pt x="1" y="15"/>
                  </a:cubicBezTo>
                  <a:cubicBezTo>
                    <a:pt x="1" y="23"/>
                    <a:pt x="6" y="29"/>
                    <a:pt x="14" y="29"/>
                  </a:cubicBezTo>
                  <a:cubicBezTo>
                    <a:pt x="20" y="29"/>
                    <a:pt x="28" y="23"/>
                    <a:pt x="28" y="15"/>
                  </a:cubicBezTo>
                  <a:cubicBezTo>
                    <a:pt x="28" y="7"/>
                    <a:pt x="20" y="1"/>
                    <a:pt x="1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9" name="Google Shape;6032;p51">
              <a:extLst>
                <a:ext uri="{FF2B5EF4-FFF2-40B4-BE49-F238E27FC236}">
                  <a16:creationId xmlns:a16="http://schemas.microsoft.com/office/drawing/2014/main" id="{5335D2E0-7316-35AA-9BDA-0A9162A09384}"/>
                </a:ext>
              </a:extLst>
            </p:cNvPr>
            <p:cNvSpPr/>
            <p:nvPr/>
          </p:nvSpPr>
          <p:spPr>
            <a:xfrm>
              <a:off x="456774" y="3676870"/>
              <a:ext cx="14446" cy="14446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67" y="1"/>
                  </a:moveTo>
                  <a:cubicBezTo>
                    <a:pt x="28" y="1"/>
                    <a:pt x="0" y="32"/>
                    <a:pt x="0" y="68"/>
                  </a:cubicBezTo>
                  <a:cubicBezTo>
                    <a:pt x="0" y="107"/>
                    <a:pt x="31" y="135"/>
                    <a:pt x="67" y="135"/>
                  </a:cubicBezTo>
                  <a:cubicBezTo>
                    <a:pt x="106" y="135"/>
                    <a:pt x="134" y="101"/>
                    <a:pt x="134" y="68"/>
                  </a:cubicBezTo>
                  <a:cubicBezTo>
                    <a:pt x="134" y="32"/>
                    <a:pt x="106" y="1"/>
                    <a:pt x="67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0" name="Google Shape;6033;p51">
              <a:extLst>
                <a:ext uri="{FF2B5EF4-FFF2-40B4-BE49-F238E27FC236}">
                  <a16:creationId xmlns:a16="http://schemas.microsoft.com/office/drawing/2014/main" id="{1FD9D392-8445-D458-79AE-1474BB3FF381}"/>
                </a:ext>
              </a:extLst>
            </p:cNvPr>
            <p:cNvSpPr/>
            <p:nvPr/>
          </p:nvSpPr>
          <p:spPr>
            <a:xfrm>
              <a:off x="-254946" y="2524579"/>
              <a:ext cx="850282" cy="1825805"/>
            </a:xfrm>
            <a:custGeom>
              <a:avLst/>
              <a:gdLst/>
              <a:ahLst/>
              <a:cxnLst/>
              <a:rect l="l" t="t" r="r" b="b"/>
              <a:pathLst>
                <a:path w="7946" h="17062" extrusionOk="0">
                  <a:moveTo>
                    <a:pt x="6836" y="0"/>
                  </a:moveTo>
                  <a:cubicBezTo>
                    <a:pt x="6744" y="756"/>
                    <a:pt x="6534" y="1479"/>
                    <a:pt x="6052" y="2062"/>
                  </a:cubicBezTo>
                  <a:cubicBezTo>
                    <a:pt x="5409" y="2837"/>
                    <a:pt x="4385" y="3188"/>
                    <a:pt x="3364" y="3188"/>
                  </a:cubicBezTo>
                  <a:cubicBezTo>
                    <a:pt x="3096" y="3188"/>
                    <a:pt x="2828" y="3164"/>
                    <a:pt x="2567" y="3117"/>
                  </a:cubicBezTo>
                  <a:cubicBezTo>
                    <a:pt x="2492" y="3103"/>
                    <a:pt x="2411" y="3089"/>
                    <a:pt x="2330" y="3080"/>
                  </a:cubicBezTo>
                  <a:lnTo>
                    <a:pt x="2330" y="3080"/>
                  </a:lnTo>
                  <a:cubicBezTo>
                    <a:pt x="2411" y="3195"/>
                    <a:pt x="2495" y="3312"/>
                    <a:pt x="2590" y="3415"/>
                  </a:cubicBezTo>
                  <a:cubicBezTo>
                    <a:pt x="2411" y="3652"/>
                    <a:pt x="2260" y="3892"/>
                    <a:pt x="2121" y="4138"/>
                  </a:cubicBezTo>
                  <a:cubicBezTo>
                    <a:pt x="2154" y="4163"/>
                    <a:pt x="2185" y="4179"/>
                    <a:pt x="2218" y="4199"/>
                  </a:cubicBezTo>
                  <a:cubicBezTo>
                    <a:pt x="2467" y="4344"/>
                    <a:pt x="2757" y="4400"/>
                    <a:pt x="3039" y="4456"/>
                  </a:cubicBezTo>
                  <a:cubicBezTo>
                    <a:pt x="3608" y="4567"/>
                    <a:pt x="4180" y="4679"/>
                    <a:pt x="4749" y="4785"/>
                  </a:cubicBezTo>
                  <a:cubicBezTo>
                    <a:pt x="4950" y="4824"/>
                    <a:pt x="5156" y="4866"/>
                    <a:pt x="5335" y="4963"/>
                  </a:cubicBezTo>
                  <a:cubicBezTo>
                    <a:pt x="5784" y="5203"/>
                    <a:pt x="5990" y="5725"/>
                    <a:pt x="6135" y="6208"/>
                  </a:cubicBezTo>
                  <a:cubicBezTo>
                    <a:pt x="6610" y="7748"/>
                    <a:pt x="6883" y="9341"/>
                    <a:pt x="6942" y="10947"/>
                  </a:cubicBezTo>
                  <a:cubicBezTo>
                    <a:pt x="6975" y="11899"/>
                    <a:pt x="6933" y="12881"/>
                    <a:pt x="6596" y="13774"/>
                  </a:cubicBezTo>
                  <a:cubicBezTo>
                    <a:pt x="6258" y="14666"/>
                    <a:pt x="5589" y="15475"/>
                    <a:pt x="4685" y="15777"/>
                  </a:cubicBezTo>
                  <a:cubicBezTo>
                    <a:pt x="4434" y="15862"/>
                    <a:pt x="4170" y="15902"/>
                    <a:pt x="3906" y="15902"/>
                  </a:cubicBezTo>
                  <a:cubicBezTo>
                    <a:pt x="3132" y="15902"/>
                    <a:pt x="2352" y="15551"/>
                    <a:pt x="1867" y="14940"/>
                  </a:cubicBezTo>
                  <a:cubicBezTo>
                    <a:pt x="1513" y="14491"/>
                    <a:pt x="1320" y="13933"/>
                    <a:pt x="1183" y="13377"/>
                  </a:cubicBezTo>
                  <a:cubicBezTo>
                    <a:pt x="935" y="12384"/>
                    <a:pt x="846" y="11360"/>
                    <a:pt x="796" y="10334"/>
                  </a:cubicBezTo>
                  <a:cubicBezTo>
                    <a:pt x="754" y="9455"/>
                    <a:pt x="740" y="8573"/>
                    <a:pt x="759" y="7692"/>
                  </a:cubicBezTo>
                  <a:lnTo>
                    <a:pt x="759" y="7692"/>
                  </a:lnTo>
                  <a:cubicBezTo>
                    <a:pt x="433" y="8802"/>
                    <a:pt x="196" y="9940"/>
                    <a:pt x="123" y="11095"/>
                  </a:cubicBezTo>
                  <a:cubicBezTo>
                    <a:pt x="1" y="12981"/>
                    <a:pt x="335" y="14937"/>
                    <a:pt x="1351" y="16530"/>
                  </a:cubicBezTo>
                  <a:cubicBezTo>
                    <a:pt x="1948" y="16820"/>
                    <a:pt x="2606" y="16920"/>
                    <a:pt x="3262" y="16990"/>
                  </a:cubicBezTo>
                  <a:cubicBezTo>
                    <a:pt x="3646" y="17030"/>
                    <a:pt x="4034" y="17061"/>
                    <a:pt x="4420" y="17061"/>
                  </a:cubicBezTo>
                  <a:cubicBezTo>
                    <a:pt x="4707" y="17061"/>
                    <a:pt x="4994" y="17044"/>
                    <a:pt x="5279" y="17001"/>
                  </a:cubicBezTo>
                  <a:cubicBezTo>
                    <a:pt x="5943" y="16901"/>
                    <a:pt x="6604" y="16650"/>
                    <a:pt x="7098" y="16195"/>
                  </a:cubicBezTo>
                  <a:cubicBezTo>
                    <a:pt x="7098" y="16195"/>
                    <a:pt x="7946" y="13531"/>
                    <a:pt x="7946" y="12069"/>
                  </a:cubicBezTo>
                  <a:cubicBezTo>
                    <a:pt x="7943" y="7391"/>
                    <a:pt x="5817" y="3476"/>
                    <a:pt x="5817" y="3476"/>
                  </a:cubicBezTo>
                  <a:cubicBezTo>
                    <a:pt x="6258" y="3025"/>
                    <a:pt x="6610" y="2472"/>
                    <a:pt x="6875" y="1897"/>
                  </a:cubicBezTo>
                  <a:cubicBezTo>
                    <a:pt x="7140" y="1323"/>
                    <a:pt x="7251" y="659"/>
                    <a:pt x="7073" y="53"/>
                  </a:cubicBezTo>
                  <a:cubicBezTo>
                    <a:pt x="6997" y="37"/>
                    <a:pt x="6917" y="20"/>
                    <a:pt x="6836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1" name="Google Shape;6034;p51">
              <a:extLst>
                <a:ext uri="{FF2B5EF4-FFF2-40B4-BE49-F238E27FC236}">
                  <a16:creationId xmlns:a16="http://schemas.microsoft.com/office/drawing/2014/main" id="{CF0987DB-CF42-E4D3-8FEB-E44D7F006637}"/>
                </a:ext>
              </a:extLst>
            </p:cNvPr>
            <p:cNvSpPr/>
            <p:nvPr/>
          </p:nvSpPr>
          <p:spPr>
            <a:xfrm>
              <a:off x="-59118" y="3403886"/>
              <a:ext cx="147349" cy="126807"/>
            </a:xfrm>
            <a:custGeom>
              <a:avLst/>
              <a:gdLst/>
              <a:ahLst/>
              <a:cxnLst/>
              <a:rect l="l" t="t" r="r" b="b"/>
              <a:pathLst>
                <a:path w="1377" h="1185" extrusionOk="0">
                  <a:moveTo>
                    <a:pt x="689" y="1"/>
                  </a:moveTo>
                  <a:cubicBezTo>
                    <a:pt x="594" y="1"/>
                    <a:pt x="500" y="50"/>
                    <a:pt x="453" y="147"/>
                  </a:cubicBezTo>
                  <a:lnTo>
                    <a:pt x="408" y="236"/>
                  </a:lnTo>
                  <a:lnTo>
                    <a:pt x="305" y="250"/>
                  </a:lnTo>
                  <a:cubicBezTo>
                    <a:pt x="90" y="287"/>
                    <a:pt x="1" y="552"/>
                    <a:pt x="160" y="705"/>
                  </a:cubicBezTo>
                  <a:lnTo>
                    <a:pt x="232" y="775"/>
                  </a:lnTo>
                  <a:lnTo>
                    <a:pt x="216" y="875"/>
                  </a:lnTo>
                  <a:cubicBezTo>
                    <a:pt x="185" y="1046"/>
                    <a:pt x="320" y="1184"/>
                    <a:pt x="475" y="1184"/>
                  </a:cubicBezTo>
                  <a:cubicBezTo>
                    <a:pt x="516" y="1184"/>
                    <a:pt x="557" y="1175"/>
                    <a:pt x="598" y="1154"/>
                  </a:cubicBezTo>
                  <a:lnTo>
                    <a:pt x="690" y="1107"/>
                  </a:lnTo>
                  <a:lnTo>
                    <a:pt x="779" y="1154"/>
                  </a:lnTo>
                  <a:cubicBezTo>
                    <a:pt x="819" y="1175"/>
                    <a:pt x="860" y="1184"/>
                    <a:pt x="900" y="1184"/>
                  </a:cubicBezTo>
                  <a:cubicBezTo>
                    <a:pt x="1054" y="1184"/>
                    <a:pt x="1191" y="1046"/>
                    <a:pt x="1164" y="875"/>
                  </a:cubicBezTo>
                  <a:lnTo>
                    <a:pt x="1147" y="775"/>
                  </a:lnTo>
                  <a:lnTo>
                    <a:pt x="1220" y="705"/>
                  </a:lnTo>
                  <a:cubicBezTo>
                    <a:pt x="1376" y="549"/>
                    <a:pt x="1290" y="281"/>
                    <a:pt x="1072" y="250"/>
                  </a:cubicBezTo>
                  <a:lnTo>
                    <a:pt x="972" y="236"/>
                  </a:lnTo>
                  <a:lnTo>
                    <a:pt x="927" y="147"/>
                  </a:lnTo>
                  <a:cubicBezTo>
                    <a:pt x="878" y="50"/>
                    <a:pt x="783" y="1"/>
                    <a:pt x="6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2" name="Google Shape;6035;p51">
              <a:extLst>
                <a:ext uri="{FF2B5EF4-FFF2-40B4-BE49-F238E27FC236}">
                  <a16:creationId xmlns:a16="http://schemas.microsoft.com/office/drawing/2014/main" id="{CA63A7B6-E01B-96B7-B54C-337F076FD288}"/>
                </a:ext>
              </a:extLst>
            </p:cNvPr>
            <p:cNvSpPr/>
            <p:nvPr/>
          </p:nvSpPr>
          <p:spPr>
            <a:xfrm>
              <a:off x="-48952" y="3413196"/>
              <a:ext cx="126055" cy="107866"/>
            </a:xfrm>
            <a:custGeom>
              <a:avLst/>
              <a:gdLst/>
              <a:ahLst/>
              <a:cxnLst/>
              <a:rect l="l" t="t" r="r" b="b"/>
              <a:pathLst>
                <a:path w="1178" h="1008" extrusionOk="0">
                  <a:moveTo>
                    <a:pt x="593" y="1"/>
                  </a:moveTo>
                  <a:cubicBezTo>
                    <a:pt x="512" y="1"/>
                    <a:pt x="430" y="42"/>
                    <a:pt x="386" y="124"/>
                  </a:cubicBezTo>
                  <a:lnTo>
                    <a:pt x="347" y="202"/>
                  </a:lnTo>
                  <a:lnTo>
                    <a:pt x="263" y="216"/>
                  </a:lnTo>
                  <a:cubicBezTo>
                    <a:pt x="79" y="241"/>
                    <a:pt x="1" y="467"/>
                    <a:pt x="137" y="599"/>
                  </a:cubicBezTo>
                  <a:lnTo>
                    <a:pt x="201" y="660"/>
                  </a:lnTo>
                  <a:lnTo>
                    <a:pt x="187" y="744"/>
                  </a:lnTo>
                  <a:cubicBezTo>
                    <a:pt x="161" y="889"/>
                    <a:pt x="278" y="1007"/>
                    <a:pt x="409" y="1007"/>
                  </a:cubicBezTo>
                  <a:cubicBezTo>
                    <a:pt x="444" y="1007"/>
                    <a:pt x="480" y="999"/>
                    <a:pt x="514" y="981"/>
                  </a:cubicBezTo>
                  <a:lnTo>
                    <a:pt x="592" y="942"/>
                  </a:lnTo>
                  <a:lnTo>
                    <a:pt x="667" y="981"/>
                  </a:lnTo>
                  <a:cubicBezTo>
                    <a:pt x="702" y="999"/>
                    <a:pt x="738" y="1007"/>
                    <a:pt x="773" y="1007"/>
                  </a:cubicBezTo>
                  <a:cubicBezTo>
                    <a:pt x="905" y="1007"/>
                    <a:pt x="1021" y="889"/>
                    <a:pt x="997" y="744"/>
                  </a:cubicBezTo>
                  <a:lnTo>
                    <a:pt x="983" y="660"/>
                  </a:lnTo>
                  <a:lnTo>
                    <a:pt x="1044" y="599"/>
                  </a:lnTo>
                  <a:cubicBezTo>
                    <a:pt x="1178" y="470"/>
                    <a:pt x="1103" y="244"/>
                    <a:pt x="918" y="216"/>
                  </a:cubicBezTo>
                  <a:lnTo>
                    <a:pt x="835" y="202"/>
                  </a:lnTo>
                  <a:lnTo>
                    <a:pt x="796" y="124"/>
                  </a:lnTo>
                  <a:cubicBezTo>
                    <a:pt x="754" y="42"/>
                    <a:pt x="674" y="1"/>
                    <a:pt x="5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3" name="Google Shape;6036;p51">
              <a:extLst>
                <a:ext uri="{FF2B5EF4-FFF2-40B4-BE49-F238E27FC236}">
                  <a16:creationId xmlns:a16="http://schemas.microsoft.com/office/drawing/2014/main" id="{D1D49AFC-FF6F-D29A-0D9B-485C2747278B}"/>
                </a:ext>
              </a:extLst>
            </p:cNvPr>
            <p:cNvSpPr/>
            <p:nvPr/>
          </p:nvSpPr>
          <p:spPr>
            <a:xfrm>
              <a:off x="-46812" y="3421650"/>
              <a:ext cx="114070" cy="104014"/>
            </a:xfrm>
            <a:custGeom>
              <a:avLst/>
              <a:gdLst/>
              <a:ahLst/>
              <a:cxnLst/>
              <a:rect l="l" t="t" r="r" b="b"/>
              <a:pathLst>
                <a:path w="1066" h="972" extrusionOk="0">
                  <a:moveTo>
                    <a:pt x="523" y="533"/>
                  </a:moveTo>
                  <a:cubicBezTo>
                    <a:pt x="522" y="533"/>
                    <a:pt x="522" y="533"/>
                    <a:pt x="522" y="534"/>
                  </a:cubicBezTo>
                  <a:cubicBezTo>
                    <a:pt x="492" y="542"/>
                    <a:pt x="460" y="554"/>
                    <a:pt x="427" y="569"/>
                  </a:cubicBezTo>
                  <a:lnTo>
                    <a:pt x="427" y="569"/>
                  </a:lnTo>
                  <a:cubicBezTo>
                    <a:pt x="427" y="576"/>
                    <a:pt x="429" y="581"/>
                    <a:pt x="435" y="581"/>
                  </a:cubicBezTo>
                  <a:cubicBezTo>
                    <a:pt x="436" y="581"/>
                    <a:pt x="437" y="581"/>
                    <a:pt x="438" y="581"/>
                  </a:cubicBezTo>
                  <a:cubicBezTo>
                    <a:pt x="466" y="575"/>
                    <a:pt x="497" y="561"/>
                    <a:pt x="519" y="539"/>
                  </a:cubicBezTo>
                  <a:cubicBezTo>
                    <a:pt x="521" y="537"/>
                    <a:pt x="522" y="535"/>
                    <a:pt x="523" y="534"/>
                  </a:cubicBezTo>
                  <a:lnTo>
                    <a:pt x="523" y="534"/>
                  </a:lnTo>
                  <a:cubicBezTo>
                    <a:pt x="523" y="533"/>
                    <a:pt x="523" y="533"/>
                    <a:pt x="523" y="533"/>
                  </a:cubicBezTo>
                  <a:close/>
                  <a:moveTo>
                    <a:pt x="0" y="455"/>
                  </a:moveTo>
                  <a:cubicBezTo>
                    <a:pt x="14" y="483"/>
                    <a:pt x="31" y="511"/>
                    <a:pt x="56" y="534"/>
                  </a:cubicBezTo>
                  <a:lnTo>
                    <a:pt x="128" y="603"/>
                  </a:lnTo>
                  <a:lnTo>
                    <a:pt x="112" y="706"/>
                  </a:lnTo>
                  <a:cubicBezTo>
                    <a:pt x="106" y="712"/>
                    <a:pt x="106" y="720"/>
                    <a:pt x="106" y="726"/>
                  </a:cubicBezTo>
                  <a:cubicBezTo>
                    <a:pt x="203" y="690"/>
                    <a:pt x="319" y="617"/>
                    <a:pt x="427" y="569"/>
                  </a:cubicBezTo>
                  <a:lnTo>
                    <a:pt x="427" y="569"/>
                  </a:lnTo>
                  <a:cubicBezTo>
                    <a:pt x="428" y="549"/>
                    <a:pt x="444" y="513"/>
                    <a:pt x="431" y="513"/>
                  </a:cubicBezTo>
                  <a:cubicBezTo>
                    <a:pt x="430" y="513"/>
                    <a:pt x="429" y="513"/>
                    <a:pt x="427" y="514"/>
                  </a:cubicBezTo>
                  <a:cubicBezTo>
                    <a:pt x="343" y="541"/>
                    <a:pt x="292" y="561"/>
                    <a:pt x="241" y="561"/>
                  </a:cubicBezTo>
                  <a:cubicBezTo>
                    <a:pt x="180" y="561"/>
                    <a:pt x="118" y="533"/>
                    <a:pt x="0" y="455"/>
                  </a:cubicBezTo>
                  <a:close/>
                  <a:moveTo>
                    <a:pt x="826" y="1"/>
                  </a:moveTo>
                  <a:cubicBezTo>
                    <a:pt x="801" y="121"/>
                    <a:pt x="765" y="238"/>
                    <a:pt x="717" y="349"/>
                  </a:cubicBezTo>
                  <a:cubicBezTo>
                    <a:pt x="703" y="380"/>
                    <a:pt x="686" y="414"/>
                    <a:pt x="653" y="425"/>
                  </a:cubicBezTo>
                  <a:cubicBezTo>
                    <a:pt x="649" y="426"/>
                    <a:pt x="645" y="426"/>
                    <a:pt x="640" y="426"/>
                  </a:cubicBezTo>
                  <a:cubicBezTo>
                    <a:pt x="621" y="426"/>
                    <a:pt x="599" y="417"/>
                    <a:pt x="583" y="405"/>
                  </a:cubicBezTo>
                  <a:cubicBezTo>
                    <a:pt x="564" y="388"/>
                    <a:pt x="550" y="366"/>
                    <a:pt x="536" y="347"/>
                  </a:cubicBezTo>
                  <a:cubicBezTo>
                    <a:pt x="466" y="235"/>
                    <a:pt x="396" y="126"/>
                    <a:pt x="327" y="15"/>
                  </a:cubicBezTo>
                  <a:lnTo>
                    <a:pt x="299" y="76"/>
                  </a:lnTo>
                  <a:lnTo>
                    <a:pt x="243" y="82"/>
                  </a:lnTo>
                  <a:cubicBezTo>
                    <a:pt x="357" y="154"/>
                    <a:pt x="455" y="246"/>
                    <a:pt x="513" y="366"/>
                  </a:cubicBezTo>
                  <a:cubicBezTo>
                    <a:pt x="538" y="422"/>
                    <a:pt x="556" y="489"/>
                    <a:pt x="523" y="534"/>
                  </a:cubicBezTo>
                  <a:lnTo>
                    <a:pt x="523" y="534"/>
                  </a:lnTo>
                  <a:cubicBezTo>
                    <a:pt x="535" y="536"/>
                    <a:pt x="531" y="595"/>
                    <a:pt x="544" y="603"/>
                  </a:cubicBezTo>
                  <a:cubicBezTo>
                    <a:pt x="552" y="612"/>
                    <a:pt x="552" y="623"/>
                    <a:pt x="558" y="634"/>
                  </a:cubicBezTo>
                  <a:cubicBezTo>
                    <a:pt x="566" y="684"/>
                    <a:pt x="564" y="740"/>
                    <a:pt x="552" y="793"/>
                  </a:cubicBezTo>
                  <a:cubicBezTo>
                    <a:pt x="547" y="852"/>
                    <a:pt x="536" y="913"/>
                    <a:pt x="522" y="972"/>
                  </a:cubicBezTo>
                  <a:lnTo>
                    <a:pt x="586" y="941"/>
                  </a:lnTo>
                  <a:lnTo>
                    <a:pt x="631" y="963"/>
                  </a:lnTo>
                  <a:cubicBezTo>
                    <a:pt x="622" y="916"/>
                    <a:pt x="619" y="863"/>
                    <a:pt x="617" y="815"/>
                  </a:cubicBezTo>
                  <a:cubicBezTo>
                    <a:pt x="614" y="734"/>
                    <a:pt x="617" y="648"/>
                    <a:pt x="661" y="578"/>
                  </a:cubicBezTo>
                  <a:cubicBezTo>
                    <a:pt x="664" y="570"/>
                    <a:pt x="670" y="567"/>
                    <a:pt x="672" y="564"/>
                  </a:cubicBezTo>
                  <a:cubicBezTo>
                    <a:pt x="678" y="559"/>
                    <a:pt x="686" y="559"/>
                    <a:pt x="692" y="559"/>
                  </a:cubicBezTo>
                  <a:cubicBezTo>
                    <a:pt x="812" y="559"/>
                    <a:pt x="926" y="606"/>
                    <a:pt x="1046" y="634"/>
                  </a:cubicBezTo>
                  <a:lnTo>
                    <a:pt x="1038" y="606"/>
                  </a:lnTo>
                  <a:lnTo>
                    <a:pt x="1066" y="573"/>
                  </a:lnTo>
                  <a:cubicBezTo>
                    <a:pt x="1024" y="570"/>
                    <a:pt x="982" y="570"/>
                    <a:pt x="943" y="564"/>
                  </a:cubicBezTo>
                  <a:cubicBezTo>
                    <a:pt x="901" y="556"/>
                    <a:pt x="859" y="550"/>
                    <a:pt x="818" y="534"/>
                  </a:cubicBezTo>
                  <a:cubicBezTo>
                    <a:pt x="790" y="525"/>
                    <a:pt x="767" y="517"/>
                    <a:pt x="745" y="500"/>
                  </a:cubicBezTo>
                  <a:cubicBezTo>
                    <a:pt x="723" y="483"/>
                    <a:pt x="706" y="458"/>
                    <a:pt x="706" y="430"/>
                  </a:cubicBezTo>
                  <a:cubicBezTo>
                    <a:pt x="706" y="402"/>
                    <a:pt x="723" y="375"/>
                    <a:pt x="737" y="355"/>
                  </a:cubicBezTo>
                  <a:cubicBezTo>
                    <a:pt x="798" y="263"/>
                    <a:pt x="857" y="174"/>
                    <a:pt x="921" y="82"/>
                  </a:cubicBezTo>
                  <a:lnTo>
                    <a:pt x="859" y="70"/>
                  </a:lnTo>
                  <a:lnTo>
                    <a:pt x="826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4" name="Google Shape;6037;p51">
              <a:extLst>
                <a:ext uri="{FF2B5EF4-FFF2-40B4-BE49-F238E27FC236}">
                  <a16:creationId xmlns:a16="http://schemas.microsoft.com/office/drawing/2014/main" id="{83B6E55A-3C93-28C9-1F7A-6A5376AFB8B1}"/>
                </a:ext>
              </a:extLst>
            </p:cNvPr>
            <p:cNvSpPr/>
            <p:nvPr/>
          </p:nvSpPr>
          <p:spPr>
            <a:xfrm>
              <a:off x="-9252" y="3443159"/>
              <a:ext cx="47832" cy="47833"/>
            </a:xfrm>
            <a:custGeom>
              <a:avLst/>
              <a:gdLst/>
              <a:ahLst/>
              <a:cxnLst/>
              <a:rect l="l" t="t" r="r" b="b"/>
              <a:pathLst>
                <a:path w="447" h="447" extrusionOk="0">
                  <a:moveTo>
                    <a:pt x="224" y="1"/>
                  </a:moveTo>
                  <a:cubicBezTo>
                    <a:pt x="101" y="1"/>
                    <a:pt x="1" y="98"/>
                    <a:pt x="1" y="224"/>
                  </a:cubicBezTo>
                  <a:cubicBezTo>
                    <a:pt x="1" y="346"/>
                    <a:pt x="101" y="447"/>
                    <a:pt x="224" y="447"/>
                  </a:cubicBezTo>
                  <a:cubicBezTo>
                    <a:pt x="347" y="447"/>
                    <a:pt x="447" y="346"/>
                    <a:pt x="447" y="224"/>
                  </a:cubicBezTo>
                  <a:cubicBezTo>
                    <a:pt x="447" y="98"/>
                    <a:pt x="347" y="1"/>
                    <a:pt x="2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5" name="Google Shape;6038;p51">
              <a:extLst>
                <a:ext uri="{FF2B5EF4-FFF2-40B4-BE49-F238E27FC236}">
                  <a16:creationId xmlns:a16="http://schemas.microsoft.com/office/drawing/2014/main" id="{D7160EC3-BFFA-8E46-9942-CD59CA94FB38}"/>
                </a:ext>
              </a:extLst>
            </p:cNvPr>
            <p:cNvSpPr/>
            <p:nvPr/>
          </p:nvSpPr>
          <p:spPr>
            <a:xfrm>
              <a:off x="-4437" y="3451078"/>
              <a:ext cx="37346" cy="32210"/>
            </a:xfrm>
            <a:custGeom>
              <a:avLst/>
              <a:gdLst/>
              <a:ahLst/>
              <a:cxnLst/>
              <a:rect l="l" t="t" r="r" b="b"/>
              <a:pathLst>
                <a:path w="349" h="301" extrusionOk="0">
                  <a:moveTo>
                    <a:pt x="177" y="0"/>
                  </a:moveTo>
                  <a:cubicBezTo>
                    <a:pt x="152" y="0"/>
                    <a:pt x="127" y="13"/>
                    <a:pt x="112" y="38"/>
                  </a:cubicBezTo>
                  <a:lnTo>
                    <a:pt x="101" y="60"/>
                  </a:lnTo>
                  <a:lnTo>
                    <a:pt x="78" y="66"/>
                  </a:lnTo>
                  <a:cubicBezTo>
                    <a:pt x="23" y="72"/>
                    <a:pt x="0" y="141"/>
                    <a:pt x="39" y="180"/>
                  </a:cubicBezTo>
                  <a:lnTo>
                    <a:pt x="56" y="197"/>
                  </a:lnTo>
                  <a:lnTo>
                    <a:pt x="53" y="222"/>
                  </a:lnTo>
                  <a:cubicBezTo>
                    <a:pt x="44" y="264"/>
                    <a:pt x="80" y="299"/>
                    <a:pt x="120" y="299"/>
                  </a:cubicBezTo>
                  <a:cubicBezTo>
                    <a:pt x="130" y="299"/>
                    <a:pt x="141" y="297"/>
                    <a:pt x="151" y="292"/>
                  </a:cubicBezTo>
                  <a:lnTo>
                    <a:pt x="176" y="278"/>
                  </a:lnTo>
                  <a:lnTo>
                    <a:pt x="198" y="292"/>
                  </a:lnTo>
                  <a:cubicBezTo>
                    <a:pt x="209" y="298"/>
                    <a:pt x="221" y="301"/>
                    <a:pt x="232" y="301"/>
                  </a:cubicBezTo>
                  <a:cubicBezTo>
                    <a:pt x="271" y="301"/>
                    <a:pt x="305" y="266"/>
                    <a:pt x="296" y="222"/>
                  </a:cubicBezTo>
                  <a:lnTo>
                    <a:pt x="293" y="197"/>
                  </a:lnTo>
                  <a:lnTo>
                    <a:pt x="310" y="180"/>
                  </a:lnTo>
                  <a:cubicBezTo>
                    <a:pt x="349" y="141"/>
                    <a:pt x="329" y="72"/>
                    <a:pt x="274" y="66"/>
                  </a:cubicBezTo>
                  <a:lnTo>
                    <a:pt x="249" y="60"/>
                  </a:lnTo>
                  <a:lnTo>
                    <a:pt x="237" y="38"/>
                  </a:lnTo>
                  <a:cubicBezTo>
                    <a:pt x="225" y="13"/>
                    <a:pt x="201" y="0"/>
                    <a:pt x="177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6" name="Google Shape;6039;p51">
              <a:extLst>
                <a:ext uri="{FF2B5EF4-FFF2-40B4-BE49-F238E27FC236}">
                  <a16:creationId xmlns:a16="http://schemas.microsoft.com/office/drawing/2014/main" id="{30674350-E6CB-1473-AA8D-8408D905CCB3}"/>
                </a:ext>
              </a:extLst>
            </p:cNvPr>
            <p:cNvSpPr/>
            <p:nvPr/>
          </p:nvSpPr>
          <p:spPr>
            <a:xfrm>
              <a:off x="1770" y="3454502"/>
              <a:ext cx="24933" cy="24933"/>
            </a:xfrm>
            <a:custGeom>
              <a:avLst/>
              <a:gdLst/>
              <a:ahLst/>
              <a:cxnLst/>
              <a:rect l="l" t="t" r="r" b="b"/>
              <a:pathLst>
                <a:path w="233" h="233" extrusionOk="0">
                  <a:moveTo>
                    <a:pt x="118" y="1"/>
                  </a:moveTo>
                  <a:cubicBezTo>
                    <a:pt x="54" y="1"/>
                    <a:pt x="1" y="54"/>
                    <a:pt x="1" y="118"/>
                  </a:cubicBezTo>
                  <a:cubicBezTo>
                    <a:pt x="1" y="179"/>
                    <a:pt x="54" y="232"/>
                    <a:pt x="118" y="232"/>
                  </a:cubicBezTo>
                  <a:cubicBezTo>
                    <a:pt x="179" y="232"/>
                    <a:pt x="232" y="179"/>
                    <a:pt x="232" y="118"/>
                  </a:cubicBezTo>
                  <a:cubicBezTo>
                    <a:pt x="232" y="54"/>
                    <a:pt x="179" y="1"/>
                    <a:pt x="118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7" name="Google Shape;6040;p51">
              <a:extLst>
                <a:ext uri="{FF2B5EF4-FFF2-40B4-BE49-F238E27FC236}">
                  <a16:creationId xmlns:a16="http://schemas.microsoft.com/office/drawing/2014/main" id="{C46CEF4E-5D0B-06E0-F3C5-ED5C3FE6B2B7}"/>
                </a:ext>
              </a:extLst>
            </p:cNvPr>
            <p:cNvSpPr/>
            <p:nvPr/>
          </p:nvSpPr>
          <p:spPr>
            <a:xfrm>
              <a:off x="13113" y="3431174"/>
              <a:ext cx="2782" cy="73302"/>
            </a:xfrm>
            <a:custGeom>
              <a:avLst/>
              <a:gdLst/>
              <a:ahLst/>
              <a:cxnLst/>
              <a:rect l="l" t="t" r="r" b="b"/>
              <a:pathLst>
                <a:path w="26" h="685" extrusionOk="0">
                  <a:moveTo>
                    <a:pt x="1" y="1"/>
                  </a:moveTo>
                  <a:lnTo>
                    <a:pt x="1" y="684"/>
                  </a:lnTo>
                  <a:lnTo>
                    <a:pt x="26" y="684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8" name="Google Shape;6041;p51">
              <a:extLst>
                <a:ext uri="{FF2B5EF4-FFF2-40B4-BE49-F238E27FC236}">
                  <a16:creationId xmlns:a16="http://schemas.microsoft.com/office/drawing/2014/main" id="{043DCFF3-6D30-8B57-F73A-624AE1671530}"/>
                </a:ext>
              </a:extLst>
            </p:cNvPr>
            <p:cNvSpPr/>
            <p:nvPr/>
          </p:nvSpPr>
          <p:spPr>
            <a:xfrm>
              <a:off x="10759" y="3424325"/>
              <a:ext cx="7598" cy="7598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37" y="1"/>
                  </a:moveTo>
                  <a:cubicBezTo>
                    <a:pt x="17" y="1"/>
                    <a:pt x="1" y="18"/>
                    <a:pt x="1" y="34"/>
                  </a:cubicBezTo>
                  <a:cubicBezTo>
                    <a:pt x="1" y="54"/>
                    <a:pt x="17" y="71"/>
                    <a:pt x="37" y="71"/>
                  </a:cubicBezTo>
                  <a:cubicBezTo>
                    <a:pt x="56" y="71"/>
                    <a:pt x="70" y="54"/>
                    <a:pt x="70" y="34"/>
                  </a:cubicBezTo>
                  <a:cubicBezTo>
                    <a:pt x="70" y="18"/>
                    <a:pt x="56" y="1"/>
                    <a:pt x="37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9" name="Google Shape;6042;p51">
              <a:extLst>
                <a:ext uri="{FF2B5EF4-FFF2-40B4-BE49-F238E27FC236}">
                  <a16:creationId xmlns:a16="http://schemas.microsoft.com/office/drawing/2014/main" id="{BE894EFF-EB88-6FA8-F691-15F39D1344BE}"/>
                </a:ext>
              </a:extLst>
            </p:cNvPr>
            <p:cNvSpPr/>
            <p:nvPr/>
          </p:nvSpPr>
          <p:spPr>
            <a:xfrm>
              <a:off x="13113" y="3426465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0"/>
                  </a:moveTo>
                  <a:cubicBezTo>
                    <a:pt x="6" y="0"/>
                    <a:pt x="1" y="9"/>
                    <a:pt x="1" y="14"/>
                  </a:cubicBezTo>
                  <a:cubicBezTo>
                    <a:pt x="1" y="23"/>
                    <a:pt x="6" y="28"/>
                    <a:pt x="15" y="28"/>
                  </a:cubicBezTo>
                  <a:cubicBezTo>
                    <a:pt x="23" y="28"/>
                    <a:pt x="29" y="23"/>
                    <a:pt x="29" y="14"/>
                  </a:cubicBezTo>
                  <a:cubicBezTo>
                    <a:pt x="29" y="9"/>
                    <a:pt x="23" y="0"/>
                    <a:pt x="15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0" name="Google Shape;6043;p51">
              <a:extLst>
                <a:ext uri="{FF2B5EF4-FFF2-40B4-BE49-F238E27FC236}">
                  <a16:creationId xmlns:a16="http://schemas.microsoft.com/office/drawing/2014/main" id="{3795D6E5-DE27-564D-D2AA-FD80B62145DF}"/>
                </a:ext>
              </a:extLst>
            </p:cNvPr>
            <p:cNvSpPr/>
            <p:nvPr/>
          </p:nvSpPr>
          <p:spPr>
            <a:xfrm>
              <a:off x="10759" y="3503192"/>
              <a:ext cx="7598" cy="7598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37" y="0"/>
                  </a:moveTo>
                  <a:cubicBezTo>
                    <a:pt x="17" y="0"/>
                    <a:pt x="1" y="14"/>
                    <a:pt x="1" y="34"/>
                  </a:cubicBezTo>
                  <a:cubicBezTo>
                    <a:pt x="1" y="53"/>
                    <a:pt x="17" y="70"/>
                    <a:pt x="37" y="70"/>
                  </a:cubicBezTo>
                  <a:cubicBezTo>
                    <a:pt x="56" y="70"/>
                    <a:pt x="70" y="53"/>
                    <a:pt x="70" y="34"/>
                  </a:cubicBezTo>
                  <a:cubicBezTo>
                    <a:pt x="70" y="14"/>
                    <a:pt x="56" y="0"/>
                    <a:pt x="3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1" name="Google Shape;6044;p51">
              <a:extLst>
                <a:ext uri="{FF2B5EF4-FFF2-40B4-BE49-F238E27FC236}">
                  <a16:creationId xmlns:a16="http://schemas.microsoft.com/office/drawing/2014/main" id="{B67C5F37-FE14-DF34-B567-9A407C54C39B}"/>
                </a:ext>
              </a:extLst>
            </p:cNvPr>
            <p:cNvSpPr/>
            <p:nvPr/>
          </p:nvSpPr>
          <p:spPr>
            <a:xfrm>
              <a:off x="13113" y="3505225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1"/>
                  </a:moveTo>
                  <a:cubicBezTo>
                    <a:pt x="6" y="1"/>
                    <a:pt x="1" y="6"/>
                    <a:pt x="1" y="15"/>
                  </a:cubicBezTo>
                  <a:cubicBezTo>
                    <a:pt x="1" y="23"/>
                    <a:pt x="6" y="29"/>
                    <a:pt x="15" y="29"/>
                  </a:cubicBezTo>
                  <a:cubicBezTo>
                    <a:pt x="23" y="29"/>
                    <a:pt x="29" y="23"/>
                    <a:pt x="29" y="15"/>
                  </a:cubicBezTo>
                  <a:cubicBezTo>
                    <a:pt x="29" y="6"/>
                    <a:pt x="23" y="1"/>
                    <a:pt x="15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2" name="Google Shape;6045;p51">
              <a:extLst>
                <a:ext uri="{FF2B5EF4-FFF2-40B4-BE49-F238E27FC236}">
                  <a16:creationId xmlns:a16="http://schemas.microsoft.com/office/drawing/2014/main" id="{20BD04F8-D06E-B64E-2B9B-7BE8391CDB1E}"/>
                </a:ext>
              </a:extLst>
            </p:cNvPr>
            <p:cNvSpPr/>
            <p:nvPr/>
          </p:nvSpPr>
          <p:spPr>
            <a:xfrm>
              <a:off x="-22093" y="3466166"/>
              <a:ext cx="73300" cy="2782"/>
            </a:xfrm>
            <a:custGeom>
              <a:avLst/>
              <a:gdLst/>
              <a:ahLst/>
              <a:cxnLst/>
              <a:rect l="l" t="t" r="r" b="b"/>
              <a:pathLst>
                <a:path w="685" h="26" extrusionOk="0">
                  <a:moveTo>
                    <a:pt x="1" y="0"/>
                  </a:moveTo>
                  <a:lnTo>
                    <a:pt x="1" y="25"/>
                  </a:lnTo>
                  <a:lnTo>
                    <a:pt x="684" y="25"/>
                  </a:lnTo>
                  <a:lnTo>
                    <a:pt x="68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3" name="Google Shape;6046;p51">
              <a:extLst>
                <a:ext uri="{FF2B5EF4-FFF2-40B4-BE49-F238E27FC236}">
                  <a16:creationId xmlns:a16="http://schemas.microsoft.com/office/drawing/2014/main" id="{4A7EBEFB-4988-146F-5F1C-E2E42DE9F504}"/>
                </a:ext>
              </a:extLst>
            </p:cNvPr>
            <p:cNvSpPr/>
            <p:nvPr/>
          </p:nvSpPr>
          <p:spPr>
            <a:xfrm>
              <a:off x="49817" y="3463491"/>
              <a:ext cx="7598" cy="7491"/>
            </a:xfrm>
            <a:custGeom>
              <a:avLst/>
              <a:gdLst/>
              <a:ahLst/>
              <a:cxnLst/>
              <a:rect l="l" t="t" r="r" b="b"/>
              <a:pathLst>
                <a:path w="71" h="70" extrusionOk="0">
                  <a:moveTo>
                    <a:pt x="37" y="0"/>
                  </a:moveTo>
                  <a:cubicBezTo>
                    <a:pt x="18" y="0"/>
                    <a:pt x="1" y="17"/>
                    <a:pt x="1" y="37"/>
                  </a:cubicBezTo>
                  <a:cubicBezTo>
                    <a:pt x="1" y="56"/>
                    <a:pt x="18" y="70"/>
                    <a:pt x="37" y="70"/>
                  </a:cubicBezTo>
                  <a:cubicBezTo>
                    <a:pt x="57" y="70"/>
                    <a:pt x="71" y="56"/>
                    <a:pt x="71" y="37"/>
                  </a:cubicBezTo>
                  <a:cubicBezTo>
                    <a:pt x="71" y="17"/>
                    <a:pt x="57" y="0"/>
                    <a:pt x="3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4" name="Google Shape;6047;p51">
              <a:extLst>
                <a:ext uri="{FF2B5EF4-FFF2-40B4-BE49-F238E27FC236}">
                  <a16:creationId xmlns:a16="http://schemas.microsoft.com/office/drawing/2014/main" id="{27F533E5-4D8E-598D-13D7-A0FFF8BD7ED8}"/>
                </a:ext>
              </a:extLst>
            </p:cNvPr>
            <p:cNvSpPr/>
            <p:nvPr/>
          </p:nvSpPr>
          <p:spPr>
            <a:xfrm>
              <a:off x="52278" y="3466166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0"/>
                  </a:moveTo>
                  <a:cubicBezTo>
                    <a:pt x="9" y="0"/>
                    <a:pt x="0" y="9"/>
                    <a:pt x="0" y="14"/>
                  </a:cubicBezTo>
                  <a:cubicBezTo>
                    <a:pt x="0" y="23"/>
                    <a:pt x="6" y="28"/>
                    <a:pt x="14" y="28"/>
                  </a:cubicBezTo>
                  <a:cubicBezTo>
                    <a:pt x="23" y="28"/>
                    <a:pt x="28" y="23"/>
                    <a:pt x="28" y="14"/>
                  </a:cubicBezTo>
                  <a:cubicBezTo>
                    <a:pt x="28" y="9"/>
                    <a:pt x="23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5" name="Google Shape;6048;p51">
              <a:extLst>
                <a:ext uri="{FF2B5EF4-FFF2-40B4-BE49-F238E27FC236}">
                  <a16:creationId xmlns:a16="http://schemas.microsoft.com/office/drawing/2014/main" id="{9DCBB62B-A18D-B3D4-6627-122F5F154CC0}"/>
                </a:ext>
              </a:extLst>
            </p:cNvPr>
            <p:cNvSpPr/>
            <p:nvPr/>
          </p:nvSpPr>
          <p:spPr>
            <a:xfrm>
              <a:off x="-28300" y="3463491"/>
              <a:ext cx="7491" cy="7491"/>
            </a:xfrm>
            <a:custGeom>
              <a:avLst/>
              <a:gdLst/>
              <a:ahLst/>
              <a:cxnLst/>
              <a:rect l="l" t="t" r="r" b="b"/>
              <a:pathLst>
                <a:path w="70" h="70" extrusionOk="0">
                  <a:moveTo>
                    <a:pt x="34" y="0"/>
                  </a:moveTo>
                  <a:cubicBezTo>
                    <a:pt x="17" y="0"/>
                    <a:pt x="0" y="17"/>
                    <a:pt x="0" y="37"/>
                  </a:cubicBezTo>
                  <a:cubicBezTo>
                    <a:pt x="0" y="56"/>
                    <a:pt x="17" y="70"/>
                    <a:pt x="34" y="70"/>
                  </a:cubicBezTo>
                  <a:cubicBezTo>
                    <a:pt x="53" y="70"/>
                    <a:pt x="70" y="56"/>
                    <a:pt x="70" y="37"/>
                  </a:cubicBezTo>
                  <a:cubicBezTo>
                    <a:pt x="70" y="17"/>
                    <a:pt x="53" y="0"/>
                    <a:pt x="34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6" name="Google Shape;6049;p51">
              <a:extLst>
                <a:ext uri="{FF2B5EF4-FFF2-40B4-BE49-F238E27FC236}">
                  <a16:creationId xmlns:a16="http://schemas.microsoft.com/office/drawing/2014/main" id="{7FE29CE2-49C2-23A9-A29E-F8316ECD1771}"/>
                </a:ext>
              </a:extLst>
            </p:cNvPr>
            <p:cNvSpPr/>
            <p:nvPr/>
          </p:nvSpPr>
          <p:spPr>
            <a:xfrm>
              <a:off x="-26267" y="3465845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1"/>
                  </a:moveTo>
                  <a:cubicBezTo>
                    <a:pt x="9" y="1"/>
                    <a:pt x="1" y="6"/>
                    <a:pt x="1" y="15"/>
                  </a:cubicBezTo>
                  <a:cubicBezTo>
                    <a:pt x="1" y="23"/>
                    <a:pt x="9" y="28"/>
                    <a:pt x="15" y="28"/>
                  </a:cubicBezTo>
                  <a:cubicBezTo>
                    <a:pt x="23" y="28"/>
                    <a:pt x="28" y="23"/>
                    <a:pt x="28" y="15"/>
                  </a:cubicBezTo>
                  <a:cubicBezTo>
                    <a:pt x="28" y="6"/>
                    <a:pt x="23" y="1"/>
                    <a:pt x="15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7" name="Google Shape;6050;p51">
              <a:extLst>
                <a:ext uri="{FF2B5EF4-FFF2-40B4-BE49-F238E27FC236}">
                  <a16:creationId xmlns:a16="http://schemas.microsoft.com/office/drawing/2014/main" id="{26C3D8A7-5365-4B83-8C1A-6D85FEE05FCC}"/>
                </a:ext>
              </a:extLst>
            </p:cNvPr>
            <p:cNvSpPr/>
            <p:nvPr/>
          </p:nvSpPr>
          <p:spPr>
            <a:xfrm>
              <a:off x="-5935" y="3445834"/>
              <a:ext cx="41626" cy="41627"/>
            </a:xfrm>
            <a:custGeom>
              <a:avLst/>
              <a:gdLst/>
              <a:ahLst/>
              <a:cxnLst/>
              <a:rect l="l" t="t" r="r" b="b"/>
              <a:pathLst>
                <a:path w="389" h="389" extrusionOk="0">
                  <a:moveTo>
                    <a:pt x="371" y="1"/>
                  </a:moveTo>
                  <a:lnTo>
                    <a:pt x="0" y="372"/>
                  </a:lnTo>
                  <a:lnTo>
                    <a:pt x="17" y="388"/>
                  </a:lnTo>
                  <a:lnTo>
                    <a:pt x="388" y="17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8" name="Google Shape;6051;p51">
              <a:extLst>
                <a:ext uri="{FF2B5EF4-FFF2-40B4-BE49-F238E27FC236}">
                  <a16:creationId xmlns:a16="http://schemas.microsoft.com/office/drawing/2014/main" id="{7B18401E-8753-CE02-2CDE-2B5BDB0D90A0}"/>
                </a:ext>
              </a:extLst>
            </p:cNvPr>
            <p:cNvSpPr/>
            <p:nvPr/>
          </p:nvSpPr>
          <p:spPr>
            <a:xfrm>
              <a:off x="32589" y="3443159"/>
              <a:ext cx="6313" cy="6100"/>
            </a:xfrm>
            <a:custGeom>
              <a:avLst/>
              <a:gdLst/>
              <a:ahLst/>
              <a:cxnLst/>
              <a:rect l="l" t="t" r="r" b="b"/>
              <a:pathLst>
                <a:path w="59" h="57" extrusionOk="0">
                  <a:moveTo>
                    <a:pt x="29" y="1"/>
                  </a:moveTo>
                  <a:cubicBezTo>
                    <a:pt x="23" y="1"/>
                    <a:pt x="16" y="3"/>
                    <a:pt x="11" y="9"/>
                  </a:cubicBezTo>
                  <a:cubicBezTo>
                    <a:pt x="0" y="20"/>
                    <a:pt x="0" y="37"/>
                    <a:pt x="11" y="48"/>
                  </a:cubicBezTo>
                  <a:cubicBezTo>
                    <a:pt x="16" y="54"/>
                    <a:pt x="23" y="56"/>
                    <a:pt x="29" y="56"/>
                  </a:cubicBezTo>
                  <a:cubicBezTo>
                    <a:pt x="36" y="56"/>
                    <a:pt x="43" y="54"/>
                    <a:pt x="48" y="48"/>
                  </a:cubicBezTo>
                  <a:cubicBezTo>
                    <a:pt x="59" y="37"/>
                    <a:pt x="59" y="20"/>
                    <a:pt x="48" y="9"/>
                  </a:cubicBezTo>
                  <a:cubicBezTo>
                    <a:pt x="43" y="3"/>
                    <a:pt x="36" y="1"/>
                    <a:pt x="2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9" name="Google Shape;6052;p51">
              <a:extLst>
                <a:ext uri="{FF2B5EF4-FFF2-40B4-BE49-F238E27FC236}">
                  <a16:creationId xmlns:a16="http://schemas.microsoft.com/office/drawing/2014/main" id="{D13F098E-0E75-FF8E-03C5-942AA6631AC5}"/>
                </a:ext>
              </a:extLst>
            </p:cNvPr>
            <p:cNvSpPr/>
            <p:nvPr/>
          </p:nvSpPr>
          <p:spPr>
            <a:xfrm>
              <a:off x="34622" y="3445299"/>
              <a:ext cx="2568" cy="2247"/>
            </a:xfrm>
            <a:custGeom>
              <a:avLst/>
              <a:gdLst/>
              <a:ahLst/>
              <a:cxnLst/>
              <a:rect l="l" t="t" r="r" b="b"/>
              <a:pathLst>
                <a:path w="24" h="21" extrusionOk="0">
                  <a:moveTo>
                    <a:pt x="12" y="1"/>
                  </a:moveTo>
                  <a:cubicBezTo>
                    <a:pt x="10" y="1"/>
                    <a:pt x="8" y="1"/>
                    <a:pt x="6" y="3"/>
                  </a:cubicBezTo>
                  <a:cubicBezTo>
                    <a:pt x="1" y="6"/>
                    <a:pt x="1" y="14"/>
                    <a:pt x="6" y="17"/>
                  </a:cubicBezTo>
                  <a:cubicBezTo>
                    <a:pt x="8" y="20"/>
                    <a:pt x="10" y="21"/>
                    <a:pt x="12" y="21"/>
                  </a:cubicBezTo>
                  <a:cubicBezTo>
                    <a:pt x="15" y="21"/>
                    <a:pt x="17" y="20"/>
                    <a:pt x="20" y="17"/>
                  </a:cubicBezTo>
                  <a:cubicBezTo>
                    <a:pt x="23" y="14"/>
                    <a:pt x="23" y="8"/>
                    <a:pt x="20" y="3"/>
                  </a:cubicBezTo>
                  <a:cubicBezTo>
                    <a:pt x="17" y="1"/>
                    <a:pt x="15" y="1"/>
                    <a:pt x="12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0" name="Google Shape;6053;p51">
              <a:extLst>
                <a:ext uri="{FF2B5EF4-FFF2-40B4-BE49-F238E27FC236}">
                  <a16:creationId xmlns:a16="http://schemas.microsoft.com/office/drawing/2014/main" id="{2A43A5D8-A1B4-9C57-E6A7-FCFF30DD1596}"/>
                </a:ext>
              </a:extLst>
            </p:cNvPr>
            <p:cNvSpPr/>
            <p:nvPr/>
          </p:nvSpPr>
          <p:spPr>
            <a:xfrm>
              <a:off x="-9787" y="3485535"/>
              <a:ext cx="5992" cy="6100"/>
            </a:xfrm>
            <a:custGeom>
              <a:avLst/>
              <a:gdLst/>
              <a:ahLst/>
              <a:cxnLst/>
              <a:rect l="l" t="t" r="r" b="b"/>
              <a:pathLst>
                <a:path w="56" h="57" extrusionOk="0">
                  <a:moveTo>
                    <a:pt x="28" y="1"/>
                  </a:moveTo>
                  <a:cubicBezTo>
                    <a:pt x="14" y="1"/>
                    <a:pt x="0" y="12"/>
                    <a:pt x="0" y="29"/>
                  </a:cubicBezTo>
                  <a:cubicBezTo>
                    <a:pt x="0" y="45"/>
                    <a:pt x="14" y="56"/>
                    <a:pt x="28" y="56"/>
                  </a:cubicBezTo>
                  <a:cubicBezTo>
                    <a:pt x="45" y="56"/>
                    <a:pt x="56" y="45"/>
                    <a:pt x="56" y="29"/>
                  </a:cubicBezTo>
                  <a:cubicBezTo>
                    <a:pt x="56" y="12"/>
                    <a:pt x="45" y="1"/>
                    <a:pt x="28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1" name="Google Shape;6054;p51">
              <a:extLst>
                <a:ext uri="{FF2B5EF4-FFF2-40B4-BE49-F238E27FC236}">
                  <a16:creationId xmlns:a16="http://schemas.microsoft.com/office/drawing/2014/main" id="{DC803417-239A-95EE-F707-F1758E9B34A7}"/>
                </a:ext>
              </a:extLst>
            </p:cNvPr>
            <p:cNvSpPr/>
            <p:nvPr/>
          </p:nvSpPr>
          <p:spPr>
            <a:xfrm>
              <a:off x="-7754" y="3487461"/>
              <a:ext cx="2247" cy="2354"/>
            </a:xfrm>
            <a:custGeom>
              <a:avLst/>
              <a:gdLst/>
              <a:ahLst/>
              <a:cxnLst/>
              <a:rect l="l" t="t" r="r" b="b"/>
              <a:pathLst>
                <a:path w="21" h="22" extrusionOk="0">
                  <a:moveTo>
                    <a:pt x="10" y="1"/>
                  </a:moveTo>
                  <a:cubicBezTo>
                    <a:pt x="8" y="1"/>
                    <a:pt x="5" y="2"/>
                    <a:pt x="3" y="5"/>
                  </a:cubicBezTo>
                  <a:cubicBezTo>
                    <a:pt x="1" y="8"/>
                    <a:pt x="1" y="13"/>
                    <a:pt x="3" y="19"/>
                  </a:cubicBezTo>
                  <a:cubicBezTo>
                    <a:pt x="5" y="20"/>
                    <a:pt x="8" y="21"/>
                    <a:pt x="10" y="21"/>
                  </a:cubicBezTo>
                  <a:cubicBezTo>
                    <a:pt x="13" y="21"/>
                    <a:pt x="16" y="20"/>
                    <a:pt x="17" y="19"/>
                  </a:cubicBezTo>
                  <a:cubicBezTo>
                    <a:pt x="20" y="13"/>
                    <a:pt x="20" y="8"/>
                    <a:pt x="17" y="5"/>
                  </a:cubicBezTo>
                  <a:cubicBezTo>
                    <a:pt x="16" y="2"/>
                    <a:pt x="13" y="1"/>
                    <a:pt x="1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2" name="Google Shape;6055;p51">
              <a:extLst>
                <a:ext uri="{FF2B5EF4-FFF2-40B4-BE49-F238E27FC236}">
                  <a16:creationId xmlns:a16="http://schemas.microsoft.com/office/drawing/2014/main" id="{6AB78D1C-00DA-0F0E-140F-7AEDADCBB55D}"/>
                </a:ext>
              </a:extLst>
            </p:cNvPr>
            <p:cNvSpPr/>
            <p:nvPr/>
          </p:nvSpPr>
          <p:spPr>
            <a:xfrm>
              <a:off x="-6577" y="3446797"/>
              <a:ext cx="41626" cy="41520"/>
            </a:xfrm>
            <a:custGeom>
              <a:avLst/>
              <a:gdLst/>
              <a:ahLst/>
              <a:cxnLst/>
              <a:rect l="l" t="t" r="r" b="b"/>
              <a:pathLst>
                <a:path w="389" h="388" extrusionOk="0">
                  <a:moveTo>
                    <a:pt x="17" y="0"/>
                  </a:moveTo>
                  <a:lnTo>
                    <a:pt x="1" y="17"/>
                  </a:lnTo>
                  <a:lnTo>
                    <a:pt x="372" y="388"/>
                  </a:lnTo>
                  <a:lnTo>
                    <a:pt x="389" y="37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3" name="Google Shape;6056;p51">
              <a:extLst>
                <a:ext uri="{FF2B5EF4-FFF2-40B4-BE49-F238E27FC236}">
                  <a16:creationId xmlns:a16="http://schemas.microsoft.com/office/drawing/2014/main" id="{2A8115E6-3760-3137-41A7-45D2AC76994C}"/>
                </a:ext>
              </a:extLst>
            </p:cNvPr>
            <p:cNvSpPr/>
            <p:nvPr/>
          </p:nvSpPr>
          <p:spPr>
            <a:xfrm>
              <a:off x="32803" y="3485856"/>
              <a:ext cx="6420" cy="5886"/>
            </a:xfrm>
            <a:custGeom>
              <a:avLst/>
              <a:gdLst/>
              <a:ahLst/>
              <a:cxnLst/>
              <a:rect l="l" t="t" r="r" b="b"/>
              <a:pathLst>
                <a:path w="60" h="55" extrusionOk="0">
                  <a:moveTo>
                    <a:pt x="32" y="0"/>
                  </a:moveTo>
                  <a:cubicBezTo>
                    <a:pt x="25" y="0"/>
                    <a:pt x="18" y="3"/>
                    <a:pt x="12" y="9"/>
                  </a:cubicBezTo>
                  <a:cubicBezTo>
                    <a:pt x="1" y="20"/>
                    <a:pt x="1" y="37"/>
                    <a:pt x="12" y="48"/>
                  </a:cubicBezTo>
                  <a:cubicBezTo>
                    <a:pt x="15" y="52"/>
                    <a:pt x="21" y="54"/>
                    <a:pt x="29" y="54"/>
                  </a:cubicBezTo>
                  <a:cubicBezTo>
                    <a:pt x="36" y="54"/>
                    <a:pt x="44" y="52"/>
                    <a:pt x="51" y="48"/>
                  </a:cubicBezTo>
                  <a:cubicBezTo>
                    <a:pt x="60" y="37"/>
                    <a:pt x="60" y="20"/>
                    <a:pt x="51" y="9"/>
                  </a:cubicBezTo>
                  <a:cubicBezTo>
                    <a:pt x="46" y="3"/>
                    <a:pt x="39" y="0"/>
                    <a:pt x="3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4" name="Google Shape;6057;p51">
              <a:extLst>
                <a:ext uri="{FF2B5EF4-FFF2-40B4-BE49-F238E27FC236}">
                  <a16:creationId xmlns:a16="http://schemas.microsoft.com/office/drawing/2014/main" id="{D3A6DDBD-59A0-7C2C-66D3-B42DDF3DEFF2}"/>
                </a:ext>
              </a:extLst>
            </p:cNvPr>
            <p:cNvSpPr/>
            <p:nvPr/>
          </p:nvSpPr>
          <p:spPr>
            <a:xfrm>
              <a:off x="34622" y="3487461"/>
              <a:ext cx="2568" cy="2568"/>
            </a:xfrm>
            <a:custGeom>
              <a:avLst/>
              <a:gdLst/>
              <a:ahLst/>
              <a:cxnLst/>
              <a:rect l="l" t="t" r="r" b="b"/>
              <a:pathLst>
                <a:path w="24" h="24" extrusionOk="0">
                  <a:moveTo>
                    <a:pt x="12" y="1"/>
                  </a:moveTo>
                  <a:cubicBezTo>
                    <a:pt x="10" y="1"/>
                    <a:pt x="8" y="2"/>
                    <a:pt x="6" y="5"/>
                  </a:cubicBezTo>
                  <a:cubicBezTo>
                    <a:pt x="1" y="8"/>
                    <a:pt x="1" y="13"/>
                    <a:pt x="6" y="19"/>
                  </a:cubicBezTo>
                  <a:cubicBezTo>
                    <a:pt x="8" y="22"/>
                    <a:pt x="10" y="23"/>
                    <a:pt x="12" y="23"/>
                  </a:cubicBezTo>
                  <a:cubicBezTo>
                    <a:pt x="15" y="23"/>
                    <a:pt x="17" y="22"/>
                    <a:pt x="20" y="19"/>
                  </a:cubicBezTo>
                  <a:cubicBezTo>
                    <a:pt x="23" y="13"/>
                    <a:pt x="23" y="8"/>
                    <a:pt x="20" y="5"/>
                  </a:cubicBezTo>
                  <a:cubicBezTo>
                    <a:pt x="17" y="2"/>
                    <a:pt x="15" y="1"/>
                    <a:pt x="12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5" name="Google Shape;6058;p51">
              <a:extLst>
                <a:ext uri="{FF2B5EF4-FFF2-40B4-BE49-F238E27FC236}">
                  <a16:creationId xmlns:a16="http://schemas.microsoft.com/office/drawing/2014/main" id="{0E494F7E-AD4B-D832-59DE-1D661CD0948C}"/>
                </a:ext>
              </a:extLst>
            </p:cNvPr>
            <p:cNvSpPr/>
            <p:nvPr/>
          </p:nvSpPr>
          <p:spPr>
            <a:xfrm>
              <a:off x="-9787" y="3443480"/>
              <a:ext cx="5992" cy="6100"/>
            </a:xfrm>
            <a:custGeom>
              <a:avLst/>
              <a:gdLst/>
              <a:ahLst/>
              <a:cxnLst/>
              <a:rect l="l" t="t" r="r" b="b"/>
              <a:pathLst>
                <a:path w="56" h="57" extrusionOk="0">
                  <a:moveTo>
                    <a:pt x="28" y="0"/>
                  </a:moveTo>
                  <a:cubicBezTo>
                    <a:pt x="14" y="0"/>
                    <a:pt x="0" y="11"/>
                    <a:pt x="0" y="28"/>
                  </a:cubicBezTo>
                  <a:cubicBezTo>
                    <a:pt x="0" y="42"/>
                    <a:pt x="14" y="56"/>
                    <a:pt x="28" y="56"/>
                  </a:cubicBezTo>
                  <a:cubicBezTo>
                    <a:pt x="45" y="56"/>
                    <a:pt x="56" y="42"/>
                    <a:pt x="56" y="28"/>
                  </a:cubicBezTo>
                  <a:cubicBezTo>
                    <a:pt x="56" y="11"/>
                    <a:pt x="45" y="0"/>
                    <a:pt x="28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6" name="Google Shape;6059;p51">
              <a:extLst>
                <a:ext uri="{FF2B5EF4-FFF2-40B4-BE49-F238E27FC236}">
                  <a16:creationId xmlns:a16="http://schemas.microsoft.com/office/drawing/2014/main" id="{5CBF3113-A6AE-AFA9-8F8A-D6A325553D45}"/>
                </a:ext>
              </a:extLst>
            </p:cNvPr>
            <p:cNvSpPr/>
            <p:nvPr/>
          </p:nvSpPr>
          <p:spPr>
            <a:xfrm>
              <a:off x="-7754" y="3445299"/>
              <a:ext cx="2247" cy="2247"/>
            </a:xfrm>
            <a:custGeom>
              <a:avLst/>
              <a:gdLst/>
              <a:ahLst/>
              <a:cxnLst/>
              <a:rect l="l" t="t" r="r" b="b"/>
              <a:pathLst>
                <a:path w="21" h="21" extrusionOk="0">
                  <a:moveTo>
                    <a:pt x="10" y="1"/>
                  </a:moveTo>
                  <a:cubicBezTo>
                    <a:pt x="8" y="1"/>
                    <a:pt x="5" y="1"/>
                    <a:pt x="3" y="3"/>
                  </a:cubicBezTo>
                  <a:cubicBezTo>
                    <a:pt x="1" y="6"/>
                    <a:pt x="1" y="14"/>
                    <a:pt x="3" y="17"/>
                  </a:cubicBezTo>
                  <a:cubicBezTo>
                    <a:pt x="5" y="20"/>
                    <a:pt x="8" y="21"/>
                    <a:pt x="10" y="21"/>
                  </a:cubicBezTo>
                  <a:cubicBezTo>
                    <a:pt x="13" y="21"/>
                    <a:pt x="16" y="20"/>
                    <a:pt x="17" y="17"/>
                  </a:cubicBezTo>
                  <a:cubicBezTo>
                    <a:pt x="20" y="14"/>
                    <a:pt x="20" y="8"/>
                    <a:pt x="17" y="3"/>
                  </a:cubicBezTo>
                  <a:cubicBezTo>
                    <a:pt x="16" y="1"/>
                    <a:pt x="13" y="1"/>
                    <a:pt x="1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7" name="Google Shape;6060;p51">
              <a:extLst>
                <a:ext uri="{FF2B5EF4-FFF2-40B4-BE49-F238E27FC236}">
                  <a16:creationId xmlns:a16="http://schemas.microsoft.com/office/drawing/2014/main" id="{FEFE7207-7A5D-1083-89A0-BCFE5ACDC9E4}"/>
                </a:ext>
              </a:extLst>
            </p:cNvPr>
            <p:cNvSpPr/>
            <p:nvPr/>
          </p:nvSpPr>
          <p:spPr>
            <a:xfrm>
              <a:off x="8726" y="3461030"/>
              <a:ext cx="11985" cy="12092"/>
            </a:xfrm>
            <a:custGeom>
              <a:avLst/>
              <a:gdLst/>
              <a:ahLst/>
              <a:cxnLst/>
              <a:rect l="l" t="t" r="r" b="b"/>
              <a:pathLst>
                <a:path w="112" h="113" extrusionOk="0">
                  <a:moveTo>
                    <a:pt x="56" y="1"/>
                  </a:moveTo>
                  <a:cubicBezTo>
                    <a:pt x="25" y="1"/>
                    <a:pt x="0" y="23"/>
                    <a:pt x="0" y="57"/>
                  </a:cubicBezTo>
                  <a:cubicBezTo>
                    <a:pt x="0" y="87"/>
                    <a:pt x="25" y="113"/>
                    <a:pt x="56" y="113"/>
                  </a:cubicBezTo>
                  <a:cubicBezTo>
                    <a:pt x="86" y="113"/>
                    <a:pt x="112" y="87"/>
                    <a:pt x="112" y="57"/>
                  </a:cubicBezTo>
                  <a:cubicBezTo>
                    <a:pt x="112" y="23"/>
                    <a:pt x="86" y="1"/>
                    <a:pt x="56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8" name="Google Shape;6061;p51">
              <a:extLst>
                <a:ext uri="{FF2B5EF4-FFF2-40B4-BE49-F238E27FC236}">
                  <a16:creationId xmlns:a16="http://schemas.microsoft.com/office/drawing/2014/main" id="{97AF2983-5227-F73C-82FD-BE42004EB3EA}"/>
                </a:ext>
              </a:extLst>
            </p:cNvPr>
            <p:cNvSpPr/>
            <p:nvPr/>
          </p:nvSpPr>
          <p:spPr>
            <a:xfrm>
              <a:off x="4766" y="3097942"/>
              <a:ext cx="170249" cy="146818"/>
            </a:xfrm>
            <a:custGeom>
              <a:avLst/>
              <a:gdLst/>
              <a:ahLst/>
              <a:cxnLst/>
              <a:rect l="l" t="t" r="r" b="b"/>
              <a:pathLst>
                <a:path w="1591" h="1372" extrusionOk="0">
                  <a:moveTo>
                    <a:pt x="797" y="0"/>
                  </a:moveTo>
                  <a:cubicBezTo>
                    <a:pt x="688" y="0"/>
                    <a:pt x="578" y="57"/>
                    <a:pt x="522" y="172"/>
                  </a:cubicBezTo>
                  <a:lnTo>
                    <a:pt x="469" y="275"/>
                  </a:lnTo>
                  <a:lnTo>
                    <a:pt x="355" y="292"/>
                  </a:lnTo>
                  <a:cubicBezTo>
                    <a:pt x="104" y="328"/>
                    <a:pt x="1" y="638"/>
                    <a:pt x="182" y="816"/>
                  </a:cubicBezTo>
                  <a:lnTo>
                    <a:pt x="266" y="897"/>
                  </a:lnTo>
                  <a:lnTo>
                    <a:pt x="246" y="1011"/>
                  </a:lnTo>
                  <a:cubicBezTo>
                    <a:pt x="213" y="1210"/>
                    <a:pt x="370" y="1372"/>
                    <a:pt x="549" y="1372"/>
                  </a:cubicBezTo>
                  <a:cubicBezTo>
                    <a:pt x="596" y="1372"/>
                    <a:pt x="645" y="1360"/>
                    <a:pt x="693" y="1335"/>
                  </a:cubicBezTo>
                  <a:lnTo>
                    <a:pt x="796" y="1279"/>
                  </a:lnTo>
                  <a:lnTo>
                    <a:pt x="902" y="1335"/>
                  </a:lnTo>
                  <a:cubicBezTo>
                    <a:pt x="949" y="1360"/>
                    <a:pt x="998" y="1372"/>
                    <a:pt x="1046" y="1372"/>
                  </a:cubicBezTo>
                  <a:cubicBezTo>
                    <a:pt x="1224" y="1372"/>
                    <a:pt x="1381" y="1210"/>
                    <a:pt x="1348" y="1011"/>
                  </a:cubicBezTo>
                  <a:lnTo>
                    <a:pt x="1326" y="897"/>
                  </a:lnTo>
                  <a:lnTo>
                    <a:pt x="1410" y="816"/>
                  </a:lnTo>
                  <a:cubicBezTo>
                    <a:pt x="1591" y="638"/>
                    <a:pt x="1490" y="328"/>
                    <a:pt x="1239" y="292"/>
                  </a:cubicBezTo>
                  <a:lnTo>
                    <a:pt x="1125" y="275"/>
                  </a:lnTo>
                  <a:lnTo>
                    <a:pt x="1072" y="172"/>
                  </a:lnTo>
                  <a:cubicBezTo>
                    <a:pt x="1016" y="57"/>
                    <a:pt x="907" y="0"/>
                    <a:pt x="7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9" name="Google Shape;6062;p51">
              <a:extLst>
                <a:ext uri="{FF2B5EF4-FFF2-40B4-BE49-F238E27FC236}">
                  <a16:creationId xmlns:a16="http://schemas.microsoft.com/office/drawing/2014/main" id="{590B6077-349D-7FF0-3E72-9BE794573430}"/>
                </a:ext>
              </a:extLst>
            </p:cNvPr>
            <p:cNvSpPr/>
            <p:nvPr/>
          </p:nvSpPr>
          <p:spPr>
            <a:xfrm>
              <a:off x="17286" y="3108643"/>
              <a:ext cx="145209" cy="125416"/>
            </a:xfrm>
            <a:custGeom>
              <a:avLst/>
              <a:gdLst/>
              <a:ahLst/>
              <a:cxnLst/>
              <a:rect l="l" t="t" r="r" b="b"/>
              <a:pathLst>
                <a:path w="1357" h="1172" extrusionOk="0">
                  <a:moveTo>
                    <a:pt x="681" y="1"/>
                  </a:moveTo>
                  <a:cubicBezTo>
                    <a:pt x="587" y="1"/>
                    <a:pt x="493" y="49"/>
                    <a:pt x="442" y="147"/>
                  </a:cubicBezTo>
                  <a:lnTo>
                    <a:pt x="400" y="239"/>
                  </a:lnTo>
                  <a:lnTo>
                    <a:pt x="302" y="250"/>
                  </a:lnTo>
                  <a:cubicBezTo>
                    <a:pt x="87" y="284"/>
                    <a:pt x="1" y="549"/>
                    <a:pt x="157" y="699"/>
                  </a:cubicBezTo>
                  <a:lnTo>
                    <a:pt x="227" y="769"/>
                  </a:lnTo>
                  <a:lnTo>
                    <a:pt x="210" y="867"/>
                  </a:lnTo>
                  <a:cubicBezTo>
                    <a:pt x="181" y="1034"/>
                    <a:pt x="315" y="1171"/>
                    <a:pt x="467" y="1171"/>
                  </a:cubicBezTo>
                  <a:cubicBezTo>
                    <a:pt x="508" y="1171"/>
                    <a:pt x="549" y="1161"/>
                    <a:pt x="590" y="1140"/>
                  </a:cubicBezTo>
                  <a:lnTo>
                    <a:pt x="679" y="1093"/>
                  </a:lnTo>
                  <a:lnTo>
                    <a:pt x="771" y="1140"/>
                  </a:lnTo>
                  <a:cubicBezTo>
                    <a:pt x="812" y="1162"/>
                    <a:pt x="854" y="1172"/>
                    <a:pt x="894" y="1172"/>
                  </a:cubicBezTo>
                  <a:cubicBezTo>
                    <a:pt x="1046" y="1172"/>
                    <a:pt x="1179" y="1034"/>
                    <a:pt x="1150" y="867"/>
                  </a:cubicBezTo>
                  <a:lnTo>
                    <a:pt x="1134" y="769"/>
                  </a:lnTo>
                  <a:lnTo>
                    <a:pt x="1203" y="699"/>
                  </a:lnTo>
                  <a:cubicBezTo>
                    <a:pt x="1357" y="543"/>
                    <a:pt x="1270" y="284"/>
                    <a:pt x="1055" y="250"/>
                  </a:cubicBezTo>
                  <a:lnTo>
                    <a:pt x="958" y="239"/>
                  </a:lnTo>
                  <a:lnTo>
                    <a:pt x="913" y="147"/>
                  </a:lnTo>
                  <a:cubicBezTo>
                    <a:pt x="866" y="49"/>
                    <a:pt x="774" y="1"/>
                    <a:pt x="6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0" name="Google Shape;6063;p51">
              <a:extLst>
                <a:ext uri="{FF2B5EF4-FFF2-40B4-BE49-F238E27FC236}">
                  <a16:creationId xmlns:a16="http://schemas.microsoft.com/office/drawing/2014/main" id="{15CB5F62-558A-62D0-7758-6B5CC5CCE495}"/>
                </a:ext>
              </a:extLst>
            </p:cNvPr>
            <p:cNvSpPr/>
            <p:nvPr/>
          </p:nvSpPr>
          <p:spPr>
            <a:xfrm>
              <a:off x="17286" y="3118702"/>
              <a:ext cx="133545" cy="120386"/>
            </a:xfrm>
            <a:custGeom>
              <a:avLst/>
              <a:gdLst/>
              <a:ahLst/>
              <a:cxnLst/>
              <a:rect l="l" t="t" r="r" b="b"/>
              <a:pathLst>
                <a:path w="1248" h="1125" extrusionOk="0">
                  <a:moveTo>
                    <a:pt x="969" y="0"/>
                  </a:moveTo>
                  <a:cubicBezTo>
                    <a:pt x="941" y="140"/>
                    <a:pt x="899" y="276"/>
                    <a:pt x="843" y="405"/>
                  </a:cubicBezTo>
                  <a:cubicBezTo>
                    <a:pt x="827" y="441"/>
                    <a:pt x="807" y="480"/>
                    <a:pt x="771" y="488"/>
                  </a:cubicBezTo>
                  <a:cubicBezTo>
                    <a:pt x="764" y="491"/>
                    <a:pt x="757" y="492"/>
                    <a:pt x="749" y="492"/>
                  </a:cubicBezTo>
                  <a:cubicBezTo>
                    <a:pt x="727" y="492"/>
                    <a:pt x="704" y="481"/>
                    <a:pt x="687" y="469"/>
                  </a:cubicBezTo>
                  <a:cubicBezTo>
                    <a:pt x="662" y="449"/>
                    <a:pt x="648" y="421"/>
                    <a:pt x="631" y="399"/>
                  </a:cubicBezTo>
                  <a:cubicBezTo>
                    <a:pt x="550" y="273"/>
                    <a:pt x="467" y="142"/>
                    <a:pt x="386" y="14"/>
                  </a:cubicBezTo>
                  <a:lnTo>
                    <a:pt x="355" y="81"/>
                  </a:lnTo>
                  <a:lnTo>
                    <a:pt x="291" y="92"/>
                  </a:lnTo>
                  <a:cubicBezTo>
                    <a:pt x="425" y="176"/>
                    <a:pt x="539" y="282"/>
                    <a:pt x="606" y="421"/>
                  </a:cubicBezTo>
                  <a:cubicBezTo>
                    <a:pt x="636" y="484"/>
                    <a:pt x="653" y="566"/>
                    <a:pt x="611" y="620"/>
                  </a:cubicBezTo>
                  <a:lnTo>
                    <a:pt x="611" y="620"/>
                  </a:lnTo>
                  <a:cubicBezTo>
                    <a:pt x="610" y="619"/>
                    <a:pt x="610" y="619"/>
                    <a:pt x="609" y="619"/>
                  </a:cubicBezTo>
                  <a:cubicBezTo>
                    <a:pt x="608" y="619"/>
                    <a:pt x="607" y="619"/>
                    <a:pt x="606" y="619"/>
                  </a:cubicBezTo>
                  <a:cubicBezTo>
                    <a:pt x="572" y="629"/>
                    <a:pt x="537" y="642"/>
                    <a:pt x="501" y="658"/>
                  </a:cubicBezTo>
                  <a:lnTo>
                    <a:pt x="501" y="658"/>
                  </a:lnTo>
                  <a:cubicBezTo>
                    <a:pt x="503" y="635"/>
                    <a:pt x="520" y="596"/>
                    <a:pt x="503" y="596"/>
                  </a:cubicBezTo>
                  <a:cubicBezTo>
                    <a:pt x="501" y="596"/>
                    <a:pt x="500" y="596"/>
                    <a:pt x="497" y="597"/>
                  </a:cubicBezTo>
                  <a:cubicBezTo>
                    <a:pt x="401" y="629"/>
                    <a:pt x="342" y="652"/>
                    <a:pt x="282" y="652"/>
                  </a:cubicBezTo>
                  <a:cubicBezTo>
                    <a:pt x="211" y="652"/>
                    <a:pt x="139" y="619"/>
                    <a:pt x="1" y="530"/>
                  </a:cubicBezTo>
                  <a:lnTo>
                    <a:pt x="1" y="530"/>
                  </a:lnTo>
                  <a:cubicBezTo>
                    <a:pt x="15" y="561"/>
                    <a:pt x="34" y="594"/>
                    <a:pt x="65" y="622"/>
                  </a:cubicBezTo>
                  <a:lnTo>
                    <a:pt x="149" y="703"/>
                  </a:lnTo>
                  <a:lnTo>
                    <a:pt x="129" y="817"/>
                  </a:lnTo>
                  <a:cubicBezTo>
                    <a:pt x="124" y="829"/>
                    <a:pt x="124" y="834"/>
                    <a:pt x="124" y="843"/>
                  </a:cubicBezTo>
                  <a:cubicBezTo>
                    <a:pt x="239" y="797"/>
                    <a:pt x="374" y="713"/>
                    <a:pt x="501" y="658"/>
                  </a:cubicBezTo>
                  <a:lnTo>
                    <a:pt x="501" y="658"/>
                  </a:lnTo>
                  <a:cubicBezTo>
                    <a:pt x="500" y="667"/>
                    <a:pt x="501" y="673"/>
                    <a:pt x="508" y="673"/>
                  </a:cubicBezTo>
                  <a:cubicBezTo>
                    <a:pt x="509" y="673"/>
                    <a:pt x="510" y="673"/>
                    <a:pt x="511" y="672"/>
                  </a:cubicBezTo>
                  <a:cubicBezTo>
                    <a:pt x="550" y="667"/>
                    <a:pt x="584" y="650"/>
                    <a:pt x="609" y="622"/>
                  </a:cubicBezTo>
                  <a:cubicBezTo>
                    <a:pt x="610" y="621"/>
                    <a:pt x="610" y="620"/>
                    <a:pt x="611" y="620"/>
                  </a:cubicBezTo>
                  <a:lnTo>
                    <a:pt x="611" y="620"/>
                  </a:lnTo>
                  <a:cubicBezTo>
                    <a:pt x="621" y="627"/>
                    <a:pt x="614" y="685"/>
                    <a:pt x="626" y="697"/>
                  </a:cubicBezTo>
                  <a:cubicBezTo>
                    <a:pt x="637" y="706"/>
                    <a:pt x="640" y="720"/>
                    <a:pt x="645" y="734"/>
                  </a:cubicBezTo>
                  <a:cubicBezTo>
                    <a:pt x="654" y="792"/>
                    <a:pt x="651" y="857"/>
                    <a:pt x="640" y="918"/>
                  </a:cubicBezTo>
                  <a:cubicBezTo>
                    <a:pt x="631" y="988"/>
                    <a:pt x="620" y="1057"/>
                    <a:pt x="606" y="1124"/>
                  </a:cubicBezTo>
                  <a:lnTo>
                    <a:pt x="679" y="1085"/>
                  </a:lnTo>
                  <a:lnTo>
                    <a:pt x="732" y="1113"/>
                  </a:lnTo>
                  <a:cubicBezTo>
                    <a:pt x="723" y="1055"/>
                    <a:pt x="718" y="999"/>
                    <a:pt x="715" y="943"/>
                  </a:cubicBezTo>
                  <a:cubicBezTo>
                    <a:pt x="710" y="848"/>
                    <a:pt x="715" y="748"/>
                    <a:pt x="765" y="667"/>
                  </a:cubicBezTo>
                  <a:cubicBezTo>
                    <a:pt x="771" y="661"/>
                    <a:pt x="774" y="656"/>
                    <a:pt x="779" y="653"/>
                  </a:cubicBezTo>
                  <a:cubicBezTo>
                    <a:pt x="788" y="650"/>
                    <a:pt x="799" y="647"/>
                    <a:pt x="804" y="647"/>
                  </a:cubicBezTo>
                  <a:cubicBezTo>
                    <a:pt x="944" y="647"/>
                    <a:pt x="1078" y="697"/>
                    <a:pt x="1209" y="734"/>
                  </a:cubicBezTo>
                  <a:lnTo>
                    <a:pt x="1203" y="703"/>
                  </a:lnTo>
                  <a:lnTo>
                    <a:pt x="1248" y="667"/>
                  </a:lnTo>
                  <a:cubicBezTo>
                    <a:pt x="1201" y="664"/>
                    <a:pt x="1150" y="661"/>
                    <a:pt x="1106" y="656"/>
                  </a:cubicBezTo>
                  <a:cubicBezTo>
                    <a:pt x="1055" y="650"/>
                    <a:pt x="1008" y="639"/>
                    <a:pt x="958" y="625"/>
                  </a:cubicBezTo>
                  <a:cubicBezTo>
                    <a:pt x="927" y="614"/>
                    <a:pt x="896" y="605"/>
                    <a:pt x="871" y="583"/>
                  </a:cubicBezTo>
                  <a:cubicBezTo>
                    <a:pt x="846" y="564"/>
                    <a:pt x="829" y="530"/>
                    <a:pt x="829" y="499"/>
                  </a:cubicBezTo>
                  <a:cubicBezTo>
                    <a:pt x="829" y="469"/>
                    <a:pt x="846" y="438"/>
                    <a:pt x="863" y="410"/>
                  </a:cubicBezTo>
                  <a:cubicBezTo>
                    <a:pt x="933" y="304"/>
                    <a:pt x="1002" y="201"/>
                    <a:pt x="1072" y="92"/>
                  </a:cubicBezTo>
                  <a:lnTo>
                    <a:pt x="1008" y="81"/>
                  </a:lnTo>
                  <a:lnTo>
                    <a:pt x="969" y="0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1" name="Google Shape;6064;p51">
              <a:extLst>
                <a:ext uri="{FF2B5EF4-FFF2-40B4-BE49-F238E27FC236}">
                  <a16:creationId xmlns:a16="http://schemas.microsoft.com/office/drawing/2014/main" id="{65562C75-AC69-5618-0063-7584E3BC955D}"/>
                </a:ext>
              </a:extLst>
            </p:cNvPr>
            <p:cNvSpPr/>
            <p:nvPr/>
          </p:nvSpPr>
          <p:spPr>
            <a:xfrm>
              <a:off x="62444" y="3143743"/>
              <a:ext cx="55323" cy="55324"/>
            </a:xfrm>
            <a:custGeom>
              <a:avLst/>
              <a:gdLst/>
              <a:ahLst/>
              <a:cxnLst/>
              <a:rect l="l" t="t" r="r" b="b"/>
              <a:pathLst>
                <a:path w="517" h="517" extrusionOk="0">
                  <a:moveTo>
                    <a:pt x="257" y="0"/>
                  </a:moveTo>
                  <a:cubicBezTo>
                    <a:pt x="115" y="0"/>
                    <a:pt x="0" y="115"/>
                    <a:pt x="0" y="260"/>
                  </a:cubicBezTo>
                  <a:cubicBezTo>
                    <a:pt x="0" y="402"/>
                    <a:pt x="115" y="516"/>
                    <a:pt x="257" y="516"/>
                  </a:cubicBezTo>
                  <a:cubicBezTo>
                    <a:pt x="402" y="516"/>
                    <a:pt x="516" y="402"/>
                    <a:pt x="516" y="260"/>
                  </a:cubicBezTo>
                  <a:cubicBezTo>
                    <a:pt x="516" y="115"/>
                    <a:pt x="402" y="0"/>
                    <a:pt x="2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2" name="Google Shape;6065;p51">
              <a:extLst>
                <a:ext uri="{FF2B5EF4-FFF2-40B4-BE49-F238E27FC236}">
                  <a16:creationId xmlns:a16="http://schemas.microsoft.com/office/drawing/2014/main" id="{C6A9898D-22BD-BB78-D1F7-2A067CDAEF64}"/>
                </a:ext>
              </a:extLst>
            </p:cNvPr>
            <p:cNvSpPr/>
            <p:nvPr/>
          </p:nvSpPr>
          <p:spPr>
            <a:xfrm>
              <a:off x="67474" y="3152732"/>
              <a:ext cx="44301" cy="37775"/>
            </a:xfrm>
            <a:custGeom>
              <a:avLst/>
              <a:gdLst/>
              <a:ahLst/>
              <a:cxnLst/>
              <a:rect l="l" t="t" r="r" b="b"/>
              <a:pathLst>
                <a:path w="414" h="353" extrusionOk="0">
                  <a:moveTo>
                    <a:pt x="209" y="0"/>
                  </a:moveTo>
                  <a:cubicBezTo>
                    <a:pt x="181" y="0"/>
                    <a:pt x="151" y="14"/>
                    <a:pt x="135" y="42"/>
                  </a:cubicBezTo>
                  <a:lnTo>
                    <a:pt x="121" y="70"/>
                  </a:lnTo>
                  <a:lnTo>
                    <a:pt x="93" y="73"/>
                  </a:lnTo>
                  <a:cubicBezTo>
                    <a:pt x="28" y="84"/>
                    <a:pt x="1" y="165"/>
                    <a:pt x="51" y="209"/>
                  </a:cubicBezTo>
                  <a:lnTo>
                    <a:pt x="70" y="232"/>
                  </a:lnTo>
                  <a:lnTo>
                    <a:pt x="65" y="260"/>
                  </a:lnTo>
                  <a:cubicBezTo>
                    <a:pt x="56" y="310"/>
                    <a:pt x="96" y="352"/>
                    <a:pt x="142" y="352"/>
                  </a:cubicBezTo>
                  <a:cubicBezTo>
                    <a:pt x="154" y="352"/>
                    <a:pt x="167" y="350"/>
                    <a:pt x="179" y="343"/>
                  </a:cubicBezTo>
                  <a:lnTo>
                    <a:pt x="207" y="329"/>
                  </a:lnTo>
                  <a:lnTo>
                    <a:pt x="235" y="343"/>
                  </a:lnTo>
                  <a:cubicBezTo>
                    <a:pt x="246" y="349"/>
                    <a:pt x="258" y="351"/>
                    <a:pt x="269" y="351"/>
                  </a:cubicBezTo>
                  <a:cubicBezTo>
                    <a:pt x="317" y="351"/>
                    <a:pt x="358" y="309"/>
                    <a:pt x="349" y="260"/>
                  </a:cubicBezTo>
                  <a:lnTo>
                    <a:pt x="344" y="232"/>
                  </a:lnTo>
                  <a:lnTo>
                    <a:pt x="363" y="209"/>
                  </a:lnTo>
                  <a:cubicBezTo>
                    <a:pt x="413" y="165"/>
                    <a:pt x="388" y="84"/>
                    <a:pt x="321" y="73"/>
                  </a:cubicBezTo>
                  <a:lnTo>
                    <a:pt x="294" y="70"/>
                  </a:lnTo>
                  <a:lnTo>
                    <a:pt x="280" y="42"/>
                  </a:lnTo>
                  <a:cubicBezTo>
                    <a:pt x="266" y="14"/>
                    <a:pt x="238" y="0"/>
                    <a:pt x="20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3" name="Google Shape;6066;p51">
              <a:extLst>
                <a:ext uri="{FF2B5EF4-FFF2-40B4-BE49-F238E27FC236}">
                  <a16:creationId xmlns:a16="http://schemas.microsoft.com/office/drawing/2014/main" id="{A51067B5-5045-65C9-302E-0EE40A124D74}"/>
                </a:ext>
              </a:extLst>
            </p:cNvPr>
            <p:cNvSpPr/>
            <p:nvPr/>
          </p:nvSpPr>
          <p:spPr>
            <a:xfrm>
              <a:off x="75820" y="3157119"/>
              <a:ext cx="28464" cy="28465"/>
            </a:xfrm>
            <a:custGeom>
              <a:avLst/>
              <a:gdLst/>
              <a:ahLst/>
              <a:cxnLst/>
              <a:rect l="l" t="t" r="r" b="b"/>
              <a:pathLst>
                <a:path w="266" h="266" extrusionOk="0">
                  <a:moveTo>
                    <a:pt x="132" y="1"/>
                  </a:moveTo>
                  <a:cubicBezTo>
                    <a:pt x="59" y="1"/>
                    <a:pt x="1" y="60"/>
                    <a:pt x="1" y="135"/>
                  </a:cubicBezTo>
                  <a:cubicBezTo>
                    <a:pt x="1" y="207"/>
                    <a:pt x="59" y="266"/>
                    <a:pt x="132" y="266"/>
                  </a:cubicBezTo>
                  <a:cubicBezTo>
                    <a:pt x="204" y="266"/>
                    <a:pt x="266" y="207"/>
                    <a:pt x="266" y="135"/>
                  </a:cubicBezTo>
                  <a:cubicBezTo>
                    <a:pt x="266" y="60"/>
                    <a:pt x="207" y="1"/>
                    <a:pt x="132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4" name="Google Shape;6067;p51">
              <a:extLst>
                <a:ext uri="{FF2B5EF4-FFF2-40B4-BE49-F238E27FC236}">
                  <a16:creationId xmlns:a16="http://schemas.microsoft.com/office/drawing/2014/main" id="{5F8F48A0-9397-0578-7BCF-487E30FDFFE5}"/>
                </a:ext>
              </a:extLst>
            </p:cNvPr>
            <p:cNvSpPr/>
            <p:nvPr/>
          </p:nvSpPr>
          <p:spPr>
            <a:xfrm>
              <a:off x="88341" y="3129082"/>
              <a:ext cx="3103" cy="85180"/>
            </a:xfrm>
            <a:custGeom>
              <a:avLst/>
              <a:gdLst/>
              <a:ahLst/>
              <a:cxnLst/>
              <a:rect l="l" t="t" r="r" b="b"/>
              <a:pathLst>
                <a:path w="29" h="796" extrusionOk="0">
                  <a:moveTo>
                    <a:pt x="1" y="1"/>
                  </a:moveTo>
                  <a:lnTo>
                    <a:pt x="1" y="796"/>
                  </a:lnTo>
                  <a:lnTo>
                    <a:pt x="29" y="796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5" name="Google Shape;6068;p51">
              <a:extLst>
                <a:ext uri="{FF2B5EF4-FFF2-40B4-BE49-F238E27FC236}">
                  <a16:creationId xmlns:a16="http://schemas.microsoft.com/office/drawing/2014/main" id="{4B4393B5-1327-213A-3222-D05EFF05A40C}"/>
                </a:ext>
              </a:extLst>
            </p:cNvPr>
            <p:cNvSpPr/>
            <p:nvPr/>
          </p:nvSpPr>
          <p:spPr>
            <a:xfrm>
              <a:off x="86307" y="3121913"/>
              <a:ext cx="8133" cy="8454"/>
            </a:xfrm>
            <a:custGeom>
              <a:avLst/>
              <a:gdLst/>
              <a:ahLst/>
              <a:cxnLst/>
              <a:rect l="l" t="t" r="r" b="b"/>
              <a:pathLst>
                <a:path w="76" h="79" extrusionOk="0">
                  <a:moveTo>
                    <a:pt x="43" y="0"/>
                  </a:moveTo>
                  <a:cubicBezTo>
                    <a:pt x="42" y="0"/>
                    <a:pt x="41" y="1"/>
                    <a:pt x="39" y="1"/>
                  </a:cubicBezTo>
                  <a:cubicBezTo>
                    <a:pt x="17" y="1"/>
                    <a:pt x="0" y="20"/>
                    <a:pt x="0" y="40"/>
                  </a:cubicBezTo>
                  <a:cubicBezTo>
                    <a:pt x="0" y="62"/>
                    <a:pt x="17" y="79"/>
                    <a:pt x="39" y="79"/>
                  </a:cubicBezTo>
                  <a:cubicBezTo>
                    <a:pt x="59" y="79"/>
                    <a:pt x="76" y="62"/>
                    <a:pt x="76" y="40"/>
                  </a:cubicBezTo>
                  <a:cubicBezTo>
                    <a:pt x="76" y="21"/>
                    <a:pt x="61" y="0"/>
                    <a:pt x="4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6" name="Google Shape;6069;p51">
              <a:extLst>
                <a:ext uri="{FF2B5EF4-FFF2-40B4-BE49-F238E27FC236}">
                  <a16:creationId xmlns:a16="http://schemas.microsoft.com/office/drawing/2014/main" id="{9A111747-B8F8-C545-91BB-B9CFE30667B9}"/>
                </a:ext>
              </a:extLst>
            </p:cNvPr>
            <p:cNvSpPr/>
            <p:nvPr/>
          </p:nvSpPr>
          <p:spPr>
            <a:xfrm>
              <a:off x="88127" y="3124374"/>
              <a:ext cx="3959" cy="3638"/>
            </a:xfrm>
            <a:custGeom>
              <a:avLst/>
              <a:gdLst/>
              <a:ahLst/>
              <a:cxnLst/>
              <a:rect l="l" t="t" r="r" b="b"/>
              <a:pathLst>
                <a:path w="37" h="34" extrusionOk="0">
                  <a:moveTo>
                    <a:pt x="17" y="0"/>
                  </a:moveTo>
                  <a:cubicBezTo>
                    <a:pt x="8" y="0"/>
                    <a:pt x="0" y="6"/>
                    <a:pt x="0" y="17"/>
                  </a:cubicBezTo>
                  <a:cubicBezTo>
                    <a:pt x="0" y="28"/>
                    <a:pt x="8" y="34"/>
                    <a:pt x="17" y="34"/>
                  </a:cubicBezTo>
                  <a:cubicBezTo>
                    <a:pt x="28" y="34"/>
                    <a:pt x="36" y="28"/>
                    <a:pt x="36" y="17"/>
                  </a:cubicBezTo>
                  <a:cubicBezTo>
                    <a:pt x="36" y="11"/>
                    <a:pt x="28" y="3"/>
                    <a:pt x="17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7" name="Google Shape;6070;p51">
              <a:extLst>
                <a:ext uri="{FF2B5EF4-FFF2-40B4-BE49-F238E27FC236}">
                  <a16:creationId xmlns:a16="http://schemas.microsoft.com/office/drawing/2014/main" id="{7276D5DA-5D96-EFA2-2093-7993835E8B27}"/>
                </a:ext>
              </a:extLst>
            </p:cNvPr>
            <p:cNvSpPr/>
            <p:nvPr/>
          </p:nvSpPr>
          <p:spPr>
            <a:xfrm>
              <a:off x="86307" y="3213300"/>
              <a:ext cx="8133" cy="8133"/>
            </a:xfrm>
            <a:custGeom>
              <a:avLst/>
              <a:gdLst/>
              <a:ahLst/>
              <a:cxnLst/>
              <a:rect l="l" t="t" r="r" b="b"/>
              <a:pathLst>
                <a:path w="76" h="76" extrusionOk="0">
                  <a:moveTo>
                    <a:pt x="39" y="0"/>
                  </a:moveTo>
                  <a:cubicBezTo>
                    <a:pt x="17" y="0"/>
                    <a:pt x="0" y="17"/>
                    <a:pt x="0" y="37"/>
                  </a:cubicBezTo>
                  <a:cubicBezTo>
                    <a:pt x="0" y="59"/>
                    <a:pt x="17" y="76"/>
                    <a:pt x="39" y="76"/>
                  </a:cubicBezTo>
                  <a:cubicBezTo>
                    <a:pt x="59" y="76"/>
                    <a:pt x="76" y="59"/>
                    <a:pt x="76" y="37"/>
                  </a:cubicBezTo>
                  <a:cubicBezTo>
                    <a:pt x="76" y="17"/>
                    <a:pt x="59" y="0"/>
                    <a:pt x="3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8" name="Google Shape;6071;p51">
              <a:extLst>
                <a:ext uri="{FF2B5EF4-FFF2-40B4-BE49-F238E27FC236}">
                  <a16:creationId xmlns:a16="http://schemas.microsoft.com/office/drawing/2014/main" id="{BD8AF296-6CD7-C11B-F48B-D8DC2653E6C8}"/>
                </a:ext>
              </a:extLst>
            </p:cNvPr>
            <p:cNvSpPr/>
            <p:nvPr/>
          </p:nvSpPr>
          <p:spPr>
            <a:xfrm>
              <a:off x="88127" y="3215333"/>
              <a:ext cx="3959" cy="4066"/>
            </a:xfrm>
            <a:custGeom>
              <a:avLst/>
              <a:gdLst/>
              <a:ahLst/>
              <a:cxnLst/>
              <a:rect l="l" t="t" r="r" b="b"/>
              <a:pathLst>
                <a:path w="37" h="38" extrusionOk="0">
                  <a:moveTo>
                    <a:pt x="17" y="1"/>
                  </a:moveTo>
                  <a:cubicBezTo>
                    <a:pt x="8" y="1"/>
                    <a:pt x="0" y="9"/>
                    <a:pt x="0" y="18"/>
                  </a:cubicBezTo>
                  <a:cubicBezTo>
                    <a:pt x="0" y="29"/>
                    <a:pt x="8" y="37"/>
                    <a:pt x="17" y="37"/>
                  </a:cubicBezTo>
                  <a:cubicBezTo>
                    <a:pt x="28" y="37"/>
                    <a:pt x="36" y="29"/>
                    <a:pt x="36" y="18"/>
                  </a:cubicBezTo>
                  <a:cubicBezTo>
                    <a:pt x="36" y="12"/>
                    <a:pt x="28" y="1"/>
                    <a:pt x="1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9" name="Google Shape;6072;p51">
              <a:extLst>
                <a:ext uri="{FF2B5EF4-FFF2-40B4-BE49-F238E27FC236}">
                  <a16:creationId xmlns:a16="http://schemas.microsoft.com/office/drawing/2014/main" id="{2992ABFF-CD2F-690C-1D88-DED543086617}"/>
                </a:ext>
              </a:extLst>
            </p:cNvPr>
            <p:cNvSpPr/>
            <p:nvPr/>
          </p:nvSpPr>
          <p:spPr>
            <a:xfrm>
              <a:off x="47784" y="3170281"/>
              <a:ext cx="85178" cy="3103"/>
            </a:xfrm>
            <a:custGeom>
              <a:avLst/>
              <a:gdLst/>
              <a:ahLst/>
              <a:cxnLst/>
              <a:rect l="l" t="t" r="r" b="b"/>
              <a:pathLst>
                <a:path w="796" h="29" extrusionOk="0">
                  <a:moveTo>
                    <a:pt x="0" y="1"/>
                  </a:moveTo>
                  <a:lnTo>
                    <a:pt x="0" y="29"/>
                  </a:lnTo>
                  <a:lnTo>
                    <a:pt x="796" y="29"/>
                  </a:lnTo>
                  <a:lnTo>
                    <a:pt x="79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0" name="Google Shape;6073;p51">
              <a:extLst>
                <a:ext uri="{FF2B5EF4-FFF2-40B4-BE49-F238E27FC236}">
                  <a16:creationId xmlns:a16="http://schemas.microsoft.com/office/drawing/2014/main" id="{36BF3077-02F3-C4F9-BC6A-1C4DB11FE4C2}"/>
                </a:ext>
              </a:extLst>
            </p:cNvPr>
            <p:cNvSpPr/>
            <p:nvPr/>
          </p:nvSpPr>
          <p:spPr>
            <a:xfrm>
              <a:off x="131679" y="3167927"/>
              <a:ext cx="8454" cy="8454"/>
            </a:xfrm>
            <a:custGeom>
              <a:avLst/>
              <a:gdLst/>
              <a:ahLst/>
              <a:cxnLst/>
              <a:rect l="l" t="t" r="r" b="b"/>
              <a:pathLst>
                <a:path w="79" h="79" extrusionOk="0">
                  <a:moveTo>
                    <a:pt x="39" y="0"/>
                  </a:moveTo>
                  <a:cubicBezTo>
                    <a:pt x="20" y="0"/>
                    <a:pt x="0" y="17"/>
                    <a:pt x="0" y="39"/>
                  </a:cubicBezTo>
                  <a:cubicBezTo>
                    <a:pt x="0" y="62"/>
                    <a:pt x="20" y="78"/>
                    <a:pt x="39" y="78"/>
                  </a:cubicBezTo>
                  <a:cubicBezTo>
                    <a:pt x="62" y="78"/>
                    <a:pt x="79" y="62"/>
                    <a:pt x="79" y="39"/>
                  </a:cubicBezTo>
                  <a:cubicBezTo>
                    <a:pt x="79" y="17"/>
                    <a:pt x="62" y="0"/>
                    <a:pt x="3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1" name="Google Shape;6074;p51">
              <a:extLst>
                <a:ext uri="{FF2B5EF4-FFF2-40B4-BE49-F238E27FC236}">
                  <a16:creationId xmlns:a16="http://schemas.microsoft.com/office/drawing/2014/main" id="{BE452BB3-1817-201B-1DE3-B22F92F9F853}"/>
                </a:ext>
              </a:extLst>
            </p:cNvPr>
            <p:cNvSpPr/>
            <p:nvPr/>
          </p:nvSpPr>
          <p:spPr>
            <a:xfrm>
              <a:off x="134034" y="3169960"/>
              <a:ext cx="3745" cy="3745"/>
            </a:xfrm>
            <a:custGeom>
              <a:avLst/>
              <a:gdLst/>
              <a:ahLst/>
              <a:cxnLst/>
              <a:rect l="l" t="t" r="r" b="b"/>
              <a:pathLst>
                <a:path w="35" h="35" extrusionOk="0">
                  <a:moveTo>
                    <a:pt x="17" y="1"/>
                  </a:moveTo>
                  <a:cubicBezTo>
                    <a:pt x="6" y="1"/>
                    <a:pt x="1" y="6"/>
                    <a:pt x="1" y="18"/>
                  </a:cubicBezTo>
                  <a:cubicBezTo>
                    <a:pt x="1" y="29"/>
                    <a:pt x="6" y="34"/>
                    <a:pt x="17" y="34"/>
                  </a:cubicBezTo>
                  <a:cubicBezTo>
                    <a:pt x="26" y="34"/>
                    <a:pt x="31" y="26"/>
                    <a:pt x="34" y="18"/>
                  </a:cubicBezTo>
                  <a:cubicBezTo>
                    <a:pt x="34" y="6"/>
                    <a:pt x="29" y="1"/>
                    <a:pt x="1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2" name="Google Shape;6075;p51">
              <a:extLst>
                <a:ext uri="{FF2B5EF4-FFF2-40B4-BE49-F238E27FC236}">
                  <a16:creationId xmlns:a16="http://schemas.microsoft.com/office/drawing/2014/main" id="{8D04444C-B8F8-E11F-BCF6-56C3CD82AA36}"/>
                </a:ext>
              </a:extLst>
            </p:cNvPr>
            <p:cNvSpPr/>
            <p:nvPr/>
          </p:nvSpPr>
          <p:spPr>
            <a:xfrm>
              <a:off x="40293" y="3167927"/>
              <a:ext cx="8775" cy="8454"/>
            </a:xfrm>
            <a:custGeom>
              <a:avLst/>
              <a:gdLst/>
              <a:ahLst/>
              <a:cxnLst/>
              <a:rect l="l" t="t" r="r" b="b"/>
              <a:pathLst>
                <a:path w="82" h="79" extrusionOk="0">
                  <a:moveTo>
                    <a:pt x="40" y="0"/>
                  </a:moveTo>
                  <a:cubicBezTo>
                    <a:pt x="17" y="0"/>
                    <a:pt x="1" y="17"/>
                    <a:pt x="1" y="39"/>
                  </a:cubicBezTo>
                  <a:cubicBezTo>
                    <a:pt x="1" y="62"/>
                    <a:pt x="17" y="78"/>
                    <a:pt x="40" y="78"/>
                  </a:cubicBezTo>
                  <a:cubicBezTo>
                    <a:pt x="65" y="78"/>
                    <a:pt x="82" y="62"/>
                    <a:pt x="79" y="39"/>
                  </a:cubicBezTo>
                  <a:cubicBezTo>
                    <a:pt x="79" y="17"/>
                    <a:pt x="59" y="0"/>
                    <a:pt x="4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3" name="Google Shape;6076;p51">
              <a:extLst>
                <a:ext uri="{FF2B5EF4-FFF2-40B4-BE49-F238E27FC236}">
                  <a16:creationId xmlns:a16="http://schemas.microsoft.com/office/drawing/2014/main" id="{008D7F62-2F25-E909-1630-6EB0D3811A1F}"/>
                </a:ext>
              </a:extLst>
            </p:cNvPr>
            <p:cNvSpPr/>
            <p:nvPr/>
          </p:nvSpPr>
          <p:spPr>
            <a:xfrm>
              <a:off x="42755" y="3169960"/>
              <a:ext cx="3638" cy="3745"/>
            </a:xfrm>
            <a:custGeom>
              <a:avLst/>
              <a:gdLst/>
              <a:ahLst/>
              <a:cxnLst/>
              <a:rect l="l" t="t" r="r" b="b"/>
              <a:pathLst>
                <a:path w="34" h="35" extrusionOk="0">
                  <a:moveTo>
                    <a:pt x="17" y="1"/>
                  </a:moveTo>
                  <a:cubicBezTo>
                    <a:pt x="6" y="1"/>
                    <a:pt x="0" y="6"/>
                    <a:pt x="0" y="18"/>
                  </a:cubicBezTo>
                  <a:cubicBezTo>
                    <a:pt x="0" y="29"/>
                    <a:pt x="6" y="34"/>
                    <a:pt x="17" y="34"/>
                  </a:cubicBezTo>
                  <a:cubicBezTo>
                    <a:pt x="28" y="34"/>
                    <a:pt x="34" y="26"/>
                    <a:pt x="34" y="18"/>
                  </a:cubicBezTo>
                  <a:cubicBezTo>
                    <a:pt x="34" y="6"/>
                    <a:pt x="25" y="1"/>
                    <a:pt x="1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4" name="Google Shape;6077;p51">
              <a:extLst>
                <a:ext uri="{FF2B5EF4-FFF2-40B4-BE49-F238E27FC236}">
                  <a16:creationId xmlns:a16="http://schemas.microsoft.com/office/drawing/2014/main" id="{384B7FA9-44CE-03AF-DFD5-CF0F41DBB443}"/>
                </a:ext>
              </a:extLst>
            </p:cNvPr>
            <p:cNvSpPr/>
            <p:nvPr/>
          </p:nvSpPr>
          <p:spPr>
            <a:xfrm>
              <a:off x="65655" y="3147595"/>
              <a:ext cx="48260" cy="48154"/>
            </a:xfrm>
            <a:custGeom>
              <a:avLst/>
              <a:gdLst/>
              <a:ahLst/>
              <a:cxnLst/>
              <a:rect l="l" t="t" r="r" b="b"/>
              <a:pathLst>
                <a:path w="451" h="450" extrusionOk="0">
                  <a:moveTo>
                    <a:pt x="430" y="1"/>
                  </a:moveTo>
                  <a:lnTo>
                    <a:pt x="1" y="427"/>
                  </a:lnTo>
                  <a:lnTo>
                    <a:pt x="20" y="450"/>
                  </a:lnTo>
                  <a:lnTo>
                    <a:pt x="450" y="20"/>
                  </a:lnTo>
                  <a:lnTo>
                    <a:pt x="43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5" name="Google Shape;6078;p51">
              <a:extLst>
                <a:ext uri="{FF2B5EF4-FFF2-40B4-BE49-F238E27FC236}">
                  <a16:creationId xmlns:a16="http://schemas.microsoft.com/office/drawing/2014/main" id="{8B37CD7A-5F51-7842-052E-9B460CF89051}"/>
                </a:ext>
              </a:extLst>
            </p:cNvPr>
            <p:cNvSpPr/>
            <p:nvPr/>
          </p:nvSpPr>
          <p:spPr>
            <a:xfrm>
              <a:off x="111027" y="3143743"/>
              <a:ext cx="7062" cy="6635"/>
            </a:xfrm>
            <a:custGeom>
              <a:avLst/>
              <a:gdLst/>
              <a:ahLst/>
              <a:cxnLst/>
              <a:rect l="l" t="t" r="r" b="b"/>
              <a:pathLst>
                <a:path w="66" h="62" extrusionOk="0">
                  <a:moveTo>
                    <a:pt x="34" y="0"/>
                  </a:moveTo>
                  <a:cubicBezTo>
                    <a:pt x="18" y="0"/>
                    <a:pt x="1" y="14"/>
                    <a:pt x="1" y="31"/>
                  </a:cubicBezTo>
                  <a:cubicBezTo>
                    <a:pt x="1" y="48"/>
                    <a:pt x="18" y="62"/>
                    <a:pt x="34" y="62"/>
                  </a:cubicBezTo>
                  <a:cubicBezTo>
                    <a:pt x="51" y="62"/>
                    <a:pt x="65" y="48"/>
                    <a:pt x="65" y="31"/>
                  </a:cubicBezTo>
                  <a:cubicBezTo>
                    <a:pt x="65" y="14"/>
                    <a:pt x="51" y="0"/>
                    <a:pt x="34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6" name="Google Shape;6079;p51">
              <a:extLst>
                <a:ext uri="{FF2B5EF4-FFF2-40B4-BE49-F238E27FC236}">
                  <a16:creationId xmlns:a16="http://schemas.microsoft.com/office/drawing/2014/main" id="{A3F93BDC-FC5B-98FE-CBDE-0F1677DE7FD7}"/>
                </a:ext>
              </a:extLst>
            </p:cNvPr>
            <p:cNvSpPr/>
            <p:nvPr/>
          </p:nvSpPr>
          <p:spPr>
            <a:xfrm>
              <a:off x="113167" y="3145776"/>
              <a:ext cx="3103" cy="3210"/>
            </a:xfrm>
            <a:custGeom>
              <a:avLst/>
              <a:gdLst/>
              <a:ahLst/>
              <a:cxnLst/>
              <a:rect l="l" t="t" r="r" b="b"/>
              <a:pathLst>
                <a:path w="29" h="30" extrusionOk="0">
                  <a:moveTo>
                    <a:pt x="17" y="0"/>
                  </a:moveTo>
                  <a:cubicBezTo>
                    <a:pt x="14" y="0"/>
                    <a:pt x="10" y="2"/>
                    <a:pt x="6" y="6"/>
                  </a:cubicBezTo>
                  <a:cubicBezTo>
                    <a:pt x="0" y="9"/>
                    <a:pt x="0" y="18"/>
                    <a:pt x="6" y="23"/>
                  </a:cubicBezTo>
                  <a:cubicBezTo>
                    <a:pt x="9" y="27"/>
                    <a:pt x="12" y="30"/>
                    <a:pt x="15" y="30"/>
                  </a:cubicBezTo>
                  <a:cubicBezTo>
                    <a:pt x="18" y="30"/>
                    <a:pt x="21" y="27"/>
                    <a:pt x="26" y="23"/>
                  </a:cubicBezTo>
                  <a:cubicBezTo>
                    <a:pt x="28" y="18"/>
                    <a:pt x="28" y="9"/>
                    <a:pt x="26" y="6"/>
                  </a:cubicBezTo>
                  <a:cubicBezTo>
                    <a:pt x="23" y="2"/>
                    <a:pt x="20" y="0"/>
                    <a:pt x="17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7" name="Google Shape;6080;p51">
              <a:extLst>
                <a:ext uri="{FF2B5EF4-FFF2-40B4-BE49-F238E27FC236}">
                  <a16:creationId xmlns:a16="http://schemas.microsoft.com/office/drawing/2014/main" id="{012741F8-725F-BAAA-EF2D-F3C5E67AB489}"/>
                </a:ext>
              </a:extLst>
            </p:cNvPr>
            <p:cNvSpPr/>
            <p:nvPr/>
          </p:nvSpPr>
          <p:spPr>
            <a:xfrm>
              <a:off x="62123" y="3192968"/>
              <a:ext cx="6634" cy="6956"/>
            </a:xfrm>
            <a:custGeom>
              <a:avLst/>
              <a:gdLst/>
              <a:ahLst/>
              <a:cxnLst/>
              <a:rect l="l" t="t" r="r" b="b"/>
              <a:pathLst>
                <a:path w="62" h="65" extrusionOk="0">
                  <a:moveTo>
                    <a:pt x="31" y="1"/>
                  </a:moveTo>
                  <a:cubicBezTo>
                    <a:pt x="14" y="1"/>
                    <a:pt x="0" y="15"/>
                    <a:pt x="0" y="31"/>
                  </a:cubicBezTo>
                  <a:cubicBezTo>
                    <a:pt x="0" y="48"/>
                    <a:pt x="14" y="65"/>
                    <a:pt x="31" y="65"/>
                  </a:cubicBezTo>
                  <a:cubicBezTo>
                    <a:pt x="48" y="65"/>
                    <a:pt x="62" y="48"/>
                    <a:pt x="62" y="31"/>
                  </a:cubicBezTo>
                  <a:cubicBezTo>
                    <a:pt x="62" y="15"/>
                    <a:pt x="48" y="1"/>
                    <a:pt x="3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8" name="Google Shape;6081;p51">
              <a:extLst>
                <a:ext uri="{FF2B5EF4-FFF2-40B4-BE49-F238E27FC236}">
                  <a16:creationId xmlns:a16="http://schemas.microsoft.com/office/drawing/2014/main" id="{C8E0A7E3-DA95-FEED-F85B-43E149F4086A}"/>
                </a:ext>
              </a:extLst>
            </p:cNvPr>
            <p:cNvSpPr/>
            <p:nvPr/>
          </p:nvSpPr>
          <p:spPr>
            <a:xfrm>
              <a:off x="63942" y="3195108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7" y="1"/>
                  </a:moveTo>
                  <a:cubicBezTo>
                    <a:pt x="14" y="1"/>
                    <a:pt x="10" y="3"/>
                    <a:pt x="6" y="6"/>
                  </a:cubicBezTo>
                  <a:cubicBezTo>
                    <a:pt x="0" y="9"/>
                    <a:pt x="0" y="17"/>
                    <a:pt x="6" y="23"/>
                  </a:cubicBezTo>
                  <a:cubicBezTo>
                    <a:pt x="8" y="27"/>
                    <a:pt x="11" y="29"/>
                    <a:pt x="14" y="29"/>
                  </a:cubicBezTo>
                  <a:cubicBezTo>
                    <a:pt x="18" y="29"/>
                    <a:pt x="21" y="27"/>
                    <a:pt x="25" y="23"/>
                  </a:cubicBezTo>
                  <a:cubicBezTo>
                    <a:pt x="28" y="17"/>
                    <a:pt x="28" y="9"/>
                    <a:pt x="25" y="6"/>
                  </a:cubicBezTo>
                  <a:cubicBezTo>
                    <a:pt x="23" y="2"/>
                    <a:pt x="20" y="1"/>
                    <a:pt x="1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9" name="Google Shape;6082;p51">
              <a:extLst>
                <a:ext uri="{FF2B5EF4-FFF2-40B4-BE49-F238E27FC236}">
                  <a16:creationId xmlns:a16="http://schemas.microsoft.com/office/drawing/2014/main" id="{5F6A9517-9D65-A4BF-AF41-F720E1E10BD7}"/>
                </a:ext>
              </a:extLst>
            </p:cNvPr>
            <p:cNvSpPr/>
            <p:nvPr/>
          </p:nvSpPr>
          <p:spPr>
            <a:xfrm>
              <a:off x="65441" y="3147916"/>
              <a:ext cx="48153" cy="48154"/>
            </a:xfrm>
            <a:custGeom>
              <a:avLst/>
              <a:gdLst/>
              <a:ahLst/>
              <a:cxnLst/>
              <a:rect l="l" t="t" r="r" b="b"/>
              <a:pathLst>
                <a:path w="450" h="450" extrusionOk="0">
                  <a:moveTo>
                    <a:pt x="20" y="0"/>
                  </a:moveTo>
                  <a:lnTo>
                    <a:pt x="0" y="20"/>
                  </a:lnTo>
                  <a:lnTo>
                    <a:pt x="430" y="450"/>
                  </a:lnTo>
                  <a:lnTo>
                    <a:pt x="449" y="43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0" name="Google Shape;6083;p51">
              <a:extLst>
                <a:ext uri="{FF2B5EF4-FFF2-40B4-BE49-F238E27FC236}">
                  <a16:creationId xmlns:a16="http://schemas.microsoft.com/office/drawing/2014/main" id="{8A30C7D5-1110-0CC8-7C65-E8265618F9F9}"/>
                </a:ext>
              </a:extLst>
            </p:cNvPr>
            <p:cNvSpPr/>
            <p:nvPr/>
          </p:nvSpPr>
          <p:spPr>
            <a:xfrm>
              <a:off x="111027" y="3192968"/>
              <a:ext cx="7062" cy="6956"/>
            </a:xfrm>
            <a:custGeom>
              <a:avLst/>
              <a:gdLst/>
              <a:ahLst/>
              <a:cxnLst/>
              <a:rect l="l" t="t" r="r" b="b"/>
              <a:pathLst>
                <a:path w="66" h="65" extrusionOk="0">
                  <a:moveTo>
                    <a:pt x="34" y="1"/>
                  </a:moveTo>
                  <a:cubicBezTo>
                    <a:pt x="18" y="1"/>
                    <a:pt x="1" y="15"/>
                    <a:pt x="1" y="31"/>
                  </a:cubicBezTo>
                  <a:cubicBezTo>
                    <a:pt x="1" y="48"/>
                    <a:pt x="18" y="65"/>
                    <a:pt x="34" y="65"/>
                  </a:cubicBezTo>
                  <a:cubicBezTo>
                    <a:pt x="51" y="65"/>
                    <a:pt x="65" y="48"/>
                    <a:pt x="65" y="31"/>
                  </a:cubicBezTo>
                  <a:cubicBezTo>
                    <a:pt x="65" y="15"/>
                    <a:pt x="51" y="1"/>
                    <a:pt x="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1" name="Google Shape;6084;p51">
              <a:extLst>
                <a:ext uri="{FF2B5EF4-FFF2-40B4-BE49-F238E27FC236}">
                  <a16:creationId xmlns:a16="http://schemas.microsoft.com/office/drawing/2014/main" id="{0F124DFC-3CE4-47C1-4FE6-4FA2E7F3E110}"/>
                </a:ext>
              </a:extLst>
            </p:cNvPr>
            <p:cNvSpPr/>
            <p:nvPr/>
          </p:nvSpPr>
          <p:spPr>
            <a:xfrm>
              <a:off x="113167" y="3194787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3"/>
                    <a:pt x="6" y="28"/>
                    <a:pt x="14" y="28"/>
                  </a:cubicBezTo>
                  <a:cubicBezTo>
                    <a:pt x="23" y="28"/>
                    <a:pt x="28" y="23"/>
                    <a:pt x="28" y="14"/>
                  </a:cubicBezTo>
                  <a:cubicBezTo>
                    <a:pt x="28" y="6"/>
                    <a:pt x="23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2" name="Google Shape;6085;p51">
              <a:extLst>
                <a:ext uri="{FF2B5EF4-FFF2-40B4-BE49-F238E27FC236}">
                  <a16:creationId xmlns:a16="http://schemas.microsoft.com/office/drawing/2014/main" id="{1702436F-4FC7-7AE0-9027-5FF51112301C}"/>
                </a:ext>
              </a:extLst>
            </p:cNvPr>
            <p:cNvSpPr/>
            <p:nvPr/>
          </p:nvSpPr>
          <p:spPr>
            <a:xfrm>
              <a:off x="62123" y="3143743"/>
              <a:ext cx="6634" cy="6635"/>
            </a:xfrm>
            <a:custGeom>
              <a:avLst/>
              <a:gdLst/>
              <a:ahLst/>
              <a:cxnLst/>
              <a:rect l="l" t="t" r="r" b="b"/>
              <a:pathLst>
                <a:path w="62" h="62" extrusionOk="0">
                  <a:moveTo>
                    <a:pt x="31" y="0"/>
                  </a:moveTo>
                  <a:cubicBezTo>
                    <a:pt x="14" y="0"/>
                    <a:pt x="0" y="14"/>
                    <a:pt x="0" y="31"/>
                  </a:cubicBezTo>
                  <a:cubicBezTo>
                    <a:pt x="0" y="48"/>
                    <a:pt x="14" y="62"/>
                    <a:pt x="31" y="62"/>
                  </a:cubicBezTo>
                  <a:cubicBezTo>
                    <a:pt x="48" y="62"/>
                    <a:pt x="62" y="48"/>
                    <a:pt x="62" y="31"/>
                  </a:cubicBezTo>
                  <a:cubicBezTo>
                    <a:pt x="62" y="14"/>
                    <a:pt x="48" y="0"/>
                    <a:pt x="3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3" name="Google Shape;6086;p51">
              <a:extLst>
                <a:ext uri="{FF2B5EF4-FFF2-40B4-BE49-F238E27FC236}">
                  <a16:creationId xmlns:a16="http://schemas.microsoft.com/office/drawing/2014/main" id="{40B5A4AD-A776-C1F8-5A63-4F43D804F5B9}"/>
                </a:ext>
              </a:extLst>
            </p:cNvPr>
            <p:cNvSpPr/>
            <p:nvPr/>
          </p:nvSpPr>
          <p:spPr>
            <a:xfrm>
              <a:off x="63942" y="3145776"/>
              <a:ext cx="3317" cy="2782"/>
            </a:xfrm>
            <a:custGeom>
              <a:avLst/>
              <a:gdLst/>
              <a:ahLst/>
              <a:cxnLst/>
              <a:rect l="l" t="t" r="r" b="b"/>
              <a:pathLst>
                <a:path w="31" h="26" extrusionOk="0">
                  <a:moveTo>
                    <a:pt x="17" y="0"/>
                  </a:moveTo>
                  <a:cubicBezTo>
                    <a:pt x="13" y="0"/>
                    <a:pt x="10" y="2"/>
                    <a:pt x="6" y="6"/>
                  </a:cubicBezTo>
                  <a:cubicBezTo>
                    <a:pt x="0" y="9"/>
                    <a:pt x="0" y="18"/>
                    <a:pt x="6" y="23"/>
                  </a:cubicBezTo>
                  <a:cubicBezTo>
                    <a:pt x="8" y="25"/>
                    <a:pt x="12" y="25"/>
                    <a:pt x="15" y="25"/>
                  </a:cubicBezTo>
                  <a:cubicBezTo>
                    <a:pt x="19" y="25"/>
                    <a:pt x="22" y="25"/>
                    <a:pt x="25" y="23"/>
                  </a:cubicBezTo>
                  <a:cubicBezTo>
                    <a:pt x="31" y="20"/>
                    <a:pt x="31" y="12"/>
                    <a:pt x="25" y="6"/>
                  </a:cubicBezTo>
                  <a:cubicBezTo>
                    <a:pt x="22" y="2"/>
                    <a:pt x="20" y="0"/>
                    <a:pt x="17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4" name="Google Shape;6087;p51">
              <a:extLst>
                <a:ext uri="{FF2B5EF4-FFF2-40B4-BE49-F238E27FC236}">
                  <a16:creationId xmlns:a16="http://schemas.microsoft.com/office/drawing/2014/main" id="{BD0498C0-8AE6-255B-FF3B-C4CB9F6A99A0}"/>
                </a:ext>
              </a:extLst>
            </p:cNvPr>
            <p:cNvSpPr/>
            <p:nvPr/>
          </p:nvSpPr>
          <p:spPr>
            <a:xfrm>
              <a:off x="82990" y="3164289"/>
              <a:ext cx="14125" cy="14125"/>
            </a:xfrm>
            <a:custGeom>
              <a:avLst/>
              <a:gdLst/>
              <a:ahLst/>
              <a:cxnLst/>
              <a:rect l="l" t="t" r="r" b="b"/>
              <a:pathLst>
                <a:path w="132" h="132" extrusionOk="0">
                  <a:moveTo>
                    <a:pt x="65" y="1"/>
                  </a:moveTo>
                  <a:cubicBezTo>
                    <a:pt x="29" y="1"/>
                    <a:pt x="1" y="32"/>
                    <a:pt x="1" y="68"/>
                  </a:cubicBezTo>
                  <a:cubicBezTo>
                    <a:pt x="1" y="104"/>
                    <a:pt x="31" y="132"/>
                    <a:pt x="65" y="132"/>
                  </a:cubicBezTo>
                  <a:cubicBezTo>
                    <a:pt x="104" y="132"/>
                    <a:pt x="132" y="101"/>
                    <a:pt x="132" y="68"/>
                  </a:cubicBezTo>
                  <a:cubicBezTo>
                    <a:pt x="132" y="32"/>
                    <a:pt x="104" y="1"/>
                    <a:pt x="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5" name="Google Shape;6088;p51">
              <a:extLst>
                <a:ext uri="{FF2B5EF4-FFF2-40B4-BE49-F238E27FC236}">
                  <a16:creationId xmlns:a16="http://schemas.microsoft.com/office/drawing/2014/main" id="{96ACABDB-CB6D-62C6-FC75-C992E594E5EF}"/>
                </a:ext>
              </a:extLst>
            </p:cNvPr>
            <p:cNvSpPr/>
            <p:nvPr/>
          </p:nvSpPr>
          <p:spPr>
            <a:xfrm>
              <a:off x="308138" y="3225927"/>
              <a:ext cx="95558" cy="82505"/>
            </a:xfrm>
            <a:custGeom>
              <a:avLst/>
              <a:gdLst/>
              <a:ahLst/>
              <a:cxnLst/>
              <a:rect l="l" t="t" r="r" b="b"/>
              <a:pathLst>
                <a:path w="893" h="771" extrusionOk="0">
                  <a:moveTo>
                    <a:pt x="454" y="1"/>
                  </a:moveTo>
                  <a:cubicBezTo>
                    <a:pt x="392" y="1"/>
                    <a:pt x="328" y="33"/>
                    <a:pt x="290" y="97"/>
                  </a:cubicBezTo>
                  <a:lnTo>
                    <a:pt x="262" y="156"/>
                  </a:lnTo>
                  <a:lnTo>
                    <a:pt x="195" y="167"/>
                  </a:lnTo>
                  <a:cubicBezTo>
                    <a:pt x="56" y="186"/>
                    <a:pt x="0" y="359"/>
                    <a:pt x="103" y="460"/>
                  </a:cubicBezTo>
                  <a:lnTo>
                    <a:pt x="151" y="505"/>
                  </a:lnTo>
                  <a:lnTo>
                    <a:pt x="140" y="569"/>
                  </a:lnTo>
                  <a:cubicBezTo>
                    <a:pt x="122" y="681"/>
                    <a:pt x="209" y="769"/>
                    <a:pt x="309" y="769"/>
                  </a:cubicBezTo>
                  <a:cubicBezTo>
                    <a:pt x="335" y="769"/>
                    <a:pt x="362" y="763"/>
                    <a:pt x="388" y="750"/>
                  </a:cubicBezTo>
                  <a:lnTo>
                    <a:pt x="447" y="719"/>
                  </a:lnTo>
                  <a:lnTo>
                    <a:pt x="508" y="750"/>
                  </a:lnTo>
                  <a:cubicBezTo>
                    <a:pt x="534" y="764"/>
                    <a:pt x="561" y="770"/>
                    <a:pt x="587" y="770"/>
                  </a:cubicBezTo>
                  <a:cubicBezTo>
                    <a:pt x="687" y="770"/>
                    <a:pt x="773" y="679"/>
                    <a:pt x="753" y="569"/>
                  </a:cubicBezTo>
                  <a:lnTo>
                    <a:pt x="745" y="505"/>
                  </a:lnTo>
                  <a:lnTo>
                    <a:pt x="792" y="460"/>
                  </a:lnTo>
                  <a:cubicBezTo>
                    <a:pt x="893" y="359"/>
                    <a:pt x="837" y="189"/>
                    <a:pt x="698" y="167"/>
                  </a:cubicBezTo>
                  <a:lnTo>
                    <a:pt x="633" y="156"/>
                  </a:lnTo>
                  <a:lnTo>
                    <a:pt x="606" y="97"/>
                  </a:lnTo>
                  <a:cubicBezTo>
                    <a:pt x="576" y="33"/>
                    <a:pt x="516" y="1"/>
                    <a:pt x="4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6" name="Google Shape;6089;p51">
              <a:extLst>
                <a:ext uri="{FF2B5EF4-FFF2-40B4-BE49-F238E27FC236}">
                  <a16:creationId xmlns:a16="http://schemas.microsoft.com/office/drawing/2014/main" id="{EA293D6C-2A20-AF36-DF3F-88967971AA37}"/>
                </a:ext>
              </a:extLst>
            </p:cNvPr>
            <p:cNvSpPr/>
            <p:nvPr/>
          </p:nvSpPr>
          <p:spPr>
            <a:xfrm>
              <a:off x="316484" y="3231813"/>
              <a:ext cx="80684" cy="70199"/>
            </a:xfrm>
            <a:custGeom>
              <a:avLst/>
              <a:gdLst/>
              <a:ahLst/>
              <a:cxnLst/>
              <a:rect l="l" t="t" r="r" b="b"/>
              <a:pathLst>
                <a:path w="754" h="656" extrusionOk="0">
                  <a:moveTo>
                    <a:pt x="376" y="0"/>
                  </a:moveTo>
                  <a:cubicBezTo>
                    <a:pt x="324" y="0"/>
                    <a:pt x="272" y="28"/>
                    <a:pt x="249" y="84"/>
                  </a:cubicBezTo>
                  <a:lnTo>
                    <a:pt x="223" y="137"/>
                  </a:lnTo>
                  <a:lnTo>
                    <a:pt x="168" y="143"/>
                  </a:lnTo>
                  <a:cubicBezTo>
                    <a:pt x="48" y="157"/>
                    <a:pt x="0" y="307"/>
                    <a:pt x="87" y="391"/>
                  </a:cubicBezTo>
                  <a:lnTo>
                    <a:pt x="126" y="430"/>
                  </a:lnTo>
                  <a:lnTo>
                    <a:pt x="115" y="486"/>
                  </a:lnTo>
                  <a:cubicBezTo>
                    <a:pt x="99" y="579"/>
                    <a:pt x="175" y="656"/>
                    <a:pt x="261" y="656"/>
                  </a:cubicBezTo>
                  <a:cubicBezTo>
                    <a:pt x="284" y="656"/>
                    <a:pt x="307" y="651"/>
                    <a:pt x="329" y="639"/>
                  </a:cubicBezTo>
                  <a:lnTo>
                    <a:pt x="377" y="614"/>
                  </a:lnTo>
                  <a:lnTo>
                    <a:pt x="427" y="639"/>
                  </a:lnTo>
                  <a:cubicBezTo>
                    <a:pt x="449" y="651"/>
                    <a:pt x="472" y="656"/>
                    <a:pt x="494" y="656"/>
                  </a:cubicBezTo>
                  <a:cubicBezTo>
                    <a:pt x="579" y="656"/>
                    <a:pt x="655" y="579"/>
                    <a:pt x="639" y="486"/>
                  </a:cubicBezTo>
                  <a:lnTo>
                    <a:pt x="628" y="430"/>
                  </a:lnTo>
                  <a:lnTo>
                    <a:pt x="667" y="391"/>
                  </a:lnTo>
                  <a:cubicBezTo>
                    <a:pt x="754" y="307"/>
                    <a:pt x="706" y="162"/>
                    <a:pt x="586" y="143"/>
                  </a:cubicBezTo>
                  <a:lnTo>
                    <a:pt x="530" y="137"/>
                  </a:lnTo>
                  <a:lnTo>
                    <a:pt x="505" y="84"/>
                  </a:lnTo>
                  <a:cubicBezTo>
                    <a:pt x="480" y="28"/>
                    <a:pt x="428" y="0"/>
                    <a:pt x="3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7" name="Google Shape;6090;p51">
              <a:extLst>
                <a:ext uri="{FF2B5EF4-FFF2-40B4-BE49-F238E27FC236}">
                  <a16:creationId xmlns:a16="http://schemas.microsoft.com/office/drawing/2014/main" id="{F6E9C485-8373-870A-8722-5A3578A30CE8}"/>
                </a:ext>
              </a:extLst>
            </p:cNvPr>
            <p:cNvSpPr/>
            <p:nvPr/>
          </p:nvSpPr>
          <p:spPr>
            <a:xfrm>
              <a:off x="316163" y="3236842"/>
              <a:ext cx="74691" cy="67951"/>
            </a:xfrm>
            <a:custGeom>
              <a:avLst/>
              <a:gdLst/>
              <a:ahLst/>
              <a:cxnLst/>
              <a:rect l="l" t="t" r="r" b="b"/>
              <a:pathLst>
                <a:path w="698" h="635" extrusionOk="0">
                  <a:moveTo>
                    <a:pt x="338" y="350"/>
                  </a:moveTo>
                  <a:lnTo>
                    <a:pt x="338" y="350"/>
                  </a:lnTo>
                  <a:cubicBezTo>
                    <a:pt x="319" y="355"/>
                    <a:pt x="299" y="362"/>
                    <a:pt x="279" y="371"/>
                  </a:cubicBezTo>
                  <a:lnTo>
                    <a:pt x="279" y="371"/>
                  </a:lnTo>
                  <a:cubicBezTo>
                    <a:pt x="278" y="375"/>
                    <a:pt x="279" y="378"/>
                    <a:pt x="282" y="378"/>
                  </a:cubicBezTo>
                  <a:cubicBezTo>
                    <a:pt x="283" y="378"/>
                    <a:pt x="284" y="378"/>
                    <a:pt x="285" y="377"/>
                  </a:cubicBezTo>
                  <a:cubicBezTo>
                    <a:pt x="307" y="375"/>
                    <a:pt x="324" y="369"/>
                    <a:pt x="338" y="350"/>
                  </a:cubicBezTo>
                  <a:close/>
                  <a:moveTo>
                    <a:pt x="0" y="299"/>
                  </a:moveTo>
                  <a:lnTo>
                    <a:pt x="0" y="299"/>
                  </a:lnTo>
                  <a:cubicBezTo>
                    <a:pt x="12" y="316"/>
                    <a:pt x="20" y="333"/>
                    <a:pt x="34" y="350"/>
                  </a:cubicBezTo>
                  <a:lnTo>
                    <a:pt x="84" y="397"/>
                  </a:lnTo>
                  <a:lnTo>
                    <a:pt x="73" y="458"/>
                  </a:lnTo>
                  <a:cubicBezTo>
                    <a:pt x="73" y="467"/>
                    <a:pt x="70" y="469"/>
                    <a:pt x="70" y="472"/>
                  </a:cubicBezTo>
                  <a:cubicBezTo>
                    <a:pt x="133" y="449"/>
                    <a:pt x="209" y="401"/>
                    <a:pt x="279" y="371"/>
                  </a:cubicBezTo>
                  <a:lnTo>
                    <a:pt x="279" y="371"/>
                  </a:lnTo>
                  <a:cubicBezTo>
                    <a:pt x="280" y="359"/>
                    <a:pt x="292" y="335"/>
                    <a:pt x="282" y="335"/>
                  </a:cubicBezTo>
                  <a:cubicBezTo>
                    <a:pt x="281" y="335"/>
                    <a:pt x="280" y="335"/>
                    <a:pt x="279" y="336"/>
                  </a:cubicBezTo>
                  <a:cubicBezTo>
                    <a:pt x="224" y="354"/>
                    <a:pt x="191" y="367"/>
                    <a:pt x="157" y="367"/>
                  </a:cubicBezTo>
                  <a:cubicBezTo>
                    <a:pt x="117" y="367"/>
                    <a:pt x="77" y="349"/>
                    <a:pt x="0" y="299"/>
                  </a:cubicBezTo>
                  <a:close/>
                  <a:moveTo>
                    <a:pt x="542" y="1"/>
                  </a:moveTo>
                  <a:cubicBezTo>
                    <a:pt x="528" y="79"/>
                    <a:pt x="503" y="154"/>
                    <a:pt x="472" y="230"/>
                  </a:cubicBezTo>
                  <a:cubicBezTo>
                    <a:pt x="461" y="249"/>
                    <a:pt x="450" y="271"/>
                    <a:pt x="430" y="277"/>
                  </a:cubicBezTo>
                  <a:cubicBezTo>
                    <a:pt x="425" y="279"/>
                    <a:pt x="421" y="280"/>
                    <a:pt x="417" y="280"/>
                  </a:cubicBezTo>
                  <a:cubicBezTo>
                    <a:pt x="404" y="280"/>
                    <a:pt x="393" y="271"/>
                    <a:pt x="380" y="263"/>
                  </a:cubicBezTo>
                  <a:cubicBezTo>
                    <a:pt x="366" y="252"/>
                    <a:pt x="360" y="238"/>
                    <a:pt x="349" y="224"/>
                  </a:cubicBezTo>
                  <a:cubicBezTo>
                    <a:pt x="305" y="154"/>
                    <a:pt x="257" y="82"/>
                    <a:pt x="213" y="12"/>
                  </a:cubicBezTo>
                  <a:lnTo>
                    <a:pt x="196" y="48"/>
                  </a:lnTo>
                  <a:lnTo>
                    <a:pt x="160" y="54"/>
                  </a:lnTo>
                  <a:cubicBezTo>
                    <a:pt x="235" y="104"/>
                    <a:pt x="299" y="163"/>
                    <a:pt x="335" y="238"/>
                  </a:cubicBezTo>
                  <a:cubicBezTo>
                    <a:pt x="352" y="274"/>
                    <a:pt x="363" y="319"/>
                    <a:pt x="338" y="350"/>
                  </a:cubicBezTo>
                  <a:cubicBezTo>
                    <a:pt x="338" y="349"/>
                    <a:pt x="339" y="349"/>
                    <a:pt x="339" y="349"/>
                  </a:cubicBezTo>
                  <a:cubicBezTo>
                    <a:pt x="349" y="349"/>
                    <a:pt x="347" y="389"/>
                    <a:pt x="352" y="397"/>
                  </a:cubicBezTo>
                  <a:cubicBezTo>
                    <a:pt x="360" y="400"/>
                    <a:pt x="360" y="411"/>
                    <a:pt x="363" y="414"/>
                  </a:cubicBezTo>
                  <a:cubicBezTo>
                    <a:pt x="369" y="447"/>
                    <a:pt x="366" y="483"/>
                    <a:pt x="360" y="517"/>
                  </a:cubicBezTo>
                  <a:cubicBezTo>
                    <a:pt x="352" y="556"/>
                    <a:pt x="349" y="595"/>
                    <a:pt x="338" y="634"/>
                  </a:cubicBezTo>
                  <a:lnTo>
                    <a:pt x="377" y="612"/>
                  </a:lnTo>
                  <a:lnTo>
                    <a:pt x="405" y="629"/>
                  </a:lnTo>
                  <a:cubicBezTo>
                    <a:pt x="399" y="598"/>
                    <a:pt x="397" y="567"/>
                    <a:pt x="394" y="531"/>
                  </a:cubicBezTo>
                  <a:cubicBezTo>
                    <a:pt x="391" y="481"/>
                    <a:pt x="394" y="425"/>
                    <a:pt x="422" y="377"/>
                  </a:cubicBezTo>
                  <a:cubicBezTo>
                    <a:pt x="425" y="375"/>
                    <a:pt x="425" y="372"/>
                    <a:pt x="430" y="372"/>
                  </a:cubicBezTo>
                  <a:cubicBezTo>
                    <a:pt x="433" y="369"/>
                    <a:pt x="438" y="369"/>
                    <a:pt x="444" y="369"/>
                  </a:cubicBezTo>
                  <a:cubicBezTo>
                    <a:pt x="519" y="369"/>
                    <a:pt x="592" y="397"/>
                    <a:pt x="670" y="416"/>
                  </a:cubicBezTo>
                  <a:lnTo>
                    <a:pt x="667" y="400"/>
                  </a:lnTo>
                  <a:lnTo>
                    <a:pt x="698" y="377"/>
                  </a:lnTo>
                  <a:cubicBezTo>
                    <a:pt x="670" y="375"/>
                    <a:pt x="642" y="375"/>
                    <a:pt x="617" y="372"/>
                  </a:cubicBezTo>
                  <a:cubicBezTo>
                    <a:pt x="589" y="369"/>
                    <a:pt x="561" y="361"/>
                    <a:pt x="536" y="355"/>
                  </a:cubicBezTo>
                  <a:cubicBezTo>
                    <a:pt x="519" y="347"/>
                    <a:pt x="503" y="341"/>
                    <a:pt x="489" y="330"/>
                  </a:cubicBezTo>
                  <a:cubicBezTo>
                    <a:pt x="475" y="319"/>
                    <a:pt x="464" y="302"/>
                    <a:pt x="464" y="285"/>
                  </a:cubicBezTo>
                  <a:cubicBezTo>
                    <a:pt x="464" y="269"/>
                    <a:pt x="475" y="249"/>
                    <a:pt x="486" y="232"/>
                  </a:cubicBezTo>
                  <a:lnTo>
                    <a:pt x="600" y="54"/>
                  </a:lnTo>
                  <a:lnTo>
                    <a:pt x="561" y="48"/>
                  </a:lnTo>
                  <a:lnTo>
                    <a:pt x="542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8" name="Google Shape;6091;p51">
              <a:extLst>
                <a:ext uri="{FF2B5EF4-FFF2-40B4-BE49-F238E27FC236}">
                  <a16:creationId xmlns:a16="http://schemas.microsoft.com/office/drawing/2014/main" id="{8868DBD0-ABE2-A114-A53F-0BC68EF670E7}"/>
                </a:ext>
              </a:extLst>
            </p:cNvPr>
            <p:cNvSpPr/>
            <p:nvPr/>
          </p:nvSpPr>
          <p:spPr>
            <a:xfrm>
              <a:off x="341525" y="3251503"/>
              <a:ext cx="30604" cy="30819"/>
            </a:xfrm>
            <a:custGeom>
              <a:avLst/>
              <a:gdLst/>
              <a:ahLst/>
              <a:cxnLst/>
              <a:rect l="l" t="t" r="r" b="b"/>
              <a:pathLst>
                <a:path w="286" h="288" extrusionOk="0">
                  <a:moveTo>
                    <a:pt x="143" y="1"/>
                  </a:moveTo>
                  <a:cubicBezTo>
                    <a:pt x="62" y="1"/>
                    <a:pt x="1" y="65"/>
                    <a:pt x="1" y="146"/>
                  </a:cubicBezTo>
                  <a:cubicBezTo>
                    <a:pt x="1" y="224"/>
                    <a:pt x="62" y="288"/>
                    <a:pt x="143" y="288"/>
                  </a:cubicBezTo>
                  <a:cubicBezTo>
                    <a:pt x="224" y="288"/>
                    <a:pt x="285" y="224"/>
                    <a:pt x="285" y="146"/>
                  </a:cubicBezTo>
                  <a:cubicBezTo>
                    <a:pt x="285" y="67"/>
                    <a:pt x="221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9" name="Google Shape;6092;p51">
              <a:extLst>
                <a:ext uri="{FF2B5EF4-FFF2-40B4-BE49-F238E27FC236}">
                  <a16:creationId xmlns:a16="http://schemas.microsoft.com/office/drawing/2014/main" id="{20B2D370-6F7C-C447-3D46-7EFA5D5AD965}"/>
                </a:ext>
              </a:extLst>
            </p:cNvPr>
            <p:cNvSpPr/>
            <p:nvPr/>
          </p:nvSpPr>
          <p:spPr>
            <a:xfrm>
              <a:off x="344842" y="3256532"/>
              <a:ext cx="24291" cy="21188"/>
            </a:xfrm>
            <a:custGeom>
              <a:avLst/>
              <a:gdLst/>
              <a:ahLst/>
              <a:cxnLst/>
              <a:rect l="l" t="t" r="r" b="b"/>
              <a:pathLst>
                <a:path w="227" h="198" extrusionOk="0">
                  <a:moveTo>
                    <a:pt x="111" y="0"/>
                  </a:moveTo>
                  <a:cubicBezTo>
                    <a:pt x="95" y="0"/>
                    <a:pt x="80" y="8"/>
                    <a:pt x="73" y="23"/>
                  </a:cubicBezTo>
                  <a:lnTo>
                    <a:pt x="67" y="37"/>
                  </a:lnTo>
                  <a:lnTo>
                    <a:pt x="51" y="43"/>
                  </a:lnTo>
                  <a:cubicBezTo>
                    <a:pt x="14" y="46"/>
                    <a:pt x="0" y="90"/>
                    <a:pt x="25" y="115"/>
                  </a:cubicBezTo>
                  <a:lnTo>
                    <a:pt x="39" y="126"/>
                  </a:lnTo>
                  <a:lnTo>
                    <a:pt x="37" y="143"/>
                  </a:lnTo>
                  <a:cubicBezTo>
                    <a:pt x="30" y="173"/>
                    <a:pt x="52" y="197"/>
                    <a:pt x="77" y="197"/>
                  </a:cubicBezTo>
                  <a:cubicBezTo>
                    <a:pt x="84" y="197"/>
                    <a:pt x="91" y="195"/>
                    <a:pt x="98" y="191"/>
                  </a:cubicBezTo>
                  <a:lnTo>
                    <a:pt x="112" y="185"/>
                  </a:lnTo>
                  <a:lnTo>
                    <a:pt x="126" y="191"/>
                  </a:lnTo>
                  <a:cubicBezTo>
                    <a:pt x="131" y="193"/>
                    <a:pt x="137" y="194"/>
                    <a:pt x="143" y="194"/>
                  </a:cubicBezTo>
                  <a:cubicBezTo>
                    <a:pt x="169" y="194"/>
                    <a:pt x="195" y="171"/>
                    <a:pt x="190" y="143"/>
                  </a:cubicBezTo>
                  <a:lnTo>
                    <a:pt x="184" y="126"/>
                  </a:lnTo>
                  <a:lnTo>
                    <a:pt x="198" y="115"/>
                  </a:lnTo>
                  <a:cubicBezTo>
                    <a:pt x="226" y="90"/>
                    <a:pt x="210" y="48"/>
                    <a:pt x="176" y="43"/>
                  </a:cubicBezTo>
                  <a:lnTo>
                    <a:pt x="157" y="37"/>
                  </a:lnTo>
                  <a:lnTo>
                    <a:pt x="151" y="23"/>
                  </a:lnTo>
                  <a:cubicBezTo>
                    <a:pt x="143" y="8"/>
                    <a:pt x="127" y="0"/>
                    <a:pt x="111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0" name="Google Shape;6093;p51">
              <a:extLst>
                <a:ext uri="{FF2B5EF4-FFF2-40B4-BE49-F238E27FC236}">
                  <a16:creationId xmlns:a16="http://schemas.microsoft.com/office/drawing/2014/main" id="{7ADD5B8C-8D40-4047-77FB-515B7C5DD064}"/>
                </a:ext>
              </a:extLst>
            </p:cNvPr>
            <p:cNvSpPr/>
            <p:nvPr/>
          </p:nvSpPr>
          <p:spPr>
            <a:xfrm>
              <a:off x="349015" y="3258993"/>
              <a:ext cx="15623" cy="15944"/>
            </a:xfrm>
            <a:custGeom>
              <a:avLst/>
              <a:gdLst/>
              <a:ahLst/>
              <a:cxnLst/>
              <a:rect l="l" t="t" r="r" b="b"/>
              <a:pathLst>
                <a:path w="146" h="149" extrusionOk="0">
                  <a:moveTo>
                    <a:pt x="73" y="0"/>
                  </a:moveTo>
                  <a:cubicBezTo>
                    <a:pt x="31" y="0"/>
                    <a:pt x="0" y="31"/>
                    <a:pt x="0" y="76"/>
                  </a:cubicBezTo>
                  <a:cubicBezTo>
                    <a:pt x="0" y="117"/>
                    <a:pt x="31" y="148"/>
                    <a:pt x="73" y="148"/>
                  </a:cubicBezTo>
                  <a:cubicBezTo>
                    <a:pt x="115" y="148"/>
                    <a:pt x="145" y="117"/>
                    <a:pt x="145" y="76"/>
                  </a:cubicBezTo>
                  <a:cubicBezTo>
                    <a:pt x="145" y="31"/>
                    <a:pt x="115" y="0"/>
                    <a:pt x="7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1" name="Google Shape;6094;p51">
              <a:extLst>
                <a:ext uri="{FF2B5EF4-FFF2-40B4-BE49-F238E27FC236}">
                  <a16:creationId xmlns:a16="http://schemas.microsoft.com/office/drawing/2014/main" id="{988CF9BB-32BB-89A6-D611-8F310AECC158}"/>
                </a:ext>
              </a:extLst>
            </p:cNvPr>
            <p:cNvSpPr/>
            <p:nvPr/>
          </p:nvSpPr>
          <p:spPr>
            <a:xfrm>
              <a:off x="355864" y="3243477"/>
              <a:ext cx="1605" cy="47191"/>
            </a:xfrm>
            <a:custGeom>
              <a:avLst/>
              <a:gdLst/>
              <a:ahLst/>
              <a:cxnLst/>
              <a:rect l="l" t="t" r="r" b="b"/>
              <a:pathLst>
                <a:path w="15" h="441" extrusionOk="0">
                  <a:moveTo>
                    <a:pt x="1" y="0"/>
                  </a:moveTo>
                  <a:lnTo>
                    <a:pt x="1" y="441"/>
                  </a:lnTo>
                  <a:lnTo>
                    <a:pt x="14" y="441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2" name="Google Shape;6095;p51">
              <a:extLst>
                <a:ext uri="{FF2B5EF4-FFF2-40B4-BE49-F238E27FC236}">
                  <a16:creationId xmlns:a16="http://schemas.microsoft.com/office/drawing/2014/main" id="{AE85041E-A40C-EC12-E581-3356C9B0B19C}"/>
                </a:ext>
              </a:extLst>
            </p:cNvPr>
            <p:cNvSpPr/>
            <p:nvPr/>
          </p:nvSpPr>
          <p:spPr>
            <a:xfrm>
              <a:off x="354366" y="3239517"/>
              <a:ext cx="4922" cy="4601"/>
            </a:xfrm>
            <a:custGeom>
              <a:avLst/>
              <a:gdLst/>
              <a:ahLst/>
              <a:cxnLst/>
              <a:rect l="l" t="t" r="r" b="b"/>
              <a:pathLst>
                <a:path w="46" h="43" extrusionOk="0">
                  <a:moveTo>
                    <a:pt x="23" y="1"/>
                  </a:moveTo>
                  <a:cubicBezTo>
                    <a:pt x="12" y="1"/>
                    <a:pt x="1" y="12"/>
                    <a:pt x="1" y="23"/>
                  </a:cubicBezTo>
                  <a:cubicBezTo>
                    <a:pt x="1" y="34"/>
                    <a:pt x="12" y="43"/>
                    <a:pt x="23" y="43"/>
                  </a:cubicBezTo>
                  <a:cubicBezTo>
                    <a:pt x="34" y="43"/>
                    <a:pt x="45" y="34"/>
                    <a:pt x="45" y="23"/>
                  </a:cubicBezTo>
                  <a:cubicBezTo>
                    <a:pt x="45" y="12"/>
                    <a:pt x="34" y="1"/>
                    <a:pt x="23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3" name="Google Shape;6096;p51">
              <a:extLst>
                <a:ext uri="{FF2B5EF4-FFF2-40B4-BE49-F238E27FC236}">
                  <a16:creationId xmlns:a16="http://schemas.microsoft.com/office/drawing/2014/main" id="{FC9ED8CE-EBF1-999E-32F6-31F9A6F3D976}"/>
                </a:ext>
              </a:extLst>
            </p:cNvPr>
            <p:cNvSpPr/>
            <p:nvPr/>
          </p:nvSpPr>
          <p:spPr>
            <a:xfrm>
              <a:off x="355543" y="3240802"/>
              <a:ext cx="2568" cy="2140"/>
            </a:xfrm>
            <a:custGeom>
              <a:avLst/>
              <a:gdLst/>
              <a:ahLst/>
              <a:cxnLst/>
              <a:rect l="l" t="t" r="r" b="b"/>
              <a:pathLst>
                <a:path w="24" h="20" extrusionOk="0">
                  <a:moveTo>
                    <a:pt x="12" y="0"/>
                  </a:moveTo>
                  <a:cubicBezTo>
                    <a:pt x="6" y="0"/>
                    <a:pt x="1" y="6"/>
                    <a:pt x="1" y="11"/>
                  </a:cubicBezTo>
                  <a:cubicBezTo>
                    <a:pt x="1" y="17"/>
                    <a:pt x="6" y="20"/>
                    <a:pt x="12" y="20"/>
                  </a:cubicBezTo>
                  <a:cubicBezTo>
                    <a:pt x="17" y="20"/>
                    <a:pt x="23" y="17"/>
                    <a:pt x="23" y="11"/>
                  </a:cubicBezTo>
                  <a:cubicBezTo>
                    <a:pt x="23" y="6"/>
                    <a:pt x="17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4" name="Google Shape;6097;p51">
              <a:extLst>
                <a:ext uri="{FF2B5EF4-FFF2-40B4-BE49-F238E27FC236}">
                  <a16:creationId xmlns:a16="http://schemas.microsoft.com/office/drawing/2014/main" id="{78745ACC-0632-F1B2-A41E-F09440704F42}"/>
                </a:ext>
              </a:extLst>
            </p:cNvPr>
            <p:cNvSpPr/>
            <p:nvPr/>
          </p:nvSpPr>
          <p:spPr>
            <a:xfrm>
              <a:off x="354687" y="3290348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0"/>
                  </a:moveTo>
                  <a:cubicBezTo>
                    <a:pt x="9" y="0"/>
                    <a:pt x="0" y="9"/>
                    <a:pt x="0" y="22"/>
                  </a:cubicBezTo>
                  <a:cubicBezTo>
                    <a:pt x="0" y="34"/>
                    <a:pt x="9" y="42"/>
                    <a:pt x="20" y="42"/>
                  </a:cubicBezTo>
                  <a:cubicBezTo>
                    <a:pt x="31" y="42"/>
                    <a:pt x="42" y="36"/>
                    <a:pt x="42" y="22"/>
                  </a:cubicBezTo>
                  <a:cubicBezTo>
                    <a:pt x="42" y="11"/>
                    <a:pt x="31" y="0"/>
                    <a:pt x="2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5" name="Google Shape;6098;p51">
              <a:extLst>
                <a:ext uri="{FF2B5EF4-FFF2-40B4-BE49-F238E27FC236}">
                  <a16:creationId xmlns:a16="http://schemas.microsoft.com/office/drawing/2014/main" id="{7E46D92A-ACE4-529D-FC38-3A15F7F9E271}"/>
                </a:ext>
              </a:extLst>
            </p:cNvPr>
            <p:cNvSpPr/>
            <p:nvPr/>
          </p:nvSpPr>
          <p:spPr>
            <a:xfrm>
              <a:off x="355222" y="3291525"/>
              <a:ext cx="2568" cy="2461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12" y="0"/>
                  </a:moveTo>
                  <a:cubicBezTo>
                    <a:pt x="4" y="0"/>
                    <a:pt x="1" y="3"/>
                    <a:pt x="1" y="11"/>
                  </a:cubicBezTo>
                  <a:cubicBezTo>
                    <a:pt x="1" y="17"/>
                    <a:pt x="4" y="23"/>
                    <a:pt x="12" y="23"/>
                  </a:cubicBezTo>
                  <a:cubicBezTo>
                    <a:pt x="18" y="23"/>
                    <a:pt x="23" y="17"/>
                    <a:pt x="23" y="11"/>
                  </a:cubicBezTo>
                  <a:cubicBezTo>
                    <a:pt x="23" y="6"/>
                    <a:pt x="18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6" name="Google Shape;6099;p51">
              <a:extLst>
                <a:ext uri="{FF2B5EF4-FFF2-40B4-BE49-F238E27FC236}">
                  <a16:creationId xmlns:a16="http://schemas.microsoft.com/office/drawing/2014/main" id="{4A1C3A4C-611D-05E7-132A-C39AA2E30A6E}"/>
                </a:ext>
              </a:extLst>
            </p:cNvPr>
            <p:cNvSpPr/>
            <p:nvPr/>
          </p:nvSpPr>
          <p:spPr>
            <a:xfrm>
              <a:off x="332857" y="3266163"/>
              <a:ext cx="47618" cy="1605"/>
            </a:xfrm>
            <a:custGeom>
              <a:avLst/>
              <a:gdLst/>
              <a:ahLst/>
              <a:cxnLst/>
              <a:rect l="l" t="t" r="r" b="b"/>
              <a:pathLst>
                <a:path w="445" h="15" extrusionOk="0">
                  <a:moveTo>
                    <a:pt x="1" y="0"/>
                  </a:moveTo>
                  <a:lnTo>
                    <a:pt x="1" y="14"/>
                  </a:lnTo>
                  <a:lnTo>
                    <a:pt x="444" y="14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7" name="Google Shape;6100;p51">
              <a:extLst>
                <a:ext uri="{FF2B5EF4-FFF2-40B4-BE49-F238E27FC236}">
                  <a16:creationId xmlns:a16="http://schemas.microsoft.com/office/drawing/2014/main" id="{6CDB65CD-AA00-17C8-40B4-86AA34DDCBC3}"/>
                </a:ext>
              </a:extLst>
            </p:cNvPr>
            <p:cNvSpPr/>
            <p:nvPr/>
          </p:nvSpPr>
          <p:spPr>
            <a:xfrm>
              <a:off x="380048" y="3264986"/>
              <a:ext cx="4601" cy="4494"/>
            </a:xfrm>
            <a:custGeom>
              <a:avLst/>
              <a:gdLst/>
              <a:ahLst/>
              <a:cxnLst/>
              <a:rect l="l" t="t" r="r" b="b"/>
              <a:pathLst>
                <a:path w="43" h="42" extrusionOk="0">
                  <a:moveTo>
                    <a:pt x="20" y="0"/>
                  </a:moveTo>
                  <a:cubicBezTo>
                    <a:pt x="9" y="0"/>
                    <a:pt x="1" y="11"/>
                    <a:pt x="1" y="22"/>
                  </a:cubicBezTo>
                  <a:cubicBezTo>
                    <a:pt x="1" y="34"/>
                    <a:pt x="6" y="42"/>
                    <a:pt x="20" y="42"/>
                  </a:cubicBezTo>
                  <a:cubicBezTo>
                    <a:pt x="34" y="42"/>
                    <a:pt x="42" y="34"/>
                    <a:pt x="42" y="22"/>
                  </a:cubicBezTo>
                  <a:cubicBezTo>
                    <a:pt x="42" y="11"/>
                    <a:pt x="34" y="0"/>
                    <a:pt x="2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8" name="Google Shape;6101;p51">
              <a:extLst>
                <a:ext uri="{FF2B5EF4-FFF2-40B4-BE49-F238E27FC236}">
                  <a16:creationId xmlns:a16="http://schemas.microsoft.com/office/drawing/2014/main" id="{75B1398B-8F5E-A858-61D7-6A975844D195}"/>
                </a:ext>
              </a:extLst>
            </p:cNvPr>
            <p:cNvSpPr/>
            <p:nvPr/>
          </p:nvSpPr>
          <p:spPr>
            <a:xfrm>
              <a:off x="380904" y="3266163"/>
              <a:ext cx="2568" cy="2461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12" y="0"/>
                  </a:moveTo>
                  <a:cubicBezTo>
                    <a:pt x="6" y="0"/>
                    <a:pt x="1" y="3"/>
                    <a:pt x="1" y="11"/>
                  </a:cubicBezTo>
                  <a:cubicBezTo>
                    <a:pt x="1" y="17"/>
                    <a:pt x="4" y="23"/>
                    <a:pt x="12" y="23"/>
                  </a:cubicBezTo>
                  <a:cubicBezTo>
                    <a:pt x="20" y="23"/>
                    <a:pt x="23" y="14"/>
                    <a:pt x="23" y="11"/>
                  </a:cubicBezTo>
                  <a:cubicBezTo>
                    <a:pt x="23" y="3"/>
                    <a:pt x="20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9" name="Google Shape;6102;p51">
              <a:extLst>
                <a:ext uri="{FF2B5EF4-FFF2-40B4-BE49-F238E27FC236}">
                  <a16:creationId xmlns:a16="http://schemas.microsoft.com/office/drawing/2014/main" id="{B875C42B-3E40-9F60-DE0B-64E430DE8C40}"/>
                </a:ext>
              </a:extLst>
            </p:cNvPr>
            <p:cNvSpPr/>
            <p:nvPr/>
          </p:nvSpPr>
          <p:spPr>
            <a:xfrm>
              <a:off x="328684" y="3264986"/>
              <a:ext cx="5243" cy="4494"/>
            </a:xfrm>
            <a:custGeom>
              <a:avLst/>
              <a:gdLst/>
              <a:ahLst/>
              <a:cxnLst/>
              <a:rect l="l" t="t" r="r" b="b"/>
              <a:pathLst>
                <a:path w="49" h="42" extrusionOk="0">
                  <a:moveTo>
                    <a:pt x="23" y="0"/>
                  </a:moveTo>
                  <a:cubicBezTo>
                    <a:pt x="12" y="0"/>
                    <a:pt x="1" y="11"/>
                    <a:pt x="1" y="22"/>
                  </a:cubicBezTo>
                  <a:cubicBezTo>
                    <a:pt x="1" y="34"/>
                    <a:pt x="9" y="42"/>
                    <a:pt x="23" y="42"/>
                  </a:cubicBezTo>
                  <a:cubicBezTo>
                    <a:pt x="37" y="42"/>
                    <a:pt x="48" y="34"/>
                    <a:pt x="43" y="22"/>
                  </a:cubicBezTo>
                  <a:cubicBezTo>
                    <a:pt x="43" y="11"/>
                    <a:pt x="37" y="0"/>
                    <a:pt x="2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0" name="Google Shape;6103;p51">
              <a:extLst>
                <a:ext uri="{FF2B5EF4-FFF2-40B4-BE49-F238E27FC236}">
                  <a16:creationId xmlns:a16="http://schemas.microsoft.com/office/drawing/2014/main" id="{6A15427B-712B-2116-A205-BEA6E673755D}"/>
                </a:ext>
              </a:extLst>
            </p:cNvPr>
            <p:cNvSpPr/>
            <p:nvPr/>
          </p:nvSpPr>
          <p:spPr>
            <a:xfrm>
              <a:off x="329861" y="3266163"/>
              <a:ext cx="2568" cy="2461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12" y="0"/>
                  </a:moveTo>
                  <a:cubicBezTo>
                    <a:pt x="4" y="0"/>
                    <a:pt x="1" y="3"/>
                    <a:pt x="1" y="11"/>
                  </a:cubicBezTo>
                  <a:cubicBezTo>
                    <a:pt x="1" y="17"/>
                    <a:pt x="4" y="23"/>
                    <a:pt x="12" y="23"/>
                  </a:cubicBezTo>
                  <a:cubicBezTo>
                    <a:pt x="18" y="23"/>
                    <a:pt x="23" y="14"/>
                    <a:pt x="23" y="11"/>
                  </a:cubicBezTo>
                  <a:cubicBezTo>
                    <a:pt x="23" y="3"/>
                    <a:pt x="18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1" name="Google Shape;6104;p51">
              <a:extLst>
                <a:ext uri="{FF2B5EF4-FFF2-40B4-BE49-F238E27FC236}">
                  <a16:creationId xmlns:a16="http://schemas.microsoft.com/office/drawing/2014/main" id="{0A218A73-D7C1-DB27-C142-7A236EC3787C}"/>
                </a:ext>
              </a:extLst>
            </p:cNvPr>
            <p:cNvSpPr/>
            <p:nvPr/>
          </p:nvSpPr>
          <p:spPr>
            <a:xfrm>
              <a:off x="343023" y="3253322"/>
              <a:ext cx="26645" cy="26967"/>
            </a:xfrm>
            <a:custGeom>
              <a:avLst/>
              <a:gdLst/>
              <a:ahLst/>
              <a:cxnLst/>
              <a:rect l="l" t="t" r="r" b="b"/>
              <a:pathLst>
                <a:path w="249" h="252" extrusionOk="0">
                  <a:moveTo>
                    <a:pt x="240" y="0"/>
                  </a:moveTo>
                  <a:lnTo>
                    <a:pt x="1" y="240"/>
                  </a:lnTo>
                  <a:lnTo>
                    <a:pt x="12" y="251"/>
                  </a:lnTo>
                  <a:lnTo>
                    <a:pt x="249" y="11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2" name="Google Shape;6105;p51">
              <a:extLst>
                <a:ext uri="{FF2B5EF4-FFF2-40B4-BE49-F238E27FC236}">
                  <a16:creationId xmlns:a16="http://schemas.microsoft.com/office/drawing/2014/main" id="{93BD309F-658F-6715-EA32-A2AA23BA42DF}"/>
                </a:ext>
              </a:extLst>
            </p:cNvPr>
            <p:cNvSpPr/>
            <p:nvPr/>
          </p:nvSpPr>
          <p:spPr>
            <a:xfrm>
              <a:off x="368384" y="3251717"/>
              <a:ext cx="4280" cy="3852"/>
            </a:xfrm>
            <a:custGeom>
              <a:avLst/>
              <a:gdLst/>
              <a:ahLst/>
              <a:cxnLst/>
              <a:rect l="l" t="t" r="r" b="b"/>
              <a:pathLst>
                <a:path w="40" h="36" extrusionOk="0">
                  <a:moveTo>
                    <a:pt x="20" y="1"/>
                  </a:moveTo>
                  <a:cubicBezTo>
                    <a:pt x="15" y="1"/>
                    <a:pt x="10" y="3"/>
                    <a:pt x="6" y="7"/>
                  </a:cubicBezTo>
                  <a:cubicBezTo>
                    <a:pt x="1" y="12"/>
                    <a:pt x="1" y="24"/>
                    <a:pt x="6" y="29"/>
                  </a:cubicBezTo>
                  <a:cubicBezTo>
                    <a:pt x="10" y="33"/>
                    <a:pt x="15" y="35"/>
                    <a:pt x="20" y="35"/>
                  </a:cubicBezTo>
                  <a:cubicBezTo>
                    <a:pt x="24" y="35"/>
                    <a:pt x="29" y="33"/>
                    <a:pt x="31" y="29"/>
                  </a:cubicBezTo>
                  <a:cubicBezTo>
                    <a:pt x="40" y="24"/>
                    <a:pt x="40" y="10"/>
                    <a:pt x="31" y="7"/>
                  </a:cubicBezTo>
                  <a:cubicBezTo>
                    <a:pt x="29" y="3"/>
                    <a:pt x="24" y="1"/>
                    <a:pt x="20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3" name="Google Shape;6106;p51">
              <a:extLst>
                <a:ext uri="{FF2B5EF4-FFF2-40B4-BE49-F238E27FC236}">
                  <a16:creationId xmlns:a16="http://schemas.microsoft.com/office/drawing/2014/main" id="{2350DD74-C679-1A56-94DD-6A771AAE9314}"/>
                </a:ext>
              </a:extLst>
            </p:cNvPr>
            <p:cNvSpPr/>
            <p:nvPr/>
          </p:nvSpPr>
          <p:spPr>
            <a:xfrm>
              <a:off x="369882" y="325268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3" y="1"/>
                    <a:pt x="1" y="3"/>
                    <a:pt x="1" y="9"/>
                  </a:cubicBezTo>
                  <a:cubicBezTo>
                    <a:pt x="1" y="12"/>
                    <a:pt x="3" y="15"/>
                    <a:pt x="6" y="15"/>
                  </a:cubicBezTo>
                  <a:cubicBezTo>
                    <a:pt x="12" y="15"/>
                    <a:pt x="15" y="12"/>
                    <a:pt x="15" y="9"/>
                  </a:cubicBezTo>
                  <a:cubicBezTo>
                    <a:pt x="15" y="3"/>
                    <a:pt x="12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4" name="Google Shape;6107;p51">
              <a:extLst>
                <a:ext uri="{FF2B5EF4-FFF2-40B4-BE49-F238E27FC236}">
                  <a16:creationId xmlns:a16="http://schemas.microsoft.com/office/drawing/2014/main" id="{F62D00F6-EBF8-8F9A-3A63-BAD949025080}"/>
                </a:ext>
              </a:extLst>
            </p:cNvPr>
            <p:cNvSpPr/>
            <p:nvPr/>
          </p:nvSpPr>
          <p:spPr>
            <a:xfrm>
              <a:off x="340669" y="3279111"/>
              <a:ext cx="4280" cy="3745"/>
            </a:xfrm>
            <a:custGeom>
              <a:avLst/>
              <a:gdLst/>
              <a:ahLst/>
              <a:cxnLst/>
              <a:rect l="l" t="t" r="r" b="b"/>
              <a:pathLst>
                <a:path w="40" h="35" extrusionOk="0">
                  <a:moveTo>
                    <a:pt x="20" y="1"/>
                  </a:moveTo>
                  <a:cubicBezTo>
                    <a:pt x="16" y="1"/>
                    <a:pt x="11" y="2"/>
                    <a:pt x="9" y="5"/>
                  </a:cubicBezTo>
                  <a:cubicBezTo>
                    <a:pt x="0" y="13"/>
                    <a:pt x="0" y="21"/>
                    <a:pt x="9" y="30"/>
                  </a:cubicBezTo>
                  <a:cubicBezTo>
                    <a:pt x="11" y="33"/>
                    <a:pt x="16" y="34"/>
                    <a:pt x="20" y="34"/>
                  </a:cubicBezTo>
                  <a:cubicBezTo>
                    <a:pt x="25" y="34"/>
                    <a:pt x="30" y="33"/>
                    <a:pt x="34" y="30"/>
                  </a:cubicBezTo>
                  <a:cubicBezTo>
                    <a:pt x="39" y="21"/>
                    <a:pt x="39" y="13"/>
                    <a:pt x="34" y="5"/>
                  </a:cubicBezTo>
                  <a:cubicBezTo>
                    <a:pt x="30" y="2"/>
                    <a:pt x="25" y="1"/>
                    <a:pt x="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5" name="Google Shape;6108;p51">
              <a:extLst>
                <a:ext uri="{FF2B5EF4-FFF2-40B4-BE49-F238E27FC236}">
                  <a16:creationId xmlns:a16="http://schemas.microsoft.com/office/drawing/2014/main" id="{1B748D31-DEF5-F56A-3789-CB996425D0FF}"/>
                </a:ext>
              </a:extLst>
            </p:cNvPr>
            <p:cNvSpPr/>
            <p:nvPr/>
          </p:nvSpPr>
          <p:spPr>
            <a:xfrm>
              <a:off x="342167" y="327986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9" y="1"/>
                  </a:moveTo>
                  <a:cubicBezTo>
                    <a:pt x="3" y="1"/>
                    <a:pt x="0" y="3"/>
                    <a:pt x="0" y="9"/>
                  </a:cubicBezTo>
                  <a:cubicBezTo>
                    <a:pt x="0" y="12"/>
                    <a:pt x="3" y="14"/>
                    <a:pt x="9" y="14"/>
                  </a:cubicBezTo>
                  <a:cubicBezTo>
                    <a:pt x="11" y="14"/>
                    <a:pt x="14" y="12"/>
                    <a:pt x="14" y="9"/>
                  </a:cubicBezTo>
                  <a:cubicBezTo>
                    <a:pt x="14" y="3"/>
                    <a:pt x="11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6" name="Google Shape;6109;p51">
              <a:extLst>
                <a:ext uri="{FF2B5EF4-FFF2-40B4-BE49-F238E27FC236}">
                  <a16:creationId xmlns:a16="http://schemas.microsoft.com/office/drawing/2014/main" id="{FD08ABD7-38E4-3FFF-6EE1-D19E6D03C6CE}"/>
                </a:ext>
              </a:extLst>
            </p:cNvPr>
            <p:cNvSpPr/>
            <p:nvPr/>
          </p:nvSpPr>
          <p:spPr>
            <a:xfrm>
              <a:off x="343023" y="3253857"/>
              <a:ext cx="26645" cy="26753"/>
            </a:xfrm>
            <a:custGeom>
              <a:avLst/>
              <a:gdLst/>
              <a:ahLst/>
              <a:cxnLst/>
              <a:rect l="l" t="t" r="r" b="b"/>
              <a:pathLst>
                <a:path w="249" h="250" extrusionOk="0">
                  <a:moveTo>
                    <a:pt x="9" y="1"/>
                  </a:moveTo>
                  <a:lnTo>
                    <a:pt x="1" y="9"/>
                  </a:lnTo>
                  <a:lnTo>
                    <a:pt x="238" y="249"/>
                  </a:lnTo>
                  <a:lnTo>
                    <a:pt x="249" y="238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7" name="Google Shape;6110;p51">
              <a:extLst>
                <a:ext uri="{FF2B5EF4-FFF2-40B4-BE49-F238E27FC236}">
                  <a16:creationId xmlns:a16="http://schemas.microsoft.com/office/drawing/2014/main" id="{B9CE2CEF-5F5C-FBD4-ACC8-F0768F67426C}"/>
                </a:ext>
              </a:extLst>
            </p:cNvPr>
            <p:cNvSpPr/>
            <p:nvPr/>
          </p:nvSpPr>
          <p:spPr>
            <a:xfrm>
              <a:off x="368384" y="3279111"/>
              <a:ext cx="4280" cy="3745"/>
            </a:xfrm>
            <a:custGeom>
              <a:avLst/>
              <a:gdLst/>
              <a:ahLst/>
              <a:cxnLst/>
              <a:rect l="l" t="t" r="r" b="b"/>
              <a:pathLst>
                <a:path w="40" h="35" extrusionOk="0">
                  <a:moveTo>
                    <a:pt x="20" y="1"/>
                  </a:moveTo>
                  <a:cubicBezTo>
                    <a:pt x="15" y="1"/>
                    <a:pt x="10" y="2"/>
                    <a:pt x="6" y="5"/>
                  </a:cubicBezTo>
                  <a:cubicBezTo>
                    <a:pt x="1" y="13"/>
                    <a:pt x="1" y="21"/>
                    <a:pt x="6" y="30"/>
                  </a:cubicBezTo>
                  <a:cubicBezTo>
                    <a:pt x="10" y="33"/>
                    <a:pt x="15" y="34"/>
                    <a:pt x="20" y="34"/>
                  </a:cubicBezTo>
                  <a:cubicBezTo>
                    <a:pt x="24" y="34"/>
                    <a:pt x="29" y="33"/>
                    <a:pt x="31" y="30"/>
                  </a:cubicBezTo>
                  <a:cubicBezTo>
                    <a:pt x="40" y="21"/>
                    <a:pt x="40" y="13"/>
                    <a:pt x="31" y="5"/>
                  </a:cubicBezTo>
                  <a:cubicBezTo>
                    <a:pt x="29" y="2"/>
                    <a:pt x="24" y="1"/>
                    <a:pt x="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8" name="Google Shape;6111;p51">
              <a:extLst>
                <a:ext uri="{FF2B5EF4-FFF2-40B4-BE49-F238E27FC236}">
                  <a16:creationId xmlns:a16="http://schemas.microsoft.com/office/drawing/2014/main" id="{857AB573-9FCE-6787-DDD3-7E04E9ABDE87}"/>
                </a:ext>
              </a:extLst>
            </p:cNvPr>
            <p:cNvSpPr/>
            <p:nvPr/>
          </p:nvSpPr>
          <p:spPr>
            <a:xfrm>
              <a:off x="369882" y="327986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3" y="1"/>
                    <a:pt x="1" y="3"/>
                    <a:pt x="1" y="9"/>
                  </a:cubicBezTo>
                  <a:cubicBezTo>
                    <a:pt x="1" y="12"/>
                    <a:pt x="3" y="14"/>
                    <a:pt x="6" y="14"/>
                  </a:cubicBezTo>
                  <a:cubicBezTo>
                    <a:pt x="12" y="14"/>
                    <a:pt x="15" y="12"/>
                    <a:pt x="15" y="9"/>
                  </a:cubicBezTo>
                  <a:cubicBezTo>
                    <a:pt x="15" y="3"/>
                    <a:pt x="12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9" name="Google Shape;6112;p51">
              <a:extLst>
                <a:ext uri="{FF2B5EF4-FFF2-40B4-BE49-F238E27FC236}">
                  <a16:creationId xmlns:a16="http://schemas.microsoft.com/office/drawing/2014/main" id="{243C946E-5813-E19B-2530-D5067B123287}"/>
                </a:ext>
              </a:extLst>
            </p:cNvPr>
            <p:cNvSpPr/>
            <p:nvPr/>
          </p:nvSpPr>
          <p:spPr>
            <a:xfrm>
              <a:off x="341204" y="3251717"/>
              <a:ext cx="4066" cy="3638"/>
            </a:xfrm>
            <a:custGeom>
              <a:avLst/>
              <a:gdLst/>
              <a:ahLst/>
              <a:cxnLst/>
              <a:rect l="l" t="t" r="r" b="b"/>
              <a:pathLst>
                <a:path w="38" h="34" extrusionOk="0">
                  <a:moveTo>
                    <a:pt x="19" y="1"/>
                  </a:moveTo>
                  <a:cubicBezTo>
                    <a:pt x="15" y="1"/>
                    <a:pt x="11" y="3"/>
                    <a:pt x="6" y="7"/>
                  </a:cubicBezTo>
                  <a:cubicBezTo>
                    <a:pt x="1" y="12"/>
                    <a:pt x="1" y="24"/>
                    <a:pt x="6" y="29"/>
                  </a:cubicBezTo>
                  <a:cubicBezTo>
                    <a:pt x="8" y="32"/>
                    <a:pt x="11" y="33"/>
                    <a:pt x="16" y="33"/>
                  </a:cubicBezTo>
                  <a:cubicBezTo>
                    <a:pt x="20" y="33"/>
                    <a:pt x="26" y="32"/>
                    <a:pt x="32" y="29"/>
                  </a:cubicBezTo>
                  <a:cubicBezTo>
                    <a:pt x="37" y="24"/>
                    <a:pt x="37" y="12"/>
                    <a:pt x="32" y="7"/>
                  </a:cubicBezTo>
                  <a:cubicBezTo>
                    <a:pt x="27" y="3"/>
                    <a:pt x="23" y="1"/>
                    <a:pt x="1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0" name="Google Shape;6113;p51">
              <a:extLst>
                <a:ext uri="{FF2B5EF4-FFF2-40B4-BE49-F238E27FC236}">
                  <a16:creationId xmlns:a16="http://schemas.microsoft.com/office/drawing/2014/main" id="{89EDCB3A-5DCF-F1A2-5B5C-A8200CD8D9BC}"/>
                </a:ext>
              </a:extLst>
            </p:cNvPr>
            <p:cNvSpPr/>
            <p:nvPr/>
          </p:nvSpPr>
          <p:spPr>
            <a:xfrm>
              <a:off x="342167" y="325268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9" y="1"/>
                  </a:moveTo>
                  <a:cubicBezTo>
                    <a:pt x="3" y="1"/>
                    <a:pt x="0" y="3"/>
                    <a:pt x="0" y="9"/>
                  </a:cubicBezTo>
                  <a:cubicBezTo>
                    <a:pt x="0" y="12"/>
                    <a:pt x="3" y="15"/>
                    <a:pt x="9" y="15"/>
                  </a:cubicBezTo>
                  <a:cubicBezTo>
                    <a:pt x="11" y="15"/>
                    <a:pt x="14" y="12"/>
                    <a:pt x="14" y="9"/>
                  </a:cubicBezTo>
                  <a:cubicBezTo>
                    <a:pt x="14" y="3"/>
                    <a:pt x="11" y="1"/>
                    <a:pt x="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1" name="Google Shape;6114;p51">
              <a:extLst>
                <a:ext uri="{FF2B5EF4-FFF2-40B4-BE49-F238E27FC236}">
                  <a16:creationId xmlns:a16="http://schemas.microsoft.com/office/drawing/2014/main" id="{AC4AD607-B7CC-75C2-DE89-483C4A8C9738}"/>
                </a:ext>
              </a:extLst>
            </p:cNvPr>
            <p:cNvSpPr/>
            <p:nvPr/>
          </p:nvSpPr>
          <p:spPr>
            <a:xfrm>
              <a:off x="353189" y="3263167"/>
              <a:ext cx="7598" cy="7598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34" y="0"/>
                  </a:moveTo>
                  <a:cubicBezTo>
                    <a:pt x="17" y="0"/>
                    <a:pt x="0" y="17"/>
                    <a:pt x="0" y="37"/>
                  </a:cubicBezTo>
                  <a:cubicBezTo>
                    <a:pt x="0" y="53"/>
                    <a:pt x="14" y="70"/>
                    <a:pt x="34" y="70"/>
                  </a:cubicBezTo>
                  <a:cubicBezTo>
                    <a:pt x="51" y="70"/>
                    <a:pt x="70" y="56"/>
                    <a:pt x="70" y="37"/>
                  </a:cubicBezTo>
                  <a:cubicBezTo>
                    <a:pt x="70" y="14"/>
                    <a:pt x="51" y="0"/>
                    <a:pt x="34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2" name="Google Shape;6115;p51">
              <a:extLst>
                <a:ext uri="{FF2B5EF4-FFF2-40B4-BE49-F238E27FC236}">
                  <a16:creationId xmlns:a16="http://schemas.microsoft.com/office/drawing/2014/main" id="{398D62B2-C6C2-35E2-0606-12FBA1834791}"/>
                </a:ext>
              </a:extLst>
            </p:cNvPr>
            <p:cNvSpPr/>
            <p:nvPr/>
          </p:nvSpPr>
          <p:spPr>
            <a:xfrm>
              <a:off x="-103527" y="2452882"/>
              <a:ext cx="614116" cy="167364"/>
            </a:xfrm>
            <a:custGeom>
              <a:avLst/>
              <a:gdLst/>
              <a:ahLst/>
              <a:cxnLst/>
              <a:rect l="l" t="t" r="r" b="b"/>
              <a:pathLst>
                <a:path w="5739" h="1564" extrusionOk="0">
                  <a:moveTo>
                    <a:pt x="2868" y="1"/>
                  </a:moveTo>
                  <a:cubicBezTo>
                    <a:pt x="1283" y="1"/>
                    <a:pt x="0" y="352"/>
                    <a:pt x="0" y="782"/>
                  </a:cubicBezTo>
                  <a:cubicBezTo>
                    <a:pt x="0" y="1214"/>
                    <a:pt x="1283" y="1563"/>
                    <a:pt x="2868" y="1563"/>
                  </a:cubicBezTo>
                  <a:cubicBezTo>
                    <a:pt x="4453" y="1563"/>
                    <a:pt x="5739" y="1214"/>
                    <a:pt x="5739" y="782"/>
                  </a:cubicBezTo>
                  <a:cubicBezTo>
                    <a:pt x="5739" y="352"/>
                    <a:pt x="4453" y="1"/>
                    <a:pt x="28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3" name="Google Shape;6116;p51">
              <a:extLst>
                <a:ext uri="{FF2B5EF4-FFF2-40B4-BE49-F238E27FC236}">
                  <a16:creationId xmlns:a16="http://schemas.microsoft.com/office/drawing/2014/main" id="{542CD1D4-2747-C816-7E2E-C6DD5A713D85}"/>
                </a:ext>
              </a:extLst>
            </p:cNvPr>
            <p:cNvSpPr/>
            <p:nvPr/>
          </p:nvSpPr>
          <p:spPr>
            <a:xfrm>
              <a:off x="-82660" y="2513557"/>
              <a:ext cx="572383" cy="106689"/>
            </a:xfrm>
            <a:custGeom>
              <a:avLst/>
              <a:gdLst/>
              <a:ahLst/>
              <a:cxnLst/>
              <a:rect l="l" t="t" r="r" b="b"/>
              <a:pathLst>
                <a:path w="5349" h="997" extrusionOk="0">
                  <a:moveTo>
                    <a:pt x="2673" y="0"/>
                  </a:moveTo>
                  <a:cubicBezTo>
                    <a:pt x="1197" y="0"/>
                    <a:pt x="0" y="223"/>
                    <a:pt x="0" y="500"/>
                  </a:cubicBezTo>
                  <a:cubicBezTo>
                    <a:pt x="0" y="773"/>
                    <a:pt x="1197" y="996"/>
                    <a:pt x="2673" y="996"/>
                  </a:cubicBezTo>
                  <a:cubicBezTo>
                    <a:pt x="4152" y="996"/>
                    <a:pt x="5348" y="773"/>
                    <a:pt x="5348" y="500"/>
                  </a:cubicBezTo>
                  <a:cubicBezTo>
                    <a:pt x="5348" y="223"/>
                    <a:pt x="4152" y="0"/>
                    <a:pt x="2673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4" name="Google Shape;6117;p51">
              <a:extLst>
                <a:ext uri="{FF2B5EF4-FFF2-40B4-BE49-F238E27FC236}">
                  <a16:creationId xmlns:a16="http://schemas.microsoft.com/office/drawing/2014/main" id="{93E32DC7-0401-FA08-4834-083264ABF128}"/>
                </a:ext>
              </a:extLst>
            </p:cNvPr>
            <p:cNvSpPr/>
            <p:nvPr/>
          </p:nvSpPr>
          <p:spPr>
            <a:xfrm>
              <a:off x="-21130" y="2567276"/>
              <a:ext cx="449324" cy="52970"/>
            </a:xfrm>
            <a:custGeom>
              <a:avLst/>
              <a:gdLst/>
              <a:ahLst/>
              <a:cxnLst/>
              <a:rect l="l" t="t" r="r" b="b"/>
              <a:pathLst>
                <a:path w="4199" h="495" extrusionOk="0">
                  <a:moveTo>
                    <a:pt x="2098" y="0"/>
                  </a:moveTo>
                  <a:cubicBezTo>
                    <a:pt x="1269" y="0"/>
                    <a:pt x="522" y="98"/>
                    <a:pt x="0" y="249"/>
                  </a:cubicBezTo>
                  <a:cubicBezTo>
                    <a:pt x="522" y="399"/>
                    <a:pt x="1269" y="494"/>
                    <a:pt x="2098" y="494"/>
                  </a:cubicBezTo>
                  <a:cubicBezTo>
                    <a:pt x="2929" y="494"/>
                    <a:pt x="3674" y="402"/>
                    <a:pt x="4199" y="249"/>
                  </a:cubicBezTo>
                  <a:cubicBezTo>
                    <a:pt x="3674" y="95"/>
                    <a:pt x="2929" y="0"/>
                    <a:pt x="2098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5" name="Google Shape;6118;p51">
              <a:extLst>
                <a:ext uri="{FF2B5EF4-FFF2-40B4-BE49-F238E27FC236}">
                  <a16:creationId xmlns:a16="http://schemas.microsoft.com/office/drawing/2014/main" id="{E45C910B-0CA7-62BA-67B1-66BC21CA66BC}"/>
                </a:ext>
              </a:extLst>
            </p:cNvPr>
            <p:cNvSpPr/>
            <p:nvPr/>
          </p:nvSpPr>
          <p:spPr>
            <a:xfrm>
              <a:off x="1495407" y="2591782"/>
              <a:ext cx="822567" cy="1294179"/>
            </a:xfrm>
            <a:custGeom>
              <a:avLst/>
              <a:gdLst/>
              <a:ahLst/>
              <a:cxnLst/>
              <a:rect l="l" t="t" r="r" b="b"/>
              <a:pathLst>
                <a:path w="7687" h="12094" extrusionOk="0">
                  <a:moveTo>
                    <a:pt x="7491" y="0"/>
                  </a:moveTo>
                  <a:cubicBezTo>
                    <a:pt x="6113" y="2650"/>
                    <a:pt x="3939" y="4924"/>
                    <a:pt x="1359" y="6431"/>
                  </a:cubicBezTo>
                  <a:cubicBezTo>
                    <a:pt x="1442" y="5292"/>
                    <a:pt x="1440" y="4148"/>
                    <a:pt x="1350" y="3013"/>
                  </a:cubicBezTo>
                  <a:lnTo>
                    <a:pt x="1130" y="3033"/>
                  </a:lnTo>
                  <a:cubicBezTo>
                    <a:pt x="1370" y="6051"/>
                    <a:pt x="979" y="9159"/>
                    <a:pt x="0" y="12024"/>
                  </a:cubicBezTo>
                  <a:lnTo>
                    <a:pt x="209" y="12094"/>
                  </a:lnTo>
                  <a:cubicBezTo>
                    <a:pt x="801" y="10359"/>
                    <a:pt x="1183" y="8534"/>
                    <a:pt x="1339" y="6696"/>
                  </a:cubicBezTo>
                  <a:cubicBezTo>
                    <a:pt x="4015" y="5172"/>
                    <a:pt x="6266" y="2837"/>
                    <a:pt x="7686" y="103"/>
                  </a:cubicBezTo>
                  <a:lnTo>
                    <a:pt x="7491" y="0"/>
                  </a:lnTo>
                  <a:close/>
                </a:path>
              </a:pathLst>
            </a:custGeom>
            <a:solidFill>
              <a:srgbClr val="B283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6" name="Google Shape;6119;p51">
              <a:extLst>
                <a:ext uri="{FF2B5EF4-FFF2-40B4-BE49-F238E27FC236}">
                  <a16:creationId xmlns:a16="http://schemas.microsoft.com/office/drawing/2014/main" id="{864AB7F2-917C-C952-D5C6-074C5D576832}"/>
                </a:ext>
              </a:extLst>
            </p:cNvPr>
            <p:cNvSpPr/>
            <p:nvPr/>
          </p:nvSpPr>
          <p:spPr>
            <a:xfrm>
              <a:off x="1270580" y="2232868"/>
              <a:ext cx="342852" cy="325845"/>
            </a:xfrm>
            <a:custGeom>
              <a:avLst/>
              <a:gdLst/>
              <a:ahLst/>
              <a:cxnLst/>
              <a:rect l="l" t="t" r="r" b="b"/>
              <a:pathLst>
                <a:path w="3204" h="3045" extrusionOk="0">
                  <a:moveTo>
                    <a:pt x="2469" y="0"/>
                  </a:moveTo>
                  <a:cubicBezTo>
                    <a:pt x="2462" y="0"/>
                    <a:pt x="2454" y="0"/>
                    <a:pt x="2447" y="1"/>
                  </a:cubicBezTo>
                  <a:cubicBezTo>
                    <a:pt x="2341" y="6"/>
                    <a:pt x="2243" y="57"/>
                    <a:pt x="2149" y="110"/>
                  </a:cubicBezTo>
                  <a:cubicBezTo>
                    <a:pt x="2070" y="154"/>
                    <a:pt x="1990" y="196"/>
                    <a:pt x="1920" y="255"/>
                  </a:cubicBezTo>
                  <a:lnTo>
                    <a:pt x="1911" y="263"/>
                  </a:lnTo>
                  <a:cubicBezTo>
                    <a:pt x="1906" y="269"/>
                    <a:pt x="1895" y="277"/>
                    <a:pt x="1889" y="283"/>
                  </a:cubicBezTo>
                  <a:lnTo>
                    <a:pt x="1872" y="296"/>
                  </a:lnTo>
                  <a:lnTo>
                    <a:pt x="1856" y="313"/>
                  </a:lnTo>
                  <a:cubicBezTo>
                    <a:pt x="1847" y="324"/>
                    <a:pt x="1839" y="336"/>
                    <a:pt x="1828" y="349"/>
                  </a:cubicBezTo>
                  <a:cubicBezTo>
                    <a:pt x="1814" y="369"/>
                    <a:pt x="1800" y="391"/>
                    <a:pt x="1791" y="411"/>
                  </a:cubicBezTo>
                  <a:cubicBezTo>
                    <a:pt x="1783" y="425"/>
                    <a:pt x="1780" y="436"/>
                    <a:pt x="1772" y="447"/>
                  </a:cubicBezTo>
                  <a:cubicBezTo>
                    <a:pt x="1750" y="503"/>
                    <a:pt x="1730" y="564"/>
                    <a:pt x="1713" y="626"/>
                  </a:cubicBezTo>
                  <a:cubicBezTo>
                    <a:pt x="1708" y="654"/>
                    <a:pt x="1697" y="687"/>
                    <a:pt x="1685" y="726"/>
                  </a:cubicBezTo>
                  <a:cubicBezTo>
                    <a:pt x="1672" y="550"/>
                    <a:pt x="1593" y="377"/>
                    <a:pt x="1451" y="280"/>
                  </a:cubicBezTo>
                  <a:cubicBezTo>
                    <a:pt x="1292" y="165"/>
                    <a:pt x="1075" y="168"/>
                    <a:pt x="890" y="96"/>
                  </a:cubicBezTo>
                  <a:cubicBezTo>
                    <a:pt x="835" y="73"/>
                    <a:pt x="779" y="43"/>
                    <a:pt x="720" y="40"/>
                  </a:cubicBezTo>
                  <a:cubicBezTo>
                    <a:pt x="715" y="39"/>
                    <a:pt x="710" y="39"/>
                    <a:pt x="705" y="39"/>
                  </a:cubicBezTo>
                  <a:cubicBezTo>
                    <a:pt x="577" y="39"/>
                    <a:pt x="460" y="171"/>
                    <a:pt x="447" y="299"/>
                  </a:cubicBezTo>
                  <a:cubicBezTo>
                    <a:pt x="433" y="436"/>
                    <a:pt x="494" y="570"/>
                    <a:pt x="564" y="684"/>
                  </a:cubicBezTo>
                  <a:cubicBezTo>
                    <a:pt x="648" y="827"/>
                    <a:pt x="745" y="960"/>
                    <a:pt x="851" y="1080"/>
                  </a:cubicBezTo>
                  <a:lnTo>
                    <a:pt x="832" y="1080"/>
                  </a:lnTo>
                  <a:cubicBezTo>
                    <a:pt x="815" y="1080"/>
                    <a:pt x="793" y="1078"/>
                    <a:pt x="776" y="1078"/>
                  </a:cubicBezTo>
                  <a:lnTo>
                    <a:pt x="773" y="1078"/>
                  </a:lnTo>
                  <a:cubicBezTo>
                    <a:pt x="766" y="1077"/>
                    <a:pt x="759" y="1077"/>
                    <a:pt x="752" y="1077"/>
                  </a:cubicBezTo>
                  <a:cubicBezTo>
                    <a:pt x="611" y="1077"/>
                    <a:pt x="471" y="1105"/>
                    <a:pt x="391" y="1212"/>
                  </a:cubicBezTo>
                  <a:cubicBezTo>
                    <a:pt x="344" y="1270"/>
                    <a:pt x="321" y="1351"/>
                    <a:pt x="260" y="1396"/>
                  </a:cubicBezTo>
                  <a:cubicBezTo>
                    <a:pt x="204" y="1437"/>
                    <a:pt x="123" y="1437"/>
                    <a:pt x="67" y="1485"/>
                  </a:cubicBezTo>
                  <a:cubicBezTo>
                    <a:pt x="20" y="1532"/>
                    <a:pt x="0" y="1605"/>
                    <a:pt x="26" y="1666"/>
                  </a:cubicBezTo>
                  <a:cubicBezTo>
                    <a:pt x="51" y="1730"/>
                    <a:pt x="104" y="1778"/>
                    <a:pt x="162" y="1803"/>
                  </a:cubicBezTo>
                  <a:cubicBezTo>
                    <a:pt x="207" y="1820"/>
                    <a:pt x="252" y="1831"/>
                    <a:pt x="291" y="1856"/>
                  </a:cubicBezTo>
                  <a:cubicBezTo>
                    <a:pt x="399" y="1928"/>
                    <a:pt x="377" y="2113"/>
                    <a:pt x="489" y="2188"/>
                  </a:cubicBezTo>
                  <a:cubicBezTo>
                    <a:pt x="518" y="2206"/>
                    <a:pt x="551" y="2213"/>
                    <a:pt x="585" y="2213"/>
                  </a:cubicBezTo>
                  <a:cubicBezTo>
                    <a:pt x="639" y="2213"/>
                    <a:pt x="696" y="2196"/>
                    <a:pt x="745" y="2177"/>
                  </a:cubicBezTo>
                  <a:cubicBezTo>
                    <a:pt x="745" y="2177"/>
                    <a:pt x="748" y="2177"/>
                    <a:pt x="751" y="2174"/>
                  </a:cubicBezTo>
                  <a:cubicBezTo>
                    <a:pt x="835" y="2141"/>
                    <a:pt x="918" y="2104"/>
                    <a:pt x="999" y="2062"/>
                  </a:cubicBezTo>
                  <a:lnTo>
                    <a:pt x="1019" y="2051"/>
                  </a:lnTo>
                  <a:cubicBezTo>
                    <a:pt x="1052" y="2035"/>
                    <a:pt x="1086" y="2015"/>
                    <a:pt x="1116" y="1995"/>
                  </a:cubicBezTo>
                  <a:lnTo>
                    <a:pt x="1116" y="1995"/>
                  </a:lnTo>
                  <a:cubicBezTo>
                    <a:pt x="1097" y="2029"/>
                    <a:pt x="1083" y="2065"/>
                    <a:pt x="1066" y="2099"/>
                  </a:cubicBezTo>
                  <a:cubicBezTo>
                    <a:pt x="1066" y="2099"/>
                    <a:pt x="1066" y="2104"/>
                    <a:pt x="1061" y="2107"/>
                  </a:cubicBezTo>
                  <a:cubicBezTo>
                    <a:pt x="1052" y="2132"/>
                    <a:pt x="1041" y="2160"/>
                    <a:pt x="1030" y="2182"/>
                  </a:cubicBezTo>
                  <a:cubicBezTo>
                    <a:pt x="1030" y="2182"/>
                    <a:pt x="1030" y="2188"/>
                    <a:pt x="1027" y="2191"/>
                  </a:cubicBezTo>
                  <a:cubicBezTo>
                    <a:pt x="969" y="2372"/>
                    <a:pt x="949" y="2565"/>
                    <a:pt x="988" y="2749"/>
                  </a:cubicBezTo>
                  <a:cubicBezTo>
                    <a:pt x="1016" y="2887"/>
                    <a:pt x="1109" y="3044"/>
                    <a:pt x="1249" y="3044"/>
                  </a:cubicBezTo>
                  <a:cubicBezTo>
                    <a:pt x="1251" y="3044"/>
                    <a:pt x="1252" y="3044"/>
                    <a:pt x="1253" y="3044"/>
                  </a:cubicBezTo>
                  <a:cubicBezTo>
                    <a:pt x="1379" y="3044"/>
                    <a:pt x="1462" y="2922"/>
                    <a:pt x="1568" y="2849"/>
                  </a:cubicBezTo>
                  <a:cubicBezTo>
                    <a:pt x="1683" y="2765"/>
                    <a:pt x="1847" y="2732"/>
                    <a:pt x="1920" y="2615"/>
                  </a:cubicBezTo>
                  <a:lnTo>
                    <a:pt x="1931" y="2595"/>
                  </a:lnTo>
                  <a:cubicBezTo>
                    <a:pt x="1945" y="2573"/>
                    <a:pt x="1951" y="2551"/>
                    <a:pt x="1953" y="2526"/>
                  </a:cubicBezTo>
                  <a:cubicBezTo>
                    <a:pt x="1959" y="2500"/>
                    <a:pt x="1962" y="2475"/>
                    <a:pt x="1962" y="2453"/>
                  </a:cubicBezTo>
                  <a:cubicBezTo>
                    <a:pt x="1959" y="2400"/>
                    <a:pt x="1951" y="2350"/>
                    <a:pt x="1939" y="2302"/>
                  </a:cubicBezTo>
                  <a:cubicBezTo>
                    <a:pt x="1925" y="2238"/>
                    <a:pt x="1917" y="2177"/>
                    <a:pt x="1903" y="2110"/>
                  </a:cubicBezTo>
                  <a:cubicBezTo>
                    <a:pt x="1898" y="2085"/>
                    <a:pt x="1892" y="2068"/>
                    <a:pt x="1889" y="2048"/>
                  </a:cubicBezTo>
                  <a:lnTo>
                    <a:pt x="1889" y="2048"/>
                  </a:lnTo>
                  <a:cubicBezTo>
                    <a:pt x="1895" y="2057"/>
                    <a:pt x="1903" y="2065"/>
                    <a:pt x="1909" y="2076"/>
                  </a:cubicBezTo>
                  <a:cubicBezTo>
                    <a:pt x="1953" y="2135"/>
                    <a:pt x="2001" y="2196"/>
                    <a:pt x="2043" y="2258"/>
                  </a:cubicBezTo>
                  <a:cubicBezTo>
                    <a:pt x="2070" y="2300"/>
                    <a:pt x="2101" y="2341"/>
                    <a:pt x="2132" y="2383"/>
                  </a:cubicBezTo>
                  <a:cubicBezTo>
                    <a:pt x="2188" y="2459"/>
                    <a:pt x="2243" y="2537"/>
                    <a:pt x="2324" y="2584"/>
                  </a:cubicBezTo>
                  <a:cubicBezTo>
                    <a:pt x="2386" y="2622"/>
                    <a:pt x="2455" y="2638"/>
                    <a:pt x="2525" y="2638"/>
                  </a:cubicBezTo>
                  <a:cubicBezTo>
                    <a:pt x="2669" y="2638"/>
                    <a:pt x="2820" y="2571"/>
                    <a:pt x="2938" y="2484"/>
                  </a:cubicBezTo>
                  <a:cubicBezTo>
                    <a:pt x="3022" y="2420"/>
                    <a:pt x="3103" y="2341"/>
                    <a:pt x="3136" y="2244"/>
                  </a:cubicBezTo>
                  <a:cubicBezTo>
                    <a:pt x="3203" y="2062"/>
                    <a:pt x="3111" y="1862"/>
                    <a:pt x="2972" y="1728"/>
                  </a:cubicBezTo>
                  <a:cubicBezTo>
                    <a:pt x="2960" y="1719"/>
                    <a:pt x="2952" y="1708"/>
                    <a:pt x="2941" y="1700"/>
                  </a:cubicBezTo>
                  <a:cubicBezTo>
                    <a:pt x="2930" y="1689"/>
                    <a:pt x="2916" y="1680"/>
                    <a:pt x="2905" y="1672"/>
                  </a:cubicBezTo>
                  <a:cubicBezTo>
                    <a:pt x="2776" y="1574"/>
                    <a:pt x="2631" y="1513"/>
                    <a:pt x="2478" y="1479"/>
                  </a:cubicBezTo>
                  <a:cubicBezTo>
                    <a:pt x="2506" y="1471"/>
                    <a:pt x="2525" y="1468"/>
                    <a:pt x="2548" y="1463"/>
                  </a:cubicBezTo>
                  <a:cubicBezTo>
                    <a:pt x="2634" y="1437"/>
                    <a:pt x="2732" y="1396"/>
                    <a:pt x="2754" y="1304"/>
                  </a:cubicBezTo>
                  <a:cubicBezTo>
                    <a:pt x="2754" y="1298"/>
                    <a:pt x="2757" y="1290"/>
                    <a:pt x="2757" y="1281"/>
                  </a:cubicBezTo>
                  <a:lnTo>
                    <a:pt x="2757" y="1273"/>
                  </a:lnTo>
                  <a:cubicBezTo>
                    <a:pt x="2757" y="1270"/>
                    <a:pt x="2754" y="1262"/>
                    <a:pt x="2754" y="1256"/>
                  </a:cubicBezTo>
                  <a:lnTo>
                    <a:pt x="2754" y="1248"/>
                  </a:lnTo>
                  <a:cubicBezTo>
                    <a:pt x="2754" y="1242"/>
                    <a:pt x="2754" y="1234"/>
                    <a:pt x="2748" y="1228"/>
                  </a:cubicBezTo>
                  <a:lnTo>
                    <a:pt x="2748" y="1225"/>
                  </a:lnTo>
                  <a:cubicBezTo>
                    <a:pt x="2743" y="1192"/>
                    <a:pt x="2732" y="1164"/>
                    <a:pt x="2726" y="1133"/>
                  </a:cubicBezTo>
                  <a:cubicBezTo>
                    <a:pt x="2720" y="1119"/>
                    <a:pt x="2718" y="1103"/>
                    <a:pt x="2715" y="1089"/>
                  </a:cubicBezTo>
                  <a:cubicBezTo>
                    <a:pt x="2704" y="983"/>
                    <a:pt x="2771" y="891"/>
                    <a:pt x="2818" y="793"/>
                  </a:cubicBezTo>
                  <a:cubicBezTo>
                    <a:pt x="2896" y="634"/>
                    <a:pt x="2921" y="444"/>
                    <a:pt x="2854" y="280"/>
                  </a:cubicBezTo>
                  <a:cubicBezTo>
                    <a:pt x="2790" y="122"/>
                    <a:pt x="2636" y="0"/>
                    <a:pt x="2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7" name="Google Shape;6120;p51">
              <a:extLst>
                <a:ext uri="{FF2B5EF4-FFF2-40B4-BE49-F238E27FC236}">
                  <a16:creationId xmlns:a16="http://schemas.microsoft.com/office/drawing/2014/main" id="{5830991A-5A56-0820-2E85-428FC5B8F5B3}"/>
                </a:ext>
              </a:extLst>
            </p:cNvPr>
            <p:cNvSpPr/>
            <p:nvPr/>
          </p:nvSpPr>
          <p:spPr>
            <a:xfrm>
              <a:off x="1432378" y="2256410"/>
              <a:ext cx="132047" cy="139755"/>
            </a:xfrm>
            <a:custGeom>
              <a:avLst/>
              <a:gdLst/>
              <a:ahLst/>
              <a:cxnLst/>
              <a:rect l="l" t="t" r="r" b="b"/>
              <a:pathLst>
                <a:path w="1234" h="1306" extrusionOk="0">
                  <a:moveTo>
                    <a:pt x="853" y="0"/>
                  </a:moveTo>
                  <a:cubicBezTo>
                    <a:pt x="846" y="0"/>
                    <a:pt x="839" y="1"/>
                    <a:pt x="832" y="1"/>
                  </a:cubicBezTo>
                  <a:cubicBezTo>
                    <a:pt x="743" y="7"/>
                    <a:pt x="662" y="49"/>
                    <a:pt x="581" y="90"/>
                  </a:cubicBezTo>
                  <a:cubicBezTo>
                    <a:pt x="480" y="146"/>
                    <a:pt x="374" y="202"/>
                    <a:pt x="310" y="297"/>
                  </a:cubicBezTo>
                  <a:cubicBezTo>
                    <a:pt x="260" y="367"/>
                    <a:pt x="238" y="448"/>
                    <a:pt x="213" y="531"/>
                  </a:cubicBezTo>
                  <a:cubicBezTo>
                    <a:pt x="171" y="699"/>
                    <a:pt x="1" y="1117"/>
                    <a:pt x="185" y="1240"/>
                  </a:cubicBezTo>
                  <a:cubicBezTo>
                    <a:pt x="253" y="1288"/>
                    <a:pt x="355" y="1305"/>
                    <a:pt x="464" y="1305"/>
                  </a:cubicBezTo>
                  <a:cubicBezTo>
                    <a:pt x="626" y="1305"/>
                    <a:pt x="805" y="1267"/>
                    <a:pt x="916" y="1237"/>
                  </a:cubicBezTo>
                  <a:cubicBezTo>
                    <a:pt x="988" y="1217"/>
                    <a:pt x="1075" y="1181"/>
                    <a:pt x="1091" y="1106"/>
                  </a:cubicBezTo>
                  <a:cubicBezTo>
                    <a:pt x="1105" y="1042"/>
                    <a:pt x="1066" y="983"/>
                    <a:pt x="1058" y="922"/>
                  </a:cubicBezTo>
                  <a:cubicBezTo>
                    <a:pt x="1049" y="830"/>
                    <a:pt x="1108" y="749"/>
                    <a:pt x="1147" y="671"/>
                  </a:cubicBezTo>
                  <a:cubicBezTo>
                    <a:pt x="1214" y="534"/>
                    <a:pt x="1234" y="372"/>
                    <a:pt x="1178" y="238"/>
                  </a:cubicBezTo>
                  <a:cubicBezTo>
                    <a:pt x="1125" y="105"/>
                    <a:pt x="993" y="0"/>
                    <a:pt x="8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8" name="Google Shape;6121;p51">
              <a:extLst>
                <a:ext uri="{FF2B5EF4-FFF2-40B4-BE49-F238E27FC236}">
                  <a16:creationId xmlns:a16="http://schemas.microsoft.com/office/drawing/2014/main" id="{B3CA2C7B-F32B-44F1-8C2A-14963319A09E}"/>
                </a:ext>
              </a:extLst>
            </p:cNvPr>
            <p:cNvSpPr/>
            <p:nvPr/>
          </p:nvSpPr>
          <p:spPr>
            <a:xfrm>
              <a:off x="1453887" y="2338059"/>
              <a:ext cx="69341" cy="43874"/>
            </a:xfrm>
            <a:custGeom>
              <a:avLst/>
              <a:gdLst/>
              <a:ahLst/>
              <a:cxnLst/>
              <a:rect l="l" t="t" r="r" b="b"/>
              <a:pathLst>
                <a:path w="648" h="410" extrusionOk="0">
                  <a:moveTo>
                    <a:pt x="618" y="0"/>
                  </a:moveTo>
                  <a:cubicBezTo>
                    <a:pt x="611" y="0"/>
                    <a:pt x="605" y="4"/>
                    <a:pt x="600" y="11"/>
                  </a:cubicBezTo>
                  <a:cubicBezTo>
                    <a:pt x="447" y="178"/>
                    <a:pt x="240" y="304"/>
                    <a:pt x="23" y="362"/>
                  </a:cubicBezTo>
                  <a:cubicBezTo>
                    <a:pt x="9" y="368"/>
                    <a:pt x="0" y="382"/>
                    <a:pt x="3" y="396"/>
                  </a:cubicBezTo>
                  <a:cubicBezTo>
                    <a:pt x="9" y="396"/>
                    <a:pt x="12" y="404"/>
                    <a:pt x="17" y="404"/>
                  </a:cubicBezTo>
                  <a:cubicBezTo>
                    <a:pt x="25" y="410"/>
                    <a:pt x="28" y="410"/>
                    <a:pt x="37" y="410"/>
                  </a:cubicBezTo>
                  <a:cubicBezTo>
                    <a:pt x="265" y="348"/>
                    <a:pt x="483" y="220"/>
                    <a:pt x="639" y="42"/>
                  </a:cubicBezTo>
                  <a:cubicBezTo>
                    <a:pt x="648" y="33"/>
                    <a:pt x="648" y="14"/>
                    <a:pt x="636" y="8"/>
                  </a:cubicBezTo>
                  <a:cubicBezTo>
                    <a:pt x="631" y="3"/>
                    <a:pt x="625" y="0"/>
                    <a:pt x="618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9" name="Google Shape;6122;p51">
              <a:extLst>
                <a:ext uri="{FF2B5EF4-FFF2-40B4-BE49-F238E27FC236}">
                  <a16:creationId xmlns:a16="http://schemas.microsoft.com/office/drawing/2014/main" id="{BCB993FA-09B8-C773-EBF3-D5D1C31D951D}"/>
                </a:ext>
              </a:extLst>
            </p:cNvPr>
            <p:cNvSpPr/>
            <p:nvPr/>
          </p:nvSpPr>
          <p:spPr>
            <a:xfrm>
              <a:off x="1459237" y="2327037"/>
              <a:ext cx="31460" cy="54468"/>
            </a:xfrm>
            <a:custGeom>
              <a:avLst/>
              <a:gdLst/>
              <a:ahLst/>
              <a:cxnLst/>
              <a:rect l="l" t="t" r="r" b="b"/>
              <a:pathLst>
                <a:path w="294" h="509" extrusionOk="0">
                  <a:moveTo>
                    <a:pt x="265" y="0"/>
                  </a:moveTo>
                  <a:cubicBezTo>
                    <a:pt x="257" y="0"/>
                    <a:pt x="248" y="4"/>
                    <a:pt x="243" y="11"/>
                  </a:cubicBezTo>
                  <a:cubicBezTo>
                    <a:pt x="132" y="145"/>
                    <a:pt x="51" y="309"/>
                    <a:pt x="9" y="479"/>
                  </a:cubicBezTo>
                  <a:cubicBezTo>
                    <a:pt x="1" y="488"/>
                    <a:pt x="6" y="499"/>
                    <a:pt x="20" y="504"/>
                  </a:cubicBezTo>
                  <a:cubicBezTo>
                    <a:pt x="23" y="504"/>
                    <a:pt x="23" y="507"/>
                    <a:pt x="28" y="507"/>
                  </a:cubicBezTo>
                  <a:cubicBezTo>
                    <a:pt x="31" y="508"/>
                    <a:pt x="34" y="509"/>
                    <a:pt x="36" y="509"/>
                  </a:cubicBezTo>
                  <a:cubicBezTo>
                    <a:pt x="47" y="509"/>
                    <a:pt x="57" y="500"/>
                    <a:pt x="59" y="491"/>
                  </a:cubicBezTo>
                  <a:cubicBezTo>
                    <a:pt x="98" y="326"/>
                    <a:pt x="174" y="170"/>
                    <a:pt x="282" y="41"/>
                  </a:cubicBezTo>
                  <a:cubicBezTo>
                    <a:pt x="294" y="30"/>
                    <a:pt x="288" y="13"/>
                    <a:pt x="280" y="5"/>
                  </a:cubicBezTo>
                  <a:cubicBezTo>
                    <a:pt x="275" y="2"/>
                    <a:pt x="270" y="0"/>
                    <a:pt x="265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0" name="Google Shape;6123;p51">
              <a:extLst>
                <a:ext uri="{FF2B5EF4-FFF2-40B4-BE49-F238E27FC236}">
                  <a16:creationId xmlns:a16="http://schemas.microsoft.com/office/drawing/2014/main" id="{3674E25D-A418-F030-74A0-A0B59038B3DE}"/>
                </a:ext>
              </a:extLst>
            </p:cNvPr>
            <p:cNvSpPr/>
            <p:nvPr/>
          </p:nvSpPr>
          <p:spPr>
            <a:xfrm>
              <a:off x="1446396" y="2291724"/>
              <a:ext cx="89351" cy="94383"/>
            </a:xfrm>
            <a:custGeom>
              <a:avLst/>
              <a:gdLst/>
              <a:ahLst/>
              <a:cxnLst/>
              <a:rect l="l" t="t" r="r" b="b"/>
              <a:pathLst>
                <a:path w="835" h="882" extrusionOk="0">
                  <a:moveTo>
                    <a:pt x="567" y="0"/>
                  </a:moveTo>
                  <a:cubicBezTo>
                    <a:pt x="565" y="0"/>
                    <a:pt x="563" y="0"/>
                    <a:pt x="561" y="0"/>
                  </a:cubicBezTo>
                  <a:cubicBezTo>
                    <a:pt x="503" y="3"/>
                    <a:pt x="447" y="31"/>
                    <a:pt x="394" y="65"/>
                  </a:cubicBezTo>
                  <a:cubicBezTo>
                    <a:pt x="327" y="98"/>
                    <a:pt x="255" y="137"/>
                    <a:pt x="210" y="204"/>
                  </a:cubicBezTo>
                  <a:cubicBezTo>
                    <a:pt x="179" y="249"/>
                    <a:pt x="157" y="304"/>
                    <a:pt x="143" y="360"/>
                  </a:cubicBezTo>
                  <a:cubicBezTo>
                    <a:pt x="115" y="472"/>
                    <a:pt x="1" y="754"/>
                    <a:pt x="126" y="840"/>
                  </a:cubicBezTo>
                  <a:cubicBezTo>
                    <a:pt x="172" y="870"/>
                    <a:pt x="241" y="881"/>
                    <a:pt x="316" y="881"/>
                  </a:cubicBezTo>
                  <a:cubicBezTo>
                    <a:pt x="426" y="881"/>
                    <a:pt x="548" y="857"/>
                    <a:pt x="623" y="837"/>
                  </a:cubicBezTo>
                  <a:cubicBezTo>
                    <a:pt x="670" y="823"/>
                    <a:pt x="726" y="801"/>
                    <a:pt x="737" y="748"/>
                  </a:cubicBezTo>
                  <a:cubicBezTo>
                    <a:pt x="746" y="706"/>
                    <a:pt x="718" y="667"/>
                    <a:pt x="715" y="622"/>
                  </a:cubicBezTo>
                  <a:cubicBezTo>
                    <a:pt x="709" y="561"/>
                    <a:pt x="748" y="505"/>
                    <a:pt x="776" y="455"/>
                  </a:cubicBezTo>
                  <a:cubicBezTo>
                    <a:pt x="818" y="363"/>
                    <a:pt x="835" y="254"/>
                    <a:pt x="796" y="162"/>
                  </a:cubicBezTo>
                  <a:cubicBezTo>
                    <a:pt x="757" y="69"/>
                    <a:pt x="668" y="0"/>
                    <a:pt x="5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1" name="Google Shape;6124;p51">
              <a:extLst>
                <a:ext uri="{FF2B5EF4-FFF2-40B4-BE49-F238E27FC236}">
                  <a16:creationId xmlns:a16="http://schemas.microsoft.com/office/drawing/2014/main" id="{00E1FDBC-9E4F-518A-7A47-F629ED36EB1F}"/>
                </a:ext>
              </a:extLst>
            </p:cNvPr>
            <p:cNvSpPr/>
            <p:nvPr/>
          </p:nvSpPr>
          <p:spPr>
            <a:xfrm>
              <a:off x="1448215" y="2386535"/>
              <a:ext cx="142748" cy="109364"/>
            </a:xfrm>
            <a:custGeom>
              <a:avLst/>
              <a:gdLst/>
              <a:ahLst/>
              <a:cxnLst/>
              <a:rect l="l" t="t" r="r" b="b"/>
              <a:pathLst>
                <a:path w="1334" h="1022" extrusionOk="0">
                  <a:moveTo>
                    <a:pt x="323" y="1"/>
                  </a:moveTo>
                  <a:cubicBezTo>
                    <a:pt x="183" y="1"/>
                    <a:pt x="18" y="21"/>
                    <a:pt x="9" y="133"/>
                  </a:cubicBezTo>
                  <a:cubicBezTo>
                    <a:pt x="0" y="202"/>
                    <a:pt x="42" y="267"/>
                    <a:pt x="84" y="325"/>
                  </a:cubicBezTo>
                  <a:cubicBezTo>
                    <a:pt x="137" y="395"/>
                    <a:pt x="187" y="467"/>
                    <a:pt x="238" y="537"/>
                  </a:cubicBezTo>
                  <a:cubicBezTo>
                    <a:pt x="302" y="624"/>
                    <a:pt x="363" y="716"/>
                    <a:pt x="427" y="802"/>
                  </a:cubicBezTo>
                  <a:cubicBezTo>
                    <a:pt x="472" y="866"/>
                    <a:pt x="519" y="930"/>
                    <a:pt x="586" y="972"/>
                  </a:cubicBezTo>
                  <a:cubicBezTo>
                    <a:pt x="639" y="1007"/>
                    <a:pt x="698" y="1021"/>
                    <a:pt x="759" y="1021"/>
                  </a:cubicBezTo>
                  <a:cubicBezTo>
                    <a:pt x="878" y="1021"/>
                    <a:pt x="1004" y="964"/>
                    <a:pt x="1102" y="891"/>
                  </a:cubicBezTo>
                  <a:cubicBezTo>
                    <a:pt x="1172" y="838"/>
                    <a:pt x="1239" y="771"/>
                    <a:pt x="1270" y="688"/>
                  </a:cubicBezTo>
                  <a:cubicBezTo>
                    <a:pt x="1334" y="509"/>
                    <a:pt x="1225" y="314"/>
                    <a:pt x="1074" y="200"/>
                  </a:cubicBezTo>
                  <a:cubicBezTo>
                    <a:pt x="904" y="71"/>
                    <a:pt x="692" y="18"/>
                    <a:pt x="486" y="7"/>
                  </a:cubicBezTo>
                  <a:cubicBezTo>
                    <a:pt x="451" y="5"/>
                    <a:pt x="390" y="1"/>
                    <a:pt x="3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2" name="Google Shape;6125;p51">
              <a:extLst>
                <a:ext uri="{FF2B5EF4-FFF2-40B4-BE49-F238E27FC236}">
                  <a16:creationId xmlns:a16="http://schemas.microsoft.com/office/drawing/2014/main" id="{21D79C3F-4D8B-5F0B-4B71-FDFEB2E0A8DA}"/>
                </a:ext>
              </a:extLst>
            </p:cNvPr>
            <p:cNvSpPr/>
            <p:nvPr/>
          </p:nvSpPr>
          <p:spPr>
            <a:xfrm>
              <a:off x="1459558" y="2392635"/>
              <a:ext cx="75333" cy="31247"/>
            </a:xfrm>
            <a:custGeom>
              <a:avLst/>
              <a:gdLst/>
              <a:ahLst/>
              <a:cxnLst/>
              <a:rect l="l" t="t" r="r" b="b"/>
              <a:pathLst>
                <a:path w="704" h="292" extrusionOk="0">
                  <a:moveTo>
                    <a:pt x="25" y="0"/>
                  </a:moveTo>
                  <a:cubicBezTo>
                    <a:pt x="12" y="0"/>
                    <a:pt x="0" y="11"/>
                    <a:pt x="0" y="25"/>
                  </a:cubicBezTo>
                  <a:cubicBezTo>
                    <a:pt x="0" y="34"/>
                    <a:pt x="3" y="42"/>
                    <a:pt x="14" y="45"/>
                  </a:cubicBezTo>
                  <a:cubicBezTo>
                    <a:pt x="17" y="48"/>
                    <a:pt x="20" y="48"/>
                    <a:pt x="25" y="48"/>
                  </a:cubicBezTo>
                  <a:cubicBezTo>
                    <a:pt x="257" y="53"/>
                    <a:pt x="486" y="140"/>
                    <a:pt x="662" y="285"/>
                  </a:cubicBezTo>
                  <a:cubicBezTo>
                    <a:pt x="666" y="290"/>
                    <a:pt x="672" y="292"/>
                    <a:pt x="678" y="292"/>
                  </a:cubicBezTo>
                  <a:cubicBezTo>
                    <a:pt x="686" y="292"/>
                    <a:pt x="693" y="288"/>
                    <a:pt x="698" y="282"/>
                  </a:cubicBezTo>
                  <a:cubicBezTo>
                    <a:pt x="703" y="271"/>
                    <a:pt x="703" y="254"/>
                    <a:pt x="695" y="249"/>
                  </a:cubicBezTo>
                  <a:cubicBezTo>
                    <a:pt x="505" y="90"/>
                    <a:pt x="268" y="3"/>
                    <a:pt x="25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3" name="Google Shape;6126;p51">
              <a:extLst>
                <a:ext uri="{FF2B5EF4-FFF2-40B4-BE49-F238E27FC236}">
                  <a16:creationId xmlns:a16="http://schemas.microsoft.com/office/drawing/2014/main" id="{12DF71FD-77AE-52D7-B1D5-518CC2183D25}"/>
                </a:ext>
              </a:extLst>
            </p:cNvPr>
            <p:cNvSpPr/>
            <p:nvPr/>
          </p:nvSpPr>
          <p:spPr>
            <a:xfrm>
              <a:off x="1459558" y="2404085"/>
              <a:ext cx="49651" cy="52435"/>
            </a:xfrm>
            <a:custGeom>
              <a:avLst/>
              <a:gdLst/>
              <a:ahLst/>
              <a:cxnLst/>
              <a:rect l="l" t="t" r="r" b="b"/>
              <a:pathLst>
                <a:path w="464" h="490" extrusionOk="0">
                  <a:moveTo>
                    <a:pt x="29" y="1"/>
                  </a:moveTo>
                  <a:cubicBezTo>
                    <a:pt x="25" y="1"/>
                    <a:pt x="21" y="2"/>
                    <a:pt x="17" y="5"/>
                  </a:cubicBezTo>
                  <a:cubicBezTo>
                    <a:pt x="3" y="10"/>
                    <a:pt x="0" y="24"/>
                    <a:pt x="6" y="38"/>
                  </a:cubicBezTo>
                  <a:cubicBezTo>
                    <a:pt x="112" y="209"/>
                    <a:pt x="251" y="368"/>
                    <a:pt x="416" y="485"/>
                  </a:cubicBezTo>
                  <a:cubicBezTo>
                    <a:pt x="417" y="484"/>
                    <a:pt x="418" y="483"/>
                    <a:pt x="419" y="483"/>
                  </a:cubicBezTo>
                  <a:cubicBezTo>
                    <a:pt x="420" y="483"/>
                    <a:pt x="422" y="485"/>
                    <a:pt x="422" y="485"/>
                  </a:cubicBezTo>
                  <a:cubicBezTo>
                    <a:pt x="426" y="488"/>
                    <a:pt x="431" y="490"/>
                    <a:pt x="435" y="490"/>
                  </a:cubicBezTo>
                  <a:cubicBezTo>
                    <a:pt x="443" y="490"/>
                    <a:pt x="449" y="486"/>
                    <a:pt x="452" y="479"/>
                  </a:cubicBezTo>
                  <a:cubicBezTo>
                    <a:pt x="463" y="468"/>
                    <a:pt x="461" y="451"/>
                    <a:pt x="447" y="443"/>
                  </a:cubicBezTo>
                  <a:cubicBezTo>
                    <a:pt x="291" y="328"/>
                    <a:pt x="154" y="178"/>
                    <a:pt x="53" y="16"/>
                  </a:cubicBezTo>
                  <a:cubicBezTo>
                    <a:pt x="48" y="7"/>
                    <a:pt x="38" y="1"/>
                    <a:pt x="2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4" name="Google Shape;6127;p51">
              <a:extLst>
                <a:ext uri="{FF2B5EF4-FFF2-40B4-BE49-F238E27FC236}">
                  <a16:creationId xmlns:a16="http://schemas.microsoft.com/office/drawing/2014/main" id="{6527153A-B0C0-2B7D-EC48-2970DD1E3776}"/>
                </a:ext>
              </a:extLst>
            </p:cNvPr>
            <p:cNvSpPr/>
            <p:nvPr/>
          </p:nvSpPr>
          <p:spPr>
            <a:xfrm>
              <a:off x="1460094" y="2392100"/>
              <a:ext cx="95130" cy="72125"/>
            </a:xfrm>
            <a:custGeom>
              <a:avLst/>
              <a:gdLst/>
              <a:ahLst/>
              <a:cxnLst/>
              <a:rect l="l" t="t" r="r" b="b"/>
              <a:pathLst>
                <a:path w="889" h="674" extrusionOk="0">
                  <a:moveTo>
                    <a:pt x="216" y="0"/>
                  </a:moveTo>
                  <a:cubicBezTo>
                    <a:pt x="123" y="0"/>
                    <a:pt x="12" y="15"/>
                    <a:pt x="7" y="89"/>
                  </a:cubicBezTo>
                  <a:cubicBezTo>
                    <a:pt x="1" y="134"/>
                    <a:pt x="29" y="175"/>
                    <a:pt x="57" y="215"/>
                  </a:cubicBezTo>
                  <a:cubicBezTo>
                    <a:pt x="93" y="259"/>
                    <a:pt x="127" y="304"/>
                    <a:pt x="160" y="354"/>
                  </a:cubicBezTo>
                  <a:cubicBezTo>
                    <a:pt x="202" y="413"/>
                    <a:pt x="244" y="468"/>
                    <a:pt x="286" y="527"/>
                  </a:cubicBezTo>
                  <a:cubicBezTo>
                    <a:pt x="316" y="572"/>
                    <a:pt x="347" y="613"/>
                    <a:pt x="392" y="641"/>
                  </a:cubicBezTo>
                  <a:cubicBezTo>
                    <a:pt x="427" y="664"/>
                    <a:pt x="466" y="673"/>
                    <a:pt x="507" y="673"/>
                  </a:cubicBezTo>
                  <a:cubicBezTo>
                    <a:pt x="586" y="673"/>
                    <a:pt x="670" y="636"/>
                    <a:pt x="735" y="586"/>
                  </a:cubicBezTo>
                  <a:cubicBezTo>
                    <a:pt x="782" y="549"/>
                    <a:pt x="824" y="507"/>
                    <a:pt x="846" y="452"/>
                  </a:cubicBezTo>
                  <a:cubicBezTo>
                    <a:pt x="888" y="334"/>
                    <a:pt x="816" y="203"/>
                    <a:pt x="718" y="131"/>
                  </a:cubicBezTo>
                  <a:cubicBezTo>
                    <a:pt x="601" y="42"/>
                    <a:pt x="461" y="8"/>
                    <a:pt x="322" y="5"/>
                  </a:cubicBezTo>
                  <a:cubicBezTo>
                    <a:pt x="299" y="4"/>
                    <a:pt x="259" y="0"/>
                    <a:pt x="2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5" name="Google Shape;6128;p51">
              <a:extLst>
                <a:ext uri="{FF2B5EF4-FFF2-40B4-BE49-F238E27FC236}">
                  <a16:creationId xmlns:a16="http://schemas.microsoft.com/office/drawing/2014/main" id="{9177F852-7074-7FB1-363B-FCC58F6A515E}"/>
                </a:ext>
              </a:extLst>
            </p:cNvPr>
            <p:cNvSpPr/>
            <p:nvPr/>
          </p:nvSpPr>
          <p:spPr>
            <a:xfrm>
              <a:off x="1338959" y="2259406"/>
              <a:ext cx="113856" cy="126165"/>
            </a:xfrm>
            <a:custGeom>
              <a:avLst/>
              <a:gdLst/>
              <a:ahLst/>
              <a:cxnLst/>
              <a:rect l="l" t="t" r="r" b="b"/>
              <a:pathLst>
                <a:path w="1064" h="1179" extrusionOk="0">
                  <a:moveTo>
                    <a:pt x="219" y="1"/>
                  </a:moveTo>
                  <a:cubicBezTo>
                    <a:pt x="108" y="1"/>
                    <a:pt x="22" y="108"/>
                    <a:pt x="11" y="219"/>
                  </a:cubicBezTo>
                  <a:cubicBezTo>
                    <a:pt x="0" y="336"/>
                    <a:pt x="48" y="447"/>
                    <a:pt x="109" y="545"/>
                  </a:cubicBezTo>
                  <a:cubicBezTo>
                    <a:pt x="198" y="698"/>
                    <a:pt x="310" y="841"/>
                    <a:pt x="436" y="966"/>
                  </a:cubicBezTo>
                  <a:cubicBezTo>
                    <a:pt x="517" y="1048"/>
                    <a:pt x="679" y="1179"/>
                    <a:pt x="815" y="1179"/>
                  </a:cubicBezTo>
                  <a:cubicBezTo>
                    <a:pt x="837" y="1179"/>
                    <a:pt x="859" y="1175"/>
                    <a:pt x="879" y="1167"/>
                  </a:cubicBezTo>
                  <a:cubicBezTo>
                    <a:pt x="1016" y="1123"/>
                    <a:pt x="1055" y="799"/>
                    <a:pt x="1058" y="671"/>
                  </a:cubicBezTo>
                  <a:cubicBezTo>
                    <a:pt x="1063" y="492"/>
                    <a:pt x="1002" y="308"/>
                    <a:pt x="854" y="205"/>
                  </a:cubicBezTo>
                  <a:cubicBezTo>
                    <a:pt x="715" y="107"/>
                    <a:pt x="533" y="113"/>
                    <a:pt x="377" y="48"/>
                  </a:cubicBezTo>
                  <a:cubicBezTo>
                    <a:pt x="327" y="32"/>
                    <a:pt x="282" y="4"/>
                    <a:pt x="232" y="1"/>
                  </a:cubicBezTo>
                  <a:cubicBezTo>
                    <a:pt x="228" y="1"/>
                    <a:pt x="224" y="1"/>
                    <a:pt x="2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6" name="Google Shape;6129;p51">
              <a:extLst>
                <a:ext uri="{FF2B5EF4-FFF2-40B4-BE49-F238E27FC236}">
                  <a16:creationId xmlns:a16="http://schemas.microsoft.com/office/drawing/2014/main" id="{C643D7E3-007F-9EB6-DC87-7933645B0859}"/>
                </a:ext>
              </a:extLst>
            </p:cNvPr>
            <p:cNvSpPr/>
            <p:nvPr/>
          </p:nvSpPr>
          <p:spPr>
            <a:xfrm>
              <a:off x="1419216" y="2313340"/>
              <a:ext cx="32102" cy="59070"/>
            </a:xfrm>
            <a:custGeom>
              <a:avLst/>
              <a:gdLst/>
              <a:ahLst/>
              <a:cxnLst/>
              <a:rect l="l" t="t" r="r" b="b"/>
              <a:pathLst>
                <a:path w="300" h="552" extrusionOk="0">
                  <a:moveTo>
                    <a:pt x="26" y="1"/>
                  </a:moveTo>
                  <a:cubicBezTo>
                    <a:pt x="21" y="1"/>
                    <a:pt x="16" y="2"/>
                    <a:pt x="12" y="5"/>
                  </a:cubicBezTo>
                  <a:cubicBezTo>
                    <a:pt x="1" y="16"/>
                    <a:pt x="1" y="30"/>
                    <a:pt x="6" y="41"/>
                  </a:cubicBezTo>
                  <a:cubicBezTo>
                    <a:pt x="129" y="181"/>
                    <a:pt x="213" y="351"/>
                    <a:pt x="252" y="532"/>
                  </a:cubicBezTo>
                  <a:cubicBezTo>
                    <a:pt x="252" y="538"/>
                    <a:pt x="255" y="543"/>
                    <a:pt x="263" y="549"/>
                  </a:cubicBezTo>
                  <a:cubicBezTo>
                    <a:pt x="269" y="552"/>
                    <a:pt x="271" y="552"/>
                    <a:pt x="280" y="552"/>
                  </a:cubicBezTo>
                  <a:cubicBezTo>
                    <a:pt x="294" y="549"/>
                    <a:pt x="299" y="535"/>
                    <a:pt x="299" y="521"/>
                  </a:cubicBezTo>
                  <a:cubicBezTo>
                    <a:pt x="263" y="334"/>
                    <a:pt x="174" y="155"/>
                    <a:pt x="45" y="8"/>
                  </a:cubicBezTo>
                  <a:cubicBezTo>
                    <a:pt x="39" y="3"/>
                    <a:pt x="32" y="1"/>
                    <a:pt x="26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7" name="Google Shape;6130;p51">
              <a:extLst>
                <a:ext uri="{FF2B5EF4-FFF2-40B4-BE49-F238E27FC236}">
                  <a16:creationId xmlns:a16="http://schemas.microsoft.com/office/drawing/2014/main" id="{ECDAA4B0-2A12-D3DE-A1D1-3299A5D49BD8}"/>
                </a:ext>
              </a:extLst>
            </p:cNvPr>
            <p:cNvSpPr/>
            <p:nvPr/>
          </p:nvSpPr>
          <p:spPr>
            <a:xfrm>
              <a:off x="1398670" y="2333244"/>
              <a:ext cx="43659" cy="42697"/>
            </a:xfrm>
            <a:custGeom>
              <a:avLst/>
              <a:gdLst/>
              <a:ahLst/>
              <a:cxnLst/>
              <a:rect l="l" t="t" r="r" b="b"/>
              <a:pathLst>
                <a:path w="408" h="399" extrusionOk="0">
                  <a:moveTo>
                    <a:pt x="29" y="0"/>
                  </a:moveTo>
                  <a:cubicBezTo>
                    <a:pt x="25" y="0"/>
                    <a:pt x="21" y="1"/>
                    <a:pt x="17" y="3"/>
                  </a:cubicBezTo>
                  <a:cubicBezTo>
                    <a:pt x="3" y="11"/>
                    <a:pt x="0" y="28"/>
                    <a:pt x="9" y="39"/>
                  </a:cubicBezTo>
                  <a:cubicBezTo>
                    <a:pt x="98" y="190"/>
                    <a:pt x="221" y="307"/>
                    <a:pt x="371" y="393"/>
                  </a:cubicBezTo>
                  <a:cubicBezTo>
                    <a:pt x="374" y="396"/>
                    <a:pt x="378" y="398"/>
                    <a:pt x="382" y="398"/>
                  </a:cubicBezTo>
                  <a:cubicBezTo>
                    <a:pt x="389" y="398"/>
                    <a:pt x="397" y="393"/>
                    <a:pt x="402" y="382"/>
                  </a:cubicBezTo>
                  <a:cubicBezTo>
                    <a:pt x="408" y="371"/>
                    <a:pt x="405" y="354"/>
                    <a:pt x="391" y="349"/>
                  </a:cubicBezTo>
                  <a:cubicBezTo>
                    <a:pt x="251" y="268"/>
                    <a:pt x="137" y="151"/>
                    <a:pt x="53" y="14"/>
                  </a:cubicBezTo>
                  <a:cubicBezTo>
                    <a:pt x="48" y="5"/>
                    <a:pt x="38" y="0"/>
                    <a:pt x="29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8" name="Google Shape;6131;p51">
              <a:extLst>
                <a:ext uri="{FF2B5EF4-FFF2-40B4-BE49-F238E27FC236}">
                  <a16:creationId xmlns:a16="http://schemas.microsoft.com/office/drawing/2014/main" id="{D3154B3E-5220-F38F-C036-70FD90BAEB4F}"/>
                </a:ext>
              </a:extLst>
            </p:cNvPr>
            <p:cNvSpPr/>
            <p:nvPr/>
          </p:nvSpPr>
          <p:spPr>
            <a:xfrm>
              <a:off x="1365818" y="2289904"/>
              <a:ext cx="84536" cy="97700"/>
            </a:xfrm>
            <a:custGeom>
              <a:avLst/>
              <a:gdLst/>
              <a:ahLst/>
              <a:cxnLst/>
              <a:rect l="l" t="t" r="r" b="b"/>
              <a:pathLst>
                <a:path w="790" h="913" extrusionOk="0">
                  <a:moveTo>
                    <a:pt x="175" y="1"/>
                  </a:moveTo>
                  <a:cubicBezTo>
                    <a:pt x="93" y="1"/>
                    <a:pt x="23" y="94"/>
                    <a:pt x="12" y="179"/>
                  </a:cubicBezTo>
                  <a:cubicBezTo>
                    <a:pt x="0" y="268"/>
                    <a:pt x="37" y="358"/>
                    <a:pt x="79" y="430"/>
                  </a:cubicBezTo>
                  <a:cubicBezTo>
                    <a:pt x="140" y="547"/>
                    <a:pt x="221" y="659"/>
                    <a:pt x="310" y="754"/>
                  </a:cubicBezTo>
                  <a:cubicBezTo>
                    <a:pt x="367" y="813"/>
                    <a:pt x="482" y="912"/>
                    <a:pt x="583" y="912"/>
                  </a:cubicBezTo>
                  <a:cubicBezTo>
                    <a:pt x="602" y="912"/>
                    <a:pt x="619" y="909"/>
                    <a:pt x="636" y="902"/>
                  </a:cubicBezTo>
                  <a:cubicBezTo>
                    <a:pt x="737" y="863"/>
                    <a:pt x="770" y="609"/>
                    <a:pt x="779" y="506"/>
                  </a:cubicBezTo>
                  <a:cubicBezTo>
                    <a:pt x="790" y="366"/>
                    <a:pt x="748" y="224"/>
                    <a:pt x="639" y="148"/>
                  </a:cubicBezTo>
                  <a:cubicBezTo>
                    <a:pt x="539" y="79"/>
                    <a:pt x="402" y="82"/>
                    <a:pt x="288" y="37"/>
                  </a:cubicBezTo>
                  <a:cubicBezTo>
                    <a:pt x="251" y="23"/>
                    <a:pt x="218" y="3"/>
                    <a:pt x="179" y="1"/>
                  </a:cubicBezTo>
                  <a:cubicBezTo>
                    <a:pt x="178" y="1"/>
                    <a:pt x="177" y="1"/>
                    <a:pt x="1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9" name="Google Shape;6132;p51">
              <a:extLst>
                <a:ext uri="{FF2B5EF4-FFF2-40B4-BE49-F238E27FC236}">
                  <a16:creationId xmlns:a16="http://schemas.microsoft.com/office/drawing/2014/main" id="{15EF5155-1A5C-76EE-583F-C66119614DCE}"/>
                </a:ext>
              </a:extLst>
            </p:cNvPr>
            <p:cNvSpPr/>
            <p:nvPr/>
          </p:nvSpPr>
          <p:spPr>
            <a:xfrm>
              <a:off x="1381335" y="2397985"/>
              <a:ext cx="98019" cy="133227"/>
            </a:xfrm>
            <a:custGeom>
              <a:avLst/>
              <a:gdLst/>
              <a:ahLst/>
              <a:cxnLst/>
              <a:rect l="l" t="t" r="r" b="b"/>
              <a:pathLst>
                <a:path w="916" h="1245" extrusionOk="0">
                  <a:moveTo>
                    <a:pt x="616" y="1"/>
                  </a:moveTo>
                  <a:cubicBezTo>
                    <a:pt x="558" y="1"/>
                    <a:pt x="492" y="32"/>
                    <a:pt x="427" y="79"/>
                  </a:cubicBezTo>
                  <a:cubicBezTo>
                    <a:pt x="146" y="282"/>
                    <a:pt x="0" y="653"/>
                    <a:pt x="70" y="994"/>
                  </a:cubicBezTo>
                  <a:cubicBezTo>
                    <a:pt x="98" y="1110"/>
                    <a:pt x="175" y="1245"/>
                    <a:pt x="295" y="1245"/>
                  </a:cubicBezTo>
                  <a:cubicBezTo>
                    <a:pt x="297" y="1245"/>
                    <a:pt x="298" y="1245"/>
                    <a:pt x="299" y="1245"/>
                  </a:cubicBezTo>
                  <a:cubicBezTo>
                    <a:pt x="408" y="1245"/>
                    <a:pt x="480" y="1142"/>
                    <a:pt x="567" y="1080"/>
                  </a:cubicBezTo>
                  <a:cubicBezTo>
                    <a:pt x="673" y="1008"/>
                    <a:pt x="818" y="980"/>
                    <a:pt x="876" y="868"/>
                  </a:cubicBezTo>
                  <a:cubicBezTo>
                    <a:pt x="916" y="793"/>
                    <a:pt x="902" y="704"/>
                    <a:pt x="885" y="623"/>
                  </a:cubicBezTo>
                  <a:cubicBezTo>
                    <a:pt x="849" y="464"/>
                    <a:pt x="821" y="282"/>
                    <a:pt x="759" y="118"/>
                  </a:cubicBezTo>
                  <a:cubicBezTo>
                    <a:pt x="727" y="34"/>
                    <a:pt x="675" y="1"/>
                    <a:pt x="6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0" name="Google Shape;6133;p51">
              <a:extLst>
                <a:ext uri="{FF2B5EF4-FFF2-40B4-BE49-F238E27FC236}">
                  <a16:creationId xmlns:a16="http://schemas.microsoft.com/office/drawing/2014/main" id="{42AC19CE-ED91-8EEC-B8AA-3961064FC9EF}"/>
                </a:ext>
              </a:extLst>
            </p:cNvPr>
            <p:cNvSpPr/>
            <p:nvPr/>
          </p:nvSpPr>
          <p:spPr>
            <a:xfrm>
              <a:off x="1401345" y="2399055"/>
              <a:ext cx="44622" cy="86250"/>
            </a:xfrm>
            <a:custGeom>
              <a:avLst/>
              <a:gdLst/>
              <a:ahLst/>
              <a:cxnLst/>
              <a:rect l="l" t="t" r="r" b="b"/>
              <a:pathLst>
                <a:path w="417" h="806" extrusionOk="0">
                  <a:moveTo>
                    <a:pt x="385" y="0"/>
                  </a:moveTo>
                  <a:cubicBezTo>
                    <a:pt x="378" y="0"/>
                    <a:pt x="371" y="4"/>
                    <a:pt x="366" y="10"/>
                  </a:cubicBezTo>
                  <a:cubicBezTo>
                    <a:pt x="179" y="225"/>
                    <a:pt x="48" y="495"/>
                    <a:pt x="0" y="777"/>
                  </a:cubicBezTo>
                  <a:cubicBezTo>
                    <a:pt x="0" y="783"/>
                    <a:pt x="6" y="797"/>
                    <a:pt x="17" y="802"/>
                  </a:cubicBezTo>
                  <a:cubicBezTo>
                    <a:pt x="20" y="802"/>
                    <a:pt x="20" y="805"/>
                    <a:pt x="20" y="805"/>
                  </a:cubicBezTo>
                  <a:cubicBezTo>
                    <a:pt x="22" y="806"/>
                    <a:pt x="25" y="806"/>
                    <a:pt x="27" y="806"/>
                  </a:cubicBezTo>
                  <a:cubicBezTo>
                    <a:pt x="38" y="806"/>
                    <a:pt x="46" y="800"/>
                    <a:pt x="53" y="791"/>
                  </a:cubicBezTo>
                  <a:lnTo>
                    <a:pt x="62" y="763"/>
                  </a:lnTo>
                  <a:cubicBezTo>
                    <a:pt x="67" y="755"/>
                    <a:pt x="67" y="749"/>
                    <a:pt x="59" y="741"/>
                  </a:cubicBezTo>
                  <a:cubicBezTo>
                    <a:pt x="112" y="484"/>
                    <a:pt x="229" y="239"/>
                    <a:pt x="405" y="41"/>
                  </a:cubicBezTo>
                  <a:cubicBezTo>
                    <a:pt x="416" y="30"/>
                    <a:pt x="410" y="13"/>
                    <a:pt x="402" y="7"/>
                  </a:cubicBezTo>
                  <a:cubicBezTo>
                    <a:pt x="397" y="2"/>
                    <a:pt x="391" y="0"/>
                    <a:pt x="385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1" name="Google Shape;6134;p51">
              <a:extLst>
                <a:ext uri="{FF2B5EF4-FFF2-40B4-BE49-F238E27FC236}">
                  <a16:creationId xmlns:a16="http://schemas.microsoft.com/office/drawing/2014/main" id="{DB4FD095-CC0F-2BA5-DDF7-CD242CFC179B}"/>
                </a:ext>
              </a:extLst>
            </p:cNvPr>
            <p:cNvSpPr/>
            <p:nvPr/>
          </p:nvSpPr>
          <p:spPr>
            <a:xfrm>
              <a:off x="1435909" y="2404834"/>
              <a:ext cx="20438" cy="72125"/>
            </a:xfrm>
            <a:custGeom>
              <a:avLst/>
              <a:gdLst/>
              <a:ahLst/>
              <a:cxnLst/>
              <a:rect l="l" t="t" r="r" b="b"/>
              <a:pathLst>
                <a:path w="191" h="674" extrusionOk="0">
                  <a:moveTo>
                    <a:pt x="143" y="1"/>
                  </a:moveTo>
                  <a:cubicBezTo>
                    <a:pt x="129" y="3"/>
                    <a:pt x="121" y="15"/>
                    <a:pt x="121" y="29"/>
                  </a:cubicBezTo>
                  <a:cubicBezTo>
                    <a:pt x="135" y="235"/>
                    <a:pt x="96" y="447"/>
                    <a:pt x="4" y="631"/>
                  </a:cubicBezTo>
                  <a:cubicBezTo>
                    <a:pt x="1" y="651"/>
                    <a:pt x="4" y="667"/>
                    <a:pt x="18" y="670"/>
                  </a:cubicBezTo>
                  <a:cubicBezTo>
                    <a:pt x="22" y="673"/>
                    <a:pt x="25" y="674"/>
                    <a:pt x="29" y="674"/>
                  </a:cubicBezTo>
                  <a:cubicBezTo>
                    <a:pt x="39" y="674"/>
                    <a:pt x="48" y="666"/>
                    <a:pt x="54" y="656"/>
                  </a:cubicBezTo>
                  <a:cubicBezTo>
                    <a:pt x="149" y="461"/>
                    <a:pt x="191" y="241"/>
                    <a:pt x="171" y="26"/>
                  </a:cubicBezTo>
                  <a:cubicBezTo>
                    <a:pt x="168" y="12"/>
                    <a:pt x="157" y="1"/>
                    <a:pt x="143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2" name="Google Shape;6135;p51">
              <a:extLst>
                <a:ext uri="{FF2B5EF4-FFF2-40B4-BE49-F238E27FC236}">
                  <a16:creationId xmlns:a16="http://schemas.microsoft.com/office/drawing/2014/main" id="{CE32DFBB-E3DB-199A-09BF-48BF9D1A4374}"/>
                </a:ext>
              </a:extLst>
            </p:cNvPr>
            <p:cNvSpPr/>
            <p:nvPr/>
          </p:nvSpPr>
          <p:spPr>
            <a:xfrm>
              <a:off x="1403379" y="2404299"/>
              <a:ext cx="66773" cy="91173"/>
            </a:xfrm>
            <a:custGeom>
              <a:avLst/>
              <a:gdLst/>
              <a:ahLst/>
              <a:cxnLst/>
              <a:rect l="l" t="t" r="r" b="b"/>
              <a:pathLst>
                <a:path w="624" h="852" extrusionOk="0">
                  <a:moveTo>
                    <a:pt x="422" y="0"/>
                  </a:moveTo>
                  <a:cubicBezTo>
                    <a:pt x="382" y="0"/>
                    <a:pt x="336" y="22"/>
                    <a:pt x="291" y="56"/>
                  </a:cubicBezTo>
                  <a:cubicBezTo>
                    <a:pt x="101" y="190"/>
                    <a:pt x="1" y="449"/>
                    <a:pt x="51" y="678"/>
                  </a:cubicBezTo>
                  <a:cubicBezTo>
                    <a:pt x="68" y="758"/>
                    <a:pt x="119" y="851"/>
                    <a:pt x="201" y="851"/>
                  </a:cubicBezTo>
                  <a:cubicBezTo>
                    <a:pt x="202" y="851"/>
                    <a:pt x="203" y="851"/>
                    <a:pt x="205" y="851"/>
                  </a:cubicBezTo>
                  <a:cubicBezTo>
                    <a:pt x="277" y="845"/>
                    <a:pt x="327" y="776"/>
                    <a:pt x="386" y="734"/>
                  </a:cubicBezTo>
                  <a:cubicBezTo>
                    <a:pt x="456" y="686"/>
                    <a:pt x="556" y="664"/>
                    <a:pt x="595" y="589"/>
                  </a:cubicBezTo>
                  <a:cubicBezTo>
                    <a:pt x="623" y="536"/>
                    <a:pt x="612" y="477"/>
                    <a:pt x="601" y="421"/>
                  </a:cubicBezTo>
                  <a:cubicBezTo>
                    <a:pt x="581" y="313"/>
                    <a:pt x="559" y="187"/>
                    <a:pt x="517" y="78"/>
                  </a:cubicBezTo>
                  <a:cubicBezTo>
                    <a:pt x="496" y="22"/>
                    <a:pt x="462" y="0"/>
                    <a:pt x="4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3" name="Google Shape;6136;p51">
              <a:extLst>
                <a:ext uri="{FF2B5EF4-FFF2-40B4-BE49-F238E27FC236}">
                  <a16:creationId xmlns:a16="http://schemas.microsoft.com/office/drawing/2014/main" id="{1784C209-B4C0-1142-0235-B35D1A2D2364}"/>
                </a:ext>
              </a:extLst>
            </p:cNvPr>
            <p:cNvSpPr/>
            <p:nvPr/>
          </p:nvSpPr>
          <p:spPr>
            <a:xfrm>
              <a:off x="1300436" y="2353576"/>
              <a:ext cx="153235" cy="102837"/>
            </a:xfrm>
            <a:custGeom>
              <a:avLst/>
              <a:gdLst/>
              <a:ahLst/>
              <a:cxnLst/>
              <a:rect l="l" t="t" r="r" b="b"/>
              <a:pathLst>
                <a:path w="1432" h="961" extrusionOk="0">
                  <a:moveTo>
                    <a:pt x="642" y="1"/>
                  </a:moveTo>
                  <a:cubicBezTo>
                    <a:pt x="523" y="1"/>
                    <a:pt x="402" y="22"/>
                    <a:pt x="330" y="114"/>
                  </a:cubicBezTo>
                  <a:cubicBezTo>
                    <a:pt x="288" y="162"/>
                    <a:pt x="271" y="231"/>
                    <a:pt x="218" y="270"/>
                  </a:cubicBezTo>
                  <a:cubicBezTo>
                    <a:pt x="168" y="309"/>
                    <a:pt x="98" y="309"/>
                    <a:pt x="53" y="349"/>
                  </a:cubicBezTo>
                  <a:cubicBezTo>
                    <a:pt x="12" y="385"/>
                    <a:pt x="0" y="449"/>
                    <a:pt x="20" y="502"/>
                  </a:cubicBezTo>
                  <a:cubicBezTo>
                    <a:pt x="37" y="549"/>
                    <a:pt x="81" y="591"/>
                    <a:pt x="134" y="611"/>
                  </a:cubicBezTo>
                  <a:cubicBezTo>
                    <a:pt x="168" y="625"/>
                    <a:pt x="210" y="633"/>
                    <a:pt x="243" y="653"/>
                  </a:cubicBezTo>
                  <a:cubicBezTo>
                    <a:pt x="332" y="720"/>
                    <a:pt x="316" y="873"/>
                    <a:pt x="408" y="937"/>
                  </a:cubicBezTo>
                  <a:cubicBezTo>
                    <a:pt x="433" y="954"/>
                    <a:pt x="462" y="960"/>
                    <a:pt x="492" y="960"/>
                  </a:cubicBezTo>
                  <a:cubicBezTo>
                    <a:pt x="536" y="960"/>
                    <a:pt x="583" y="946"/>
                    <a:pt x="625" y="929"/>
                  </a:cubicBezTo>
                  <a:cubicBezTo>
                    <a:pt x="773" y="873"/>
                    <a:pt x="915" y="800"/>
                    <a:pt x="1044" y="711"/>
                  </a:cubicBezTo>
                  <a:cubicBezTo>
                    <a:pt x="1141" y="644"/>
                    <a:pt x="1236" y="563"/>
                    <a:pt x="1284" y="455"/>
                  </a:cubicBezTo>
                  <a:cubicBezTo>
                    <a:pt x="1432" y="114"/>
                    <a:pt x="988" y="22"/>
                    <a:pt x="751" y="5"/>
                  </a:cubicBezTo>
                  <a:cubicBezTo>
                    <a:pt x="716" y="3"/>
                    <a:pt x="679" y="1"/>
                    <a:pt x="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4" name="Google Shape;6137;p51">
              <a:extLst>
                <a:ext uri="{FF2B5EF4-FFF2-40B4-BE49-F238E27FC236}">
                  <a16:creationId xmlns:a16="http://schemas.microsoft.com/office/drawing/2014/main" id="{2D631EAB-3CC9-9F9B-CF28-F4A76E6265B5}"/>
                </a:ext>
              </a:extLst>
            </p:cNvPr>
            <p:cNvSpPr/>
            <p:nvPr/>
          </p:nvSpPr>
          <p:spPr>
            <a:xfrm>
              <a:off x="1382512" y="2381185"/>
              <a:ext cx="62813" cy="36704"/>
            </a:xfrm>
            <a:custGeom>
              <a:avLst/>
              <a:gdLst/>
              <a:ahLst/>
              <a:cxnLst/>
              <a:rect l="l" t="t" r="r" b="b"/>
              <a:pathLst>
                <a:path w="587" h="343" extrusionOk="0">
                  <a:moveTo>
                    <a:pt x="558" y="0"/>
                  </a:moveTo>
                  <a:cubicBezTo>
                    <a:pt x="549" y="0"/>
                    <a:pt x="540" y="6"/>
                    <a:pt x="536" y="15"/>
                  </a:cubicBezTo>
                  <a:cubicBezTo>
                    <a:pt x="438" y="183"/>
                    <a:pt x="248" y="292"/>
                    <a:pt x="56" y="292"/>
                  </a:cubicBezTo>
                  <a:cubicBezTo>
                    <a:pt x="47" y="292"/>
                    <a:pt x="38" y="292"/>
                    <a:pt x="29" y="291"/>
                  </a:cubicBezTo>
                  <a:cubicBezTo>
                    <a:pt x="15" y="291"/>
                    <a:pt x="6" y="303"/>
                    <a:pt x="1" y="317"/>
                  </a:cubicBezTo>
                  <a:cubicBezTo>
                    <a:pt x="1" y="322"/>
                    <a:pt x="6" y="330"/>
                    <a:pt x="15" y="336"/>
                  </a:cubicBezTo>
                  <a:cubicBezTo>
                    <a:pt x="17" y="342"/>
                    <a:pt x="23" y="342"/>
                    <a:pt x="26" y="342"/>
                  </a:cubicBezTo>
                  <a:cubicBezTo>
                    <a:pt x="33" y="342"/>
                    <a:pt x="40" y="342"/>
                    <a:pt x="47" y="342"/>
                  </a:cubicBezTo>
                  <a:cubicBezTo>
                    <a:pt x="261" y="342"/>
                    <a:pt x="473" y="224"/>
                    <a:pt x="581" y="40"/>
                  </a:cubicBezTo>
                  <a:cubicBezTo>
                    <a:pt x="586" y="26"/>
                    <a:pt x="584" y="12"/>
                    <a:pt x="570" y="4"/>
                  </a:cubicBezTo>
                  <a:cubicBezTo>
                    <a:pt x="566" y="1"/>
                    <a:pt x="562" y="0"/>
                    <a:pt x="558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5" name="Google Shape;6138;p51">
              <a:extLst>
                <a:ext uri="{FF2B5EF4-FFF2-40B4-BE49-F238E27FC236}">
                  <a16:creationId xmlns:a16="http://schemas.microsoft.com/office/drawing/2014/main" id="{03807EC4-C603-DF96-653B-E95AB78B181C}"/>
                </a:ext>
              </a:extLst>
            </p:cNvPr>
            <p:cNvSpPr/>
            <p:nvPr/>
          </p:nvSpPr>
          <p:spPr>
            <a:xfrm>
              <a:off x="1381977" y="2379793"/>
              <a:ext cx="54360" cy="11985"/>
            </a:xfrm>
            <a:custGeom>
              <a:avLst/>
              <a:gdLst/>
              <a:ahLst/>
              <a:cxnLst/>
              <a:rect l="l" t="t" r="r" b="b"/>
              <a:pathLst>
                <a:path w="508" h="112" extrusionOk="0">
                  <a:moveTo>
                    <a:pt x="483" y="0"/>
                  </a:moveTo>
                  <a:cubicBezTo>
                    <a:pt x="326" y="0"/>
                    <a:pt x="170" y="23"/>
                    <a:pt x="20" y="64"/>
                  </a:cubicBezTo>
                  <a:cubicBezTo>
                    <a:pt x="6" y="67"/>
                    <a:pt x="0" y="81"/>
                    <a:pt x="3" y="95"/>
                  </a:cubicBezTo>
                  <a:cubicBezTo>
                    <a:pt x="3" y="104"/>
                    <a:pt x="11" y="106"/>
                    <a:pt x="14" y="109"/>
                  </a:cubicBezTo>
                  <a:cubicBezTo>
                    <a:pt x="20" y="112"/>
                    <a:pt x="22" y="112"/>
                    <a:pt x="31" y="112"/>
                  </a:cubicBezTo>
                  <a:cubicBezTo>
                    <a:pt x="179" y="76"/>
                    <a:pt x="329" y="51"/>
                    <a:pt x="483" y="51"/>
                  </a:cubicBezTo>
                  <a:cubicBezTo>
                    <a:pt x="499" y="51"/>
                    <a:pt x="508" y="39"/>
                    <a:pt x="508" y="25"/>
                  </a:cubicBezTo>
                  <a:cubicBezTo>
                    <a:pt x="508" y="11"/>
                    <a:pt x="499" y="0"/>
                    <a:pt x="483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6" name="Google Shape;6139;p51">
              <a:extLst>
                <a:ext uri="{FF2B5EF4-FFF2-40B4-BE49-F238E27FC236}">
                  <a16:creationId xmlns:a16="http://schemas.microsoft.com/office/drawing/2014/main" id="{2E3D8ADD-4667-B6B9-C8D2-804AE8480C30}"/>
                </a:ext>
              </a:extLst>
            </p:cNvPr>
            <p:cNvSpPr/>
            <p:nvPr/>
          </p:nvSpPr>
          <p:spPr>
            <a:xfrm>
              <a:off x="1339494" y="2360424"/>
              <a:ext cx="113321" cy="74907"/>
            </a:xfrm>
            <a:custGeom>
              <a:avLst/>
              <a:gdLst/>
              <a:ahLst/>
              <a:cxnLst/>
              <a:rect l="l" t="t" r="r" b="b"/>
              <a:pathLst>
                <a:path w="1059" h="700" extrusionOk="0">
                  <a:moveTo>
                    <a:pt x="458" y="0"/>
                  </a:moveTo>
                  <a:cubicBezTo>
                    <a:pt x="375" y="0"/>
                    <a:pt x="294" y="16"/>
                    <a:pt x="244" y="81"/>
                  </a:cubicBezTo>
                  <a:cubicBezTo>
                    <a:pt x="216" y="120"/>
                    <a:pt x="202" y="167"/>
                    <a:pt x="163" y="195"/>
                  </a:cubicBezTo>
                  <a:cubicBezTo>
                    <a:pt x="129" y="223"/>
                    <a:pt x="79" y="223"/>
                    <a:pt x="43" y="251"/>
                  </a:cubicBezTo>
                  <a:cubicBezTo>
                    <a:pt x="12" y="279"/>
                    <a:pt x="1" y="326"/>
                    <a:pt x="18" y="363"/>
                  </a:cubicBezTo>
                  <a:cubicBezTo>
                    <a:pt x="32" y="402"/>
                    <a:pt x="62" y="432"/>
                    <a:pt x="101" y="446"/>
                  </a:cubicBezTo>
                  <a:cubicBezTo>
                    <a:pt x="129" y="458"/>
                    <a:pt x="157" y="460"/>
                    <a:pt x="179" y="480"/>
                  </a:cubicBezTo>
                  <a:cubicBezTo>
                    <a:pt x="246" y="524"/>
                    <a:pt x="232" y="639"/>
                    <a:pt x="302" y="683"/>
                  </a:cubicBezTo>
                  <a:cubicBezTo>
                    <a:pt x="321" y="695"/>
                    <a:pt x="343" y="699"/>
                    <a:pt x="365" y="699"/>
                  </a:cubicBezTo>
                  <a:cubicBezTo>
                    <a:pt x="397" y="699"/>
                    <a:pt x="431" y="690"/>
                    <a:pt x="461" y="678"/>
                  </a:cubicBezTo>
                  <a:cubicBezTo>
                    <a:pt x="576" y="636"/>
                    <a:pt x="676" y="583"/>
                    <a:pt x="774" y="516"/>
                  </a:cubicBezTo>
                  <a:cubicBezTo>
                    <a:pt x="846" y="469"/>
                    <a:pt x="916" y="410"/>
                    <a:pt x="949" y="329"/>
                  </a:cubicBezTo>
                  <a:cubicBezTo>
                    <a:pt x="1058" y="78"/>
                    <a:pt x="732" y="11"/>
                    <a:pt x="553" y="6"/>
                  </a:cubicBezTo>
                  <a:cubicBezTo>
                    <a:pt x="522" y="2"/>
                    <a:pt x="490" y="0"/>
                    <a:pt x="4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7" name="Google Shape;6140;p51">
              <a:extLst>
                <a:ext uri="{FF2B5EF4-FFF2-40B4-BE49-F238E27FC236}">
                  <a16:creationId xmlns:a16="http://schemas.microsoft.com/office/drawing/2014/main" id="{D014F566-E62A-40C0-8BA6-1A1722A3EE25}"/>
                </a:ext>
              </a:extLst>
            </p:cNvPr>
            <p:cNvSpPr/>
            <p:nvPr/>
          </p:nvSpPr>
          <p:spPr>
            <a:xfrm>
              <a:off x="1431736" y="2276528"/>
              <a:ext cx="118671" cy="119102"/>
            </a:xfrm>
            <a:custGeom>
              <a:avLst/>
              <a:gdLst/>
              <a:ahLst/>
              <a:cxnLst/>
              <a:rect l="l" t="t" r="r" b="b"/>
              <a:pathLst>
                <a:path w="1109" h="1113" extrusionOk="0">
                  <a:moveTo>
                    <a:pt x="417" y="0"/>
                  </a:moveTo>
                  <a:lnTo>
                    <a:pt x="417" y="0"/>
                  </a:lnTo>
                  <a:cubicBezTo>
                    <a:pt x="378" y="31"/>
                    <a:pt x="341" y="67"/>
                    <a:pt x="313" y="106"/>
                  </a:cubicBezTo>
                  <a:cubicBezTo>
                    <a:pt x="260" y="176"/>
                    <a:pt x="235" y="260"/>
                    <a:pt x="216" y="335"/>
                  </a:cubicBezTo>
                  <a:cubicBezTo>
                    <a:pt x="168" y="502"/>
                    <a:pt x="1" y="921"/>
                    <a:pt x="188" y="1046"/>
                  </a:cubicBezTo>
                  <a:cubicBezTo>
                    <a:pt x="258" y="1095"/>
                    <a:pt x="363" y="1113"/>
                    <a:pt x="474" y="1113"/>
                  </a:cubicBezTo>
                  <a:cubicBezTo>
                    <a:pt x="636" y="1113"/>
                    <a:pt x="813" y="1076"/>
                    <a:pt x="922" y="1046"/>
                  </a:cubicBezTo>
                  <a:cubicBezTo>
                    <a:pt x="994" y="1027"/>
                    <a:pt x="1081" y="988"/>
                    <a:pt x="1097" y="915"/>
                  </a:cubicBezTo>
                  <a:cubicBezTo>
                    <a:pt x="1108" y="865"/>
                    <a:pt x="1086" y="817"/>
                    <a:pt x="1072" y="767"/>
                  </a:cubicBezTo>
                  <a:cubicBezTo>
                    <a:pt x="986" y="787"/>
                    <a:pt x="899" y="798"/>
                    <a:pt x="812" y="798"/>
                  </a:cubicBezTo>
                  <a:cubicBezTo>
                    <a:pt x="706" y="798"/>
                    <a:pt x="601" y="783"/>
                    <a:pt x="500" y="751"/>
                  </a:cubicBezTo>
                  <a:cubicBezTo>
                    <a:pt x="475" y="742"/>
                    <a:pt x="447" y="734"/>
                    <a:pt x="428" y="711"/>
                  </a:cubicBezTo>
                  <a:cubicBezTo>
                    <a:pt x="405" y="695"/>
                    <a:pt x="400" y="667"/>
                    <a:pt x="392" y="639"/>
                  </a:cubicBezTo>
                  <a:cubicBezTo>
                    <a:pt x="341" y="430"/>
                    <a:pt x="350" y="207"/>
                    <a:pt x="41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8" name="Google Shape;6141;p51">
              <a:extLst>
                <a:ext uri="{FF2B5EF4-FFF2-40B4-BE49-F238E27FC236}">
                  <a16:creationId xmlns:a16="http://schemas.microsoft.com/office/drawing/2014/main" id="{0BD7889D-38CB-1F24-8940-669D5153374F}"/>
                </a:ext>
              </a:extLst>
            </p:cNvPr>
            <p:cNvSpPr/>
            <p:nvPr/>
          </p:nvSpPr>
          <p:spPr>
            <a:xfrm>
              <a:off x="1390858" y="2398734"/>
              <a:ext cx="88495" cy="98770"/>
            </a:xfrm>
            <a:custGeom>
              <a:avLst/>
              <a:gdLst/>
              <a:ahLst/>
              <a:cxnLst/>
              <a:rect l="l" t="t" r="r" b="b"/>
              <a:pathLst>
                <a:path w="827" h="923" extrusionOk="0">
                  <a:moveTo>
                    <a:pt x="532" y="1"/>
                  </a:moveTo>
                  <a:cubicBezTo>
                    <a:pt x="474" y="1"/>
                    <a:pt x="408" y="33"/>
                    <a:pt x="341" y="80"/>
                  </a:cubicBezTo>
                  <a:cubicBezTo>
                    <a:pt x="171" y="200"/>
                    <a:pt x="51" y="390"/>
                    <a:pt x="1" y="591"/>
                  </a:cubicBezTo>
                  <a:cubicBezTo>
                    <a:pt x="68" y="529"/>
                    <a:pt x="140" y="473"/>
                    <a:pt x="216" y="420"/>
                  </a:cubicBezTo>
                  <a:cubicBezTo>
                    <a:pt x="271" y="387"/>
                    <a:pt x="327" y="351"/>
                    <a:pt x="394" y="337"/>
                  </a:cubicBezTo>
                  <a:cubicBezTo>
                    <a:pt x="412" y="333"/>
                    <a:pt x="430" y="331"/>
                    <a:pt x="448" y="331"/>
                  </a:cubicBezTo>
                  <a:cubicBezTo>
                    <a:pt x="496" y="331"/>
                    <a:pt x="545" y="345"/>
                    <a:pt x="584" y="373"/>
                  </a:cubicBezTo>
                  <a:cubicBezTo>
                    <a:pt x="642" y="420"/>
                    <a:pt x="667" y="501"/>
                    <a:pt x="687" y="577"/>
                  </a:cubicBezTo>
                  <a:cubicBezTo>
                    <a:pt x="712" y="688"/>
                    <a:pt x="732" y="808"/>
                    <a:pt x="743" y="923"/>
                  </a:cubicBezTo>
                  <a:cubicBezTo>
                    <a:pt x="760" y="906"/>
                    <a:pt x="776" y="886"/>
                    <a:pt x="787" y="864"/>
                  </a:cubicBezTo>
                  <a:cubicBezTo>
                    <a:pt x="827" y="789"/>
                    <a:pt x="813" y="699"/>
                    <a:pt x="796" y="618"/>
                  </a:cubicBezTo>
                  <a:cubicBezTo>
                    <a:pt x="760" y="457"/>
                    <a:pt x="734" y="275"/>
                    <a:pt x="673" y="116"/>
                  </a:cubicBezTo>
                  <a:cubicBezTo>
                    <a:pt x="641" y="34"/>
                    <a:pt x="591" y="1"/>
                    <a:pt x="532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9" name="Google Shape;6142;p51">
              <a:extLst>
                <a:ext uri="{FF2B5EF4-FFF2-40B4-BE49-F238E27FC236}">
                  <a16:creationId xmlns:a16="http://schemas.microsoft.com/office/drawing/2014/main" id="{8E5CA7C4-1FDA-8421-0212-4D5ADC16909F}"/>
                </a:ext>
              </a:extLst>
            </p:cNvPr>
            <p:cNvSpPr/>
            <p:nvPr/>
          </p:nvSpPr>
          <p:spPr>
            <a:xfrm>
              <a:off x="1340457" y="2353897"/>
              <a:ext cx="113535" cy="99733"/>
            </a:xfrm>
            <a:custGeom>
              <a:avLst/>
              <a:gdLst/>
              <a:ahLst/>
              <a:cxnLst/>
              <a:rect l="l" t="t" r="r" b="b"/>
              <a:pathLst>
                <a:path w="1061" h="932" extrusionOk="0">
                  <a:moveTo>
                    <a:pt x="263" y="1"/>
                  </a:moveTo>
                  <a:cubicBezTo>
                    <a:pt x="166" y="1"/>
                    <a:pt x="70" y="14"/>
                    <a:pt x="0" y="69"/>
                  </a:cubicBezTo>
                  <a:cubicBezTo>
                    <a:pt x="87" y="100"/>
                    <a:pt x="173" y="136"/>
                    <a:pt x="260" y="170"/>
                  </a:cubicBezTo>
                  <a:cubicBezTo>
                    <a:pt x="349" y="209"/>
                    <a:pt x="444" y="256"/>
                    <a:pt x="491" y="346"/>
                  </a:cubicBezTo>
                  <a:cubicBezTo>
                    <a:pt x="555" y="460"/>
                    <a:pt x="502" y="608"/>
                    <a:pt x="433" y="728"/>
                  </a:cubicBezTo>
                  <a:cubicBezTo>
                    <a:pt x="380" y="800"/>
                    <a:pt x="321" y="870"/>
                    <a:pt x="254" y="931"/>
                  </a:cubicBezTo>
                  <a:cubicBezTo>
                    <a:pt x="402" y="876"/>
                    <a:pt x="541" y="800"/>
                    <a:pt x="673" y="711"/>
                  </a:cubicBezTo>
                  <a:cubicBezTo>
                    <a:pt x="770" y="644"/>
                    <a:pt x="865" y="563"/>
                    <a:pt x="915" y="457"/>
                  </a:cubicBezTo>
                  <a:cubicBezTo>
                    <a:pt x="1060" y="114"/>
                    <a:pt x="617" y="28"/>
                    <a:pt x="380" y="5"/>
                  </a:cubicBezTo>
                  <a:cubicBezTo>
                    <a:pt x="342" y="3"/>
                    <a:pt x="302" y="1"/>
                    <a:pt x="263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0" name="Google Shape;6143;p51">
              <a:extLst>
                <a:ext uri="{FF2B5EF4-FFF2-40B4-BE49-F238E27FC236}">
                  <a16:creationId xmlns:a16="http://schemas.microsoft.com/office/drawing/2014/main" id="{73D63DE8-4AA8-50EB-00FF-B834CA9C57F9}"/>
                </a:ext>
              </a:extLst>
            </p:cNvPr>
            <p:cNvSpPr/>
            <p:nvPr/>
          </p:nvSpPr>
          <p:spPr>
            <a:xfrm>
              <a:off x="1363999" y="2288406"/>
              <a:ext cx="89351" cy="97807"/>
            </a:xfrm>
            <a:custGeom>
              <a:avLst/>
              <a:gdLst/>
              <a:ahLst/>
              <a:cxnLst/>
              <a:rect l="l" t="t" r="r" b="b"/>
              <a:pathLst>
                <a:path w="835" h="914" extrusionOk="0">
                  <a:moveTo>
                    <a:pt x="701" y="1"/>
                  </a:moveTo>
                  <a:cubicBezTo>
                    <a:pt x="695" y="45"/>
                    <a:pt x="684" y="96"/>
                    <a:pt x="676" y="140"/>
                  </a:cubicBezTo>
                  <a:cubicBezTo>
                    <a:pt x="659" y="238"/>
                    <a:pt x="640" y="338"/>
                    <a:pt x="570" y="408"/>
                  </a:cubicBezTo>
                  <a:cubicBezTo>
                    <a:pt x="504" y="471"/>
                    <a:pt x="414" y="490"/>
                    <a:pt x="327" y="490"/>
                  </a:cubicBezTo>
                  <a:cubicBezTo>
                    <a:pt x="302" y="490"/>
                    <a:pt x="278" y="489"/>
                    <a:pt x="255" y="486"/>
                  </a:cubicBezTo>
                  <a:cubicBezTo>
                    <a:pt x="168" y="483"/>
                    <a:pt x="84" y="469"/>
                    <a:pt x="1" y="447"/>
                  </a:cubicBezTo>
                  <a:lnTo>
                    <a:pt x="1" y="447"/>
                  </a:lnTo>
                  <a:cubicBezTo>
                    <a:pt x="62" y="536"/>
                    <a:pt x="137" y="623"/>
                    <a:pt x="213" y="698"/>
                  </a:cubicBezTo>
                  <a:cubicBezTo>
                    <a:pt x="292" y="779"/>
                    <a:pt x="452" y="914"/>
                    <a:pt x="590" y="914"/>
                  </a:cubicBezTo>
                  <a:cubicBezTo>
                    <a:pt x="613" y="914"/>
                    <a:pt x="635" y="910"/>
                    <a:pt x="656" y="902"/>
                  </a:cubicBezTo>
                  <a:cubicBezTo>
                    <a:pt x="787" y="852"/>
                    <a:pt x="824" y="531"/>
                    <a:pt x="829" y="400"/>
                  </a:cubicBezTo>
                  <a:cubicBezTo>
                    <a:pt x="835" y="255"/>
                    <a:pt x="796" y="107"/>
                    <a:pt x="701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1" name="Google Shape;6144;p51">
              <a:extLst>
                <a:ext uri="{FF2B5EF4-FFF2-40B4-BE49-F238E27FC236}">
                  <a16:creationId xmlns:a16="http://schemas.microsoft.com/office/drawing/2014/main" id="{45AC9DF6-CF4D-E106-78D6-7B8568DAEAFD}"/>
                </a:ext>
              </a:extLst>
            </p:cNvPr>
            <p:cNvSpPr/>
            <p:nvPr/>
          </p:nvSpPr>
          <p:spPr>
            <a:xfrm>
              <a:off x="1447038" y="2386749"/>
              <a:ext cx="121882" cy="85715"/>
            </a:xfrm>
            <a:custGeom>
              <a:avLst/>
              <a:gdLst/>
              <a:ahLst/>
              <a:cxnLst/>
              <a:rect l="l" t="t" r="r" b="b"/>
              <a:pathLst>
                <a:path w="1139" h="801" extrusionOk="0">
                  <a:moveTo>
                    <a:pt x="335" y="0"/>
                  </a:moveTo>
                  <a:cubicBezTo>
                    <a:pt x="193" y="0"/>
                    <a:pt x="20" y="19"/>
                    <a:pt x="9" y="131"/>
                  </a:cubicBezTo>
                  <a:cubicBezTo>
                    <a:pt x="0" y="200"/>
                    <a:pt x="42" y="265"/>
                    <a:pt x="84" y="323"/>
                  </a:cubicBezTo>
                  <a:cubicBezTo>
                    <a:pt x="137" y="393"/>
                    <a:pt x="187" y="465"/>
                    <a:pt x="240" y="535"/>
                  </a:cubicBezTo>
                  <a:cubicBezTo>
                    <a:pt x="302" y="627"/>
                    <a:pt x="366" y="714"/>
                    <a:pt x="427" y="800"/>
                  </a:cubicBezTo>
                  <a:cubicBezTo>
                    <a:pt x="421" y="756"/>
                    <a:pt x="416" y="711"/>
                    <a:pt x="410" y="669"/>
                  </a:cubicBezTo>
                  <a:cubicBezTo>
                    <a:pt x="402" y="594"/>
                    <a:pt x="394" y="521"/>
                    <a:pt x="413" y="451"/>
                  </a:cubicBezTo>
                  <a:cubicBezTo>
                    <a:pt x="449" y="334"/>
                    <a:pt x="558" y="253"/>
                    <a:pt x="678" y="228"/>
                  </a:cubicBezTo>
                  <a:cubicBezTo>
                    <a:pt x="724" y="219"/>
                    <a:pt x="770" y="215"/>
                    <a:pt x="817" y="215"/>
                  </a:cubicBezTo>
                  <a:cubicBezTo>
                    <a:pt x="892" y="215"/>
                    <a:pt x="967" y="224"/>
                    <a:pt x="1041" y="231"/>
                  </a:cubicBezTo>
                  <a:cubicBezTo>
                    <a:pt x="1071" y="239"/>
                    <a:pt x="1108" y="242"/>
                    <a:pt x="1138" y="245"/>
                  </a:cubicBezTo>
                  <a:cubicBezTo>
                    <a:pt x="1122" y="228"/>
                    <a:pt x="1105" y="212"/>
                    <a:pt x="1083" y="198"/>
                  </a:cubicBezTo>
                  <a:cubicBezTo>
                    <a:pt x="912" y="69"/>
                    <a:pt x="700" y="13"/>
                    <a:pt x="491" y="5"/>
                  </a:cubicBezTo>
                  <a:cubicBezTo>
                    <a:pt x="457" y="4"/>
                    <a:pt x="399" y="0"/>
                    <a:pt x="33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2" name="Google Shape;6145;p51">
              <a:extLst>
                <a:ext uri="{FF2B5EF4-FFF2-40B4-BE49-F238E27FC236}">
                  <a16:creationId xmlns:a16="http://schemas.microsoft.com/office/drawing/2014/main" id="{8625A18F-E40A-2BA6-71D7-A833C7934E3E}"/>
                </a:ext>
              </a:extLst>
            </p:cNvPr>
            <p:cNvSpPr/>
            <p:nvPr/>
          </p:nvSpPr>
          <p:spPr>
            <a:xfrm>
              <a:off x="1422212" y="2362351"/>
              <a:ext cx="62492" cy="55003"/>
            </a:xfrm>
            <a:custGeom>
              <a:avLst/>
              <a:gdLst/>
              <a:ahLst/>
              <a:cxnLst/>
              <a:rect l="l" t="t" r="r" b="b"/>
              <a:pathLst>
                <a:path w="584" h="514" extrusionOk="0">
                  <a:moveTo>
                    <a:pt x="292" y="0"/>
                  </a:moveTo>
                  <a:cubicBezTo>
                    <a:pt x="194" y="0"/>
                    <a:pt x="102" y="54"/>
                    <a:pt x="59" y="147"/>
                  </a:cubicBezTo>
                  <a:cubicBezTo>
                    <a:pt x="1" y="275"/>
                    <a:pt x="54" y="428"/>
                    <a:pt x="182" y="490"/>
                  </a:cubicBezTo>
                  <a:cubicBezTo>
                    <a:pt x="217" y="506"/>
                    <a:pt x="254" y="514"/>
                    <a:pt x="291" y="514"/>
                  </a:cubicBezTo>
                  <a:cubicBezTo>
                    <a:pt x="387" y="514"/>
                    <a:pt x="480" y="460"/>
                    <a:pt x="522" y="367"/>
                  </a:cubicBezTo>
                  <a:cubicBezTo>
                    <a:pt x="584" y="239"/>
                    <a:pt x="531" y="82"/>
                    <a:pt x="402" y="24"/>
                  </a:cubicBezTo>
                  <a:cubicBezTo>
                    <a:pt x="366" y="8"/>
                    <a:pt x="329" y="0"/>
                    <a:pt x="2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3" name="Google Shape;6146;p51">
              <a:extLst>
                <a:ext uri="{FF2B5EF4-FFF2-40B4-BE49-F238E27FC236}">
                  <a16:creationId xmlns:a16="http://schemas.microsoft.com/office/drawing/2014/main" id="{0895825C-55CF-382E-0CF9-22E31B7CB622}"/>
                </a:ext>
              </a:extLst>
            </p:cNvPr>
            <p:cNvSpPr/>
            <p:nvPr/>
          </p:nvSpPr>
          <p:spPr>
            <a:xfrm>
              <a:off x="1435909" y="2374550"/>
              <a:ext cx="34242" cy="30498"/>
            </a:xfrm>
            <a:custGeom>
              <a:avLst/>
              <a:gdLst/>
              <a:ahLst/>
              <a:cxnLst/>
              <a:rect l="l" t="t" r="r" b="b"/>
              <a:pathLst>
                <a:path w="320" h="285" extrusionOk="0">
                  <a:moveTo>
                    <a:pt x="158" y="0"/>
                  </a:moveTo>
                  <a:cubicBezTo>
                    <a:pt x="107" y="0"/>
                    <a:pt x="57" y="30"/>
                    <a:pt x="32" y="83"/>
                  </a:cubicBezTo>
                  <a:cubicBezTo>
                    <a:pt x="1" y="153"/>
                    <a:pt x="29" y="236"/>
                    <a:pt x="99" y="270"/>
                  </a:cubicBezTo>
                  <a:cubicBezTo>
                    <a:pt x="118" y="280"/>
                    <a:pt x="139" y="285"/>
                    <a:pt x="159" y="285"/>
                  </a:cubicBezTo>
                  <a:cubicBezTo>
                    <a:pt x="211" y="285"/>
                    <a:pt x="262" y="253"/>
                    <a:pt x="288" y="203"/>
                  </a:cubicBezTo>
                  <a:cubicBezTo>
                    <a:pt x="319" y="133"/>
                    <a:pt x="291" y="49"/>
                    <a:pt x="221" y="16"/>
                  </a:cubicBezTo>
                  <a:cubicBezTo>
                    <a:pt x="201" y="5"/>
                    <a:pt x="179" y="0"/>
                    <a:pt x="1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4" name="Google Shape;6147;p51">
              <a:extLst>
                <a:ext uri="{FF2B5EF4-FFF2-40B4-BE49-F238E27FC236}">
                  <a16:creationId xmlns:a16="http://schemas.microsoft.com/office/drawing/2014/main" id="{40785058-77CC-51AA-A706-AA4CF98F10CC}"/>
                </a:ext>
              </a:extLst>
            </p:cNvPr>
            <p:cNvSpPr/>
            <p:nvPr/>
          </p:nvSpPr>
          <p:spPr>
            <a:xfrm>
              <a:off x="1919592" y="3285746"/>
              <a:ext cx="342210" cy="326166"/>
            </a:xfrm>
            <a:custGeom>
              <a:avLst/>
              <a:gdLst/>
              <a:ahLst/>
              <a:cxnLst/>
              <a:rect l="l" t="t" r="r" b="b"/>
              <a:pathLst>
                <a:path w="3198" h="3048" extrusionOk="0">
                  <a:moveTo>
                    <a:pt x="2458" y="1"/>
                  </a:moveTo>
                  <a:cubicBezTo>
                    <a:pt x="2453" y="1"/>
                    <a:pt x="2447" y="1"/>
                    <a:pt x="2442" y="1"/>
                  </a:cubicBezTo>
                  <a:cubicBezTo>
                    <a:pt x="2338" y="10"/>
                    <a:pt x="2241" y="57"/>
                    <a:pt x="2146" y="110"/>
                  </a:cubicBezTo>
                  <a:cubicBezTo>
                    <a:pt x="2065" y="155"/>
                    <a:pt x="1984" y="197"/>
                    <a:pt x="1914" y="258"/>
                  </a:cubicBezTo>
                  <a:lnTo>
                    <a:pt x="1909" y="264"/>
                  </a:lnTo>
                  <a:cubicBezTo>
                    <a:pt x="1900" y="272"/>
                    <a:pt x="1892" y="278"/>
                    <a:pt x="1884" y="286"/>
                  </a:cubicBezTo>
                  <a:lnTo>
                    <a:pt x="1870" y="300"/>
                  </a:lnTo>
                  <a:lnTo>
                    <a:pt x="1853" y="317"/>
                  </a:lnTo>
                  <a:cubicBezTo>
                    <a:pt x="1842" y="328"/>
                    <a:pt x="1833" y="336"/>
                    <a:pt x="1825" y="350"/>
                  </a:cubicBezTo>
                  <a:cubicBezTo>
                    <a:pt x="1811" y="372"/>
                    <a:pt x="1797" y="392"/>
                    <a:pt x="1786" y="414"/>
                  </a:cubicBezTo>
                  <a:cubicBezTo>
                    <a:pt x="1780" y="428"/>
                    <a:pt x="1775" y="439"/>
                    <a:pt x="1769" y="448"/>
                  </a:cubicBezTo>
                  <a:cubicBezTo>
                    <a:pt x="1744" y="503"/>
                    <a:pt x="1727" y="568"/>
                    <a:pt x="1711" y="626"/>
                  </a:cubicBezTo>
                  <a:cubicBezTo>
                    <a:pt x="1702" y="654"/>
                    <a:pt x="1697" y="690"/>
                    <a:pt x="1683" y="727"/>
                  </a:cubicBezTo>
                  <a:cubicBezTo>
                    <a:pt x="1663" y="554"/>
                    <a:pt x="1591" y="378"/>
                    <a:pt x="1448" y="280"/>
                  </a:cubicBezTo>
                  <a:cubicBezTo>
                    <a:pt x="1287" y="166"/>
                    <a:pt x="1072" y="169"/>
                    <a:pt x="888" y="96"/>
                  </a:cubicBezTo>
                  <a:cubicBezTo>
                    <a:pt x="829" y="71"/>
                    <a:pt x="776" y="43"/>
                    <a:pt x="715" y="40"/>
                  </a:cubicBezTo>
                  <a:cubicBezTo>
                    <a:pt x="712" y="40"/>
                    <a:pt x="709" y="40"/>
                    <a:pt x="707" y="40"/>
                  </a:cubicBezTo>
                  <a:cubicBezTo>
                    <a:pt x="579" y="40"/>
                    <a:pt x="474" y="169"/>
                    <a:pt x="444" y="303"/>
                  </a:cubicBezTo>
                  <a:cubicBezTo>
                    <a:pt x="430" y="439"/>
                    <a:pt x="489" y="570"/>
                    <a:pt x="558" y="685"/>
                  </a:cubicBezTo>
                  <a:cubicBezTo>
                    <a:pt x="642" y="830"/>
                    <a:pt x="740" y="961"/>
                    <a:pt x="849" y="1084"/>
                  </a:cubicBezTo>
                  <a:lnTo>
                    <a:pt x="826" y="1084"/>
                  </a:lnTo>
                  <a:cubicBezTo>
                    <a:pt x="809" y="1084"/>
                    <a:pt x="790" y="1081"/>
                    <a:pt x="770" y="1081"/>
                  </a:cubicBezTo>
                  <a:lnTo>
                    <a:pt x="768" y="1081"/>
                  </a:lnTo>
                  <a:cubicBezTo>
                    <a:pt x="755" y="1081"/>
                    <a:pt x="743" y="1080"/>
                    <a:pt x="731" y="1080"/>
                  </a:cubicBezTo>
                  <a:cubicBezTo>
                    <a:pt x="598" y="1080"/>
                    <a:pt x="465" y="1110"/>
                    <a:pt x="388" y="1212"/>
                  </a:cubicBezTo>
                  <a:cubicBezTo>
                    <a:pt x="338" y="1271"/>
                    <a:pt x="318" y="1352"/>
                    <a:pt x="254" y="1396"/>
                  </a:cubicBezTo>
                  <a:cubicBezTo>
                    <a:pt x="199" y="1438"/>
                    <a:pt x="120" y="1438"/>
                    <a:pt x="65" y="1488"/>
                  </a:cubicBezTo>
                  <a:cubicBezTo>
                    <a:pt x="14" y="1533"/>
                    <a:pt x="0" y="1605"/>
                    <a:pt x="23" y="1670"/>
                  </a:cubicBezTo>
                  <a:cubicBezTo>
                    <a:pt x="45" y="1731"/>
                    <a:pt x="98" y="1781"/>
                    <a:pt x="157" y="1806"/>
                  </a:cubicBezTo>
                  <a:cubicBezTo>
                    <a:pt x="204" y="1823"/>
                    <a:pt x="249" y="1834"/>
                    <a:pt x="288" y="1857"/>
                  </a:cubicBezTo>
                  <a:cubicBezTo>
                    <a:pt x="394" y="1932"/>
                    <a:pt x="374" y="2116"/>
                    <a:pt x="486" y="2189"/>
                  </a:cubicBezTo>
                  <a:cubicBezTo>
                    <a:pt x="514" y="2208"/>
                    <a:pt x="547" y="2216"/>
                    <a:pt x="582" y="2216"/>
                  </a:cubicBezTo>
                  <a:cubicBezTo>
                    <a:pt x="634" y="2216"/>
                    <a:pt x="691" y="2198"/>
                    <a:pt x="740" y="2177"/>
                  </a:cubicBezTo>
                  <a:cubicBezTo>
                    <a:pt x="740" y="2177"/>
                    <a:pt x="743" y="2177"/>
                    <a:pt x="748" y="2175"/>
                  </a:cubicBezTo>
                  <a:cubicBezTo>
                    <a:pt x="832" y="2144"/>
                    <a:pt x="916" y="2105"/>
                    <a:pt x="994" y="2063"/>
                  </a:cubicBezTo>
                  <a:lnTo>
                    <a:pt x="1016" y="2052"/>
                  </a:lnTo>
                  <a:cubicBezTo>
                    <a:pt x="1047" y="2035"/>
                    <a:pt x="1083" y="2018"/>
                    <a:pt x="1114" y="1996"/>
                  </a:cubicBezTo>
                  <a:lnTo>
                    <a:pt x="1114" y="1996"/>
                  </a:lnTo>
                  <a:cubicBezTo>
                    <a:pt x="1091" y="2032"/>
                    <a:pt x="1077" y="2066"/>
                    <a:pt x="1061" y="2102"/>
                  </a:cubicBezTo>
                  <a:cubicBezTo>
                    <a:pt x="1061" y="2102"/>
                    <a:pt x="1061" y="2105"/>
                    <a:pt x="1058" y="2108"/>
                  </a:cubicBezTo>
                  <a:cubicBezTo>
                    <a:pt x="1047" y="2133"/>
                    <a:pt x="1035" y="2161"/>
                    <a:pt x="1027" y="2186"/>
                  </a:cubicBezTo>
                  <a:cubicBezTo>
                    <a:pt x="1027" y="2186"/>
                    <a:pt x="1027" y="2189"/>
                    <a:pt x="1022" y="2191"/>
                  </a:cubicBezTo>
                  <a:cubicBezTo>
                    <a:pt x="963" y="2373"/>
                    <a:pt x="946" y="2565"/>
                    <a:pt x="985" y="2749"/>
                  </a:cubicBezTo>
                  <a:cubicBezTo>
                    <a:pt x="1013" y="2888"/>
                    <a:pt x="1104" y="3048"/>
                    <a:pt x="1247" y="3048"/>
                  </a:cubicBezTo>
                  <a:cubicBezTo>
                    <a:pt x="1248" y="3048"/>
                    <a:pt x="1249" y="3048"/>
                    <a:pt x="1250" y="3048"/>
                  </a:cubicBezTo>
                  <a:cubicBezTo>
                    <a:pt x="1376" y="3048"/>
                    <a:pt x="1460" y="2925"/>
                    <a:pt x="1563" y="2852"/>
                  </a:cubicBezTo>
                  <a:cubicBezTo>
                    <a:pt x="1677" y="2769"/>
                    <a:pt x="1842" y="2733"/>
                    <a:pt x="1914" y="2618"/>
                  </a:cubicBezTo>
                  <a:lnTo>
                    <a:pt x="1925" y="2596"/>
                  </a:lnTo>
                  <a:cubicBezTo>
                    <a:pt x="1939" y="2576"/>
                    <a:pt x="1948" y="2551"/>
                    <a:pt x="1951" y="2526"/>
                  </a:cubicBezTo>
                  <a:cubicBezTo>
                    <a:pt x="1953" y="2504"/>
                    <a:pt x="1956" y="2479"/>
                    <a:pt x="1956" y="2454"/>
                  </a:cubicBezTo>
                  <a:cubicBezTo>
                    <a:pt x="1953" y="2401"/>
                    <a:pt x="1948" y="2353"/>
                    <a:pt x="1937" y="2303"/>
                  </a:cubicBezTo>
                  <a:cubicBezTo>
                    <a:pt x="1923" y="2242"/>
                    <a:pt x="1911" y="2177"/>
                    <a:pt x="1898" y="2113"/>
                  </a:cubicBezTo>
                  <a:cubicBezTo>
                    <a:pt x="1895" y="2088"/>
                    <a:pt x="1886" y="2071"/>
                    <a:pt x="1884" y="2049"/>
                  </a:cubicBezTo>
                  <a:lnTo>
                    <a:pt x="1884" y="2049"/>
                  </a:lnTo>
                  <a:cubicBezTo>
                    <a:pt x="1892" y="2060"/>
                    <a:pt x="1898" y="2066"/>
                    <a:pt x="1906" y="2077"/>
                  </a:cubicBezTo>
                  <a:cubicBezTo>
                    <a:pt x="1951" y="2136"/>
                    <a:pt x="1995" y="2200"/>
                    <a:pt x="2037" y="2258"/>
                  </a:cubicBezTo>
                  <a:cubicBezTo>
                    <a:pt x="2065" y="2300"/>
                    <a:pt x="2096" y="2342"/>
                    <a:pt x="2129" y="2384"/>
                  </a:cubicBezTo>
                  <a:cubicBezTo>
                    <a:pt x="2182" y="2462"/>
                    <a:pt x="2241" y="2537"/>
                    <a:pt x="2319" y="2587"/>
                  </a:cubicBezTo>
                  <a:cubicBezTo>
                    <a:pt x="2381" y="2625"/>
                    <a:pt x="2450" y="2641"/>
                    <a:pt x="2521" y="2641"/>
                  </a:cubicBezTo>
                  <a:cubicBezTo>
                    <a:pt x="2665" y="2641"/>
                    <a:pt x="2816" y="2574"/>
                    <a:pt x="2933" y="2484"/>
                  </a:cubicBezTo>
                  <a:cubicBezTo>
                    <a:pt x="3016" y="2423"/>
                    <a:pt x="3097" y="2342"/>
                    <a:pt x="3133" y="2244"/>
                  </a:cubicBezTo>
                  <a:cubicBezTo>
                    <a:pt x="3198" y="2063"/>
                    <a:pt x="3108" y="1865"/>
                    <a:pt x="2969" y="1728"/>
                  </a:cubicBezTo>
                  <a:cubicBezTo>
                    <a:pt x="2958" y="1723"/>
                    <a:pt x="2946" y="1711"/>
                    <a:pt x="2935" y="1700"/>
                  </a:cubicBezTo>
                  <a:cubicBezTo>
                    <a:pt x="2927" y="1689"/>
                    <a:pt x="2913" y="1684"/>
                    <a:pt x="2902" y="1672"/>
                  </a:cubicBezTo>
                  <a:cubicBezTo>
                    <a:pt x="2774" y="1575"/>
                    <a:pt x="2626" y="1516"/>
                    <a:pt x="2472" y="1480"/>
                  </a:cubicBezTo>
                  <a:cubicBezTo>
                    <a:pt x="2500" y="1474"/>
                    <a:pt x="2522" y="1472"/>
                    <a:pt x="2542" y="1463"/>
                  </a:cubicBezTo>
                  <a:cubicBezTo>
                    <a:pt x="2628" y="1438"/>
                    <a:pt x="2729" y="1396"/>
                    <a:pt x="2748" y="1307"/>
                  </a:cubicBezTo>
                  <a:cubicBezTo>
                    <a:pt x="2748" y="1299"/>
                    <a:pt x="2751" y="1293"/>
                    <a:pt x="2751" y="1282"/>
                  </a:cubicBezTo>
                  <a:lnTo>
                    <a:pt x="2751" y="1276"/>
                  </a:lnTo>
                  <a:cubicBezTo>
                    <a:pt x="2751" y="1271"/>
                    <a:pt x="2748" y="1265"/>
                    <a:pt x="2748" y="1257"/>
                  </a:cubicBezTo>
                  <a:lnTo>
                    <a:pt x="2748" y="1251"/>
                  </a:lnTo>
                  <a:cubicBezTo>
                    <a:pt x="2748" y="1243"/>
                    <a:pt x="2748" y="1237"/>
                    <a:pt x="2746" y="1229"/>
                  </a:cubicBezTo>
                  <a:lnTo>
                    <a:pt x="2746" y="1226"/>
                  </a:lnTo>
                  <a:cubicBezTo>
                    <a:pt x="2737" y="1195"/>
                    <a:pt x="2729" y="1167"/>
                    <a:pt x="2721" y="1137"/>
                  </a:cubicBezTo>
                  <a:cubicBezTo>
                    <a:pt x="2718" y="1123"/>
                    <a:pt x="2712" y="1103"/>
                    <a:pt x="2709" y="1089"/>
                  </a:cubicBezTo>
                  <a:cubicBezTo>
                    <a:pt x="2701" y="986"/>
                    <a:pt x="2765" y="891"/>
                    <a:pt x="2815" y="794"/>
                  </a:cubicBezTo>
                  <a:cubicBezTo>
                    <a:pt x="2891" y="637"/>
                    <a:pt x="2916" y="445"/>
                    <a:pt x="2849" y="280"/>
                  </a:cubicBezTo>
                  <a:cubicBezTo>
                    <a:pt x="2784" y="124"/>
                    <a:pt x="2630" y="1"/>
                    <a:pt x="24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5" name="Google Shape;6148;p51">
              <a:extLst>
                <a:ext uri="{FF2B5EF4-FFF2-40B4-BE49-F238E27FC236}">
                  <a16:creationId xmlns:a16="http://schemas.microsoft.com/office/drawing/2014/main" id="{9B98BBF9-CB0C-BE7D-2554-9CB52019355F}"/>
                </a:ext>
              </a:extLst>
            </p:cNvPr>
            <p:cNvSpPr/>
            <p:nvPr/>
          </p:nvSpPr>
          <p:spPr>
            <a:xfrm>
              <a:off x="2080748" y="3309716"/>
              <a:ext cx="132154" cy="139862"/>
            </a:xfrm>
            <a:custGeom>
              <a:avLst/>
              <a:gdLst/>
              <a:ahLst/>
              <a:cxnLst/>
              <a:rect l="l" t="t" r="r" b="b"/>
              <a:pathLst>
                <a:path w="1235" h="1307" extrusionOk="0">
                  <a:moveTo>
                    <a:pt x="851" y="0"/>
                  </a:moveTo>
                  <a:cubicBezTo>
                    <a:pt x="846" y="0"/>
                    <a:pt x="840" y="0"/>
                    <a:pt x="835" y="1"/>
                  </a:cubicBezTo>
                  <a:cubicBezTo>
                    <a:pt x="743" y="9"/>
                    <a:pt x="662" y="51"/>
                    <a:pt x="584" y="93"/>
                  </a:cubicBezTo>
                  <a:cubicBezTo>
                    <a:pt x="481" y="148"/>
                    <a:pt x="378" y="204"/>
                    <a:pt x="311" y="299"/>
                  </a:cubicBezTo>
                  <a:cubicBezTo>
                    <a:pt x="263" y="369"/>
                    <a:pt x="238" y="447"/>
                    <a:pt x="213" y="531"/>
                  </a:cubicBezTo>
                  <a:cubicBezTo>
                    <a:pt x="171" y="698"/>
                    <a:pt x="1" y="1116"/>
                    <a:pt x="185" y="1242"/>
                  </a:cubicBezTo>
                  <a:cubicBezTo>
                    <a:pt x="255" y="1289"/>
                    <a:pt x="358" y="1306"/>
                    <a:pt x="468" y="1306"/>
                  </a:cubicBezTo>
                  <a:cubicBezTo>
                    <a:pt x="630" y="1306"/>
                    <a:pt x="809" y="1269"/>
                    <a:pt x="919" y="1239"/>
                  </a:cubicBezTo>
                  <a:cubicBezTo>
                    <a:pt x="991" y="1220"/>
                    <a:pt x="1075" y="1183"/>
                    <a:pt x="1092" y="1108"/>
                  </a:cubicBezTo>
                  <a:cubicBezTo>
                    <a:pt x="1106" y="1044"/>
                    <a:pt x="1067" y="985"/>
                    <a:pt x="1061" y="921"/>
                  </a:cubicBezTo>
                  <a:cubicBezTo>
                    <a:pt x="1050" y="832"/>
                    <a:pt x="1111" y="751"/>
                    <a:pt x="1148" y="670"/>
                  </a:cubicBezTo>
                  <a:cubicBezTo>
                    <a:pt x="1215" y="536"/>
                    <a:pt x="1234" y="374"/>
                    <a:pt x="1181" y="238"/>
                  </a:cubicBezTo>
                  <a:cubicBezTo>
                    <a:pt x="1127" y="103"/>
                    <a:pt x="991" y="0"/>
                    <a:pt x="8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6" name="Google Shape;6149;p51">
              <a:extLst>
                <a:ext uri="{FF2B5EF4-FFF2-40B4-BE49-F238E27FC236}">
                  <a16:creationId xmlns:a16="http://schemas.microsoft.com/office/drawing/2014/main" id="{579DF6FB-4138-3A6E-2948-DAEE382DA5A5}"/>
                </a:ext>
              </a:extLst>
            </p:cNvPr>
            <p:cNvSpPr/>
            <p:nvPr/>
          </p:nvSpPr>
          <p:spPr>
            <a:xfrm>
              <a:off x="2102578" y="3391152"/>
              <a:ext cx="69341" cy="43767"/>
            </a:xfrm>
            <a:custGeom>
              <a:avLst/>
              <a:gdLst/>
              <a:ahLst/>
              <a:cxnLst/>
              <a:rect l="l" t="t" r="r" b="b"/>
              <a:pathLst>
                <a:path w="648" h="409" extrusionOk="0">
                  <a:moveTo>
                    <a:pt x="617" y="1"/>
                  </a:moveTo>
                  <a:cubicBezTo>
                    <a:pt x="610" y="1"/>
                    <a:pt x="604" y="4"/>
                    <a:pt x="600" y="12"/>
                  </a:cubicBezTo>
                  <a:cubicBezTo>
                    <a:pt x="444" y="180"/>
                    <a:pt x="241" y="305"/>
                    <a:pt x="20" y="364"/>
                  </a:cubicBezTo>
                  <a:cubicBezTo>
                    <a:pt x="6" y="367"/>
                    <a:pt x="1" y="381"/>
                    <a:pt x="3" y="394"/>
                  </a:cubicBezTo>
                  <a:cubicBezTo>
                    <a:pt x="6" y="397"/>
                    <a:pt x="9" y="406"/>
                    <a:pt x="17" y="406"/>
                  </a:cubicBezTo>
                  <a:cubicBezTo>
                    <a:pt x="23" y="408"/>
                    <a:pt x="26" y="408"/>
                    <a:pt x="34" y="408"/>
                  </a:cubicBezTo>
                  <a:cubicBezTo>
                    <a:pt x="263" y="350"/>
                    <a:pt x="480" y="222"/>
                    <a:pt x="637" y="43"/>
                  </a:cubicBezTo>
                  <a:cubicBezTo>
                    <a:pt x="648" y="32"/>
                    <a:pt x="648" y="15"/>
                    <a:pt x="634" y="7"/>
                  </a:cubicBezTo>
                  <a:cubicBezTo>
                    <a:pt x="629" y="3"/>
                    <a:pt x="623" y="1"/>
                    <a:pt x="617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7" name="Google Shape;6150;p51">
              <a:extLst>
                <a:ext uri="{FF2B5EF4-FFF2-40B4-BE49-F238E27FC236}">
                  <a16:creationId xmlns:a16="http://schemas.microsoft.com/office/drawing/2014/main" id="{0B6645FD-8066-D2F3-E7F7-BE1208B577CF}"/>
                </a:ext>
              </a:extLst>
            </p:cNvPr>
            <p:cNvSpPr/>
            <p:nvPr/>
          </p:nvSpPr>
          <p:spPr>
            <a:xfrm>
              <a:off x="2107714" y="3380130"/>
              <a:ext cx="31353" cy="54575"/>
            </a:xfrm>
            <a:custGeom>
              <a:avLst/>
              <a:gdLst/>
              <a:ahLst/>
              <a:cxnLst/>
              <a:rect l="l" t="t" r="r" b="b"/>
              <a:pathLst>
                <a:path w="293" h="510" extrusionOk="0">
                  <a:moveTo>
                    <a:pt x="262" y="1"/>
                  </a:moveTo>
                  <a:cubicBezTo>
                    <a:pt x="255" y="1"/>
                    <a:pt x="249" y="3"/>
                    <a:pt x="246" y="9"/>
                  </a:cubicBezTo>
                  <a:cubicBezTo>
                    <a:pt x="134" y="146"/>
                    <a:pt x="53" y="311"/>
                    <a:pt x="11" y="481"/>
                  </a:cubicBezTo>
                  <a:cubicBezTo>
                    <a:pt x="0" y="492"/>
                    <a:pt x="11" y="500"/>
                    <a:pt x="22" y="503"/>
                  </a:cubicBezTo>
                  <a:cubicBezTo>
                    <a:pt x="25" y="503"/>
                    <a:pt x="25" y="509"/>
                    <a:pt x="28" y="509"/>
                  </a:cubicBezTo>
                  <a:cubicBezTo>
                    <a:pt x="29" y="509"/>
                    <a:pt x="31" y="509"/>
                    <a:pt x="32" y="509"/>
                  </a:cubicBezTo>
                  <a:cubicBezTo>
                    <a:pt x="45" y="509"/>
                    <a:pt x="56" y="499"/>
                    <a:pt x="59" y="492"/>
                  </a:cubicBezTo>
                  <a:cubicBezTo>
                    <a:pt x="98" y="327"/>
                    <a:pt x="176" y="171"/>
                    <a:pt x="282" y="40"/>
                  </a:cubicBezTo>
                  <a:cubicBezTo>
                    <a:pt x="293" y="32"/>
                    <a:pt x="290" y="12"/>
                    <a:pt x="279" y="6"/>
                  </a:cubicBezTo>
                  <a:cubicBezTo>
                    <a:pt x="274" y="3"/>
                    <a:pt x="267" y="1"/>
                    <a:pt x="262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8" name="Google Shape;6151;p51">
              <a:extLst>
                <a:ext uri="{FF2B5EF4-FFF2-40B4-BE49-F238E27FC236}">
                  <a16:creationId xmlns:a16="http://schemas.microsoft.com/office/drawing/2014/main" id="{40C7BE2B-BCF2-2E45-EE1D-F63125A5D826}"/>
                </a:ext>
              </a:extLst>
            </p:cNvPr>
            <p:cNvSpPr/>
            <p:nvPr/>
          </p:nvSpPr>
          <p:spPr>
            <a:xfrm>
              <a:off x="2095087" y="3344923"/>
              <a:ext cx="89137" cy="94490"/>
            </a:xfrm>
            <a:custGeom>
              <a:avLst/>
              <a:gdLst/>
              <a:ahLst/>
              <a:cxnLst/>
              <a:rect l="l" t="t" r="r" b="b"/>
              <a:pathLst>
                <a:path w="833" h="883" extrusionOk="0">
                  <a:moveTo>
                    <a:pt x="573" y="0"/>
                  </a:moveTo>
                  <a:cubicBezTo>
                    <a:pt x="569" y="0"/>
                    <a:pt x="565" y="0"/>
                    <a:pt x="562" y="1"/>
                  </a:cubicBezTo>
                  <a:cubicBezTo>
                    <a:pt x="500" y="3"/>
                    <a:pt x="444" y="31"/>
                    <a:pt x="394" y="62"/>
                  </a:cubicBezTo>
                  <a:cubicBezTo>
                    <a:pt x="327" y="98"/>
                    <a:pt x="255" y="135"/>
                    <a:pt x="210" y="202"/>
                  </a:cubicBezTo>
                  <a:cubicBezTo>
                    <a:pt x="177" y="246"/>
                    <a:pt x="157" y="302"/>
                    <a:pt x="143" y="358"/>
                  </a:cubicBezTo>
                  <a:cubicBezTo>
                    <a:pt x="115" y="469"/>
                    <a:pt x="1" y="754"/>
                    <a:pt x="124" y="840"/>
                  </a:cubicBezTo>
                  <a:cubicBezTo>
                    <a:pt x="170" y="872"/>
                    <a:pt x="239" y="883"/>
                    <a:pt x="313" y="883"/>
                  </a:cubicBezTo>
                  <a:cubicBezTo>
                    <a:pt x="423" y="883"/>
                    <a:pt x="545" y="858"/>
                    <a:pt x="620" y="838"/>
                  </a:cubicBezTo>
                  <a:cubicBezTo>
                    <a:pt x="670" y="824"/>
                    <a:pt x="723" y="799"/>
                    <a:pt x="735" y="746"/>
                  </a:cubicBezTo>
                  <a:cubicBezTo>
                    <a:pt x="746" y="704"/>
                    <a:pt x="718" y="665"/>
                    <a:pt x="715" y="620"/>
                  </a:cubicBezTo>
                  <a:cubicBezTo>
                    <a:pt x="707" y="561"/>
                    <a:pt x="746" y="506"/>
                    <a:pt x="774" y="453"/>
                  </a:cubicBezTo>
                  <a:cubicBezTo>
                    <a:pt x="815" y="363"/>
                    <a:pt x="832" y="255"/>
                    <a:pt x="793" y="160"/>
                  </a:cubicBezTo>
                  <a:cubicBezTo>
                    <a:pt x="758" y="68"/>
                    <a:pt x="669" y="0"/>
                    <a:pt x="5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9" name="Google Shape;6152;p51">
              <a:extLst>
                <a:ext uri="{FF2B5EF4-FFF2-40B4-BE49-F238E27FC236}">
                  <a16:creationId xmlns:a16="http://schemas.microsoft.com/office/drawing/2014/main" id="{F7D412FB-3C0F-0916-00FD-9CC21234F4F1}"/>
                </a:ext>
              </a:extLst>
            </p:cNvPr>
            <p:cNvSpPr/>
            <p:nvPr/>
          </p:nvSpPr>
          <p:spPr>
            <a:xfrm>
              <a:off x="2096906" y="3439627"/>
              <a:ext cx="142534" cy="109364"/>
            </a:xfrm>
            <a:custGeom>
              <a:avLst/>
              <a:gdLst/>
              <a:ahLst/>
              <a:cxnLst/>
              <a:rect l="l" t="t" r="r" b="b"/>
              <a:pathLst>
                <a:path w="1332" h="1022" extrusionOk="0">
                  <a:moveTo>
                    <a:pt x="321" y="1"/>
                  </a:moveTo>
                  <a:cubicBezTo>
                    <a:pt x="182" y="1"/>
                    <a:pt x="16" y="23"/>
                    <a:pt x="6" y="134"/>
                  </a:cubicBezTo>
                  <a:cubicBezTo>
                    <a:pt x="1" y="204"/>
                    <a:pt x="42" y="265"/>
                    <a:pt x="84" y="326"/>
                  </a:cubicBezTo>
                  <a:cubicBezTo>
                    <a:pt x="135" y="396"/>
                    <a:pt x="185" y="469"/>
                    <a:pt x="238" y="538"/>
                  </a:cubicBezTo>
                  <a:cubicBezTo>
                    <a:pt x="299" y="625"/>
                    <a:pt x="363" y="717"/>
                    <a:pt x="425" y="804"/>
                  </a:cubicBezTo>
                  <a:cubicBezTo>
                    <a:pt x="472" y="865"/>
                    <a:pt x="519" y="932"/>
                    <a:pt x="586" y="974"/>
                  </a:cubicBezTo>
                  <a:cubicBezTo>
                    <a:pt x="639" y="1007"/>
                    <a:pt x="696" y="1021"/>
                    <a:pt x="756" y="1021"/>
                  </a:cubicBezTo>
                  <a:cubicBezTo>
                    <a:pt x="876" y="1021"/>
                    <a:pt x="1002" y="964"/>
                    <a:pt x="1103" y="890"/>
                  </a:cubicBezTo>
                  <a:cubicBezTo>
                    <a:pt x="1172" y="837"/>
                    <a:pt x="1236" y="773"/>
                    <a:pt x="1270" y="689"/>
                  </a:cubicBezTo>
                  <a:cubicBezTo>
                    <a:pt x="1331" y="511"/>
                    <a:pt x="1223" y="315"/>
                    <a:pt x="1075" y="201"/>
                  </a:cubicBezTo>
                  <a:cubicBezTo>
                    <a:pt x="904" y="70"/>
                    <a:pt x="690" y="17"/>
                    <a:pt x="483" y="8"/>
                  </a:cubicBezTo>
                  <a:cubicBezTo>
                    <a:pt x="449" y="6"/>
                    <a:pt x="388" y="1"/>
                    <a:pt x="3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0" name="Google Shape;6153;p51">
              <a:extLst>
                <a:ext uri="{FF2B5EF4-FFF2-40B4-BE49-F238E27FC236}">
                  <a16:creationId xmlns:a16="http://schemas.microsoft.com/office/drawing/2014/main" id="{E2796CFB-B6AE-83DD-2D42-8C3FB6016C57}"/>
                </a:ext>
              </a:extLst>
            </p:cNvPr>
            <p:cNvSpPr/>
            <p:nvPr/>
          </p:nvSpPr>
          <p:spPr>
            <a:xfrm>
              <a:off x="2107928" y="3445834"/>
              <a:ext cx="75975" cy="31675"/>
            </a:xfrm>
            <a:custGeom>
              <a:avLst/>
              <a:gdLst/>
              <a:ahLst/>
              <a:cxnLst/>
              <a:rect l="l" t="t" r="r" b="b"/>
              <a:pathLst>
                <a:path w="710" h="296" extrusionOk="0">
                  <a:moveTo>
                    <a:pt x="26" y="1"/>
                  </a:moveTo>
                  <a:cubicBezTo>
                    <a:pt x="12" y="1"/>
                    <a:pt x="1" y="12"/>
                    <a:pt x="1" y="26"/>
                  </a:cubicBezTo>
                  <a:cubicBezTo>
                    <a:pt x="1" y="34"/>
                    <a:pt x="9" y="45"/>
                    <a:pt x="15" y="48"/>
                  </a:cubicBezTo>
                  <a:cubicBezTo>
                    <a:pt x="20" y="51"/>
                    <a:pt x="23" y="51"/>
                    <a:pt x="26" y="51"/>
                  </a:cubicBezTo>
                  <a:cubicBezTo>
                    <a:pt x="260" y="54"/>
                    <a:pt x="486" y="143"/>
                    <a:pt x="665" y="288"/>
                  </a:cubicBezTo>
                  <a:cubicBezTo>
                    <a:pt x="668" y="293"/>
                    <a:pt x="674" y="295"/>
                    <a:pt x="680" y="295"/>
                  </a:cubicBezTo>
                  <a:cubicBezTo>
                    <a:pt x="688" y="295"/>
                    <a:pt x="695" y="291"/>
                    <a:pt x="698" y="285"/>
                  </a:cubicBezTo>
                  <a:cubicBezTo>
                    <a:pt x="709" y="274"/>
                    <a:pt x="707" y="257"/>
                    <a:pt x="695" y="249"/>
                  </a:cubicBezTo>
                  <a:cubicBezTo>
                    <a:pt x="509" y="93"/>
                    <a:pt x="271" y="6"/>
                    <a:pt x="26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1" name="Google Shape;6154;p51">
              <a:extLst>
                <a:ext uri="{FF2B5EF4-FFF2-40B4-BE49-F238E27FC236}">
                  <a16:creationId xmlns:a16="http://schemas.microsoft.com/office/drawing/2014/main" id="{EAE640B2-901F-9BCB-C63E-FAA7E3591AD2}"/>
                </a:ext>
              </a:extLst>
            </p:cNvPr>
            <p:cNvSpPr/>
            <p:nvPr/>
          </p:nvSpPr>
          <p:spPr>
            <a:xfrm>
              <a:off x="2107928" y="3457177"/>
              <a:ext cx="49973" cy="52328"/>
            </a:xfrm>
            <a:custGeom>
              <a:avLst/>
              <a:gdLst/>
              <a:ahLst/>
              <a:cxnLst/>
              <a:rect l="l" t="t" r="r" b="b"/>
              <a:pathLst>
                <a:path w="467" h="489" extrusionOk="0">
                  <a:moveTo>
                    <a:pt x="31" y="1"/>
                  </a:moveTo>
                  <a:cubicBezTo>
                    <a:pt x="27" y="1"/>
                    <a:pt x="23" y="2"/>
                    <a:pt x="20" y="3"/>
                  </a:cubicBezTo>
                  <a:cubicBezTo>
                    <a:pt x="6" y="12"/>
                    <a:pt x="1" y="26"/>
                    <a:pt x="9" y="40"/>
                  </a:cubicBezTo>
                  <a:cubicBezTo>
                    <a:pt x="112" y="210"/>
                    <a:pt x="252" y="366"/>
                    <a:pt x="416" y="486"/>
                  </a:cubicBezTo>
                  <a:cubicBezTo>
                    <a:pt x="417" y="484"/>
                    <a:pt x="419" y="484"/>
                    <a:pt x="420" y="484"/>
                  </a:cubicBezTo>
                  <a:cubicBezTo>
                    <a:pt x="422" y="484"/>
                    <a:pt x="425" y="486"/>
                    <a:pt x="425" y="486"/>
                  </a:cubicBezTo>
                  <a:cubicBezTo>
                    <a:pt x="428" y="488"/>
                    <a:pt x="431" y="489"/>
                    <a:pt x="435" y="489"/>
                  </a:cubicBezTo>
                  <a:cubicBezTo>
                    <a:pt x="442" y="489"/>
                    <a:pt x="450" y="485"/>
                    <a:pt x="456" y="478"/>
                  </a:cubicBezTo>
                  <a:cubicBezTo>
                    <a:pt x="467" y="469"/>
                    <a:pt x="461" y="450"/>
                    <a:pt x="447" y="444"/>
                  </a:cubicBezTo>
                  <a:cubicBezTo>
                    <a:pt x="291" y="330"/>
                    <a:pt x="154" y="179"/>
                    <a:pt x="54" y="15"/>
                  </a:cubicBezTo>
                  <a:cubicBezTo>
                    <a:pt x="50" y="5"/>
                    <a:pt x="40" y="1"/>
                    <a:pt x="31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2" name="Google Shape;6155;p51">
              <a:extLst>
                <a:ext uri="{FF2B5EF4-FFF2-40B4-BE49-F238E27FC236}">
                  <a16:creationId xmlns:a16="http://schemas.microsoft.com/office/drawing/2014/main" id="{F95245FD-90C1-0D63-36C2-9D47689D51A7}"/>
                </a:ext>
              </a:extLst>
            </p:cNvPr>
            <p:cNvSpPr/>
            <p:nvPr/>
          </p:nvSpPr>
          <p:spPr>
            <a:xfrm>
              <a:off x="2108891" y="3445513"/>
              <a:ext cx="94702" cy="72125"/>
            </a:xfrm>
            <a:custGeom>
              <a:avLst/>
              <a:gdLst/>
              <a:ahLst/>
              <a:cxnLst/>
              <a:rect l="l" t="t" r="r" b="b"/>
              <a:pathLst>
                <a:path w="885" h="674" extrusionOk="0">
                  <a:moveTo>
                    <a:pt x="222" y="0"/>
                  </a:moveTo>
                  <a:cubicBezTo>
                    <a:pt x="128" y="0"/>
                    <a:pt x="11" y="13"/>
                    <a:pt x="3" y="87"/>
                  </a:cubicBezTo>
                  <a:cubicBezTo>
                    <a:pt x="0" y="135"/>
                    <a:pt x="28" y="177"/>
                    <a:pt x="56" y="213"/>
                  </a:cubicBezTo>
                  <a:cubicBezTo>
                    <a:pt x="89" y="260"/>
                    <a:pt x="126" y="305"/>
                    <a:pt x="156" y="352"/>
                  </a:cubicBezTo>
                  <a:cubicBezTo>
                    <a:pt x="198" y="414"/>
                    <a:pt x="240" y="470"/>
                    <a:pt x="282" y="528"/>
                  </a:cubicBezTo>
                  <a:cubicBezTo>
                    <a:pt x="313" y="573"/>
                    <a:pt x="346" y="615"/>
                    <a:pt x="391" y="643"/>
                  </a:cubicBezTo>
                  <a:cubicBezTo>
                    <a:pt x="425" y="665"/>
                    <a:pt x="463" y="674"/>
                    <a:pt x="502" y="674"/>
                  </a:cubicBezTo>
                  <a:cubicBezTo>
                    <a:pt x="581" y="674"/>
                    <a:pt x="666" y="635"/>
                    <a:pt x="731" y="587"/>
                  </a:cubicBezTo>
                  <a:cubicBezTo>
                    <a:pt x="781" y="550"/>
                    <a:pt x="823" y="509"/>
                    <a:pt x="843" y="450"/>
                  </a:cubicBezTo>
                  <a:cubicBezTo>
                    <a:pt x="885" y="336"/>
                    <a:pt x="812" y="205"/>
                    <a:pt x="714" y="132"/>
                  </a:cubicBezTo>
                  <a:cubicBezTo>
                    <a:pt x="600" y="43"/>
                    <a:pt x="461" y="9"/>
                    <a:pt x="321" y="4"/>
                  </a:cubicBezTo>
                  <a:cubicBezTo>
                    <a:pt x="299" y="3"/>
                    <a:pt x="263" y="0"/>
                    <a:pt x="2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3" name="Google Shape;6156;p51">
              <a:extLst>
                <a:ext uri="{FF2B5EF4-FFF2-40B4-BE49-F238E27FC236}">
                  <a16:creationId xmlns:a16="http://schemas.microsoft.com/office/drawing/2014/main" id="{CCE2095F-F65A-399D-D90C-6BCF22666E4F}"/>
                </a:ext>
              </a:extLst>
            </p:cNvPr>
            <p:cNvSpPr/>
            <p:nvPr/>
          </p:nvSpPr>
          <p:spPr>
            <a:xfrm>
              <a:off x="1987971" y="3312713"/>
              <a:ext cx="113856" cy="126379"/>
            </a:xfrm>
            <a:custGeom>
              <a:avLst/>
              <a:gdLst/>
              <a:ahLst/>
              <a:cxnLst/>
              <a:rect l="l" t="t" r="r" b="b"/>
              <a:pathLst>
                <a:path w="1064" h="1181" extrusionOk="0">
                  <a:moveTo>
                    <a:pt x="221" y="0"/>
                  </a:moveTo>
                  <a:cubicBezTo>
                    <a:pt x="110" y="0"/>
                    <a:pt x="20" y="109"/>
                    <a:pt x="11" y="221"/>
                  </a:cubicBezTo>
                  <a:cubicBezTo>
                    <a:pt x="0" y="335"/>
                    <a:pt x="48" y="447"/>
                    <a:pt x="109" y="544"/>
                  </a:cubicBezTo>
                  <a:cubicBezTo>
                    <a:pt x="198" y="698"/>
                    <a:pt x="310" y="843"/>
                    <a:pt x="436" y="968"/>
                  </a:cubicBezTo>
                  <a:cubicBezTo>
                    <a:pt x="517" y="1048"/>
                    <a:pt x="677" y="1181"/>
                    <a:pt x="815" y="1181"/>
                  </a:cubicBezTo>
                  <a:cubicBezTo>
                    <a:pt x="837" y="1181"/>
                    <a:pt x="858" y="1177"/>
                    <a:pt x="879" y="1169"/>
                  </a:cubicBezTo>
                  <a:cubicBezTo>
                    <a:pt x="1010" y="1122"/>
                    <a:pt x="1049" y="801"/>
                    <a:pt x="1058" y="670"/>
                  </a:cubicBezTo>
                  <a:cubicBezTo>
                    <a:pt x="1063" y="494"/>
                    <a:pt x="1002" y="307"/>
                    <a:pt x="854" y="207"/>
                  </a:cubicBezTo>
                  <a:cubicBezTo>
                    <a:pt x="715" y="109"/>
                    <a:pt x="533" y="112"/>
                    <a:pt x="377" y="51"/>
                  </a:cubicBezTo>
                  <a:cubicBezTo>
                    <a:pt x="327" y="34"/>
                    <a:pt x="282" y="9"/>
                    <a:pt x="229" y="0"/>
                  </a:cubicBezTo>
                  <a:cubicBezTo>
                    <a:pt x="226" y="0"/>
                    <a:pt x="224" y="0"/>
                    <a:pt x="2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4" name="Google Shape;6157;p51">
              <a:extLst>
                <a:ext uri="{FF2B5EF4-FFF2-40B4-BE49-F238E27FC236}">
                  <a16:creationId xmlns:a16="http://schemas.microsoft.com/office/drawing/2014/main" id="{353C8D93-1C2F-7842-5477-34DE65E0B8E4}"/>
                </a:ext>
              </a:extLst>
            </p:cNvPr>
            <p:cNvSpPr/>
            <p:nvPr/>
          </p:nvSpPr>
          <p:spPr>
            <a:xfrm>
              <a:off x="2067693" y="3366432"/>
              <a:ext cx="32316" cy="59177"/>
            </a:xfrm>
            <a:custGeom>
              <a:avLst/>
              <a:gdLst/>
              <a:ahLst/>
              <a:cxnLst/>
              <a:rect l="l" t="t" r="r" b="b"/>
              <a:pathLst>
                <a:path w="302" h="553" extrusionOk="0">
                  <a:moveTo>
                    <a:pt x="28" y="0"/>
                  </a:moveTo>
                  <a:cubicBezTo>
                    <a:pt x="22" y="0"/>
                    <a:pt x="17" y="2"/>
                    <a:pt x="11" y="6"/>
                  </a:cubicBezTo>
                  <a:cubicBezTo>
                    <a:pt x="0" y="15"/>
                    <a:pt x="0" y="28"/>
                    <a:pt x="9" y="40"/>
                  </a:cubicBezTo>
                  <a:cubicBezTo>
                    <a:pt x="131" y="179"/>
                    <a:pt x="215" y="349"/>
                    <a:pt x="251" y="531"/>
                  </a:cubicBezTo>
                  <a:cubicBezTo>
                    <a:pt x="251" y="539"/>
                    <a:pt x="260" y="545"/>
                    <a:pt x="262" y="550"/>
                  </a:cubicBezTo>
                  <a:cubicBezTo>
                    <a:pt x="271" y="553"/>
                    <a:pt x="274" y="553"/>
                    <a:pt x="279" y="553"/>
                  </a:cubicBezTo>
                  <a:cubicBezTo>
                    <a:pt x="293" y="550"/>
                    <a:pt x="301" y="536"/>
                    <a:pt x="301" y="522"/>
                  </a:cubicBezTo>
                  <a:cubicBezTo>
                    <a:pt x="262" y="333"/>
                    <a:pt x="176" y="154"/>
                    <a:pt x="48" y="9"/>
                  </a:cubicBezTo>
                  <a:cubicBezTo>
                    <a:pt x="42" y="3"/>
                    <a:pt x="35" y="0"/>
                    <a:pt x="28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5" name="Google Shape;6158;p51">
              <a:extLst>
                <a:ext uri="{FF2B5EF4-FFF2-40B4-BE49-F238E27FC236}">
                  <a16:creationId xmlns:a16="http://schemas.microsoft.com/office/drawing/2014/main" id="{D116DD9F-336D-35B0-2645-A39AD0434CA5}"/>
                </a:ext>
              </a:extLst>
            </p:cNvPr>
            <p:cNvSpPr/>
            <p:nvPr/>
          </p:nvSpPr>
          <p:spPr>
            <a:xfrm>
              <a:off x="2047361" y="3386657"/>
              <a:ext cx="43659" cy="42697"/>
            </a:xfrm>
            <a:custGeom>
              <a:avLst/>
              <a:gdLst/>
              <a:ahLst/>
              <a:cxnLst/>
              <a:rect l="l" t="t" r="r" b="b"/>
              <a:pathLst>
                <a:path w="408" h="399" extrusionOk="0">
                  <a:moveTo>
                    <a:pt x="29" y="0"/>
                  </a:moveTo>
                  <a:cubicBezTo>
                    <a:pt x="25" y="0"/>
                    <a:pt x="21" y="1"/>
                    <a:pt x="17" y="4"/>
                  </a:cubicBezTo>
                  <a:cubicBezTo>
                    <a:pt x="3" y="10"/>
                    <a:pt x="0" y="29"/>
                    <a:pt x="6" y="38"/>
                  </a:cubicBezTo>
                  <a:cubicBezTo>
                    <a:pt x="98" y="185"/>
                    <a:pt x="218" y="308"/>
                    <a:pt x="369" y="395"/>
                  </a:cubicBezTo>
                  <a:cubicBezTo>
                    <a:pt x="372" y="397"/>
                    <a:pt x="376" y="399"/>
                    <a:pt x="380" y="399"/>
                  </a:cubicBezTo>
                  <a:cubicBezTo>
                    <a:pt x="388" y="399"/>
                    <a:pt x="396" y="393"/>
                    <a:pt x="399" y="383"/>
                  </a:cubicBezTo>
                  <a:cubicBezTo>
                    <a:pt x="408" y="370"/>
                    <a:pt x="402" y="356"/>
                    <a:pt x="391" y="350"/>
                  </a:cubicBezTo>
                  <a:cubicBezTo>
                    <a:pt x="252" y="269"/>
                    <a:pt x="134" y="152"/>
                    <a:pt x="51" y="15"/>
                  </a:cubicBezTo>
                  <a:cubicBezTo>
                    <a:pt x="47" y="6"/>
                    <a:pt x="38" y="0"/>
                    <a:pt x="29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6" name="Google Shape;6159;p51">
              <a:extLst>
                <a:ext uri="{FF2B5EF4-FFF2-40B4-BE49-F238E27FC236}">
                  <a16:creationId xmlns:a16="http://schemas.microsoft.com/office/drawing/2014/main" id="{C1959D10-0A3C-DE9F-1CB9-44BB8AC77382}"/>
                </a:ext>
              </a:extLst>
            </p:cNvPr>
            <p:cNvSpPr/>
            <p:nvPr/>
          </p:nvSpPr>
          <p:spPr>
            <a:xfrm>
              <a:off x="2014509" y="3343104"/>
              <a:ext cx="84322" cy="97486"/>
            </a:xfrm>
            <a:custGeom>
              <a:avLst/>
              <a:gdLst/>
              <a:ahLst/>
              <a:cxnLst/>
              <a:rect l="l" t="t" r="r" b="b"/>
              <a:pathLst>
                <a:path w="788" h="911" extrusionOk="0">
                  <a:moveTo>
                    <a:pt x="169" y="1"/>
                  </a:moveTo>
                  <a:cubicBezTo>
                    <a:pt x="89" y="1"/>
                    <a:pt x="20" y="93"/>
                    <a:pt x="9" y="177"/>
                  </a:cubicBezTo>
                  <a:cubicBezTo>
                    <a:pt x="1" y="269"/>
                    <a:pt x="34" y="355"/>
                    <a:pt x="76" y="428"/>
                  </a:cubicBezTo>
                  <a:cubicBezTo>
                    <a:pt x="140" y="548"/>
                    <a:pt x="218" y="659"/>
                    <a:pt x="310" y="754"/>
                  </a:cubicBezTo>
                  <a:cubicBezTo>
                    <a:pt x="367" y="813"/>
                    <a:pt x="478" y="911"/>
                    <a:pt x="578" y="911"/>
                  </a:cubicBezTo>
                  <a:cubicBezTo>
                    <a:pt x="597" y="911"/>
                    <a:pt x="616" y="907"/>
                    <a:pt x="634" y="899"/>
                  </a:cubicBezTo>
                  <a:cubicBezTo>
                    <a:pt x="734" y="860"/>
                    <a:pt x="771" y="606"/>
                    <a:pt x="776" y="506"/>
                  </a:cubicBezTo>
                  <a:cubicBezTo>
                    <a:pt x="787" y="366"/>
                    <a:pt x="745" y="221"/>
                    <a:pt x="637" y="146"/>
                  </a:cubicBezTo>
                  <a:cubicBezTo>
                    <a:pt x="536" y="76"/>
                    <a:pt x="400" y="79"/>
                    <a:pt x="285" y="34"/>
                  </a:cubicBezTo>
                  <a:cubicBezTo>
                    <a:pt x="252" y="20"/>
                    <a:pt x="215" y="4"/>
                    <a:pt x="176" y="1"/>
                  </a:cubicBezTo>
                  <a:cubicBezTo>
                    <a:pt x="174" y="1"/>
                    <a:pt x="172" y="1"/>
                    <a:pt x="1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7" name="Google Shape;6160;p51">
              <a:extLst>
                <a:ext uri="{FF2B5EF4-FFF2-40B4-BE49-F238E27FC236}">
                  <a16:creationId xmlns:a16="http://schemas.microsoft.com/office/drawing/2014/main" id="{15E3D9F0-0A3F-5EFA-AA24-AA723B20F9EF}"/>
                </a:ext>
              </a:extLst>
            </p:cNvPr>
            <p:cNvSpPr/>
            <p:nvPr/>
          </p:nvSpPr>
          <p:spPr>
            <a:xfrm>
              <a:off x="2030025" y="3451506"/>
              <a:ext cx="98019" cy="133013"/>
            </a:xfrm>
            <a:custGeom>
              <a:avLst/>
              <a:gdLst/>
              <a:ahLst/>
              <a:cxnLst/>
              <a:rect l="l" t="t" r="r" b="b"/>
              <a:pathLst>
                <a:path w="916" h="1243" extrusionOk="0">
                  <a:moveTo>
                    <a:pt x="615" y="1"/>
                  </a:moveTo>
                  <a:cubicBezTo>
                    <a:pt x="557" y="1"/>
                    <a:pt x="491" y="32"/>
                    <a:pt x="425" y="79"/>
                  </a:cubicBezTo>
                  <a:cubicBezTo>
                    <a:pt x="143" y="280"/>
                    <a:pt x="1" y="653"/>
                    <a:pt x="70" y="991"/>
                  </a:cubicBezTo>
                  <a:cubicBezTo>
                    <a:pt x="98" y="1109"/>
                    <a:pt x="171" y="1242"/>
                    <a:pt x="289" y="1242"/>
                  </a:cubicBezTo>
                  <a:cubicBezTo>
                    <a:pt x="292" y="1242"/>
                    <a:pt x="294" y="1242"/>
                    <a:pt x="296" y="1242"/>
                  </a:cubicBezTo>
                  <a:cubicBezTo>
                    <a:pt x="405" y="1242"/>
                    <a:pt x="478" y="1142"/>
                    <a:pt x="564" y="1080"/>
                  </a:cubicBezTo>
                  <a:cubicBezTo>
                    <a:pt x="670" y="1005"/>
                    <a:pt x="818" y="977"/>
                    <a:pt x="877" y="865"/>
                  </a:cubicBezTo>
                  <a:cubicBezTo>
                    <a:pt x="916" y="793"/>
                    <a:pt x="902" y="704"/>
                    <a:pt x="882" y="623"/>
                  </a:cubicBezTo>
                  <a:cubicBezTo>
                    <a:pt x="849" y="458"/>
                    <a:pt x="824" y="277"/>
                    <a:pt x="757" y="118"/>
                  </a:cubicBezTo>
                  <a:cubicBezTo>
                    <a:pt x="726" y="34"/>
                    <a:pt x="675" y="1"/>
                    <a:pt x="6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8" name="Google Shape;6161;p51">
              <a:extLst>
                <a:ext uri="{FF2B5EF4-FFF2-40B4-BE49-F238E27FC236}">
                  <a16:creationId xmlns:a16="http://schemas.microsoft.com/office/drawing/2014/main" id="{A2C15F96-7A28-3FD7-72ED-150D30C4723C}"/>
                </a:ext>
              </a:extLst>
            </p:cNvPr>
            <p:cNvSpPr/>
            <p:nvPr/>
          </p:nvSpPr>
          <p:spPr>
            <a:xfrm>
              <a:off x="2049715" y="3452469"/>
              <a:ext cx="44622" cy="86357"/>
            </a:xfrm>
            <a:custGeom>
              <a:avLst/>
              <a:gdLst/>
              <a:ahLst/>
              <a:cxnLst/>
              <a:rect l="l" t="t" r="r" b="b"/>
              <a:pathLst>
                <a:path w="417" h="807" extrusionOk="0">
                  <a:moveTo>
                    <a:pt x="388" y="1"/>
                  </a:moveTo>
                  <a:cubicBezTo>
                    <a:pt x="380" y="1"/>
                    <a:pt x="372" y="4"/>
                    <a:pt x="369" y="11"/>
                  </a:cubicBezTo>
                  <a:cubicBezTo>
                    <a:pt x="179" y="226"/>
                    <a:pt x="51" y="494"/>
                    <a:pt x="1" y="778"/>
                  </a:cubicBezTo>
                  <a:cubicBezTo>
                    <a:pt x="1" y="784"/>
                    <a:pt x="9" y="795"/>
                    <a:pt x="20" y="801"/>
                  </a:cubicBezTo>
                  <a:cubicBezTo>
                    <a:pt x="23" y="801"/>
                    <a:pt x="23" y="806"/>
                    <a:pt x="23" y="806"/>
                  </a:cubicBezTo>
                  <a:cubicBezTo>
                    <a:pt x="25" y="807"/>
                    <a:pt x="27" y="807"/>
                    <a:pt x="29" y="807"/>
                  </a:cubicBezTo>
                  <a:cubicBezTo>
                    <a:pt x="40" y="807"/>
                    <a:pt x="49" y="800"/>
                    <a:pt x="54" y="792"/>
                  </a:cubicBezTo>
                  <a:lnTo>
                    <a:pt x="65" y="764"/>
                  </a:lnTo>
                  <a:cubicBezTo>
                    <a:pt x="68" y="756"/>
                    <a:pt x="68" y="750"/>
                    <a:pt x="62" y="742"/>
                  </a:cubicBezTo>
                  <a:cubicBezTo>
                    <a:pt x="112" y="485"/>
                    <a:pt x="232" y="240"/>
                    <a:pt x="405" y="42"/>
                  </a:cubicBezTo>
                  <a:cubicBezTo>
                    <a:pt x="416" y="31"/>
                    <a:pt x="414" y="14"/>
                    <a:pt x="403" y="6"/>
                  </a:cubicBezTo>
                  <a:cubicBezTo>
                    <a:pt x="398" y="2"/>
                    <a:pt x="393" y="1"/>
                    <a:pt x="388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9" name="Google Shape;6162;p51">
              <a:extLst>
                <a:ext uri="{FF2B5EF4-FFF2-40B4-BE49-F238E27FC236}">
                  <a16:creationId xmlns:a16="http://schemas.microsoft.com/office/drawing/2014/main" id="{8E13B4C2-1AD3-5131-D49C-639F60FB8DAE}"/>
                </a:ext>
              </a:extLst>
            </p:cNvPr>
            <p:cNvSpPr/>
            <p:nvPr/>
          </p:nvSpPr>
          <p:spPr>
            <a:xfrm>
              <a:off x="2084707" y="3458354"/>
              <a:ext cx="20117" cy="72018"/>
            </a:xfrm>
            <a:custGeom>
              <a:avLst/>
              <a:gdLst/>
              <a:ahLst/>
              <a:cxnLst/>
              <a:rect l="l" t="t" r="r" b="b"/>
              <a:pathLst>
                <a:path w="188" h="673" extrusionOk="0">
                  <a:moveTo>
                    <a:pt x="142" y="1"/>
                  </a:moveTo>
                  <a:cubicBezTo>
                    <a:pt x="129" y="4"/>
                    <a:pt x="117" y="15"/>
                    <a:pt x="117" y="29"/>
                  </a:cubicBezTo>
                  <a:cubicBezTo>
                    <a:pt x="131" y="235"/>
                    <a:pt x="92" y="447"/>
                    <a:pt x="3" y="631"/>
                  </a:cubicBezTo>
                  <a:cubicBezTo>
                    <a:pt x="0" y="645"/>
                    <a:pt x="3" y="662"/>
                    <a:pt x="17" y="670"/>
                  </a:cubicBezTo>
                  <a:cubicBezTo>
                    <a:pt x="21" y="672"/>
                    <a:pt x="24" y="673"/>
                    <a:pt x="28" y="673"/>
                  </a:cubicBezTo>
                  <a:cubicBezTo>
                    <a:pt x="38" y="673"/>
                    <a:pt x="46" y="667"/>
                    <a:pt x="50" y="656"/>
                  </a:cubicBezTo>
                  <a:cubicBezTo>
                    <a:pt x="145" y="461"/>
                    <a:pt x="187" y="241"/>
                    <a:pt x="170" y="26"/>
                  </a:cubicBezTo>
                  <a:cubicBezTo>
                    <a:pt x="168" y="12"/>
                    <a:pt x="156" y="1"/>
                    <a:pt x="142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0" name="Google Shape;6163;p51">
              <a:extLst>
                <a:ext uri="{FF2B5EF4-FFF2-40B4-BE49-F238E27FC236}">
                  <a16:creationId xmlns:a16="http://schemas.microsoft.com/office/drawing/2014/main" id="{C1632D00-74D0-BED4-39F0-F0543982CA44}"/>
                </a:ext>
              </a:extLst>
            </p:cNvPr>
            <p:cNvSpPr/>
            <p:nvPr/>
          </p:nvSpPr>
          <p:spPr>
            <a:xfrm>
              <a:off x="2052176" y="3457712"/>
              <a:ext cx="66345" cy="90958"/>
            </a:xfrm>
            <a:custGeom>
              <a:avLst/>
              <a:gdLst/>
              <a:ahLst/>
              <a:cxnLst/>
              <a:rect l="l" t="t" r="r" b="b"/>
              <a:pathLst>
                <a:path w="620" h="850" extrusionOk="0">
                  <a:moveTo>
                    <a:pt x="420" y="1"/>
                  </a:moveTo>
                  <a:cubicBezTo>
                    <a:pt x="379" y="1"/>
                    <a:pt x="333" y="22"/>
                    <a:pt x="287" y="54"/>
                  </a:cubicBezTo>
                  <a:cubicBezTo>
                    <a:pt x="101" y="191"/>
                    <a:pt x="0" y="450"/>
                    <a:pt x="48" y="679"/>
                  </a:cubicBezTo>
                  <a:cubicBezTo>
                    <a:pt x="64" y="758"/>
                    <a:pt x="114" y="850"/>
                    <a:pt x="194" y="850"/>
                  </a:cubicBezTo>
                  <a:cubicBezTo>
                    <a:pt x="196" y="850"/>
                    <a:pt x="199" y="849"/>
                    <a:pt x="201" y="849"/>
                  </a:cubicBezTo>
                  <a:cubicBezTo>
                    <a:pt x="276" y="847"/>
                    <a:pt x="324" y="777"/>
                    <a:pt x="382" y="735"/>
                  </a:cubicBezTo>
                  <a:cubicBezTo>
                    <a:pt x="452" y="688"/>
                    <a:pt x="555" y="665"/>
                    <a:pt x="592" y="590"/>
                  </a:cubicBezTo>
                  <a:cubicBezTo>
                    <a:pt x="619" y="537"/>
                    <a:pt x="611" y="478"/>
                    <a:pt x="600" y="422"/>
                  </a:cubicBezTo>
                  <a:cubicBezTo>
                    <a:pt x="578" y="311"/>
                    <a:pt x="558" y="188"/>
                    <a:pt x="516" y="79"/>
                  </a:cubicBezTo>
                  <a:cubicBezTo>
                    <a:pt x="495" y="23"/>
                    <a:pt x="461" y="1"/>
                    <a:pt x="4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1" name="Google Shape;6164;p51">
              <a:extLst>
                <a:ext uri="{FF2B5EF4-FFF2-40B4-BE49-F238E27FC236}">
                  <a16:creationId xmlns:a16="http://schemas.microsoft.com/office/drawing/2014/main" id="{85DE2810-15E9-502C-5CC8-F08939F39DA5}"/>
                </a:ext>
              </a:extLst>
            </p:cNvPr>
            <p:cNvSpPr/>
            <p:nvPr/>
          </p:nvSpPr>
          <p:spPr>
            <a:xfrm>
              <a:off x="1949126" y="3406454"/>
              <a:ext cx="153021" cy="102944"/>
            </a:xfrm>
            <a:custGeom>
              <a:avLst/>
              <a:gdLst/>
              <a:ahLst/>
              <a:cxnLst/>
              <a:rect l="l" t="t" r="r" b="b"/>
              <a:pathLst>
                <a:path w="1430" h="962" extrusionOk="0">
                  <a:moveTo>
                    <a:pt x="653" y="0"/>
                  </a:moveTo>
                  <a:cubicBezTo>
                    <a:pt x="529" y="0"/>
                    <a:pt x="402" y="20"/>
                    <a:pt x="327" y="112"/>
                  </a:cubicBezTo>
                  <a:cubicBezTo>
                    <a:pt x="285" y="162"/>
                    <a:pt x="268" y="232"/>
                    <a:pt x="215" y="268"/>
                  </a:cubicBezTo>
                  <a:cubicBezTo>
                    <a:pt x="168" y="307"/>
                    <a:pt x="98" y="307"/>
                    <a:pt x="54" y="346"/>
                  </a:cubicBezTo>
                  <a:cubicBezTo>
                    <a:pt x="12" y="385"/>
                    <a:pt x="1" y="447"/>
                    <a:pt x="17" y="500"/>
                  </a:cubicBezTo>
                  <a:cubicBezTo>
                    <a:pt x="34" y="547"/>
                    <a:pt x="82" y="589"/>
                    <a:pt x="132" y="611"/>
                  </a:cubicBezTo>
                  <a:cubicBezTo>
                    <a:pt x="168" y="628"/>
                    <a:pt x="210" y="636"/>
                    <a:pt x="241" y="656"/>
                  </a:cubicBezTo>
                  <a:cubicBezTo>
                    <a:pt x="330" y="723"/>
                    <a:pt x="313" y="876"/>
                    <a:pt x="408" y="938"/>
                  </a:cubicBezTo>
                  <a:cubicBezTo>
                    <a:pt x="433" y="955"/>
                    <a:pt x="463" y="962"/>
                    <a:pt x="493" y="962"/>
                  </a:cubicBezTo>
                  <a:cubicBezTo>
                    <a:pt x="536" y="962"/>
                    <a:pt x="582" y="948"/>
                    <a:pt x="623" y="932"/>
                  </a:cubicBezTo>
                  <a:cubicBezTo>
                    <a:pt x="771" y="876"/>
                    <a:pt x="910" y="804"/>
                    <a:pt x="1041" y="712"/>
                  </a:cubicBezTo>
                  <a:cubicBezTo>
                    <a:pt x="1142" y="645"/>
                    <a:pt x="1234" y="567"/>
                    <a:pt x="1284" y="458"/>
                  </a:cubicBezTo>
                  <a:cubicBezTo>
                    <a:pt x="1429" y="115"/>
                    <a:pt x="988" y="28"/>
                    <a:pt x="751" y="3"/>
                  </a:cubicBezTo>
                  <a:cubicBezTo>
                    <a:pt x="719" y="1"/>
                    <a:pt x="686" y="0"/>
                    <a:pt x="6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2" name="Google Shape;6165;p51">
              <a:extLst>
                <a:ext uri="{FF2B5EF4-FFF2-40B4-BE49-F238E27FC236}">
                  <a16:creationId xmlns:a16="http://schemas.microsoft.com/office/drawing/2014/main" id="{7960544C-DA72-165C-D457-819C5C7B352D}"/>
                </a:ext>
              </a:extLst>
            </p:cNvPr>
            <p:cNvSpPr/>
            <p:nvPr/>
          </p:nvSpPr>
          <p:spPr>
            <a:xfrm>
              <a:off x="2031202" y="3434277"/>
              <a:ext cx="62813" cy="36490"/>
            </a:xfrm>
            <a:custGeom>
              <a:avLst/>
              <a:gdLst/>
              <a:ahLst/>
              <a:cxnLst/>
              <a:rect l="l" t="t" r="r" b="b"/>
              <a:pathLst>
                <a:path w="587" h="341" extrusionOk="0">
                  <a:moveTo>
                    <a:pt x="558" y="0"/>
                  </a:moveTo>
                  <a:cubicBezTo>
                    <a:pt x="549" y="0"/>
                    <a:pt x="539" y="7"/>
                    <a:pt x="534" y="17"/>
                  </a:cubicBezTo>
                  <a:cubicBezTo>
                    <a:pt x="437" y="183"/>
                    <a:pt x="241" y="293"/>
                    <a:pt x="50" y="293"/>
                  </a:cubicBezTo>
                  <a:cubicBezTo>
                    <a:pt x="43" y="293"/>
                    <a:pt x="36" y="293"/>
                    <a:pt x="29" y="293"/>
                  </a:cubicBezTo>
                  <a:cubicBezTo>
                    <a:pt x="15" y="293"/>
                    <a:pt x="4" y="301"/>
                    <a:pt x="1" y="315"/>
                  </a:cubicBezTo>
                  <a:cubicBezTo>
                    <a:pt x="1" y="323"/>
                    <a:pt x="4" y="335"/>
                    <a:pt x="15" y="337"/>
                  </a:cubicBezTo>
                  <a:cubicBezTo>
                    <a:pt x="18" y="340"/>
                    <a:pt x="20" y="340"/>
                    <a:pt x="23" y="340"/>
                  </a:cubicBezTo>
                  <a:cubicBezTo>
                    <a:pt x="32" y="341"/>
                    <a:pt x="42" y="341"/>
                    <a:pt x="51" y="341"/>
                  </a:cubicBezTo>
                  <a:cubicBezTo>
                    <a:pt x="262" y="341"/>
                    <a:pt x="471" y="221"/>
                    <a:pt x="578" y="42"/>
                  </a:cubicBezTo>
                  <a:cubicBezTo>
                    <a:pt x="587" y="28"/>
                    <a:pt x="581" y="14"/>
                    <a:pt x="570" y="5"/>
                  </a:cubicBezTo>
                  <a:cubicBezTo>
                    <a:pt x="566" y="2"/>
                    <a:pt x="562" y="0"/>
                    <a:pt x="558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3" name="Google Shape;6166;p51">
              <a:extLst>
                <a:ext uri="{FF2B5EF4-FFF2-40B4-BE49-F238E27FC236}">
                  <a16:creationId xmlns:a16="http://schemas.microsoft.com/office/drawing/2014/main" id="{7F52B5F6-B2B3-E7D5-0B2B-EA166768FA36}"/>
                </a:ext>
              </a:extLst>
            </p:cNvPr>
            <p:cNvSpPr/>
            <p:nvPr/>
          </p:nvSpPr>
          <p:spPr>
            <a:xfrm>
              <a:off x="2030346" y="3433314"/>
              <a:ext cx="54681" cy="12092"/>
            </a:xfrm>
            <a:custGeom>
              <a:avLst/>
              <a:gdLst/>
              <a:ahLst/>
              <a:cxnLst/>
              <a:rect l="l" t="t" r="r" b="b"/>
              <a:pathLst>
                <a:path w="511" h="113" extrusionOk="0">
                  <a:moveTo>
                    <a:pt x="486" y="0"/>
                  </a:moveTo>
                  <a:cubicBezTo>
                    <a:pt x="330" y="0"/>
                    <a:pt x="173" y="23"/>
                    <a:pt x="23" y="65"/>
                  </a:cubicBezTo>
                  <a:cubicBezTo>
                    <a:pt x="9" y="67"/>
                    <a:pt x="0" y="81"/>
                    <a:pt x="6" y="95"/>
                  </a:cubicBezTo>
                  <a:cubicBezTo>
                    <a:pt x="3" y="98"/>
                    <a:pt x="12" y="101"/>
                    <a:pt x="14" y="109"/>
                  </a:cubicBezTo>
                  <a:cubicBezTo>
                    <a:pt x="23" y="112"/>
                    <a:pt x="26" y="112"/>
                    <a:pt x="34" y="112"/>
                  </a:cubicBezTo>
                  <a:cubicBezTo>
                    <a:pt x="179" y="73"/>
                    <a:pt x="332" y="51"/>
                    <a:pt x="486" y="51"/>
                  </a:cubicBezTo>
                  <a:cubicBezTo>
                    <a:pt x="500" y="51"/>
                    <a:pt x="511" y="40"/>
                    <a:pt x="511" y="26"/>
                  </a:cubicBezTo>
                  <a:cubicBezTo>
                    <a:pt x="511" y="12"/>
                    <a:pt x="500" y="0"/>
                    <a:pt x="486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4" name="Google Shape;6167;p51">
              <a:extLst>
                <a:ext uri="{FF2B5EF4-FFF2-40B4-BE49-F238E27FC236}">
                  <a16:creationId xmlns:a16="http://schemas.microsoft.com/office/drawing/2014/main" id="{973873E4-8503-FEA0-47E6-9861D45E66F2}"/>
                </a:ext>
              </a:extLst>
            </p:cNvPr>
            <p:cNvSpPr/>
            <p:nvPr/>
          </p:nvSpPr>
          <p:spPr>
            <a:xfrm>
              <a:off x="1988292" y="3413303"/>
              <a:ext cx="113214" cy="75228"/>
            </a:xfrm>
            <a:custGeom>
              <a:avLst/>
              <a:gdLst/>
              <a:ahLst/>
              <a:cxnLst/>
              <a:rect l="l" t="t" r="r" b="b"/>
              <a:pathLst>
                <a:path w="1058" h="703" extrusionOk="0">
                  <a:moveTo>
                    <a:pt x="458" y="1"/>
                  </a:moveTo>
                  <a:cubicBezTo>
                    <a:pt x="373" y="1"/>
                    <a:pt x="291" y="18"/>
                    <a:pt x="240" y="84"/>
                  </a:cubicBezTo>
                  <a:cubicBezTo>
                    <a:pt x="212" y="121"/>
                    <a:pt x="198" y="171"/>
                    <a:pt x="162" y="199"/>
                  </a:cubicBezTo>
                  <a:cubicBezTo>
                    <a:pt x="126" y="227"/>
                    <a:pt x="78" y="227"/>
                    <a:pt x="42" y="254"/>
                  </a:cubicBezTo>
                  <a:cubicBezTo>
                    <a:pt x="11" y="282"/>
                    <a:pt x="0" y="327"/>
                    <a:pt x="14" y="366"/>
                  </a:cubicBezTo>
                  <a:cubicBezTo>
                    <a:pt x="28" y="405"/>
                    <a:pt x="59" y="436"/>
                    <a:pt x="98" y="450"/>
                  </a:cubicBezTo>
                  <a:cubicBezTo>
                    <a:pt x="126" y="461"/>
                    <a:pt x="154" y="464"/>
                    <a:pt x="179" y="480"/>
                  </a:cubicBezTo>
                  <a:cubicBezTo>
                    <a:pt x="246" y="525"/>
                    <a:pt x="232" y="642"/>
                    <a:pt x="301" y="687"/>
                  </a:cubicBezTo>
                  <a:cubicBezTo>
                    <a:pt x="320" y="698"/>
                    <a:pt x="341" y="702"/>
                    <a:pt x="362" y="702"/>
                  </a:cubicBezTo>
                  <a:cubicBezTo>
                    <a:pt x="394" y="702"/>
                    <a:pt x="428" y="692"/>
                    <a:pt x="460" y="678"/>
                  </a:cubicBezTo>
                  <a:cubicBezTo>
                    <a:pt x="572" y="637"/>
                    <a:pt x="672" y="584"/>
                    <a:pt x="770" y="519"/>
                  </a:cubicBezTo>
                  <a:cubicBezTo>
                    <a:pt x="845" y="469"/>
                    <a:pt x="915" y="411"/>
                    <a:pt x="949" y="330"/>
                  </a:cubicBezTo>
                  <a:cubicBezTo>
                    <a:pt x="1057" y="79"/>
                    <a:pt x="728" y="17"/>
                    <a:pt x="552" y="6"/>
                  </a:cubicBezTo>
                  <a:cubicBezTo>
                    <a:pt x="522" y="3"/>
                    <a:pt x="490" y="1"/>
                    <a:pt x="4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5" name="Google Shape;6168;p51">
              <a:extLst>
                <a:ext uri="{FF2B5EF4-FFF2-40B4-BE49-F238E27FC236}">
                  <a16:creationId xmlns:a16="http://schemas.microsoft.com/office/drawing/2014/main" id="{9CDDE394-2BF5-1D63-E821-35993ADBEF27}"/>
                </a:ext>
              </a:extLst>
            </p:cNvPr>
            <p:cNvSpPr/>
            <p:nvPr/>
          </p:nvSpPr>
          <p:spPr>
            <a:xfrm>
              <a:off x="2080534" y="3330048"/>
              <a:ext cx="118243" cy="118888"/>
            </a:xfrm>
            <a:custGeom>
              <a:avLst/>
              <a:gdLst/>
              <a:ahLst/>
              <a:cxnLst/>
              <a:rect l="l" t="t" r="r" b="b"/>
              <a:pathLst>
                <a:path w="1105" h="1111" extrusionOk="0">
                  <a:moveTo>
                    <a:pt x="416" y="0"/>
                  </a:moveTo>
                  <a:cubicBezTo>
                    <a:pt x="377" y="31"/>
                    <a:pt x="338" y="64"/>
                    <a:pt x="310" y="103"/>
                  </a:cubicBezTo>
                  <a:cubicBezTo>
                    <a:pt x="257" y="170"/>
                    <a:pt x="232" y="254"/>
                    <a:pt x="212" y="335"/>
                  </a:cubicBezTo>
                  <a:cubicBezTo>
                    <a:pt x="168" y="502"/>
                    <a:pt x="0" y="921"/>
                    <a:pt x="184" y="1046"/>
                  </a:cubicBezTo>
                  <a:cubicBezTo>
                    <a:pt x="256" y="1094"/>
                    <a:pt x="360" y="1111"/>
                    <a:pt x="471" y="1111"/>
                  </a:cubicBezTo>
                  <a:cubicBezTo>
                    <a:pt x="634" y="1111"/>
                    <a:pt x="811" y="1075"/>
                    <a:pt x="921" y="1046"/>
                  </a:cubicBezTo>
                  <a:cubicBezTo>
                    <a:pt x="993" y="1024"/>
                    <a:pt x="1077" y="988"/>
                    <a:pt x="1094" y="912"/>
                  </a:cubicBezTo>
                  <a:cubicBezTo>
                    <a:pt x="1105" y="865"/>
                    <a:pt x="1085" y="815"/>
                    <a:pt x="1069" y="767"/>
                  </a:cubicBezTo>
                  <a:cubicBezTo>
                    <a:pt x="984" y="788"/>
                    <a:pt x="897" y="798"/>
                    <a:pt x="810" y="798"/>
                  </a:cubicBezTo>
                  <a:cubicBezTo>
                    <a:pt x="705" y="798"/>
                    <a:pt x="599" y="783"/>
                    <a:pt x="497" y="751"/>
                  </a:cubicBezTo>
                  <a:cubicBezTo>
                    <a:pt x="474" y="742"/>
                    <a:pt x="447" y="731"/>
                    <a:pt x="424" y="712"/>
                  </a:cubicBezTo>
                  <a:cubicBezTo>
                    <a:pt x="405" y="695"/>
                    <a:pt x="396" y="667"/>
                    <a:pt x="391" y="639"/>
                  </a:cubicBezTo>
                  <a:cubicBezTo>
                    <a:pt x="338" y="430"/>
                    <a:pt x="349" y="204"/>
                    <a:pt x="416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6" name="Google Shape;6169;p51">
              <a:extLst>
                <a:ext uri="{FF2B5EF4-FFF2-40B4-BE49-F238E27FC236}">
                  <a16:creationId xmlns:a16="http://schemas.microsoft.com/office/drawing/2014/main" id="{4FC504CD-8D60-CA36-ACBA-38AB056D715F}"/>
                </a:ext>
              </a:extLst>
            </p:cNvPr>
            <p:cNvSpPr/>
            <p:nvPr/>
          </p:nvSpPr>
          <p:spPr>
            <a:xfrm>
              <a:off x="2039335" y="3452148"/>
              <a:ext cx="88388" cy="98877"/>
            </a:xfrm>
            <a:custGeom>
              <a:avLst/>
              <a:gdLst/>
              <a:ahLst/>
              <a:cxnLst/>
              <a:rect l="l" t="t" r="r" b="b"/>
              <a:pathLst>
                <a:path w="826" h="924" extrusionOk="0">
                  <a:moveTo>
                    <a:pt x="531" y="1"/>
                  </a:moveTo>
                  <a:cubicBezTo>
                    <a:pt x="474" y="1"/>
                    <a:pt x="408" y="32"/>
                    <a:pt x="343" y="78"/>
                  </a:cubicBezTo>
                  <a:cubicBezTo>
                    <a:pt x="173" y="201"/>
                    <a:pt x="53" y="388"/>
                    <a:pt x="0" y="592"/>
                  </a:cubicBezTo>
                  <a:cubicBezTo>
                    <a:pt x="67" y="528"/>
                    <a:pt x="140" y="472"/>
                    <a:pt x="218" y="421"/>
                  </a:cubicBezTo>
                  <a:cubicBezTo>
                    <a:pt x="274" y="385"/>
                    <a:pt x="329" y="352"/>
                    <a:pt x="394" y="338"/>
                  </a:cubicBezTo>
                  <a:cubicBezTo>
                    <a:pt x="413" y="334"/>
                    <a:pt x="432" y="331"/>
                    <a:pt x="452" y="331"/>
                  </a:cubicBezTo>
                  <a:cubicBezTo>
                    <a:pt x="499" y="331"/>
                    <a:pt x="546" y="344"/>
                    <a:pt x="583" y="371"/>
                  </a:cubicBezTo>
                  <a:cubicBezTo>
                    <a:pt x="642" y="419"/>
                    <a:pt x="670" y="497"/>
                    <a:pt x="686" y="578"/>
                  </a:cubicBezTo>
                  <a:cubicBezTo>
                    <a:pt x="712" y="689"/>
                    <a:pt x="734" y="806"/>
                    <a:pt x="742" y="924"/>
                  </a:cubicBezTo>
                  <a:cubicBezTo>
                    <a:pt x="762" y="904"/>
                    <a:pt x="779" y="887"/>
                    <a:pt x="790" y="862"/>
                  </a:cubicBezTo>
                  <a:cubicBezTo>
                    <a:pt x="826" y="790"/>
                    <a:pt x="812" y="700"/>
                    <a:pt x="795" y="620"/>
                  </a:cubicBezTo>
                  <a:cubicBezTo>
                    <a:pt x="762" y="455"/>
                    <a:pt x="737" y="274"/>
                    <a:pt x="673" y="117"/>
                  </a:cubicBezTo>
                  <a:cubicBezTo>
                    <a:pt x="641" y="34"/>
                    <a:pt x="591" y="1"/>
                    <a:pt x="531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7" name="Google Shape;6170;p51">
              <a:extLst>
                <a:ext uri="{FF2B5EF4-FFF2-40B4-BE49-F238E27FC236}">
                  <a16:creationId xmlns:a16="http://schemas.microsoft.com/office/drawing/2014/main" id="{322BA017-C777-B6B6-FEE1-0CF5F012D98E}"/>
                </a:ext>
              </a:extLst>
            </p:cNvPr>
            <p:cNvSpPr/>
            <p:nvPr/>
          </p:nvSpPr>
          <p:spPr>
            <a:xfrm>
              <a:off x="1988827" y="3406989"/>
              <a:ext cx="113856" cy="99519"/>
            </a:xfrm>
            <a:custGeom>
              <a:avLst/>
              <a:gdLst/>
              <a:ahLst/>
              <a:cxnLst/>
              <a:rect l="l" t="t" r="r" b="b"/>
              <a:pathLst>
                <a:path w="1064" h="930" extrusionOk="0">
                  <a:moveTo>
                    <a:pt x="261" y="1"/>
                  </a:moveTo>
                  <a:cubicBezTo>
                    <a:pt x="164" y="1"/>
                    <a:pt x="69" y="15"/>
                    <a:pt x="1" y="68"/>
                  </a:cubicBezTo>
                  <a:cubicBezTo>
                    <a:pt x="90" y="101"/>
                    <a:pt x="176" y="135"/>
                    <a:pt x="260" y="171"/>
                  </a:cubicBezTo>
                  <a:cubicBezTo>
                    <a:pt x="352" y="207"/>
                    <a:pt x="444" y="258"/>
                    <a:pt x="494" y="344"/>
                  </a:cubicBezTo>
                  <a:cubicBezTo>
                    <a:pt x="556" y="461"/>
                    <a:pt x="506" y="609"/>
                    <a:pt x="433" y="729"/>
                  </a:cubicBezTo>
                  <a:cubicBezTo>
                    <a:pt x="383" y="802"/>
                    <a:pt x="322" y="871"/>
                    <a:pt x="257" y="930"/>
                  </a:cubicBezTo>
                  <a:cubicBezTo>
                    <a:pt x="402" y="874"/>
                    <a:pt x="545" y="802"/>
                    <a:pt x="676" y="710"/>
                  </a:cubicBezTo>
                  <a:cubicBezTo>
                    <a:pt x="773" y="643"/>
                    <a:pt x="866" y="565"/>
                    <a:pt x="916" y="456"/>
                  </a:cubicBezTo>
                  <a:cubicBezTo>
                    <a:pt x="1064" y="115"/>
                    <a:pt x="620" y="26"/>
                    <a:pt x="383" y="7"/>
                  </a:cubicBezTo>
                  <a:cubicBezTo>
                    <a:pt x="343" y="3"/>
                    <a:pt x="302" y="1"/>
                    <a:pt x="261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8" name="Google Shape;6171;p51">
              <a:extLst>
                <a:ext uri="{FF2B5EF4-FFF2-40B4-BE49-F238E27FC236}">
                  <a16:creationId xmlns:a16="http://schemas.microsoft.com/office/drawing/2014/main" id="{7BBBD014-1349-62A2-28F2-52C75830F634}"/>
                </a:ext>
              </a:extLst>
            </p:cNvPr>
            <p:cNvSpPr/>
            <p:nvPr/>
          </p:nvSpPr>
          <p:spPr>
            <a:xfrm>
              <a:off x="2012476" y="3341713"/>
              <a:ext cx="89351" cy="97486"/>
            </a:xfrm>
            <a:custGeom>
              <a:avLst/>
              <a:gdLst/>
              <a:ahLst/>
              <a:cxnLst/>
              <a:rect l="l" t="t" r="r" b="b"/>
              <a:pathLst>
                <a:path w="835" h="911" extrusionOk="0">
                  <a:moveTo>
                    <a:pt x="703" y="0"/>
                  </a:moveTo>
                  <a:cubicBezTo>
                    <a:pt x="695" y="45"/>
                    <a:pt x="684" y="92"/>
                    <a:pt x="678" y="140"/>
                  </a:cubicBezTo>
                  <a:cubicBezTo>
                    <a:pt x="658" y="237"/>
                    <a:pt x="639" y="338"/>
                    <a:pt x="569" y="407"/>
                  </a:cubicBezTo>
                  <a:cubicBezTo>
                    <a:pt x="506" y="468"/>
                    <a:pt x="419" y="488"/>
                    <a:pt x="336" y="488"/>
                  </a:cubicBezTo>
                  <a:cubicBezTo>
                    <a:pt x="309" y="488"/>
                    <a:pt x="282" y="486"/>
                    <a:pt x="257" y="483"/>
                  </a:cubicBezTo>
                  <a:cubicBezTo>
                    <a:pt x="167" y="480"/>
                    <a:pt x="84" y="466"/>
                    <a:pt x="0" y="444"/>
                  </a:cubicBezTo>
                  <a:lnTo>
                    <a:pt x="0" y="444"/>
                  </a:lnTo>
                  <a:cubicBezTo>
                    <a:pt x="64" y="536"/>
                    <a:pt x="137" y="619"/>
                    <a:pt x="215" y="695"/>
                  </a:cubicBezTo>
                  <a:cubicBezTo>
                    <a:pt x="291" y="776"/>
                    <a:pt x="454" y="910"/>
                    <a:pt x="590" y="910"/>
                  </a:cubicBezTo>
                  <a:cubicBezTo>
                    <a:pt x="613" y="910"/>
                    <a:pt x="635" y="907"/>
                    <a:pt x="656" y="898"/>
                  </a:cubicBezTo>
                  <a:cubicBezTo>
                    <a:pt x="790" y="851"/>
                    <a:pt x="823" y="530"/>
                    <a:pt x="831" y="396"/>
                  </a:cubicBezTo>
                  <a:cubicBezTo>
                    <a:pt x="834" y="254"/>
                    <a:pt x="795" y="103"/>
                    <a:pt x="703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9" name="Google Shape;6172;p51">
              <a:extLst>
                <a:ext uri="{FF2B5EF4-FFF2-40B4-BE49-F238E27FC236}">
                  <a16:creationId xmlns:a16="http://schemas.microsoft.com/office/drawing/2014/main" id="{6AF30A6A-DB82-4432-76DF-93C13F3B4A76}"/>
                </a:ext>
              </a:extLst>
            </p:cNvPr>
            <p:cNvSpPr/>
            <p:nvPr/>
          </p:nvSpPr>
          <p:spPr>
            <a:xfrm>
              <a:off x="2095729" y="3440163"/>
              <a:ext cx="121561" cy="85822"/>
            </a:xfrm>
            <a:custGeom>
              <a:avLst/>
              <a:gdLst/>
              <a:ahLst/>
              <a:cxnLst/>
              <a:rect l="l" t="t" r="r" b="b"/>
              <a:pathLst>
                <a:path w="1136" h="802" extrusionOk="0">
                  <a:moveTo>
                    <a:pt x="326" y="1"/>
                  </a:moveTo>
                  <a:cubicBezTo>
                    <a:pt x="186" y="1"/>
                    <a:pt x="19" y="20"/>
                    <a:pt x="6" y="132"/>
                  </a:cubicBezTo>
                  <a:cubicBezTo>
                    <a:pt x="0" y="202"/>
                    <a:pt x="42" y="263"/>
                    <a:pt x="84" y="324"/>
                  </a:cubicBezTo>
                  <a:cubicBezTo>
                    <a:pt x="137" y="394"/>
                    <a:pt x="185" y="467"/>
                    <a:pt x="238" y="536"/>
                  </a:cubicBezTo>
                  <a:cubicBezTo>
                    <a:pt x="302" y="626"/>
                    <a:pt x="363" y="715"/>
                    <a:pt x="427" y="801"/>
                  </a:cubicBezTo>
                  <a:cubicBezTo>
                    <a:pt x="419" y="757"/>
                    <a:pt x="416" y="715"/>
                    <a:pt x="408" y="667"/>
                  </a:cubicBezTo>
                  <a:cubicBezTo>
                    <a:pt x="402" y="595"/>
                    <a:pt x="391" y="522"/>
                    <a:pt x="413" y="453"/>
                  </a:cubicBezTo>
                  <a:cubicBezTo>
                    <a:pt x="447" y="333"/>
                    <a:pt x="558" y="257"/>
                    <a:pt x="676" y="229"/>
                  </a:cubicBezTo>
                  <a:cubicBezTo>
                    <a:pt x="724" y="219"/>
                    <a:pt x="773" y="216"/>
                    <a:pt x="822" y="216"/>
                  </a:cubicBezTo>
                  <a:cubicBezTo>
                    <a:pt x="896" y="216"/>
                    <a:pt x="969" y="224"/>
                    <a:pt x="1041" y="232"/>
                  </a:cubicBezTo>
                  <a:cubicBezTo>
                    <a:pt x="1072" y="241"/>
                    <a:pt x="1105" y="243"/>
                    <a:pt x="1136" y="246"/>
                  </a:cubicBezTo>
                  <a:cubicBezTo>
                    <a:pt x="1119" y="229"/>
                    <a:pt x="1102" y="213"/>
                    <a:pt x="1083" y="199"/>
                  </a:cubicBezTo>
                  <a:cubicBezTo>
                    <a:pt x="910" y="70"/>
                    <a:pt x="698" y="12"/>
                    <a:pt x="489" y="6"/>
                  </a:cubicBezTo>
                  <a:cubicBezTo>
                    <a:pt x="454" y="5"/>
                    <a:pt x="393" y="1"/>
                    <a:pt x="326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0" name="Google Shape;6173;p51">
              <a:extLst>
                <a:ext uri="{FF2B5EF4-FFF2-40B4-BE49-F238E27FC236}">
                  <a16:creationId xmlns:a16="http://schemas.microsoft.com/office/drawing/2014/main" id="{80FC043E-7DB0-6700-2B9E-36642C8FEAE0}"/>
                </a:ext>
              </a:extLst>
            </p:cNvPr>
            <p:cNvSpPr/>
            <p:nvPr/>
          </p:nvSpPr>
          <p:spPr>
            <a:xfrm>
              <a:off x="2070689" y="3415443"/>
              <a:ext cx="62492" cy="54896"/>
            </a:xfrm>
            <a:custGeom>
              <a:avLst/>
              <a:gdLst/>
              <a:ahLst/>
              <a:cxnLst/>
              <a:rect l="l" t="t" r="r" b="b"/>
              <a:pathLst>
                <a:path w="584" h="513" extrusionOk="0">
                  <a:moveTo>
                    <a:pt x="294" y="1"/>
                  </a:moveTo>
                  <a:cubicBezTo>
                    <a:pt x="197" y="1"/>
                    <a:pt x="104" y="57"/>
                    <a:pt x="61" y="148"/>
                  </a:cubicBezTo>
                  <a:cubicBezTo>
                    <a:pt x="0" y="276"/>
                    <a:pt x="53" y="430"/>
                    <a:pt x="181" y="488"/>
                  </a:cubicBezTo>
                  <a:cubicBezTo>
                    <a:pt x="218" y="505"/>
                    <a:pt x="256" y="513"/>
                    <a:pt x="293" y="513"/>
                  </a:cubicBezTo>
                  <a:cubicBezTo>
                    <a:pt x="390" y="513"/>
                    <a:pt x="480" y="460"/>
                    <a:pt x="525" y="366"/>
                  </a:cubicBezTo>
                  <a:cubicBezTo>
                    <a:pt x="583" y="237"/>
                    <a:pt x="530" y="84"/>
                    <a:pt x="402" y="25"/>
                  </a:cubicBezTo>
                  <a:cubicBezTo>
                    <a:pt x="367" y="8"/>
                    <a:pt x="330" y="1"/>
                    <a:pt x="2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1" name="Google Shape;6174;p51">
              <a:extLst>
                <a:ext uri="{FF2B5EF4-FFF2-40B4-BE49-F238E27FC236}">
                  <a16:creationId xmlns:a16="http://schemas.microsoft.com/office/drawing/2014/main" id="{F2A95141-7011-0482-9D68-BABFB557DE00}"/>
                </a:ext>
              </a:extLst>
            </p:cNvPr>
            <p:cNvSpPr/>
            <p:nvPr/>
          </p:nvSpPr>
          <p:spPr>
            <a:xfrm>
              <a:off x="2084707" y="3427642"/>
              <a:ext cx="33814" cy="30391"/>
            </a:xfrm>
            <a:custGeom>
              <a:avLst/>
              <a:gdLst/>
              <a:ahLst/>
              <a:cxnLst/>
              <a:rect l="l" t="t" r="r" b="b"/>
              <a:pathLst>
                <a:path w="316" h="284" extrusionOk="0">
                  <a:moveTo>
                    <a:pt x="158" y="1"/>
                  </a:moveTo>
                  <a:cubicBezTo>
                    <a:pt x="106" y="1"/>
                    <a:pt x="55" y="31"/>
                    <a:pt x="31" y="81"/>
                  </a:cubicBezTo>
                  <a:cubicBezTo>
                    <a:pt x="0" y="151"/>
                    <a:pt x="28" y="235"/>
                    <a:pt x="98" y="268"/>
                  </a:cubicBezTo>
                  <a:cubicBezTo>
                    <a:pt x="118" y="279"/>
                    <a:pt x="139" y="284"/>
                    <a:pt x="160" y="284"/>
                  </a:cubicBezTo>
                  <a:cubicBezTo>
                    <a:pt x="212" y="284"/>
                    <a:pt x="261" y="254"/>
                    <a:pt x="285" y="204"/>
                  </a:cubicBezTo>
                  <a:cubicBezTo>
                    <a:pt x="315" y="134"/>
                    <a:pt x="288" y="51"/>
                    <a:pt x="218" y="14"/>
                  </a:cubicBezTo>
                  <a:cubicBezTo>
                    <a:pt x="199" y="5"/>
                    <a:pt x="178" y="1"/>
                    <a:pt x="1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2" name="Google Shape;6175;p51">
              <a:extLst>
                <a:ext uri="{FF2B5EF4-FFF2-40B4-BE49-F238E27FC236}">
                  <a16:creationId xmlns:a16="http://schemas.microsoft.com/office/drawing/2014/main" id="{772E064E-2FC3-8322-C70A-0179FB0A4AB2}"/>
                </a:ext>
              </a:extLst>
            </p:cNvPr>
            <p:cNvSpPr/>
            <p:nvPr/>
          </p:nvSpPr>
          <p:spPr>
            <a:xfrm>
              <a:off x="1369992" y="2694084"/>
              <a:ext cx="458313" cy="435103"/>
            </a:xfrm>
            <a:custGeom>
              <a:avLst/>
              <a:gdLst/>
              <a:ahLst/>
              <a:cxnLst/>
              <a:rect l="l" t="t" r="r" b="b"/>
              <a:pathLst>
                <a:path w="4283" h="4066" extrusionOk="0">
                  <a:moveTo>
                    <a:pt x="3292" y="0"/>
                  </a:moveTo>
                  <a:cubicBezTo>
                    <a:pt x="3283" y="0"/>
                    <a:pt x="3274" y="0"/>
                    <a:pt x="3265" y="1"/>
                  </a:cubicBezTo>
                  <a:cubicBezTo>
                    <a:pt x="3119" y="12"/>
                    <a:pt x="2991" y="82"/>
                    <a:pt x="2866" y="146"/>
                  </a:cubicBezTo>
                  <a:cubicBezTo>
                    <a:pt x="2757" y="207"/>
                    <a:pt x="2651" y="266"/>
                    <a:pt x="2556" y="341"/>
                  </a:cubicBezTo>
                  <a:cubicBezTo>
                    <a:pt x="2553" y="341"/>
                    <a:pt x="2548" y="347"/>
                    <a:pt x="2545" y="350"/>
                  </a:cubicBezTo>
                  <a:cubicBezTo>
                    <a:pt x="2531" y="361"/>
                    <a:pt x="2520" y="369"/>
                    <a:pt x="2511" y="380"/>
                  </a:cubicBezTo>
                  <a:cubicBezTo>
                    <a:pt x="2506" y="389"/>
                    <a:pt x="2500" y="394"/>
                    <a:pt x="2492" y="403"/>
                  </a:cubicBezTo>
                  <a:cubicBezTo>
                    <a:pt x="2486" y="408"/>
                    <a:pt x="2478" y="417"/>
                    <a:pt x="2472" y="425"/>
                  </a:cubicBezTo>
                  <a:cubicBezTo>
                    <a:pt x="2458" y="445"/>
                    <a:pt x="2447" y="458"/>
                    <a:pt x="2433" y="475"/>
                  </a:cubicBezTo>
                  <a:cubicBezTo>
                    <a:pt x="2414" y="500"/>
                    <a:pt x="2394" y="531"/>
                    <a:pt x="2380" y="559"/>
                  </a:cubicBezTo>
                  <a:cubicBezTo>
                    <a:pt x="2375" y="573"/>
                    <a:pt x="2366" y="590"/>
                    <a:pt x="2361" y="604"/>
                  </a:cubicBezTo>
                  <a:cubicBezTo>
                    <a:pt x="2324" y="682"/>
                    <a:pt x="2302" y="760"/>
                    <a:pt x="2280" y="841"/>
                  </a:cubicBezTo>
                  <a:cubicBezTo>
                    <a:pt x="2269" y="880"/>
                    <a:pt x="2260" y="924"/>
                    <a:pt x="2243" y="977"/>
                  </a:cubicBezTo>
                  <a:cubicBezTo>
                    <a:pt x="2221" y="740"/>
                    <a:pt x="2121" y="509"/>
                    <a:pt x="1928" y="378"/>
                  </a:cubicBezTo>
                  <a:cubicBezTo>
                    <a:pt x="1708" y="227"/>
                    <a:pt x="1418" y="230"/>
                    <a:pt x="1172" y="132"/>
                  </a:cubicBezTo>
                  <a:cubicBezTo>
                    <a:pt x="1094" y="104"/>
                    <a:pt x="1022" y="68"/>
                    <a:pt x="941" y="60"/>
                  </a:cubicBezTo>
                  <a:cubicBezTo>
                    <a:pt x="935" y="59"/>
                    <a:pt x="930" y="59"/>
                    <a:pt x="925" y="59"/>
                  </a:cubicBezTo>
                  <a:cubicBezTo>
                    <a:pt x="756" y="59"/>
                    <a:pt x="611" y="232"/>
                    <a:pt x="595" y="394"/>
                  </a:cubicBezTo>
                  <a:cubicBezTo>
                    <a:pt x="578" y="576"/>
                    <a:pt x="659" y="751"/>
                    <a:pt x="748" y="908"/>
                  </a:cubicBezTo>
                  <a:cubicBezTo>
                    <a:pt x="857" y="1100"/>
                    <a:pt x="991" y="1273"/>
                    <a:pt x="1136" y="1438"/>
                  </a:cubicBezTo>
                  <a:cubicBezTo>
                    <a:pt x="1130" y="1435"/>
                    <a:pt x="1125" y="1435"/>
                    <a:pt x="1119" y="1435"/>
                  </a:cubicBezTo>
                  <a:lnTo>
                    <a:pt x="1108" y="1435"/>
                  </a:lnTo>
                  <a:cubicBezTo>
                    <a:pt x="1083" y="1435"/>
                    <a:pt x="1055" y="1429"/>
                    <a:pt x="1033" y="1429"/>
                  </a:cubicBezTo>
                  <a:lnTo>
                    <a:pt x="1027" y="1429"/>
                  </a:lnTo>
                  <a:cubicBezTo>
                    <a:pt x="1019" y="1429"/>
                    <a:pt x="1012" y="1429"/>
                    <a:pt x="1004" y="1429"/>
                  </a:cubicBezTo>
                  <a:cubicBezTo>
                    <a:pt x="816" y="1429"/>
                    <a:pt x="629" y="1463"/>
                    <a:pt x="519" y="1608"/>
                  </a:cubicBezTo>
                  <a:cubicBezTo>
                    <a:pt x="455" y="1689"/>
                    <a:pt x="425" y="1798"/>
                    <a:pt x="344" y="1856"/>
                  </a:cubicBezTo>
                  <a:cubicBezTo>
                    <a:pt x="268" y="1912"/>
                    <a:pt x="159" y="1912"/>
                    <a:pt x="87" y="1973"/>
                  </a:cubicBezTo>
                  <a:cubicBezTo>
                    <a:pt x="17" y="2029"/>
                    <a:pt x="0" y="2135"/>
                    <a:pt x="28" y="2216"/>
                  </a:cubicBezTo>
                  <a:cubicBezTo>
                    <a:pt x="56" y="2300"/>
                    <a:pt x="129" y="2364"/>
                    <a:pt x="210" y="2397"/>
                  </a:cubicBezTo>
                  <a:cubicBezTo>
                    <a:pt x="265" y="2420"/>
                    <a:pt x="327" y="2431"/>
                    <a:pt x="380" y="2467"/>
                  </a:cubicBezTo>
                  <a:cubicBezTo>
                    <a:pt x="525" y="2568"/>
                    <a:pt x="497" y="2816"/>
                    <a:pt x="645" y="2914"/>
                  </a:cubicBezTo>
                  <a:cubicBezTo>
                    <a:pt x="683" y="2938"/>
                    <a:pt x="727" y="2947"/>
                    <a:pt x="773" y="2947"/>
                  </a:cubicBezTo>
                  <a:cubicBezTo>
                    <a:pt x="843" y="2947"/>
                    <a:pt x="918" y="2925"/>
                    <a:pt x="985" y="2900"/>
                  </a:cubicBezTo>
                  <a:cubicBezTo>
                    <a:pt x="991" y="2900"/>
                    <a:pt x="994" y="2900"/>
                    <a:pt x="996" y="2894"/>
                  </a:cubicBezTo>
                  <a:cubicBezTo>
                    <a:pt x="1111" y="2852"/>
                    <a:pt x="1220" y="2802"/>
                    <a:pt x="1328" y="2746"/>
                  </a:cubicBezTo>
                  <a:cubicBezTo>
                    <a:pt x="1340" y="2741"/>
                    <a:pt x="1345" y="2738"/>
                    <a:pt x="1356" y="2732"/>
                  </a:cubicBezTo>
                  <a:cubicBezTo>
                    <a:pt x="1401" y="2710"/>
                    <a:pt x="1446" y="2682"/>
                    <a:pt x="1487" y="2657"/>
                  </a:cubicBezTo>
                  <a:lnTo>
                    <a:pt x="1487" y="2657"/>
                  </a:lnTo>
                  <a:cubicBezTo>
                    <a:pt x="1465" y="2704"/>
                    <a:pt x="1440" y="2749"/>
                    <a:pt x="1418" y="2796"/>
                  </a:cubicBezTo>
                  <a:cubicBezTo>
                    <a:pt x="1418" y="2802"/>
                    <a:pt x="1418" y="2805"/>
                    <a:pt x="1415" y="2807"/>
                  </a:cubicBezTo>
                  <a:cubicBezTo>
                    <a:pt x="1401" y="2844"/>
                    <a:pt x="1390" y="2877"/>
                    <a:pt x="1376" y="2914"/>
                  </a:cubicBezTo>
                  <a:cubicBezTo>
                    <a:pt x="1376" y="2916"/>
                    <a:pt x="1376" y="2919"/>
                    <a:pt x="1373" y="2922"/>
                  </a:cubicBezTo>
                  <a:cubicBezTo>
                    <a:pt x="1289" y="3165"/>
                    <a:pt x="1270" y="3421"/>
                    <a:pt x="1320" y="3670"/>
                  </a:cubicBezTo>
                  <a:cubicBezTo>
                    <a:pt x="1359" y="3854"/>
                    <a:pt x="1481" y="4066"/>
                    <a:pt x="1670" y="4066"/>
                  </a:cubicBezTo>
                  <a:cubicBezTo>
                    <a:pt x="1672" y="4066"/>
                    <a:pt x="1675" y="4066"/>
                    <a:pt x="1677" y="4066"/>
                  </a:cubicBezTo>
                  <a:cubicBezTo>
                    <a:pt x="1847" y="4063"/>
                    <a:pt x="1959" y="3904"/>
                    <a:pt x="2098" y="3806"/>
                  </a:cubicBezTo>
                  <a:cubicBezTo>
                    <a:pt x="2252" y="3697"/>
                    <a:pt x="2469" y="3653"/>
                    <a:pt x="2570" y="3494"/>
                  </a:cubicBezTo>
                  <a:cubicBezTo>
                    <a:pt x="2575" y="3485"/>
                    <a:pt x="2581" y="3477"/>
                    <a:pt x="2587" y="3466"/>
                  </a:cubicBezTo>
                  <a:cubicBezTo>
                    <a:pt x="2601" y="3435"/>
                    <a:pt x="2612" y="3405"/>
                    <a:pt x="2617" y="3374"/>
                  </a:cubicBezTo>
                  <a:cubicBezTo>
                    <a:pt x="2623" y="3340"/>
                    <a:pt x="2626" y="3307"/>
                    <a:pt x="2626" y="3276"/>
                  </a:cubicBezTo>
                  <a:cubicBezTo>
                    <a:pt x="2623" y="3209"/>
                    <a:pt x="2612" y="3142"/>
                    <a:pt x="2598" y="3075"/>
                  </a:cubicBezTo>
                  <a:cubicBezTo>
                    <a:pt x="2581" y="2992"/>
                    <a:pt x="2567" y="2908"/>
                    <a:pt x="2548" y="2821"/>
                  </a:cubicBezTo>
                  <a:cubicBezTo>
                    <a:pt x="2542" y="2796"/>
                    <a:pt x="2539" y="2768"/>
                    <a:pt x="2531" y="2741"/>
                  </a:cubicBezTo>
                  <a:lnTo>
                    <a:pt x="2531" y="2741"/>
                  </a:lnTo>
                  <a:cubicBezTo>
                    <a:pt x="2539" y="2752"/>
                    <a:pt x="2545" y="2763"/>
                    <a:pt x="2556" y="2777"/>
                  </a:cubicBezTo>
                  <a:cubicBezTo>
                    <a:pt x="2614" y="2858"/>
                    <a:pt x="2670" y="2941"/>
                    <a:pt x="2729" y="3020"/>
                  </a:cubicBezTo>
                  <a:cubicBezTo>
                    <a:pt x="2771" y="3075"/>
                    <a:pt x="2810" y="3137"/>
                    <a:pt x="2852" y="3192"/>
                  </a:cubicBezTo>
                  <a:cubicBezTo>
                    <a:pt x="2921" y="3293"/>
                    <a:pt x="2999" y="3396"/>
                    <a:pt x="3105" y="3463"/>
                  </a:cubicBezTo>
                  <a:cubicBezTo>
                    <a:pt x="3188" y="3514"/>
                    <a:pt x="3280" y="3536"/>
                    <a:pt x="3375" y="3536"/>
                  </a:cubicBezTo>
                  <a:cubicBezTo>
                    <a:pt x="3567" y="3536"/>
                    <a:pt x="3769" y="3446"/>
                    <a:pt x="3926" y="3326"/>
                  </a:cubicBezTo>
                  <a:cubicBezTo>
                    <a:pt x="4037" y="3243"/>
                    <a:pt x="4143" y="3139"/>
                    <a:pt x="4191" y="3006"/>
                  </a:cubicBezTo>
                  <a:cubicBezTo>
                    <a:pt x="4283" y="2766"/>
                    <a:pt x="4160" y="2501"/>
                    <a:pt x="3970" y="2316"/>
                  </a:cubicBezTo>
                  <a:cubicBezTo>
                    <a:pt x="3956" y="2303"/>
                    <a:pt x="3942" y="2291"/>
                    <a:pt x="3928" y="2277"/>
                  </a:cubicBezTo>
                  <a:cubicBezTo>
                    <a:pt x="3915" y="2266"/>
                    <a:pt x="3901" y="2252"/>
                    <a:pt x="3884" y="2244"/>
                  </a:cubicBezTo>
                  <a:cubicBezTo>
                    <a:pt x="3714" y="2113"/>
                    <a:pt x="3516" y="2035"/>
                    <a:pt x="3309" y="1987"/>
                  </a:cubicBezTo>
                  <a:cubicBezTo>
                    <a:pt x="3343" y="1979"/>
                    <a:pt x="3376" y="1971"/>
                    <a:pt x="3404" y="1965"/>
                  </a:cubicBezTo>
                  <a:cubicBezTo>
                    <a:pt x="3521" y="1932"/>
                    <a:pt x="3655" y="1873"/>
                    <a:pt x="3677" y="1756"/>
                  </a:cubicBezTo>
                  <a:cubicBezTo>
                    <a:pt x="3677" y="1742"/>
                    <a:pt x="3683" y="1731"/>
                    <a:pt x="3683" y="1719"/>
                  </a:cubicBezTo>
                  <a:lnTo>
                    <a:pt x="3683" y="1708"/>
                  </a:lnTo>
                  <a:cubicBezTo>
                    <a:pt x="3683" y="1703"/>
                    <a:pt x="3677" y="1694"/>
                    <a:pt x="3677" y="1686"/>
                  </a:cubicBezTo>
                  <a:cubicBezTo>
                    <a:pt x="3675" y="1680"/>
                    <a:pt x="3675" y="1678"/>
                    <a:pt x="3675" y="1675"/>
                  </a:cubicBezTo>
                  <a:cubicBezTo>
                    <a:pt x="3672" y="1666"/>
                    <a:pt x="3672" y="1658"/>
                    <a:pt x="3669" y="1647"/>
                  </a:cubicBezTo>
                  <a:lnTo>
                    <a:pt x="3669" y="1644"/>
                  </a:lnTo>
                  <a:cubicBezTo>
                    <a:pt x="3658" y="1602"/>
                    <a:pt x="3644" y="1563"/>
                    <a:pt x="3633" y="1521"/>
                  </a:cubicBezTo>
                  <a:cubicBezTo>
                    <a:pt x="3630" y="1499"/>
                    <a:pt x="3627" y="1482"/>
                    <a:pt x="3622" y="1463"/>
                  </a:cubicBezTo>
                  <a:cubicBezTo>
                    <a:pt x="3608" y="1318"/>
                    <a:pt x="3700" y="1192"/>
                    <a:pt x="3761" y="1064"/>
                  </a:cubicBezTo>
                  <a:cubicBezTo>
                    <a:pt x="3867" y="852"/>
                    <a:pt x="3898" y="598"/>
                    <a:pt x="3811" y="378"/>
                  </a:cubicBezTo>
                  <a:cubicBezTo>
                    <a:pt x="3728" y="166"/>
                    <a:pt x="3519" y="0"/>
                    <a:pt x="32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3" name="Google Shape;6176;p51">
              <a:extLst>
                <a:ext uri="{FF2B5EF4-FFF2-40B4-BE49-F238E27FC236}">
                  <a16:creationId xmlns:a16="http://schemas.microsoft.com/office/drawing/2014/main" id="{6CD21A34-0F46-AF44-2881-06550745E4F4}"/>
                </a:ext>
              </a:extLst>
            </p:cNvPr>
            <p:cNvSpPr/>
            <p:nvPr/>
          </p:nvSpPr>
          <p:spPr>
            <a:xfrm>
              <a:off x="1584010" y="2725973"/>
              <a:ext cx="177204" cy="187589"/>
            </a:xfrm>
            <a:custGeom>
              <a:avLst/>
              <a:gdLst/>
              <a:ahLst/>
              <a:cxnLst/>
              <a:rect l="l" t="t" r="r" b="b"/>
              <a:pathLst>
                <a:path w="1656" h="1753" extrusionOk="0">
                  <a:moveTo>
                    <a:pt x="1143" y="1"/>
                  </a:moveTo>
                  <a:cubicBezTo>
                    <a:pt x="1134" y="1"/>
                    <a:pt x="1125" y="1"/>
                    <a:pt x="1117" y="1"/>
                  </a:cubicBezTo>
                  <a:cubicBezTo>
                    <a:pt x="999" y="10"/>
                    <a:pt x="888" y="68"/>
                    <a:pt x="779" y="124"/>
                  </a:cubicBezTo>
                  <a:cubicBezTo>
                    <a:pt x="642" y="197"/>
                    <a:pt x="503" y="275"/>
                    <a:pt x="414" y="400"/>
                  </a:cubicBezTo>
                  <a:cubicBezTo>
                    <a:pt x="347" y="492"/>
                    <a:pt x="313" y="601"/>
                    <a:pt x="285" y="713"/>
                  </a:cubicBezTo>
                  <a:cubicBezTo>
                    <a:pt x="224" y="939"/>
                    <a:pt x="1" y="1494"/>
                    <a:pt x="246" y="1664"/>
                  </a:cubicBezTo>
                  <a:cubicBezTo>
                    <a:pt x="340" y="1729"/>
                    <a:pt x="480" y="1752"/>
                    <a:pt x="630" y="1752"/>
                  </a:cubicBezTo>
                  <a:cubicBezTo>
                    <a:pt x="847" y="1752"/>
                    <a:pt x="1085" y="1704"/>
                    <a:pt x="1228" y="1664"/>
                  </a:cubicBezTo>
                  <a:cubicBezTo>
                    <a:pt x="1331" y="1636"/>
                    <a:pt x="1437" y="1589"/>
                    <a:pt x="1463" y="1488"/>
                  </a:cubicBezTo>
                  <a:cubicBezTo>
                    <a:pt x="1479" y="1405"/>
                    <a:pt x="1429" y="1324"/>
                    <a:pt x="1421" y="1240"/>
                  </a:cubicBezTo>
                  <a:cubicBezTo>
                    <a:pt x="1407" y="1120"/>
                    <a:pt x="1482" y="1009"/>
                    <a:pt x="1541" y="903"/>
                  </a:cubicBezTo>
                  <a:cubicBezTo>
                    <a:pt x="1630" y="721"/>
                    <a:pt x="1655" y="504"/>
                    <a:pt x="1583" y="320"/>
                  </a:cubicBezTo>
                  <a:cubicBezTo>
                    <a:pt x="1511" y="143"/>
                    <a:pt x="1334" y="1"/>
                    <a:pt x="11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4" name="Google Shape;6177;p51">
              <a:extLst>
                <a:ext uri="{FF2B5EF4-FFF2-40B4-BE49-F238E27FC236}">
                  <a16:creationId xmlns:a16="http://schemas.microsoft.com/office/drawing/2014/main" id="{DC5B03B9-79DB-4DE9-B723-2A54BB704D95}"/>
                </a:ext>
              </a:extLst>
            </p:cNvPr>
            <p:cNvSpPr/>
            <p:nvPr/>
          </p:nvSpPr>
          <p:spPr>
            <a:xfrm>
              <a:off x="1613545" y="2835231"/>
              <a:ext cx="92990" cy="59070"/>
            </a:xfrm>
            <a:custGeom>
              <a:avLst/>
              <a:gdLst/>
              <a:ahLst/>
              <a:cxnLst/>
              <a:rect l="l" t="t" r="r" b="b"/>
              <a:pathLst>
                <a:path w="869" h="552" extrusionOk="0">
                  <a:moveTo>
                    <a:pt x="831" y="1"/>
                  </a:moveTo>
                  <a:cubicBezTo>
                    <a:pt x="821" y="1"/>
                    <a:pt x="812" y="5"/>
                    <a:pt x="804" y="13"/>
                  </a:cubicBezTo>
                  <a:cubicBezTo>
                    <a:pt x="598" y="241"/>
                    <a:pt x="322" y="409"/>
                    <a:pt x="29" y="481"/>
                  </a:cubicBezTo>
                  <a:cubicBezTo>
                    <a:pt x="12" y="487"/>
                    <a:pt x="1" y="506"/>
                    <a:pt x="4" y="523"/>
                  </a:cubicBezTo>
                  <a:cubicBezTo>
                    <a:pt x="4" y="537"/>
                    <a:pt x="12" y="543"/>
                    <a:pt x="23" y="548"/>
                  </a:cubicBezTo>
                  <a:cubicBezTo>
                    <a:pt x="29" y="551"/>
                    <a:pt x="37" y="551"/>
                    <a:pt x="46" y="551"/>
                  </a:cubicBezTo>
                  <a:cubicBezTo>
                    <a:pt x="358" y="473"/>
                    <a:pt x="643" y="300"/>
                    <a:pt x="855" y="60"/>
                  </a:cubicBezTo>
                  <a:cubicBezTo>
                    <a:pt x="869" y="46"/>
                    <a:pt x="866" y="24"/>
                    <a:pt x="852" y="10"/>
                  </a:cubicBezTo>
                  <a:cubicBezTo>
                    <a:pt x="846" y="4"/>
                    <a:pt x="838" y="1"/>
                    <a:pt x="831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5" name="Google Shape;6178;p51">
              <a:extLst>
                <a:ext uri="{FF2B5EF4-FFF2-40B4-BE49-F238E27FC236}">
                  <a16:creationId xmlns:a16="http://schemas.microsoft.com/office/drawing/2014/main" id="{66100F82-A59D-BD50-0E0F-C31A106E6336}"/>
                </a:ext>
              </a:extLst>
            </p:cNvPr>
            <p:cNvSpPr/>
            <p:nvPr/>
          </p:nvSpPr>
          <p:spPr>
            <a:xfrm>
              <a:off x="1619858" y="2820463"/>
              <a:ext cx="40984" cy="73516"/>
            </a:xfrm>
            <a:custGeom>
              <a:avLst/>
              <a:gdLst/>
              <a:ahLst/>
              <a:cxnLst/>
              <a:rect l="l" t="t" r="r" b="b"/>
              <a:pathLst>
                <a:path w="383" h="687" extrusionOk="0">
                  <a:moveTo>
                    <a:pt x="340" y="1"/>
                  </a:moveTo>
                  <a:cubicBezTo>
                    <a:pt x="330" y="1"/>
                    <a:pt x="320" y="6"/>
                    <a:pt x="310" y="17"/>
                  </a:cubicBezTo>
                  <a:cubicBezTo>
                    <a:pt x="162" y="201"/>
                    <a:pt x="56" y="416"/>
                    <a:pt x="1" y="647"/>
                  </a:cubicBezTo>
                  <a:cubicBezTo>
                    <a:pt x="3" y="661"/>
                    <a:pt x="14" y="675"/>
                    <a:pt x="26" y="681"/>
                  </a:cubicBezTo>
                  <a:cubicBezTo>
                    <a:pt x="28" y="686"/>
                    <a:pt x="28" y="686"/>
                    <a:pt x="34" y="686"/>
                  </a:cubicBezTo>
                  <a:cubicBezTo>
                    <a:pt x="36" y="687"/>
                    <a:pt x="37" y="687"/>
                    <a:pt x="39" y="687"/>
                  </a:cubicBezTo>
                  <a:cubicBezTo>
                    <a:pt x="54" y="687"/>
                    <a:pt x="68" y="676"/>
                    <a:pt x="70" y="661"/>
                  </a:cubicBezTo>
                  <a:cubicBezTo>
                    <a:pt x="123" y="441"/>
                    <a:pt x="224" y="232"/>
                    <a:pt x="369" y="59"/>
                  </a:cubicBezTo>
                  <a:cubicBezTo>
                    <a:pt x="383" y="45"/>
                    <a:pt x="377" y="22"/>
                    <a:pt x="360" y="8"/>
                  </a:cubicBezTo>
                  <a:cubicBezTo>
                    <a:pt x="354" y="4"/>
                    <a:pt x="347" y="1"/>
                    <a:pt x="340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6" name="Google Shape;6179;p51">
              <a:extLst>
                <a:ext uri="{FF2B5EF4-FFF2-40B4-BE49-F238E27FC236}">
                  <a16:creationId xmlns:a16="http://schemas.microsoft.com/office/drawing/2014/main" id="{B2A53008-948E-D020-1E45-FDCD580CDE0B}"/>
                </a:ext>
              </a:extLst>
            </p:cNvPr>
            <p:cNvSpPr/>
            <p:nvPr/>
          </p:nvSpPr>
          <p:spPr>
            <a:xfrm>
              <a:off x="1603165" y="2774342"/>
              <a:ext cx="119527" cy="125844"/>
            </a:xfrm>
            <a:custGeom>
              <a:avLst/>
              <a:gdLst/>
              <a:ahLst/>
              <a:cxnLst/>
              <a:rect l="l" t="t" r="r" b="b"/>
              <a:pathLst>
                <a:path w="1117" h="1176" extrusionOk="0">
                  <a:moveTo>
                    <a:pt x="775" y="1"/>
                  </a:moveTo>
                  <a:cubicBezTo>
                    <a:pt x="768" y="1"/>
                    <a:pt x="761" y="1"/>
                    <a:pt x="754" y="1"/>
                  </a:cubicBezTo>
                  <a:cubicBezTo>
                    <a:pt x="673" y="7"/>
                    <a:pt x="597" y="46"/>
                    <a:pt x="528" y="80"/>
                  </a:cubicBezTo>
                  <a:cubicBezTo>
                    <a:pt x="435" y="130"/>
                    <a:pt x="343" y="183"/>
                    <a:pt x="279" y="266"/>
                  </a:cubicBezTo>
                  <a:cubicBezTo>
                    <a:pt x="235" y="328"/>
                    <a:pt x="212" y="400"/>
                    <a:pt x="193" y="476"/>
                  </a:cubicBezTo>
                  <a:cubicBezTo>
                    <a:pt x="154" y="629"/>
                    <a:pt x="0" y="1000"/>
                    <a:pt x="168" y="1117"/>
                  </a:cubicBezTo>
                  <a:cubicBezTo>
                    <a:pt x="230" y="1160"/>
                    <a:pt x="322" y="1175"/>
                    <a:pt x="422" y="1175"/>
                  </a:cubicBezTo>
                  <a:cubicBezTo>
                    <a:pt x="569" y="1175"/>
                    <a:pt x="732" y="1142"/>
                    <a:pt x="832" y="1117"/>
                  </a:cubicBezTo>
                  <a:cubicBezTo>
                    <a:pt x="896" y="1098"/>
                    <a:pt x="974" y="1064"/>
                    <a:pt x="988" y="997"/>
                  </a:cubicBezTo>
                  <a:cubicBezTo>
                    <a:pt x="1002" y="942"/>
                    <a:pt x="963" y="886"/>
                    <a:pt x="960" y="830"/>
                  </a:cubicBezTo>
                  <a:cubicBezTo>
                    <a:pt x="949" y="749"/>
                    <a:pt x="1002" y="677"/>
                    <a:pt x="1041" y="604"/>
                  </a:cubicBezTo>
                  <a:cubicBezTo>
                    <a:pt x="1099" y="481"/>
                    <a:pt x="1116" y="336"/>
                    <a:pt x="1066" y="213"/>
                  </a:cubicBezTo>
                  <a:cubicBezTo>
                    <a:pt x="1018" y="94"/>
                    <a:pt x="903" y="1"/>
                    <a:pt x="7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7" name="Google Shape;6180;p51">
              <a:extLst>
                <a:ext uri="{FF2B5EF4-FFF2-40B4-BE49-F238E27FC236}">
                  <a16:creationId xmlns:a16="http://schemas.microsoft.com/office/drawing/2014/main" id="{6CEB8A6B-7201-104D-F5C1-114DC9F2AD7E}"/>
                </a:ext>
              </a:extLst>
            </p:cNvPr>
            <p:cNvSpPr/>
            <p:nvPr/>
          </p:nvSpPr>
          <p:spPr>
            <a:xfrm>
              <a:off x="1605840" y="2901899"/>
              <a:ext cx="191115" cy="145748"/>
            </a:xfrm>
            <a:custGeom>
              <a:avLst/>
              <a:gdLst/>
              <a:ahLst/>
              <a:cxnLst/>
              <a:rect l="l" t="t" r="r" b="b"/>
              <a:pathLst>
                <a:path w="1786" h="1362" extrusionOk="0">
                  <a:moveTo>
                    <a:pt x="439" y="0"/>
                  </a:moveTo>
                  <a:cubicBezTo>
                    <a:pt x="248" y="0"/>
                    <a:pt x="17" y="26"/>
                    <a:pt x="6" y="179"/>
                  </a:cubicBezTo>
                  <a:cubicBezTo>
                    <a:pt x="0" y="268"/>
                    <a:pt x="56" y="355"/>
                    <a:pt x="112" y="433"/>
                  </a:cubicBezTo>
                  <a:cubicBezTo>
                    <a:pt x="182" y="528"/>
                    <a:pt x="246" y="626"/>
                    <a:pt x="316" y="718"/>
                  </a:cubicBezTo>
                  <a:cubicBezTo>
                    <a:pt x="399" y="838"/>
                    <a:pt x="483" y="952"/>
                    <a:pt x="567" y="1072"/>
                  </a:cubicBezTo>
                  <a:cubicBezTo>
                    <a:pt x="628" y="1156"/>
                    <a:pt x="692" y="1245"/>
                    <a:pt x="784" y="1301"/>
                  </a:cubicBezTo>
                  <a:cubicBezTo>
                    <a:pt x="855" y="1343"/>
                    <a:pt x="933" y="1362"/>
                    <a:pt x="1013" y="1362"/>
                  </a:cubicBezTo>
                  <a:cubicBezTo>
                    <a:pt x="1174" y="1362"/>
                    <a:pt x="1345" y="1287"/>
                    <a:pt x="1479" y="1186"/>
                  </a:cubicBezTo>
                  <a:cubicBezTo>
                    <a:pt x="1574" y="1114"/>
                    <a:pt x="1660" y="1022"/>
                    <a:pt x="1702" y="910"/>
                  </a:cubicBezTo>
                  <a:cubicBezTo>
                    <a:pt x="1786" y="673"/>
                    <a:pt x="1635" y="411"/>
                    <a:pt x="1437" y="260"/>
                  </a:cubicBezTo>
                  <a:cubicBezTo>
                    <a:pt x="1206" y="84"/>
                    <a:pt x="924" y="12"/>
                    <a:pt x="648" y="6"/>
                  </a:cubicBezTo>
                  <a:cubicBezTo>
                    <a:pt x="602" y="5"/>
                    <a:pt x="525" y="0"/>
                    <a:pt x="4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8" name="Google Shape;6181;p51">
              <a:extLst>
                <a:ext uri="{FF2B5EF4-FFF2-40B4-BE49-F238E27FC236}">
                  <a16:creationId xmlns:a16="http://schemas.microsoft.com/office/drawing/2014/main" id="{1DB2374C-1DEC-8E27-8EE1-D701E5BBF460}"/>
                </a:ext>
              </a:extLst>
            </p:cNvPr>
            <p:cNvSpPr/>
            <p:nvPr/>
          </p:nvSpPr>
          <p:spPr>
            <a:xfrm>
              <a:off x="1620501" y="2908747"/>
              <a:ext cx="101871" cy="41948"/>
            </a:xfrm>
            <a:custGeom>
              <a:avLst/>
              <a:gdLst/>
              <a:ahLst/>
              <a:cxnLst/>
              <a:rect l="l" t="t" r="r" b="b"/>
              <a:pathLst>
                <a:path w="952" h="392" extrusionOk="0">
                  <a:moveTo>
                    <a:pt x="34" y="1"/>
                  </a:moveTo>
                  <a:cubicBezTo>
                    <a:pt x="17" y="1"/>
                    <a:pt x="0" y="15"/>
                    <a:pt x="0" y="32"/>
                  </a:cubicBezTo>
                  <a:cubicBezTo>
                    <a:pt x="3" y="45"/>
                    <a:pt x="8" y="59"/>
                    <a:pt x="20" y="62"/>
                  </a:cubicBezTo>
                  <a:cubicBezTo>
                    <a:pt x="22" y="65"/>
                    <a:pt x="31" y="65"/>
                    <a:pt x="34" y="65"/>
                  </a:cubicBezTo>
                  <a:cubicBezTo>
                    <a:pt x="349" y="73"/>
                    <a:pt x="650" y="185"/>
                    <a:pt x="887" y="383"/>
                  </a:cubicBezTo>
                  <a:cubicBezTo>
                    <a:pt x="894" y="388"/>
                    <a:pt x="902" y="391"/>
                    <a:pt x="911" y="391"/>
                  </a:cubicBezTo>
                  <a:cubicBezTo>
                    <a:pt x="920" y="391"/>
                    <a:pt x="930" y="388"/>
                    <a:pt x="937" y="380"/>
                  </a:cubicBezTo>
                  <a:cubicBezTo>
                    <a:pt x="951" y="366"/>
                    <a:pt x="949" y="344"/>
                    <a:pt x="935" y="330"/>
                  </a:cubicBezTo>
                  <a:cubicBezTo>
                    <a:pt x="684" y="121"/>
                    <a:pt x="363" y="4"/>
                    <a:pt x="34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9" name="Google Shape;6182;p51">
              <a:extLst>
                <a:ext uri="{FF2B5EF4-FFF2-40B4-BE49-F238E27FC236}">
                  <a16:creationId xmlns:a16="http://schemas.microsoft.com/office/drawing/2014/main" id="{4EC9D094-1513-C7AF-733B-E245472DE39F}"/>
                </a:ext>
              </a:extLst>
            </p:cNvPr>
            <p:cNvSpPr/>
            <p:nvPr/>
          </p:nvSpPr>
          <p:spPr>
            <a:xfrm>
              <a:off x="1620715" y="2923943"/>
              <a:ext cx="66131" cy="70199"/>
            </a:xfrm>
            <a:custGeom>
              <a:avLst/>
              <a:gdLst/>
              <a:ahLst/>
              <a:cxnLst/>
              <a:rect l="l" t="t" r="r" b="b"/>
              <a:pathLst>
                <a:path w="618" h="656" extrusionOk="0">
                  <a:moveTo>
                    <a:pt x="41" y="1"/>
                  </a:moveTo>
                  <a:cubicBezTo>
                    <a:pt x="34" y="1"/>
                    <a:pt x="27" y="3"/>
                    <a:pt x="20" y="7"/>
                  </a:cubicBezTo>
                  <a:cubicBezTo>
                    <a:pt x="4" y="18"/>
                    <a:pt x="1" y="37"/>
                    <a:pt x="12" y="57"/>
                  </a:cubicBezTo>
                  <a:cubicBezTo>
                    <a:pt x="152" y="288"/>
                    <a:pt x="338" y="495"/>
                    <a:pt x="559" y="651"/>
                  </a:cubicBezTo>
                  <a:cubicBezTo>
                    <a:pt x="560" y="650"/>
                    <a:pt x="560" y="650"/>
                    <a:pt x="561" y="650"/>
                  </a:cubicBezTo>
                  <a:cubicBezTo>
                    <a:pt x="562" y="650"/>
                    <a:pt x="563" y="651"/>
                    <a:pt x="564" y="651"/>
                  </a:cubicBezTo>
                  <a:cubicBezTo>
                    <a:pt x="570" y="654"/>
                    <a:pt x="576" y="656"/>
                    <a:pt x="582" y="656"/>
                  </a:cubicBezTo>
                  <a:cubicBezTo>
                    <a:pt x="591" y="656"/>
                    <a:pt x="601" y="651"/>
                    <a:pt x="606" y="643"/>
                  </a:cubicBezTo>
                  <a:cubicBezTo>
                    <a:pt x="617" y="629"/>
                    <a:pt x="615" y="606"/>
                    <a:pt x="601" y="593"/>
                  </a:cubicBezTo>
                  <a:cubicBezTo>
                    <a:pt x="389" y="439"/>
                    <a:pt x="207" y="241"/>
                    <a:pt x="71" y="18"/>
                  </a:cubicBezTo>
                  <a:cubicBezTo>
                    <a:pt x="63" y="7"/>
                    <a:pt x="53" y="1"/>
                    <a:pt x="41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0" name="Google Shape;6183;p51">
              <a:extLst>
                <a:ext uri="{FF2B5EF4-FFF2-40B4-BE49-F238E27FC236}">
                  <a16:creationId xmlns:a16="http://schemas.microsoft.com/office/drawing/2014/main" id="{4D671F66-8724-48A4-758E-6DE3CE021633}"/>
                </a:ext>
              </a:extLst>
            </p:cNvPr>
            <p:cNvSpPr/>
            <p:nvPr/>
          </p:nvSpPr>
          <p:spPr>
            <a:xfrm>
              <a:off x="1622213" y="2908105"/>
              <a:ext cx="126697" cy="96309"/>
            </a:xfrm>
            <a:custGeom>
              <a:avLst/>
              <a:gdLst/>
              <a:ahLst/>
              <a:cxnLst/>
              <a:rect l="l" t="t" r="r" b="b"/>
              <a:pathLst>
                <a:path w="1184" h="900" extrusionOk="0">
                  <a:moveTo>
                    <a:pt x="279" y="0"/>
                  </a:moveTo>
                  <a:cubicBezTo>
                    <a:pt x="156" y="0"/>
                    <a:pt x="11" y="19"/>
                    <a:pt x="4" y="118"/>
                  </a:cubicBezTo>
                  <a:cubicBezTo>
                    <a:pt x="1" y="177"/>
                    <a:pt x="40" y="233"/>
                    <a:pt x="73" y="286"/>
                  </a:cubicBezTo>
                  <a:lnTo>
                    <a:pt x="210" y="473"/>
                  </a:lnTo>
                  <a:cubicBezTo>
                    <a:pt x="266" y="554"/>
                    <a:pt x="322" y="629"/>
                    <a:pt x="377" y="707"/>
                  </a:cubicBezTo>
                  <a:cubicBezTo>
                    <a:pt x="419" y="763"/>
                    <a:pt x="461" y="824"/>
                    <a:pt x="520" y="861"/>
                  </a:cubicBezTo>
                  <a:cubicBezTo>
                    <a:pt x="565" y="888"/>
                    <a:pt x="616" y="900"/>
                    <a:pt x="668" y="900"/>
                  </a:cubicBezTo>
                  <a:cubicBezTo>
                    <a:pt x="775" y="900"/>
                    <a:pt x="887" y="850"/>
                    <a:pt x="977" y="782"/>
                  </a:cubicBezTo>
                  <a:cubicBezTo>
                    <a:pt x="1039" y="735"/>
                    <a:pt x="1094" y="676"/>
                    <a:pt x="1122" y="601"/>
                  </a:cubicBezTo>
                  <a:cubicBezTo>
                    <a:pt x="1184" y="448"/>
                    <a:pt x="1086" y="275"/>
                    <a:pt x="952" y="171"/>
                  </a:cubicBezTo>
                  <a:cubicBezTo>
                    <a:pt x="801" y="63"/>
                    <a:pt x="615" y="12"/>
                    <a:pt x="425" y="7"/>
                  </a:cubicBezTo>
                  <a:cubicBezTo>
                    <a:pt x="395" y="5"/>
                    <a:pt x="340" y="0"/>
                    <a:pt x="2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1" name="Google Shape;6184;p51">
              <a:extLst>
                <a:ext uri="{FF2B5EF4-FFF2-40B4-BE49-F238E27FC236}">
                  <a16:creationId xmlns:a16="http://schemas.microsoft.com/office/drawing/2014/main" id="{160D195C-890E-FDE4-033D-A03D23C20F72}"/>
                </a:ext>
              </a:extLst>
            </p:cNvPr>
            <p:cNvSpPr/>
            <p:nvPr/>
          </p:nvSpPr>
          <p:spPr>
            <a:xfrm>
              <a:off x="1459879" y="2730467"/>
              <a:ext cx="152272" cy="170039"/>
            </a:xfrm>
            <a:custGeom>
              <a:avLst/>
              <a:gdLst/>
              <a:ahLst/>
              <a:cxnLst/>
              <a:rect l="l" t="t" r="r" b="b"/>
              <a:pathLst>
                <a:path w="1423" h="1589" extrusionOk="0">
                  <a:moveTo>
                    <a:pt x="294" y="1"/>
                  </a:moveTo>
                  <a:cubicBezTo>
                    <a:pt x="148" y="1"/>
                    <a:pt x="30" y="152"/>
                    <a:pt x="14" y="297"/>
                  </a:cubicBezTo>
                  <a:cubicBezTo>
                    <a:pt x="0" y="450"/>
                    <a:pt x="67" y="598"/>
                    <a:pt x="148" y="735"/>
                  </a:cubicBezTo>
                  <a:cubicBezTo>
                    <a:pt x="268" y="939"/>
                    <a:pt x="416" y="1131"/>
                    <a:pt x="589" y="1304"/>
                  </a:cubicBezTo>
                  <a:cubicBezTo>
                    <a:pt x="697" y="1408"/>
                    <a:pt x="917" y="1589"/>
                    <a:pt x="1100" y="1589"/>
                  </a:cubicBezTo>
                  <a:cubicBezTo>
                    <a:pt x="1129" y="1589"/>
                    <a:pt x="1157" y="1585"/>
                    <a:pt x="1183" y="1575"/>
                  </a:cubicBezTo>
                  <a:cubicBezTo>
                    <a:pt x="1350" y="1502"/>
                    <a:pt x="1406" y="1070"/>
                    <a:pt x="1412" y="894"/>
                  </a:cubicBezTo>
                  <a:cubicBezTo>
                    <a:pt x="1423" y="657"/>
                    <a:pt x="1336" y="406"/>
                    <a:pt x="1144" y="275"/>
                  </a:cubicBezTo>
                  <a:cubicBezTo>
                    <a:pt x="960" y="149"/>
                    <a:pt x="714" y="149"/>
                    <a:pt x="505" y="65"/>
                  </a:cubicBezTo>
                  <a:cubicBezTo>
                    <a:pt x="444" y="40"/>
                    <a:pt x="380" y="7"/>
                    <a:pt x="310" y="1"/>
                  </a:cubicBezTo>
                  <a:cubicBezTo>
                    <a:pt x="305" y="1"/>
                    <a:pt x="299" y="1"/>
                    <a:pt x="2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2" name="Google Shape;6185;p51">
              <a:extLst>
                <a:ext uri="{FF2B5EF4-FFF2-40B4-BE49-F238E27FC236}">
                  <a16:creationId xmlns:a16="http://schemas.microsoft.com/office/drawing/2014/main" id="{2350CD21-6B50-DFCE-7BDD-7CAA87D64264}"/>
                </a:ext>
              </a:extLst>
            </p:cNvPr>
            <p:cNvSpPr/>
            <p:nvPr/>
          </p:nvSpPr>
          <p:spPr>
            <a:xfrm>
              <a:off x="1565498" y="2802379"/>
              <a:ext cx="44622" cy="79080"/>
            </a:xfrm>
            <a:custGeom>
              <a:avLst/>
              <a:gdLst/>
              <a:ahLst/>
              <a:cxnLst/>
              <a:rect l="l" t="t" r="r" b="b"/>
              <a:pathLst>
                <a:path w="417" h="739" extrusionOk="0">
                  <a:moveTo>
                    <a:pt x="39" y="1"/>
                  </a:moveTo>
                  <a:cubicBezTo>
                    <a:pt x="31" y="1"/>
                    <a:pt x="24" y="4"/>
                    <a:pt x="18" y="10"/>
                  </a:cubicBezTo>
                  <a:cubicBezTo>
                    <a:pt x="4" y="24"/>
                    <a:pt x="1" y="44"/>
                    <a:pt x="15" y="57"/>
                  </a:cubicBezTo>
                  <a:cubicBezTo>
                    <a:pt x="174" y="247"/>
                    <a:pt x="291" y="473"/>
                    <a:pt x="338" y="719"/>
                  </a:cubicBezTo>
                  <a:cubicBezTo>
                    <a:pt x="347" y="721"/>
                    <a:pt x="352" y="733"/>
                    <a:pt x="363" y="735"/>
                  </a:cubicBezTo>
                  <a:cubicBezTo>
                    <a:pt x="369" y="738"/>
                    <a:pt x="377" y="738"/>
                    <a:pt x="383" y="738"/>
                  </a:cubicBezTo>
                  <a:cubicBezTo>
                    <a:pt x="400" y="735"/>
                    <a:pt x="416" y="719"/>
                    <a:pt x="408" y="702"/>
                  </a:cubicBezTo>
                  <a:cubicBezTo>
                    <a:pt x="355" y="445"/>
                    <a:pt x="238" y="208"/>
                    <a:pt x="68" y="13"/>
                  </a:cubicBezTo>
                  <a:cubicBezTo>
                    <a:pt x="59" y="5"/>
                    <a:pt x="48" y="1"/>
                    <a:pt x="3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3" name="Google Shape;6186;p51">
              <a:extLst>
                <a:ext uri="{FF2B5EF4-FFF2-40B4-BE49-F238E27FC236}">
                  <a16:creationId xmlns:a16="http://schemas.microsoft.com/office/drawing/2014/main" id="{C5D24C89-A594-9452-AFB7-94C0195FD0DA}"/>
                </a:ext>
              </a:extLst>
            </p:cNvPr>
            <p:cNvSpPr/>
            <p:nvPr/>
          </p:nvSpPr>
          <p:spPr>
            <a:xfrm>
              <a:off x="1538638" y="2829666"/>
              <a:ext cx="58961" cy="57143"/>
            </a:xfrm>
            <a:custGeom>
              <a:avLst/>
              <a:gdLst/>
              <a:ahLst/>
              <a:cxnLst/>
              <a:rect l="l" t="t" r="r" b="b"/>
              <a:pathLst>
                <a:path w="551" h="534" extrusionOk="0">
                  <a:moveTo>
                    <a:pt x="41" y="0"/>
                  </a:moveTo>
                  <a:cubicBezTo>
                    <a:pt x="34" y="0"/>
                    <a:pt x="27" y="2"/>
                    <a:pt x="20" y="6"/>
                  </a:cubicBezTo>
                  <a:cubicBezTo>
                    <a:pt x="3" y="17"/>
                    <a:pt x="1" y="37"/>
                    <a:pt x="12" y="56"/>
                  </a:cubicBezTo>
                  <a:cubicBezTo>
                    <a:pt x="129" y="252"/>
                    <a:pt x="294" y="413"/>
                    <a:pt x="492" y="525"/>
                  </a:cubicBezTo>
                  <a:lnTo>
                    <a:pt x="500" y="531"/>
                  </a:lnTo>
                  <a:cubicBezTo>
                    <a:pt x="505" y="532"/>
                    <a:pt x="510" y="533"/>
                    <a:pt x="515" y="533"/>
                  </a:cubicBezTo>
                  <a:cubicBezTo>
                    <a:pt x="526" y="533"/>
                    <a:pt x="536" y="528"/>
                    <a:pt x="542" y="517"/>
                  </a:cubicBezTo>
                  <a:cubicBezTo>
                    <a:pt x="550" y="497"/>
                    <a:pt x="545" y="480"/>
                    <a:pt x="528" y="466"/>
                  </a:cubicBezTo>
                  <a:cubicBezTo>
                    <a:pt x="338" y="358"/>
                    <a:pt x="185" y="201"/>
                    <a:pt x="70" y="17"/>
                  </a:cubicBezTo>
                  <a:cubicBezTo>
                    <a:pt x="63" y="6"/>
                    <a:pt x="53" y="0"/>
                    <a:pt x="41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4" name="Google Shape;6187;p51">
              <a:extLst>
                <a:ext uri="{FF2B5EF4-FFF2-40B4-BE49-F238E27FC236}">
                  <a16:creationId xmlns:a16="http://schemas.microsoft.com/office/drawing/2014/main" id="{D358D5F8-7AE5-FD11-0B9C-185558B7AA2E}"/>
                </a:ext>
              </a:extLst>
            </p:cNvPr>
            <p:cNvSpPr/>
            <p:nvPr/>
          </p:nvSpPr>
          <p:spPr>
            <a:xfrm>
              <a:off x="1495621" y="2771774"/>
              <a:ext cx="113000" cy="130980"/>
            </a:xfrm>
            <a:custGeom>
              <a:avLst/>
              <a:gdLst/>
              <a:ahLst/>
              <a:cxnLst/>
              <a:rect l="l" t="t" r="r" b="b"/>
              <a:pathLst>
                <a:path w="1056" h="1224" extrusionOk="0">
                  <a:moveTo>
                    <a:pt x="233" y="0"/>
                  </a:moveTo>
                  <a:cubicBezTo>
                    <a:pt x="122" y="0"/>
                    <a:pt x="29" y="120"/>
                    <a:pt x="15" y="240"/>
                  </a:cubicBezTo>
                  <a:cubicBezTo>
                    <a:pt x="1" y="357"/>
                    <a:pt x="46" y="477"/>
                    <a:pt x="101" y="578"/>
                  </a:cubicBezTo>
                  <a:cubicBezTo>
                    <a:pt x="185" y="740"/>
                    <a:pt x="294" y="885"/>
                    <a:pt x="417" y="1010"/>
                  </a:cubicBezTo>
                  <a:cubicBezTo>
                    <a:pt x="492" y="1090"/>
                    <a:pt x="642" y="1224"/>
                    <a:pt x="778" y="1224"/>
                  </a:cubicBezTo>
                  <a:cubicBezTo>
                    <a:pt x="803" y="1224"/>
                    <a:pt x="828" y="1219"/>
                    <a:pt x="852" y="1208"/>
                  </a:cubicBezTo>
                  <a:cubicBezTo>
                    <a:pt x="980" y="1150"/>
                    <a:pt x="1030" y="809"/>
                    <a:pt x="1042" y="673"/>
                  </a:cubicBezTo>
                  <a:cubicBezTo>
                    <a:pt x="1055" y="489"/>
                    <a:pt x="1000" y="293"/>
                    <a:pt x="855" y="190"/>
                  </a:cubicBezTo>
                  <a:cubicBezTo>
                    <a:pt x="721" y="92"/>
                    <a:pt x="539" y="104"/>
                    <a:pt x="386" y="45"/>
                  </a:cubicBezTo>
                  <a:cubicBezTo>
                    <a:pt x="336" y="28"/>
                    <a:pt x="291" y="0"/>
                    <a:pt x="241" y="0"/>
                  </a:cubicBezTo>
                  <a:cubicBezTo>
                    <a:pt x="238" y="0"/>
                    <a:pt x="236" y="0"/>
                    <a:pt x="2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5" name="Google Shape;6188;p51">
              <a:extLst>
                <a:ext uri="{FF2B5EF4-FFF2-40B4-BE49-F238E27FC236}">
                  <a16:creationId xmlns:a16="http://schemas.microsoft.com/office/drawing/2014/main" id="{CDCB3056-9DBA-4BB5-43B6-F5A5CE34C854}"/>
                </a:ext>
              </a:extLst>
            </p:cNvPr>
            <p:cNvSpPr/>
            <p:nvPr/>
          </p:nvSpPr>
          <p:spPr>
            <a:xfrm>
              <a:off x="1516273" y="2916773"/>
              <a:ext cx="131191" cy="178386"/>
            </a:xfrm>
            <a:custGeom>
              <a:avLst/>
              <a:gdLst/>
              <a:ahLst/>
              <a:cxnLst/>
              <a:rect l="l" t="t" r="r" b="b"/>
              <a:pathLst>
                <a:path w="1226" h="1667" extrusionOk="0">
                  <a:moveTo>
                    <a:pt x="825" y="0"/>
                  </a:moveTo>
                  <a:cubicBezTo>
                    <a:pt x="747" y="0"/>
                    <a:pt x="659" y="42"/>
                    <a:pt x="572" y="104"/>
                  </a:cubicBezTo>
                  <a:cubicBezTo>
                    <a:pt x="196" y="378"/>
                    <a:pt x="0" y="877"/>
                    <a:pt x="98" y="1329"/>
                  </a:cubicBezTo>
                  <a:cubicBezTo>
                    <a:pt x="128" y="1488"/>
                    <a:pt x="229" y="1667"/>
                    <a:pt x="389" y="1667"/>
                  </a:cubicBezTo>
                  <a:cubicBezTo>
                    <a:pt x="392" y="1667"/>
                    <a:pt x="394" y="1667"/>
                    <a:pt x="397" y="1667"/>
                  </a:cubicBezTo>
                  <a:cubicBezTo>
                    <a:pt x="544" y="1664"/>
                    <a:pt x="642" y="1524"/>
                    <a:pt x="756" y="1446"/>
                  </a:cubicBezTo>
                  <a:cubicBezTo>
                    <a:pt x="896" y="1346"/>
                    <a:pt x="1094" y="1312"/>
                    <a:pt x="1172" y="1159"/>
                  </a:cubicBezTo>
                  <a:cubicBezTo>
                    <a:pt x="1225" y="1061"/>
                    <a:pt x="1203" y="939"/>
                    <a:pt x="1181" y="833"/>
                  </a:cubicBezTo>
                  <a:cubicBezTo>
                    <a:pt x="1136" y="612"/>
                    <a:pt x="1102" y="367"/>
                    <a:pt x="1019" y="157"/>
                  </a:cubicBezTo>
                  <a:cubicBezTo>
                    <a:pt x="974" y="44"/>
                    <a:pt x="905" y="0"/>
                    <a:pt x="8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6" name="Google Shape;6189;p51">
              <a:extLst>
                <a:ext uri="{FF2B5EF4-FFF2-40B4-BE49-F238E27FC236}">
                  <a16:creationId xmlns:a16="http://schemas.microsoft.com/office/drawing/2014/main" id="{A6F3128E-E708-3FB7-3371-55DC730122C7}"/>
                </a:ext>
              </a:extLst>
            </p:cNvPr>
            <p:cNvSpPr/>
            <p:nvPr/>
          </p:nvSpPr>
          <p:spPr>
            <a:xfrm>
              <a:off x="1542812" y="2917201"/>
              <a:ext cx="59817" cy="116106"/>
            </a:xfrm>
            <a:custGeom>
              <a:avLst/>
              <a:gdLst/>
              <a:ahLst/>
              <a:cxnLst/>
              <a:rect l="l" t="t" r="r" b="b"/>
              <a:pathLst>
                <a:path w="559" h="1085" extrusionOk="0">
                  <a:moveTo>
                    <a:pt x="517" y="0"/>
                  </a:moveTo>
                  <a:cubicBezTo>
                    <a:pt x="508" y="0"/>
                    <a:pt x="499" y="4"/>
                    <a:pt x="492" y="11"/>
                  </a:cubicBezTo>
                  <a:cubicBezTo>
                    <a:pt x="238" y="304"/>
                    <a:pt x="70" y="661"/>
                    <a:pt x="1" y="1041"/>
                  </a:cubicBezTo>
                  <a:cubicBezTo>
                    <a:pt x="1" y="1057"/>
                    <a:pt x="6" y="1071"/>
                    <a:pt x="23" y="1080"/>
                  </a:cubicBezTo>
                  <a:cubicBezTo>
                    <a:pt x="26" y="1080"/>
                    <a:pt x="26" y="1082"/>
                    <a:pt x="31" y="1082"/>
                  </a:cubicBezTo>
                  <a:cubicBezTo>
                    <a:pt x="35" y="1084"/>
                    <a:pt x="38" y="1084"/>
                    <a:pt x="42" y="1084"/>
                  </a:cubicBezTo>
                  <a:cubicBezTo>
                    <a:pt x="55" y="1084"/>
                    <a:pt x="66" y="1076"/>
                    <a:pt x="70" y="1060"/>
                  </a:cubicBezTo>
                  <a:lnTo>
                    <a:pt x="84" y="1027"/>
                  </a:lnTo>
                  <a:cubicBezTo>
                    <a:pt x="87" y="1015"/>
                    <a:pt x="87" y="1004"/>
                    <a:pt x="79" y="999"/>
                  </a:cubicBezTo>
                  <a:cubicBezTo>
                    <a:pt x="149" y="653"/>
                    <a:pt x="310" y="326"/>
                    <a:pt x="545" y="56"/>
                  </a:cubicBezTo>
                  <a:cubicBezTo>
                    <a:pt x="559" y="42"/>
                    <a:pt x="553" y="22"/>
                    <a:pt x="539" y="8"/>
                  </a:cubicBezTo>
                  <a:cubicBezTo>
                    <a:pt x="533" y="3"/>
                    <a:pt x="525" y="0"/>
                    <a:pt x="517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7" name="Google Shape;6190;p51">
              <a:extLst>
                <a:ext uri="{FF2B5EF4-FFF2-40B4-BE49-F238E27FC236}">
                  <a16:creationId xmlns:a16="http://schemas.microsoft.com/office/drawing/2014/main" id="{CF26E1D5-F198-0058-80AC-2E0EE60ED3D9}"/>
                </a:ext>
              </a:extLst>
            </p:cNvPr>
            <p:cNvSpPr/>
            <p:nvPr/>
          </p:nvSpPr>
          <p:spPr>
            <a:xfrm>
              <a:off x="1589147" y="2926083"/>
              <a:ext cx="26966" cy="95988"/>
            </a:xfrm>
            <a:custGeom>
              <a:avLst/>
              <a:gdLst/>
              <a:ahLst/>
              <a:cxnLst/>
              <a:rect l="l" t="t" r="r" b="b"/>
              <a:pathLst>
                <a:path w="252" h="897" extrusionOk="0">
                  <a:moveTo>
                    <a:pt x="190" y="1"/>
                  </a:moveTo>
                  <a:cubicBezTo>
                    <a:pt x="173" y="6"/>
                    <a:pt x="159" y="20"/>
                    <a:pt x="159" y="37"/>
                  </a:cubicBezTo>
                  <a:cubicBezTo>
                    <a:pt x="179" y="316"/>
                    <a:pt x="128" y="595"/>
                    <a:pt x="6" y="849"/>
                  </a:cubicBezTo>
                  <a:cubicBezTo>
                    <a:pt x="0" y="863"/>
                    <a:pt x="6" y="885"/>
                    <a:pt x="22" y="893"/>
                  </a:cubicBezTo>
                  <a:cubicBezTo>
                    <a:pt x="28" y="896"/>
                    <a:pt x="33" y="897"/>
                    <a:pt x="38" y="897"/>
                  </a:cubicBezTo>
                  <a:cubicBezTo>
                    <a:pt x="51" y="897"/>
                    <a:pt x="62" y="889"/>
                    <a:pt x="70" y="877"/>
                  </a:cubicBezTo>
                  <a:cubicBezTo>
                    <a:pt x="195" y="612"/>
                    <a:pt x="251" y="321"/>
                    <a:pt x="226" y="34"/>
                  </a:cubicBezTo>
                  <a:cubicBezTo>
                    <a:pt x="223" y="15"/>
                    <a:pt x="209" y="1"/>
                    <a:pt x="190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8" name="Google Shape;6191;p51">
              <a:extLst>
                <a:ext uri="{FF2B5EF4-FFF2-40B4-BE49-F238E27FC236}">
                  <a16:creationId xmlns:a16="http://schemas.microsoft.com/office/drawing/2014/main" id="{053A169A-D42E-C6D1-801F-6C1D14F29D1C}"/>
                </a:ext>
              </a:extLst>
            </p:cNvPr>
            <p:cNvSpPr/>
            <p:nvPr/>
          </p:nvSpPr>
          <p:spPr>
            <a:xfrm>
              <a:off x="1545273" y="2924799"/>
              <a:ext cx="89351" cy="121991"/>
            </a:xfrm>
            <a:custGeom>
              <a:avLst/>
              <a:gdLst/>
              <a:ahLst/>
              <a:cxnLst/>
              <a:rect l="l" t="t" r="r" b="b"/>
              <a:pathLst>
                <a:path w="835" h="1140" extrusionOk="0">
                  <a:moveTo>
                    <a:pt x="564" y="1"/>
                  </a:moveTo>
                  <a:cubicBezTo>
                    <a:pt x="511" y="1"/>
                    <a:pt x="450" y="30"/>
                    <a:pt x="391" y="74"/>
                  </a:cubicBezTo>
                  <a:cubicBezTo>
                    <a:pt x="134" y="258"/>
                    <a:pt x="0" y="598"/>
                    <a:pt x="67" y="911"/>
                  </a:cubicBezTo>
                  <a:cubicBezTo>
                    <a:pt x="89" y="1016"/>
                    <a:pt x="160" y="1140"/>
                    <a:pt x="270" y="1140"/>
                  </a:cubicBezTo>
                  <a:cubicBezTo>
                    <a:pt x="271" y="1140"/>
                    <a:pt x="272" y="1140"/>
                    <a:pt x="273" y="1140"/>
                  </a:cubicBezTo>
                  <a:cubicBezTo>
                    <a:pt x="371" y="1137"/>
                    <a:pt x="438" y="1042"/>
                    <a:pt x="516" y="986"/>
                  </a:cubicBezTo>
                  <a:cubicBezTo>
                    <a:pt x="611" y="919"/>
                    <a:pt x="748" y="897"/>
                    <a:pt x="798" y="791"/>
                  </a:cubicBezTo>
                  <a:cubicBezTo>
                    <a:pt x="834" y="721"/>
                    <a:pt x="820" y="638"/>
                    <a:pt x="806" y="565"/>
                  </a:cubicBezTo>
                  <a:cubicBezTo>
                    <a:pt x="778" y="414"/>
                    <a:pt x="753" y="247"/>
                    <a:pt x="698" y="107"/>
                  </a:cubicBezTo>
                  <a:cubicBezTo>
                    <a:pt x="666" y="31"/>
                    <a:pt x="619" y="1"/>
                    <a:pt x="5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9" name="Google Shape;6192;p51">
              <a:extLst>
                <a:ext uri="{FF2B5EF4-FFF2-40B4-BE49-F238E27FC236}">
                  <a16:creationId xmlns:a16="http://schemas.microsoft.com/office/drawing/2014/main" id="{BA7B36DA-07B3-BA93-8BE4-E143F34F108A}"/>
                </a:ext>
              </a:extLst>
            </p:cNvPr>
            <p:cNvSpPr/>
            <p:nvPr/>
          </p:nvSpPr>
          <p:spPr>
            <a:xfrm>
              <a:off x="1407338" y="2856633"/>
              <a:ext cx="205454" cy="137508"/>
            </a:xfrm>
            <a:custGeom>
              <a:avLst/>
              <a:gdLst/>
              <a:ahLst/>
              <a:cxnLst/>
              <a:rect l="l" t="t" r="r" b="b"/>
              <a:pathLst>
                <a:path w="1920" h="1285" extrusionOk="0">
                  <a:moveTo>
                    <a:pt x="855" y="1"/>
                  </a:moveTo>
                  <a:cubicBezTo>
                    <a:pt x="694" y="1"/>
                    <a:pt x="531" y="31"/>
                    <a:pt x="438" y="153"/>
                  </a:cubicBezTo>
                  <a:cubicBezTo>
                    <a:pt x="388" y="217"/>
                    <a:pt x="363" y="309"/>
                    <a:pt x="293" y="362"/>
                  </a:cubicBezTo>
                  <a:cubicBezTo>
                    <a:pt x="226" y="407"/>
                    <a:pt x="137" y="410"/>
                    <a:pt x="73" y="463"/>
                  </a:cubicBezTo>
                  <a:cubicBezTo>
                    <a:pt x="17" y="507"/>
                    <a:pt x="0" y="594"/>
                    <a:pt x="25" y="664"/>
                  </a:cubicBezTo>
                  <a:cubicBezTo>
                    <a:pt x="48" y="739"/>
                    <a:pt x="109" y="789"/>
                    <a:pt x="179" y="817"/>
                  </a:cubicBezTo>
                  <a:cubicBezTo>
                    <a:pt x="226" y="839"/>
                    <a:pt x="282" y="851"/>
                    <a:pt x="324" y="878"/>
                  </a:cubicBezTo>
                  <a:cubicBezTo>
                    <a:pt x="449" y="962"/>
                    <a:pt x="424" y="1174"/>
                    <a:pt x="550" y="1255"/>
                  </a:cubicBezTo>
                  <a:cubicBezTo>
                    <a:pt x="582" y="1277"/>
                    <a:pt x="619" y="1285"/>
                    <a:pt x="657" y="1285"/>
                  </a:cubicBezTo>
                  <a:cubicBezTo>
                    <a:pt x="717" y="1285"/>
                    <a:pt x="782" y="1264"/>
                    <a:pt x="840" y="1244"/>
                  </a:cubicBezTo>
                  <a:cubicBezTo>
                    <a:pt x="1035" y="1166"/>
                    <a:pt x="1225" y="1068"/>
                    <a:pt x="1401" y="951"/>
                  </a:cubicBezTo>
                  <a:cubicBezTo>
                    <a:pt x="1535" y="859"/>
                    <a:pt x="1663" y="756"/>
                    <a:pt x="1727" y="608"/>
                  </a:cubicBezTo>
                  <a:cubicBezTo>
                    <a:pt x="1920" y="153"/>
                    <a:pt x="1328" y="33"/>
                    <a:pt x="1007" y="8"/>
                  </a:cubicBezTo>
                  <a:cubicBezTo>
                    <a:pt x="958" y="4"/>
                    <a:pt x="907" y="1"/>
                    <a:pt x="8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0" name="Google Shape;6193;p51">
              <a:extLst>
                <a:ext uri="{FF2B5EF4-FFF2-40B4-BE49-F238E27FC236}">
                  <a16:creationId xmlns:a16="http://schemas.microsoft.com/office/drawing/2014/main" id="{D2EA7ED7-915F-6781-325E-DAF295F4256B}"/>
                </a:ext>
              </a:extLst>
            </p:cNvPr>
            <p:cNvSpPr/>
            <p:nvPr/>
          </p:nvSpPr>
          <p:spPr>
            <a:xfrm>
              <a:off x="1517130" y="2893231"/>
              <a:ext cx="84643" cy="49225"/>
            </a:xfrm>
            <a:custGeom>
              <a:avLst/>
              <a:gdLst/>
              <a:ahLst/>
              <a:cxnLst/>
              <a:rect l="l" t="t" r="r" b="b"/>
              <a:pathLst>
                <a:path w="791" h="460" extrusionOk="0">
                  <a:moveTo>
                    <a:pt x="749" y="1"/>
                  </a:moveTo>
                  <a:cubicBezTo>
                    <a:pt x="739" y="1"/>
                    <a:pt x="727" y="7"/>
                    <a:pt x="718" y="20"/>
                  </a:cubicBezTo>
                  <a:cubicBezTo>
                    <a:pt x="586" y="244"/>
                    <a:pt x="324" y="389"/>
                    <a:pt x="66" y="389"/>
                  </a:cubicBezTo>
                  <a:cubicBezTo>
                    <a:pt x="56" y="389"/>
                    <a:pt x="47" y="389"/>
                    <a:pt x="37" y="389"/>
                  </a:cubicBezTo>
                  <a:cubicBezTo>
                    <a:pt x="20" y="389"/>
                    <a:pt x="1" y="402"/>
                    <a:pt x="1" y="419"/>
                  </a:cubicBezTo>
                  <a:cubicBezTo>
                    <a:pt x="4" y="433"/>
                    <a:pt x="12" y="447"/>
                    <a:pt x="23" y="455"/>
                  </a:cubicBezTo>
                  <a:cubicBezTo>
                    <a:pt x="26" y="458"/>
                    <a:pt x="34" y="458"/>
                    <a:pt x="37" y="458"/>
                  </a:cubicBezTo>
                  <a:cubicBezTo>
                    <a:pt x="49" y="459"/>
                    <a:pt x="60" y="459"/>
                    <a:pt x="72" y="459"/>
                  </a:cubicBezTo>
                  <a:cubicBezTo>
                    <a:pt x="354" y="459"/>
                    <a:pt x="637" y="298"/>
                    <a:pt x="779" y="54"/>
                  </a:cubicBezTo>
                  <a:cubicBezTo>
                    <a:pt x="790" y="37"/>
                    <a:pt x="782" y="20"/>
                    <a:pt x="765" y="6"/>
                  </a:cubicBezTo>
                  <a:cubicBezTo>
                    <a:pt x="760" y="3"/>
                    <a:pt x="755" y="1"/>
                    <a:pt x="74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1" name="Google Shape;6194;p51">
              <a:extLst>
                <a:ext uri="{FF2B5EF4-FFF2-40B4-BE49-F238E27FC236}">
                  <a16:creationId xmlns:a16="http://schemas.microsoft.com/office/drawing/2014/main" id="{F1E0596F-C1F4-B21F-C0B8-024ECC7AA3A7}"/>
                </a:ext>
              </a:extLst>
            </p:cNvPr>
            <p:cNvSpPr/>
            <p:nvPr/>
          </p:nvSpPr>
          <p:spPr>
            <a:xfrm>
              <a:off x="1516273" y="2891519"/>
              <a:ext cx="73514" cy="16480"/>
            </a:xfrm>
            <a:custGeom>
              <a:avLst/>
              <a:gdLst/>
              <a:ahLst/>
              <a:cxnLst/>
              <a:rect l="l" t="t" r="r" b="b"/>
              <a:pathLst>
                <a:path w="687" h="154" extrusionOk="0">
                  <a:moveTo>
                    <a:pt x="653" y="0"/>
                  </a:moveTo>
                  <a:cubicBezTo>
                    <a:pt x="444" y="3"/>
                    <a:pt x="235" y="28"/>
                    <a:pt x="28" y="84"/>
                  </a:cubicBezTo>
                  <a:cubicBezTo>
                    <a:pt x="12" y="92"/>
                    <a:pt x="0" y="109"/>
                    <a:pt x="3" y="126"/>
                  </a:cubicBezTo>
                  <a:cubicBezTo>
                    <a:pt x="12" y="137"/>
                    <a:pt x="14" y="142"/>
                    <a:pt x="26" y="151"/>
                  </a:cubicBezTo>
                  <a:cubicBezTo>
                    <a:pt x="31" y="153"/>
                    <a:pt x="40" y="153"/>
                    <a:pt x="48" y="153"/>
                  </a:cubicBezTo>
                  <a:cubicBezTo>
                    <a:pt x="249" y="98"/>
                    <a:pt x="450" y="73"/>
                    <a:pt x="653" y="70"/>
                  </a:cubicBezTo>
                  <a:cubicBezTo>
                    <a:pt x="670" y="70"/>
                    <a:pt x="687" y="56"/>
                    <a:pt x="687" y="36"/>
                  </a:cubicBezTo>
                  <a:cubicBezTo>
                    <a:pt x="687" y="17"/>
                    <a:pt x="673" y="0"/>
                    <a:pt x="653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2" name="Google Shape;6195;p51">
              <a:extLst>
                <a:ext uri="{FF2B5EF4-FFF2-40B4-BE49-F238E27FC236}">
                  <a16:creationId xmlns:a16="http://schemas.microsoft.com/office/drawing/2014/main" id="{066C47EB-6008-44AC-AAD8-493A049CA23F}"/>
                </a:ext>
              </a:extLst>
            </p:cNvPr>
            <p:cNvSpPr/>
            <p:nvPr/>
          </p:nvSpPr>
          <p:spPr>
            <a:xfrm>
              <a:off x="1461057" y="2864552"/>
              <a:ext cx="150560" cy="101552"/>
            </a:xfrm>
            <a:custGeom>
              <a:avLst/>
              <a:gdLst/>
              <a:ahLst/>
              <a:cxnLst/>
              <a:rect l="l" t="t" r="r" b="b"/>
              <a:pathLst>
                <a:path w="1407" h="949" extrusionOk="0">
                  <a:moveTo>
                    <a:pt x="621" y="0"/>
                  </a:moveTo>
                  <a:cubicBezTo>
                    <a:pt x="504" y="0"/>
                    <a:pt x="388" y="23"/>
                    <a:pt x="321" y="113"/>
                  </a:cubicBezTo>
                  <a:cubicBezTo>
                    <a:pt x="282" y="166"/>
                    <a:pt x="265" y="230"/>
                    <a:pt x="212" y="269"/>
                  </a:cubicBezTo>
                  <a:cubicBezTo>
                    <a:pt x="165" y="305"/>
                    <a:pt x="98" y="305"/>
                    <a:pt x="53" y="341"/>
                  </a:cubicBezTo>
                  <a:cubicBezTo>
                    <a:pt x="11" y="378"/>
                    <a:pt x="0" y="439"/>
                    <a:pt x="17" y="492"/>
                  </a:cubicBezTo>
                  <a:cubicBezTo>
                    <a:pt x="34" y="545"/>
                    <a:pt x="76" y="584"/>
                    <a:pt x="129" y="604"/>
                  </a:cubicBezTo>
                  <a:cubicBezTo>
                    <a:pt x="168" y="617"/>
                    <a:pt x="207" y="626"/>
                    <a:pt x="237" y="645"/>
                  </a:cubicBezTo>
                  <a:cubicBezTo>
                    <a:pt x="327" y="710"/>
                    <a:pt x="307" y="866"/>
                    <a:pt x="402" y="924"/>
                  </a:cubicBezTo>
                  <a:cubicBezTo>
                    <a:pt x="428" y="942"/>
                    <a:pt x="456" y="949"/>
                    <a:pt x="486" y="949"/>
                  </a:cubicBezTo>
                  <a:cubicBezTo>
                    <a:pt x="529" y="949"/>
                    <a:pt x="573" y="935"/>
                    <a:pt x="614" y="919"/>
                  </a:cubicBezTo>
                  <a:cubicBezTo>
                    <a:pt x="756" y="863"/>
                    <a:pt x="896" y="788"/>
                    <a:pt x="1024" y="701"/>
                  </a:cubicBezTo>
                  <a:cubicBezTo>
                    <a:pt x="1122" y="637"/>
                    <a:pt x="1217" y="559"/>
                    <a:pt x="1261" y="450"/>
                  </a:cubicBezTo>
                  <a:cubicBezTo>
                    <a:pt x="1406" y="115"/>
                    <a:pt x="968" y="29"/>
                    <a:pt x="740" y="7"/>
                  </a:cubicBezTo>
                  <a:cubicBezTo>
                    <a:pt x="701" y="3"/>
                    <a:pt x="661" y="0"/>
                    <a:pt x="6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3" name="Google Shape;6196;p51">
              <a:extLst>
                <a:ext uri="{FF2B5EF4-FFF2-40B4-BE49-F238E27FC236}">
                  <a16:creationId xmlns:a16="http://schemas.microsoft.com/office/drawing/2014/main" id="{7E5A656C-71B2-FEF8-AE5C-869350687F7D}"/>
                </a:ext>
              </a:extLst>
            </p:cNvPr>
            <p:cNvSpPr/>
            <p:nvPr/>
          </p:nvSpPr>
          <p:spPr>
            <a:xfrm>
              <a:off x="1583689" y="2753796"/>
              <a:ext cx="159013" cy="160301"/>
            </a:xfrm>
            <a:custGeom>
              <a:avLst/>
              <a:gdLst/>
              <a:ahLst/>
              <a:cxnLst/>
              <a:rect l="l" t="t" r="r" b="b"/>
              <a:pathLst>
                <a:path w="1486" h="1498" extrusionOk="0">
                  <a:moveTo>
                    <a:pt x="556" y="1"/>
                  </a:moveTo>
                  <a:cubicBezTo>
                    <a:pt x="500" y="43"/>
                    <a:pt x="450" y="85"/>
                    <a:pt x="411" y="140"/>
                  </a:cubicBezTo>
                  <a:cubicBezTo>
                    <a:pt x="347" y="230"/>
                    <a:pt x="311" y="338"/>
                    <a:pt x="286" y="458"/>
                  </a:cubicBezTo>
                  <a:cubicBezTo>
                    <a:pt x="227" y="682"/>
                    <a:pt x="1" y="1240"/>
                    <a:pt x="249" y="1410"/>
                  </a:cubicBezTo>
                  <a:cubicBezTo>
                    <a:pt x="343" y="1475"/>
                    <a:pt x="483" y="1498"/>
                    <a:pt x="633" y="1498"/>
                  </a:cubicBezTo>
                  <a:cubicBezTo>
                    <a:pt x="851" y="1498"/>
                    <a:pt x="1089" y="1449"/>
                    <a:pt x="1234" y="1410"/>
                  </a:cubicBezTo>
                  <a:cubicBezTo>
                    <a:pt x="1332" y="1382"/>
                    <a:pt x="1449" y="1332"/>
                    <a:pt x="1468" y="1231"/>
                  </a:cubicBezTo>
                  <a:cubicBezTo>
                    <a:pt x="1485" y="1170"/>
                    <a:pt x="1454" y="1103"/>
                    <a:pt x="1438" y="1036"/>
                  </a:cubicBezTo>
                  <a:cubicBezTo>
                    <a:pt x="1325" y="1062"/>
                    <a:pt x="1208" y="1076"/>
                    <a:pt x="1092" y="1076"/>
                  </a:cubicBezTo>
                  <a:cubicBezTo>
                    <a:pt x="950" y="1076"/>
                    <a:pt x="807" y="1055"/>
                    <a:pt x="670" y="1011"/>
                  </a:cubicBezTo>
                  <a:cubicBezTo>
                    <a:pt x="631" y="997"/>
                    <a:pt x="592" y="983"/>
                    <a:pt x="570" y="955"/>
                  </a:cubicBezTo>
                  <a:cubicBezTo>
                    <a:pt x="545" y="927"/>
                    <a:pt x="534" y="891"/>
                    <a:pt x="523" y="855"/>
                  </a:cubicBezTo>
                  <a:cubicBezTo>
                    <a:pt x="450" y="576"/>
                    <a:pt x="464" y="277"/>
                    <a:pt x="556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4" name="Google Shape;6197;p51">
              <a:extLst>
                <a:ext uri="{FF2B5EF4-FFF2-40B4-BE49-F238E27FC236}">
                  <a16:creationId xmlns:a16="http://schemas.microsoft.com/office/drawing/2014/main" id="{535009CB-1567-DE0A-161E-81D9453AFC84}"/>
                </a:ext>
              </a:extLst>
            </p:cNvPr>
            <p:cNvSpPr/>
            <p:nvPr/>
          </p:nvSpPr>
          <p:spPr>
            <a:xfrm>
              <a:off x="1528258" y="2917629"/>
              <a:ext cx="118564" cy="132157"/>
            </a:xfrm>
            <a:custGeom>
              <a:avLst/>
              <a:gdLst/>
              <a:ahLst/>
              <a:cxnLst/>
              <a:rect l="l" t="t" r="r" b="b"/>
              <a:pathLst>
                <a:path w="1108" h="1235" extrusionOk="0">
                  <a:moveTo>
                    <a:pt x="715" y="0"/>
                  </a:moveTo>
                  <a:cubicBezTo>
                    <a:pt x="637" y="0"/>
                    <a:pt x="549" y="43"/>
                    <a:pt x="460" y="105"/>
                  </a:cubicBezTo>
                  <a:cubicBezTo>
                    <a:pt x="229" y="269"/>
                    <a:pt x="70" y="520"/>
                    <a:pt x="0" y="791"/>
                  </a:cubicBezTo>
                  <a:cubicBezTo>
                    <a:pt x="89" y="705"/>
                    <a:pt x="184" y="626"/>
                    <a:pt x="290" y="562"/>
                  </a:cubicBezTo>
                  <a:cubicBezTo>
                    <a:pt x="366" y="512"/>
                    <a:pt x="444" y="467"/>
                    <a:pt x="530" y="451"/>
                  </a:cubicBezTo>
                  <a:cubicBezTo>
                    <a:pt x="557" y="445"/>
                    <a:pt x="586" y="441"/>
                    <a:pt x="614" y="441"/>
                  </a:cubicBezTo>
                  <a:cubicBezTo>
                    <a:pt x="675" y="441"/>
                    <a:pt x="736" y="457"/>
                    <a:pt x="784" y="495"/>
                  </a:cubicBezTo>
                  <a:cubicBezTo>
                    <a:pt x="865" y="559"/>
                    <a:pt x="898" y="665"/>
                    <a:pt x="918" y="769"/>
                  </a:cubicBezTo>
                  <a:cubicBezTo>
                    <a:pt x="954" y="919"/>
                    <a:pt x="976" y="1078"/>
                    <a:pt x="993" y="1235"/>
                  </a:cubicBezTo>
                  <a:cubicBezTo>
                    <a:pt x="1021" y="1215"/>
                    <a:pt x="1038" y="1190"/>
                    <a:pt x="1057" y="1159"/>
                  </a:cubicBezTo>
                  <a:cubicBezTo>
                    <a:pt x="1108" y="1062"/>
                    <a:pt x="1088" y="939"/>
                    <a:pt x="1066" y="830"/>
                  </a:cubicBezTo>
                  <a:cubicBezTo>
                    <a:pt x="1024" y="610"/>
                    <a:pt x="988" y="367"/>
                    <a:pt x="907" y="158"/>
                  </a:cubicBezTo>
                  <a:cubicBezTo>
                    <a:pt x="863" y="45"/>
                    <a:pt x="795" y="0"/>
                    <a:pt x="71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5" name="Google Shape;6198;p51">
              <a:extLst>
                <a:ext uri="{FF2B5EF4-FFF2-40B4-BE49-F238E27FC236}">
                  <a16:creationId xmlns:a16="http://schemas.microsoft.com/office/drawing/2014/main" id="{6C5F299F-55FE-85D8-3E5C-EA366D7B42E2}"/>
                </a:ext>
              </a:extLst>
            </p:cNvPr>
            <p:cNvSpPr/>
            <p:nvPr/>
          </p:nvSpPr>
          <p:spPr>
            <a:xfrm>
              <a:off x="1461057" y="2856419"/>
              <a:ext cx="151737" cy="133120"/>
            </a:xfrm>
            <a:custGeom>
              <a:avLst/>
              <a:gdLst/>
              <a:ahLst/>
              <a:cxnLst/>
              <a:rect l="l" t="t" r="r" b="b"/>
              <a:pathLst>
                <a:path w="1418" h="1244" extrusionOk="0">
                  <a:moveTo>
                    <a:pt x="356" y="0"/>
                  </a:moveTo>
                  <a:cubicBezTo>
                    <a:pt x="225" y="0"/>
                    <a:pt x="94" y="20"/>
                    <a:pt x="0" y="94"/>
                  </a:cubicBezTo>
                  <a:cubicBezTo>
                    <a:pt x="115" y="136"/>
                    <a:pt x="229" y="183"/>
                    <a:pt x="346" y="230"/>
                  </a:cubicBezTo>
                  <a:cubicBezTo>
                    <a:pt x="466" y="283"/>
                    <a:pt x="597" y="345"/>
                    <a:pt x="659" y="465"/>
                  </a:cubicBezTo>
                  <a:cubicBezTo>
                    <a:pt x="742" y="624"/>
                    <a:pt x="673" y="825"/>
                    <a:pt x="575" y="970"/>
                  </a:cubicBezTo>
                  <a:cubicBezTo>
                    <a:pt x="505" y="1070"/>
                    <a:pt x="427" y="1162"/>
                    <a:pt x="338" y="1243"/>
                  </a:cubicBezTo>
                  <a:cubicBezTo>
                    <a:pt x="533" y="1165"/>
                    <a:pt x="720" y="1067"/>
                    <a:pt x="899" y="950"/>
                  </a:cubicBezTo>
                  <a:cubicBezTo>
                    <a:pt x="1033" y="858"/>
                    <a:pt x="1161" y="755"/>
                    <a:pt x="1222" y="607"/>
                  </a:cubicBezTo>
                  <a:cubicBezTo>
                    <a:pt x="1418" y="149"/>
                    <a:pt x="829" y="32"/>
                    <a:pt x="508" y="7"/>
                  </a:cubicBezTo>
                  <a:cubicBezTo>
                    <a:pt x="459" y="3"/>
                    <a:pt x="408" y="0"/>
                    <a:pt x="356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6" name="Google Shape;6199;p51">
              <a:extLst>
                <a:ext uri="{FF2B5EF4-FFF2-40B4-BE49-F238E27FC236}">
                  <a16:creationId xmlns:a16="http://schemas.microsoft.com/office/drawing/2014/main" id="{EA0F0B86-A3B3-1C8C-E658-877C111D1F43}"/>
                </a:ext>
              </a:extLst>
            </p:cNvPr>
            <p:cNvSpPr/>
            <p:nvPr/>
          </p:nvSpPr>
          <p:spPr>
            <a:xfrm>
              <a:off x="1491233" y="2769419"/>
              <a:ext cx="120062" cy="130980"/>
            </a:xfrm>
            <a:custGeom>
              <a:avLst/>
              <a:gdLst/>
              <a:ahLst/>
              <a:cxnLst/>
              <a:rect l="l" t="t" r="r" b="b"/>
              <a:pathLst>
                <a:path w="1122" h="1224" extrusionOk="0">
                  <a:moveTo>
                    <a:pt x="946" y="0"/>
                  </a:moveTo>
                  <a:cubicBezTo>
                    <a:pt x="935" y="64"/>
                    <a:pt x="924" y="123"/>
                    <a:pt x="912" y="184"/>
                  </a:cubicBezTo>
                  <a:cubicBezTo>
                    <a:pt x="890" y="315"/>
                    <a:pt x="865" y="455"/>
                    <a:pt x="770" y="544"/>
                  </a:cubicBezTo>
                  <a:cubicBezTo>
                    <a:pt x="681" y="635"/>
                    <a:pt x="545" y="658"/>
                    <a:pt x="413" y="658"/>
                  </a:cubicBezTo>
                  <a:cubicBezTo>
                    <a:pt x="388" y="658"/>
                    <a:pt x="363" y="657"/>
                    <a:pt x="338" y="656"/>
                  </a:cubicBezTo>
                  <a:cubicBezTo>
                    <a:pt x="226" y="644"/>
                    <a:pt x="112" y="628"/>
                    <a:pt x="0" y="600"/>
                  </a:cubicBezTo>
                  <a:lnTo>
                    <a:pt x="0" y="600"/>
                  </a:lnTo>
                  <a:cubicBezTo>
                    <a:pt x="87" y="720"/>
                    <a:pt x="184" y="831"/>
                    <a:pt x="290" y="935"/>
                  </a:cubicBezTo>
                  <a:cubicBezTo>
                    <a:pt x="398" y="1043"/>
                    <a:pt x="612" y="1223"/>
                    <a:pt x="796" y="1223"/>
                  </a:cubicBezTo>
                  <a:cubicBezTo>
                    <a:pt x="825" y="1223"/>
                    <a:pt x="854" y="1218"/>
                    <a:pt x="882" y="1208"/>
                  </a:cubicBezTo>
                  <a:cubicBezTo>
                    <a:pt x="1057" y="1141"/>
                    <a:pt x="1110" y="709"/>
                    <a:pt x="1116" y="533"/>
                  </a:cubicBezTo>
                  <a:cubicBezTo>
                    <a:pt x="1122" y="343"/>
                    <a:pt x="1066" y="142"/>
                    <a:pt x="946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7" name="Google Shape;6200;p51">
              <a:extLst>
                <a:ext uri="{FF2B5EF4-FFF2-40B4-BE49-F238E27FC236}">
                  <a16:creationId xmlns:a16="http://schemas.microsoft.com/office/drawing/2014/main" id="{E09B8C5E-13AA-5777-D346-36372604AC5A}"/>
                </a:ext>
              </a:extLst>
            </p:cNvPr>
            <p:cNvSpPr/>
            <p:nvPr/>
          </p:nvSpPr>
          <p:spPr>
            <a:xfrm>
              <a:off x="1604663" y="2901150"/>
              <a:ext cx="162758" cy="114608"/>
            </a:xfrm>
            <a:custGeom>
              <a:avLst/>
              <a:gdLst/>
              <a:ahLst/>
              <a:cxnLst/>
              <a:rect l="l" t="t" r="r" b="b"/>
              <a:pathLst>
                <a:path w="1521" h="1071" extrusionOk="0">
                  <a:moveTo>
                    <a:pt x="433" y="1"/>
                  </a:moveTo>
                  <a:cubicBezTo>
                    <a:pt x="245" y="1"/>
                    <a:pt x="21" y="27"/>
                    <a:pt x="6" y="178"/>
                  </a:cubicBezTo>
                  <a:cubicBezTo>
                    <a:pt x="0" y="270"/>
                    <a:pt x="56" y="356"/>
                    <a:pt x="112" y="435"/>
                  </a:cubicBezTo>
                  <a:cubicBezTo>
                    <a:pt x="182" y="527"/>
                    <a:pt x="249" y="624"/>
                    <a:pt x="318" y="719"/>
                  </a:cubicBezTo>
                  <a:cubicBezTo>
                    <a:pt x="402" y="839"/>
                    <a:pt x="486" y="953"/>
                    <a:pt x="569" y="1071"/>
                  </a:cubicBezTo>
                  <a:cubicBezTo>
                    <a:pt x="561" y="1009"/>
                    <a:pt x="553" y="953"/>
                    <a:pt x="544" y="895"/>
                  </a:cubicBezTo>
                  <a:cubicBezTo>
                    <a:pt x="533" y="794"/>
                    <a:pt x="519" y="697"/>
                    <a:pt x="547" y="605"/>
                  </a:cubicBezTo>
                  <a:cubicBezTo>
                    <a:pt x="592" y="451"/>
                    <a:pt x="748" y="342"/>
                    <a:pt x="904" y="306"/>
                  </a:cubicBezTo>
                  <a:cubicBezTo>
                    <a:pt x="969" y="293"/>
                    <a:pt x="1034" y="287"/>
                    <a:pt x="1100" y="287"/>
                  </a:cubicBezTo>
                  <a:cubicBezTo>
                    <a:pt x="1197" y="287"/>
                    <a:pt x="1294" y="299"/>
                    <a:pt x="1390" y="312"/>
                  </a:cubicBezTo>
                  <a:cubicBezTo>
                    <a:pt x="1434" y="317"/>
                    <a:pt x="1479" y="323"/>
                    <a:pt x="1521" y="328"/>
                  </a:cubicBezTo>
                  <a:cubicBezTo>
                    <a:pt x="1496" y="303"/>
                    <a:pt x="1468" y="284"/>
                    <a:pt x="1445" y="262"/>
                  </a:cubicBezTo>
                  <a:cubicBezTo>
                    <a:pt x="1217" y="89"/>
                    <a:pt x="932" y="19"/>
                    <a:pt x="650" y="8"/>
                  </a:cubicBezTo>
                  <a:cubicBezTo>
                    <a:pt x="603" y="7"/>
                    <a:pt x="522" y="1"/>
                    <a:pt x="433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8" name="Google Shape;6201;p51">
              <a:extLst>
                <a:ext uri="{FF2B5EF4-FFF2-40B4-BE49-F238E27FC236}">
                  <a16:creationId xmlns:a16="http://schemas.microsoft.com/office/drawing/2014/main" id="{686B6CB4-E8BF-B85D-1752-ACF52BCC36D7}"/>
                </a:ext>
              </a:extLst>
            </p:cNvPr>
            <p:cNvSpPr/>
            <p:nvPr/>
          </p:nvSpPr>
          <p:spPr>
            <a:xfrm>
              <a:off x="1570313" y="2868190"/>
              <a:ext cx="83680" cy="73516"/>
            </a:xfrm>
            <a:custGeom>
              <a:avLst/>
              <a:gdLst/>
              <a:ahLst/>
              <a:cxnLst/>
              <a:rect l="l" t="t" r="r" b="b"/>
              <a:pathLst>
                <a:path w="782" h="687" extrusionOk="0">
                  <a:moveTo>
                    <a:pt x="389" y="1"/>
                  </a:moveTo>
                  <a:cubicBezTo>
                    <a:pt x="261" y="1"/>
                    <a:pt x="140" y="73"/>
                    <a:pt x="81" y="196"/>
                  </a:cubicBezTo>
                  <a:cubicBezTo>
                    <a:pt x="0" y="369"/>
                    <a:pt x="73" y="575"/>
                    <a:pt x="246" y="653"/>
                  </a:cubicBezTo>
                  <a:cubicBezTo>
                    <a:pt x="293" y="676"/>
                    <a:pt x="343" y="686"/>
                    <a:pt x="393" y="686"/>
                  </a:cubicBezTo>
                  <a:cubicBezTo>
                    <a:pt x="521" y="686"/>
                    <a:pt x="644" y="614"/>
                    <a:pt x="701" y="491"/>
                  </a:cubicBezTo>
                  <a:cubicBezTo>
                    <a:pt x="782" y="318"/>
                    <a:pt x="709" y="115"/>
                    <a:pt x="536" y="34"/>
                  </a:cubicBezTo>
                  <a:cubicBezTo>
                    <a:pt x="488" y="11"/>
                    <a:pt x="438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9" name="Google Shape;6202;p51">
              <a:extLst>
                <a:ext uri="{FF2B5EF4-FFF2-40B4-BE49-F238E27FC236}">
                  <a16:creationId xmlns:a16="http://schemas.microsoft.com/office/drawing/2014/main" id="{93A37C4C-4DA2-73A8-D33D-26C5722E4D5B}"/>
                </a:ext>
              </a:extLst>
            </p:cNvPr>
            <p:cNvSpPr/>
            <p:nvPr/>
          </p:nvSpPr>
          <p:spPr>
            <a:xfrm>
              <a:off x="1589147" y="2884670"/>
              <a:ext cx="46013" cy="40664"/>
            </a:xfrm>
            <a:custGeom>
              <a:avLst/>
              <a:gdLst/>
              <a:ahLst/>
              <a:cxnLst/>
              <a:rect l="l" t="t" r="r" b="b"/>
              <a:pathLst>
                <a:path w="430" h="380" extrusionOk="0">
                  <a:moveTo>
                    <a:pt x="215" y="0"/>
                  </a:moveTo>
                  <a:cubicBezTo>
                    <a:pt x="143" y="0"/>
                    <a:pt x="75" y="42"/>
                    <a:pt x="45" y="109"/>
                  </a:cubicBezTo>
                  <a:cubicBezTo>
                    <a:pt x="0" y="204"/>
                    <a:pt x="42" y="315"/>
                    <a:pt x="134" y="360"/>
                  </a:cubicBezTo>
                  <a:cubicBezTo>
                    <a:pt x="161" y="373"/>
                    <a:pt x="189" y="379"/>
                    <a:pt x="216" y="379"/>
                  </a:cubicBezTo>
                  <a:cubicBezTo>
                    <a:pt x="286" y="379"/>
                    <a:pt x="353" y="339"/>
                    <a:pt x="385" y="270"/>
                  </a:cubicBezTo>
                  <a:cubicBezTo>
                    <a:pt x="430" y="176"/>
                    <a:pt x="388" y="64"/>
                    <a:pt x="296" y="19"/>
                  </a:cubicBezTo>
                  <a:cubicBezTo>
                    <a:pt x="270" y="6"/>
                    <a:pt x="242" y="0"/>
                    <a:pt x="2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0" name="Google Shape;6203;p51">
              <a:extLst>
                <a:ext uri="{FF2B5EF4-FFF2-40B4-BE49-F238E27FC236}">
                  <a16:creationId xmlns:a16="http://schemas.microsoft.com/office/drawing/2014/main" id="{CB517441-7E4A-AF7C-7FFC-BD4CB4217FCA}"/>
                </a:ext>
              </a:extLst>
            </p:cNvPr>
            <p:cNvSpPr/>
            <p:nvPr/>
          </p:nvSpPr>
          <p:spPr>
            <a:xfrm>
              <a:off x="1915739" y="2492262"/>
              <a:ext cx="502507" cy="478442"/>
            </a:xfrm>
            <a:custGeom>
              <a:avLst/>
              <a:gdLst/>
              <a:ahLst/>
              <a:cxnLst/>
              <a:rect l="l" t="t" r="r" b="b"/>
              <a:pathLst>
                <a:path w="4696" h="4471" extrusionOk="0">
                  <a:moveTo>
                    <a:pt x="3601" y="0"/>
                  </a:moveTo>
                  <a:cubicBezTo>
                    <a:pt x="3592" y="0"/>
                    <a:pt x="3583" y="1"/>
                    <a:pt x="3574" y="1"/>
                  </a:cubicBezTo>
                  <a:cubicBezTo>
                    <a:pt x="3415" y="7"/>
                    <a:pt x="3273" y="82"/>
                    <a:pt x="3133" y="157"/>
                  </a:cubicBezTo>
                  <a:cubicBezTo>
                    <a:pt x="3019" y="219"/>
                    <a:pt x="2896" y="286"/>
                    <a:pt x="2796" y="369"/>
                  </a:cubicBezTo>
                  <a:lnTo>
                    <a:pt x="2784" y="380"/>
                  </a:lnTo>
                  <a:cubicBezTo>
                    <a:pt x="2773" y="392"/>
                    <a:pt x="2765" y="400"/>
                    <a:pt x="2751" y="411"/>
                  </a:cubicBezTo>
                  <a:lnTo>
                    <a:pt x="2729" y="433"/>
                  </a:lnTo>
                  <a:cubicBezTo>
                    <a:pt x="2723" y="439"/>
                    <a:pt x="2712" y="447"/>
                    <a:pt x="2703" y="456"/>
                  </a:cubicBezTo>
                  <a:lnTo>
                    <a:pt x="2662" y="509"/>
                  </a:lnTo>
                  <a:cubicBezTo>
                    <a:pt x="2639" y="540"/>
                    <a:pt x="2620" y="573"/>
                    <a:pt x="2603" y="604"/>
                  </a:cubicBezTo>
                  <a:cubicBezTo>
                    <a:pt x="2592" y="620"/>
                    <a:pt x="2586" y="634"/>
                    <a:pt x="2578" y="651"/>
                  </a:cubicBezTo>
                  <a:cubicBezTo>
                    <a:pt x="2542" y="735"/>
                    <a:pt x="2517" y="821"/>
                    <a:pt x="2491" y="913"/>
                  </a:cubicBezTo>
                  <a:cubicBezTo>
                    <a:pt x="2480" y="955"/>
                    <a:pt x="2466" y="1008"/>
                    <a:pt x="2450" y="1064"/>
                  </a:cubicBezTo>
                  <a:cubicBezTo>
                    <a:pt x="2425" y="805"/>
                    <a:pt x="2313" y="551"/>
                    <a:pt x="2104" y="406"/>
                  </a:cubicBezTo>
                  <a:cubicBezTo>
                    <a:pt x="1864" y="241"/>
                    <a:pt x="1546" y="244"/>
                    <a:pt x="1275" y="135"/>
                  </a:cubicBezTo>
                  <a:cubicBezTo>
                    <a:pt x="1194" y="104"/>
                    <a:pt x="1113" y="62"/>
                    <a:pt x="1024" y="57"/>
                  </a:cubicBezTo>
                  <a:cubicBezTo>
                    <a:pt x="1017" y="56"/>
                    <a:pt x="1011" y="56"/>
                    <a:pt x="1004" y="56"/>
                  </a:cubicBezTo>
                  <a:cubicBezTo>
                    <a:pt x="815" y="56"/>
                    <a:pt x="661" y="248"/>
                    <a:pt x="653" y="439"/>
                  </a:cubicBezTo>
                  <a:cubicBezTo>
                    <a:pt x="633" y="634"/>
                    <a:pt x="720" y="830"/>
                    <a:pt x="820" y="1000"/>
                  </a:cubicBezTo>
                  <a:cubicBezTo>
                    <a:pt x="943" y="1209"/>
                    <a:pt x="1085" y="1404"/>
                    <a:pt x="1247" y="1583"/>
                  </a:cubicBezTo>
                  <a:cubicBezTo>
                    <a:pt x="1242" y="1580"/>
                    <a:pt x="1236" y="1580"/>
                    <a:pt x="1228" y="1580"/>
                  </a:cubicBezTo>
                  <a:lnTo>
                    <a:pt x="1219" y="1580"/>
                  </a:lnTo>
                  <a:cubicBezTo>
                    <a:pt x="1191" y="1580"/>
                    <a:pt x="1164" y="1577"/>
                    <a:pt x="1136" y="1577"/>
                  </a:cubicBezTo>
                  <a:lnTo>
                    <a:pt x="1127" y="1577"/>
                  </a:lnTo>
                  <a:cubicBezTo>
                    <a:pt x="1114" y="1577"/>
                    <a:pt x="1100" y="1577"/>
                    <a:pt x="1087" y="1577"/>
                  </a:cubicBezTo>
                  <a:cubicBezTo>
                    <a:pt x="886" y="1577"/>
                    <a:pt x="687" y="1618"/>
                    <a:pt x="569" y="1773"/>
                  </a:cubicBezTo>
                  <a:cubicBezTo>
                    <a:pt x="500" y="1862"/>
                    <a:pt x="469" y="1982"/>
                    <a:pt x="377" y="2046"/>
                  </a:cubicBezTo>
                  <a:cubicBezTo>
                    <a:pt x="293" y="2110"/>
                    <a:pt x="176" y="2110"/>
                    <a:pt x="95" y="2180"/>
                  </a:cubicBezTo>
                  <a:cubicBezTo>
                    <a:pt x="23" y="2241"/>
                    <a:pt x="0" y="2353"/>
                    <a:pt x="34" y="2445"/>
                  </a:cubicBezTo>
                  <a:cubicBezTo>
                    <a:pt x="64" y="2534"/>
                    <a:pt x="142" y="2604"/>
                    <a:pt x="232" y="2640"/>
                  </a:cubicBezTo>
                  <a:cubicBezTo>
                    <a:pt x="296" y="2665"/>
                    <a:pt x="366" y="2674"/>
                    <a:pt x="421" y="2713"/>
                  </a:cubicBezTo>
                  <a:cubicBezTo>
                    <a:pt x="578" y="2822"/>
                    <a:pt x="550" y="3098"/>
                    <a:pt x="709" y="3201"/>
                  </a:cubicBezTo>
                  <a:cubicBezTo>
                    <a:pt x="753" y="3229"/>
                    <a:pt x="803" y="3241"/>
                    <a:pt x="856" y="3241"/>
                  </a:cubicBezTo>
                  <a:cubicBezTo>
                    <a:pt x="932" y="3241"/>
                    <a:pt x="1013" y="3217"/>
                    <a:pt x="1085" y="3187"/>
                  </a:cubicBezTo>
                  <a:cubicBezTo>
                    <a:pt x="1088" y="3187"/>
                    <a:pt x="1094" y="3187"/>
                    <a:pt x="1097" y="3184"/>
                  </a:cubicBezTo>
                  <a:cubicBezTo>
                    <a:pt x="1219" y="3134"/>
                    <a:pt x="1339" y="3084"/>
                    <a:pt x="1459" y="3020"/>
                  </a:cubicBezTo>
                  <a:cubicBezTo>
                    <a:pt x="1468" y="3014"/>
                    <a:pt x="1476" y="3008"/>
                    <a:pt x="1487" y="3003"/>
                  </a:cubicBezTo>
                  <a:cubicBezTo>
                    <a:pt x="1537" y="2978"/>
                    <a:pt x="1585" y="2950"/>
                    <a:pt x="1632" y="2922"/>
                  </a:cubicBezTo>
                  <a:lnTo>
                    <a:pt x="1632" y="2922"/>
                  </a:lnTo>
                  <a:cubicBezTo>
                    <a:pt x="1607" y="2972"/>
                    <a:pt x="1582" y="3022"/>
                    <a:pt x="1557" y="3075"/>
                  </a:cubicBezTo>
                  <a:cubicBezTo>
                    <a:pt x="1554" y="3078"/>
                    <a:pt x="1554" y="3084"/>
                    <a:pt x="1549" y="3087"/>
                  </a:cubicBezTo>
                  <a:cubicBezTo>
                    <a:pt x="1532" y="3126"/>
                    <a:pt x="1518" y="3162"/>
                    <a:pt x="1504" y="3201"/>
                  </a:cubicBezTo>
                  <a:cubicBezTo>
                    <a:pt x="1504" y="3209"/>
                    <a:pt x="1504" y="3212"/>
                    <a:pt x="1501" y="3215"/>
                  </a:cubicBezTo>
                  <a:cubicBezTo>
                    <a:pt x="1415" y="3480"/>
                    <a:pt x="1387" y="3762"/>
                    <a:pt x="1445" y="4035"/>
                  </a:cubicBezTo>
                  <a:cubicBezTo>
                    <a:pt x="1490" y="4240"/>
                    <a:pt x="1622" y="4470"/>
                    <a:pt x="1832" y="4470"/>
                  </a:cubicBezTo>
                  <a:cubicBezTo>
                    <a:pt x="1833" y="4470"/>
                    <a:pt x="1835" y="4470"/>
                    <a:pt x="1836" y="4470"/>
                  </a:cubicBezTo>
                  <a:cubicBezTo>
                    <a:pt x="2020" y="4470"/>
                    <a:pt x="2146" y="4292"/>
                    <a:pt x="2296" y="4186"/>
                  </a:cubicBezTo>
                  <a:cubicBezTo>
                    <a:pt x="2466" y="4066"/>
                    <a:pt x="2703" y="4013"/>
                    <a:pt x="2812" y="3843"/>
                  </a:cubicBezTo>
                  <a:cubicBezTo>
                    <a:pt x="2821" y="3837"/>
                    <a:pt x="2823" y="3826"/>
                    <a:pt x="2829" y="3815"/>
                  </a:cubicBezTo>
                  <a:cubicBezTo>
                    <a:pt x="2849" y="3784"/>
                    <a:pt x="2857" y="3748"/>
                    <a:pt x="2865" y="3714"/>
                  </a:cubicBezTo>
                  <a:cubicBezTo>
                    <a:pt x="2868" y="3678"/>
                    <a:pt x="2871" y="3642"/>
                    <a:pt x="2871" y="3605"/>
                  </a:cubicBezTo>
                  <a:cubicBezTo>
                    <a:pt x="2871" y="3536"/>
                    <a:pt x="2857" y="3460"/>
                    <a:pt x="2843" y="3391"/>
                  </a:cubicBezTo>
                  <a:cubicBezTo>
                    <a:pt x="2823" y="3299"/>
                    <a:pt x="2807" y="3201"/>
                    <a:pt x="2787" y="3106"/>
                  </a:cubicBezTo>
                  <a:cubicBezTo>
                    <a:pt x="2784" y="3075"/>
                    <a:pt x="2779" y="3045"/>
                    <a:pt x="2770" y="3017"/>
                  </a:cubicBezTo>
                  <a:lnTo>
                    <a:pt x="2770" y="3017"/>
                  </a:lnTo>
                  <a:cubicBezTo>
                    <a:pt x="2782" y="3028"/>
                    <a:pt x="2787" y="3042"/>
                    <a:pt x="2798" y="3056"/>
                  </a:cubicBezTo>
                  <a:cubicBezTo>
                    <a:pt x="2865" y="3145"/>
                    <a:pt x="2927" y="3232"/>
                    <a:pt x="2991" y="3324"/>
                  </a:cubicBezTo>
                  <a:lnTo>
                    <a:pt x="3128" y="3511"/>
                  </a:lnTo>
                  <a:cubicBezTo>
                    <a:pt x="3206" y="3622"/>
                    <a:pt x="3289" y="3739"/>
                    <a:pt x="3409" y="3812"/>
                  </a:cubicBezTo>
                  <a:cubicBezTo>
                    <a:pt x="3500" y="3867"/>
                    <a:pt x="3601" y="3891"/>
                    <a:pt x="3705" y="3891"/>
                  </a:cubicBezTo>
                  <a:cubicBezTo>
                    <a:pt x="3915" y="3891"/>
                    <a:pt x="4137" y="3792"/>
                    <a:pt x="4308" y="3661"/>
                  </a:cubicBezTo>
                  <a:cubicBezTo>
                    <a:pt x="4430" y="3564"/>
                    <a:pt x="4545" y="3452"/>
                    <a:pt x="4598" y="3307"/>
                  </a:cubicBezTo>
                  <a:cubicBezTo>
                    <a:pt x="4695" y="3042"/>
                    <a:pt x="4564" y="2749"/>
                    <a:pt x="4358" y="2545"/>
                  </a:cubicBezTo>
                  <a:cubicBezTo>
                    <a:pt x="4341" y="2529"/>
                    <a:pt x="4327" y="2515"/>
                    <a:pt x="4308" y="2501"/>
                  </a:cubicBezTo>
                  <a:cubicBezTo>
                    <a:pt x="4291" y="2490"/>
                    <a:pt x="4274" y="2476"/>
                    <a:pt x="4257" y="2462"/>
                  </a:cubicBezTo>
                  <a:cubicBezTo>
                    <a:pt x="4068" y="2319"/>
                    <a:pt x="3853" y="2227"/>
                    <a:pt x="3624" y="2180"/>
                  </a:cubicBezTo>
                  <a:cubicBezTo>
                    <a:pt x="3660" y="2172"/>
                    <a:pt x="3694" y="2163"/>
                    <a:pt x="3727" y="2155"/>
                  </a:cubicBezTo>
                  <a:cubicBezTo>
                    <a:pt x="3856" y="2121"/>
                    <a:pt x="3998" y="2054"/>
                    <a:pt x="4026" y="1926"/>
                  </a:cubicBezTo>
                  <a:cubicBezTo>
                    <a:pt x="4026" y="1915"/>
                    <a:pt x="4029" y="1904"/>
                    <a:pt x="4029" y="1890"/>
                  </a:cubicBezTo>
                  <a:lnTo>
                    <a:pt x="4029" y="1879"/>
                  </a:lnTo>
                  <a:cubicBezTo>
                    <a:pt x="4029" y="1870"/>
                    <a:pt x="4029" y="1862"/>
                    <a:pt x="4026" y="1851"/>
                  </a:cubicBezTo>
                  <a:cubicBezTo>
                    <a:pt x="4023" y="1848"/>
                    <a:pt x="4023" y="1845"/>
                    <a:pt x="4023" y="1842"/>
                  </a:cubicBezTo>
                  <a:cubicBezTo>
                    <a:pt x="4020" y="1831"/>
                    <a:pt x="4020" y="1820"/>
                    <a:pt x="4015" y="1809"/>
                  </a:cubicBezTo>
                  <a:lnTo>
                    <a:pt x="4015" y="1806"/>
                  </a:lnTo>
                  <a:cubicBezTo>
                    <a:pt x="4006" y="1761"/>
                    <a:pt x="3987" y="1717"/>
                    <a:pt x="3978" y="1669"/>
                  </a:cubicBezTo>
                  <a:cubicBezTo>
                    <a:pt x="3970" y="1647"/>
                    <a:pt x="3967" y="1625"/>
                    <a:pt x="3964" y="1605"/>
                  </a:cubicBezTo>
                  <a:cubicBezTo>
                    <a:pt x="3951" y="1446"/>
                    <a:pt x="4048" y="1304"/>
                    <a:pt x="4118" y="1164"/>
                  </a:cubicBezTo>
                  <a:cubicBezTo>
                    <a:pt x="4232" y="930"/>
                    <a:pt x="4271" y="651"/>
                    <a:pt x="4174" y="411"/>
                  </a:cubicBezTo>
                  <a:cubicBezTo>
                    <a:pt x="4082" y="180"/>
                    <a:pt x="3848" y="0"/>
                    <a:pt x="36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1" name="Google Shape;6204;p51">
              <a:extLst>
                <a:ext uri="{FF2B5EF4-FFF2-40B4-BE49-F238E27FC236}">
                  <a16:creationId xmlns:a16="http://schemas.microsoft.com/office/drawing/2014/main" id="{CB98E688-54AC-9A87-4C0C-E65E1A507122}"/>
                </a:ext>
              </a:extLst>
            </p:cNvPr>
            <p:cNvSpPr/>
            <p:nvPr/>
          </p:nvSpPr>
          <p:spPr>
            <a:xfrm>
              <a:off x="2148913" y="2525970"/>
              <a:ext cx="194433" cy="205887"/>
            </a:xfrm>
            <a:custGeom>
              <a:avLst/>
              <a:gdLst/>
              <a:ahLst/>
              <a:cxnLst/>
              <a:rect l="l" t="t" r="r" b="b"/>
              <a:pathLst>
                <a:path w="1817" h="1924" extrusionOk="0">
                  <a:moveTo>
                    <a:pt x="1254" y="0"/>
                  </a:moveTo>
                  <a:cubicBezTo>
                    <a:pt x="1245" y="0"/>
                    <a:pt x="1236" y="1"/>
                    <a:pt x="1228" y="1"/>
                  </a:cubicBezTo>
                  <a:cubicBezTo>
                    <a:pt x="1094" y="10"/>
                    <a:pt x="971" y="71"/>
                    <a:pt x="856" y="138"/>
                  </a:cubicBezTo>
                  <a:cubicBezTo>
                    <a:pt x="706" y="219"/>
                    <a:pt x="558" y="303"/>
                    <a:pt x="455" y="437"/>
                  </a:cubicBezTo>
                  <a:cubicBezTo>
                    <a:pt x="382" y="540"/>
                    <a:pt x="343" y="660"/>
                    <a:pt x="312" y="780"/>
                  </a:cubicBezTo>
                  <a:cubicBezTo>
                    <a:pt x="246" y="1028"/>
                    <a:pt x="0" y="1636"/>
                    <a:pt x="271" y="1826"/>
                  </a:cubicBezTo>
                  <a:cubicBezTo>
                    <a:pt x="374" y="1898"/>
                    <a:pt x="527" y="1924"/>
                    <a:pt x="690" y="1924"/>
                  </a:cubicBezTo>
                  <a:cubicBezTo>
                    <a:pt x="930" y="1924"/>
                    <a:pt x="1193" y="1869"/>
                    <a:pt x="1356" y="1826"/>
                  </a:cubicBezTo>
                  <a:cubicBezTo>
                    <a:pt x="1462" y="1798"/>
                    <a:pt x="1585" y="1742"/>
                    <a:pt x="1610" y="1631"/>
                  </a:cubicBezTo>
                  <a:cubicBezTo>
                    <a:pt x="1629" y="1538"/>
                    <a:pt x="1571" y="1449"/>
                    <a:pt x="1560" y="1357"/>
                  </a:cubicBezTo>
                  <a:cubicBezTo>
                    <a:pt x="1546" y="1226"/>
                    <a:pt x="1629" y="1106"/>
                    <a:pt x="1691" y="989"/>
                  </a:cubicBezTo>
                  <a:cubicBezTo>
                    <a:pt x="1788" y="791"/>
                    <a:pt x="1816" y="554"/>
                    <a:pt x="1735" y="350"/>
                  </a:cubicBezTo>
                  <a:cubicBezTo>
                    <a:pt x="1658" y="157"/>
                    <a:pt x="1462" y="0"/>
                    <a:pt x="12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2" name="Google Shape;6205;p51">
              <a:extLst>
                <a:ext uri="{FF2B5EF4-FFF2-40B4-BE49-F238E27FC236}">
                  <a16:creationId xmlns:a16="http://schemas.microsoft.com/office/drawing/2014/main" id="{4B5CDC8A-E48D-02C9-7D62-8ABDC667469D}"/>
                </a:ext>
              </a:extLst>
            </p:cNvPr>
            <p:cNvSpPr/>
            <p:nvPr/>
          </p:nvSpPr>
          <p:spPr>
            <a:xfrm>
              <a:off x="2181658" y="2646785"/>
              <a:ext cx="101978" cy="64313"/>
            </a:xfrm>
            <a:custGeom>
              <a:avLst/>
              <a:gdLst/>
              <a:ahLst/>
              <a:cxnLst/>
              <a:rect l="l" t="t" r="r" b="b"/>
              <a:pathLst>
                <a:path w="953" h="601" extrusionOk="0">
                  <a:moveTo>
                    <a:pt x="910" y="0"/>
                  </a:moveTo>
                  <a:cubicBezTo>
                    <a:pt x="900" y="0"/>
                    <a:pt x="890" y="5"/>
                    <a:pt x="882" y="13"/>
                  </a:cubicBezTo>
                  <a:cubicBezTo>
                    <a:pt x="659" y="262"/>
                    <a:pt x="355" y="446"/>
                    <a:pt x="32" y="527"/>
                  </a:cubicBezTo>
                  <a:cubicBezTo>
                    <a:pt x="9" y="532"/>
                    <a:pt x="1" y="552"/>
                    <a:pt x="4" y="571"/>
                  </a:cubicBezTo>
                  <a:cubicBezTo>
                    <a:pt x="6" y="582"/>
                    <a:pt x="15" y="591"/>
                    <a:pt x="23" y="596"/>
                  </a:cubicBezTo>
                  <a:cubicBezTo>
                    <a:pt x="29" y="598"/>
                    <a:pt x="36" y="600"/>
                    <a:pt x="42" y="600"/>
                  </a:cubicBezTo>
                  <a:cubicBezTo>
                    <a:pt x="45" y="600"/>
                    <a:pt x="47" y="600"/>
                    <a:pt x="48" y="599"/>
                  </a:cubicBezTo>
                  <a:cubicBezTo>
                    <a:pt x="386" y="516"/>
                    <a:pt x="704" y="323"/>
                    <a:pt x="938" y="64"/>
                  </a:cubicBezTo>
                  <a:cubicBezTo>
                    <a:pt x="952" y="50"/>
                    <a:pt x="952" y="25"/>
                    <a:pt x="935" y="11"/>
                  </a:cubicBezTo>
                  <a:cubicBezTo>
                    <a:pt x="929" y="4"/>
                    <a:pt x="920" y="0"/>
                    <a:pt x="910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3" name="Google Shape;6206;p51">
              <a:extLst>
                <a:ext uri="{FF2B5EF4-FFF2-40B4-BE49-F238E27FC236}">
                  <a16:creationId xmlns:a16="http://schemas.microsoft.com/office/drawing/2014/main" id="{C9FC8921-5E7B-BD72-C151-7A8499EDBC87}"/>
                </a:ext>
              </a:extLst>
            </p:cNvPr>
            <p:cNvSpPr/>
            <p:nvPr/>
          </p:nvSpPr>
          <p:spPr>
            <a:xfrm>
              <a:off x="2189469" y="2629663"/>
              <a:ext cx="44836" cy="80793"/>
            </a:xfrm>
            <a:custGeom>
              <a:avLst/>
              <a:gdLst/>
              <a:ahLst/>
              <a:cxnLst/>
              <a:rect l="l" t="t" r="r" b="b"/>
              <a:pathLst>
                <a:path w="419" h="755" extrusionOk="0">
                  <a:moveTo>
                    <a:pt x="376" y="1"/>
                  </a:moveTo>
                  <a:cubicBezTo>
                    <a:pt x="365" y="1"/>
                    <a:pt x="355" y="7"/>
                    <a:pt x="346" y="17"/>
                  </a:cubicBezTo>
                  <a:cubicBezTo>
                    <a:pt x="182" y="215"/>
                    <a:pt x="62" y="455"/>
                    <a:pt x="3" y="706"/>
                  </a:cubicBezTo>
                  <a:cubicBezTo>
                    <a:pt x="0" y="726"/>
                    <a:pt x="6" y="742"/>
                    <a:pt x="26" y="748"/>
                  </a:cubicBezTo>
                  <a:cubicBezTo>
                    <a:pt x="28" y="754"/>
                    <a:pt x="31" y="754"/>
                    <a:pt x="31" y="754"/>
                  </a:cubicBezTo>
                  <a:cubicBezTo>
                    <a:pt x="34" y="754"/>
                    <a:pt x="37" y="755"/>
                    <a:pt x="40" y="755"/>
                  </a:cubicBezTo>
                  <a:cubicBezTo>
                    <a:pt x="56" y="755"/>
                    <a:pt x="71" y="742"/>
                    <a:pt x="76" y="726"/>
                  </a:cubicBezTo>
                  <a:cubicBezTo>
                    <a:pt x="132" y="483"/>
                    <a:pt x="243" y="254"/>
                    <a:pt x="405" y="62"/>
                  </a:cubicBezTo>
                  <a:cubicBezTo>
                    <a:pt x="419" y="45"/>
                    <a:pt x="416" y="23"/>
                    <a:pt x="397" y="9"/>
                  </a:cubicBezTo>
                  <a:cubicBezTo>
                    <a:pt x="390" y="3"/>
                    <a:pt x="383" y="1"/>
                    <a:pt x="376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4" name="Google Shape;6207;p51">
              <a:extLst>
                <a:ext uri="{FF2B5EF4-FFF2-40B4-BE49-F238E27FC236}">
                  <a16:creationId xmlns:a16="http://schemas.microsoft.com/office/drawing/2014/main" id="{F1564DEF-8ABD-934F-BFB4-C4916BD58763}"/>
                </a:ext>
              </a:extLst>
            </p:cNvPr>
            <p:cNvSpPr/>
            <p:nvPr/>
          </p:nvSpPr>
          <p:spPr>
            <a:xfrm>
              <a:off x="2170315" y="2578298"/>
              <a:ext cx="130870" cy="138792"/>
            </a:xfrm>
            <a:custGeom>
              <a:avLst/>
              <a:gdLst/>
              <a:ahLst/>
              <a:cxnLst/>
              <a:rect l="l" t="t" r="r" b="b"/>
              <a:pathLst>
                <a:path w="1223" h="1297" extrusionOk="0">
                  <a:moveTo>
                    <a:pt x="838" y="0"/>
                  </a:moveTo>
                  <a:cubicBezTo>
                    <a:pt x="834" y="0"/>
                    <a:pt x="830" y="0"/>
                    <a:pt x="827" y="1"/>
                  </a:cubicBezTo>
                  <a:cubicBezTo>
                    <a:pt x="737" y="9"/>
                    <a:pt x="656" y="51"/>
                    <a:pt x="581" y="93"/>
                  </a:cubicBezTo>
                  <a:cubicBezTo>
                    <a:pt x="478" y="148"/>
                    <a:pt x="378" y="204"/>
                    <a:pt x="308" y="293"/>
                  </a:cubicBezTo>
                  <a:cubicBezTo>
                    <a:pt x="260" y="360"/>
                    <a:pt x="235" y="444"/>
                    <a:pt x="210" y="525"/>
                  </a:cubicBezTo>
                  <a:cubicBezTo>
                    <a:pt x="168" y="692"/>
                    <a:pt x="1" y="1103"/>
                    <a:pt x="182" y="1228"/>
                  </a:cubicBezTo>
                  <a:cubicBezTo>
                    <a:pt x="252" y="1279"/>
                    <a:pt x="357" y="1297"/>
                    <a:pt x="469" y="1297"/>
                  </a:cubicBezTo>
                  <a:cubicBezTo>
                    <a:pt x="629" y="1297"/>
                    <a:pt x="802" y="1260"/>
                    <a:pt x="910" y="1231"/>
                  </a:cubicBezTo>
                  <a:cubicBezTo>
                    <a:pt x="983" y="1211"/>
                    <a:pt x="1069" y="1175"/>
                    <a:pt x="1083" y="1100"/>
                  </a:cubicBezTo>
                  <a:cubicBezTo>
                    <a:pt x="1097" y="1036"/>
                    <a:pt x="1058" y="977"/>
                    <a:pt x="1050" y="916"/>
                  </a:cubicBezTo>
                  <a:cubicBezTo>
                    <a:pt x="1041" y="824"/>
                    <a:pt x="1100" y="748"/>
                    <a:pt x="1139" y="667"/>
                  </a:cubicBezTo>
                  <a:cubicBezTo>
                    <a:pt x="1203" y="533"/>
                    <a:pt x="1223" y="374"/>
                    <a:pt x="1170" y="238"/>
                  </a:cubicBezTo>
                  <a:cubicBezTo>
                    <a:pt x="1115" y="102"/>
                    <a:pt x="982" y="0"/>
                    <a:pt x="8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5" name="Google Shape;6208;p51">
              <a:extLst>
                <a:ext uri="{FF2B5EF4-FFF2-40B4-BE49-F238E27FC236}">
                  <a16:creationId xmlns:a16="http://schemas.microsoft.com/office/drawing/2014/main" id="{4762FA33-8B8A-8CA7-CFFB-814805F030FC}"/>
                </a:ext>
              </a:extLst>
            </p:cNvPr>
            <p:cNvSpPr/>
            <p:nvPr/>
          </p:nvSpPr>
          <p:spPr>
            <a:xfrm>
              <a:off x="2172455" y="2717947"/>
              <a:ext cx="210912" cy="160836"/>
            </a:xfrm>
            <a:custGeom>
              <a:avLst/>
              <a:gdLst/>
              <a:ahLst/>
              <a:cxnLst/>
              <a:rect l="l" t="t" r="r" b="b"/>
              <a:pathLst>
                <a:path w="1971" h="1503" extrusionOk="0">
                  <a:moveTo>
                    <a:pt x="482" y="0"/>
                  </a:moveTo>
                  <a:cubicBezTo>
                    <a:pt x="272" y="0"/>
                    <a:pt x="20" y="28"/>
                    <a:pt x="9" y="196"/>
                  </a:cubicBezTo>
                  <a:cubicBezTo>
                    <a:pt x="0" y="300"/>
                    <a:pt x="65" y="395"/>
                    <a:pt x="123" y="478"/>
                  </a:cubicBezTo>
                  <a:cubicBezTo>
                    <a:pt x="201" y="584"/>
                    <a:pt x="277" y="687"/>
                    <a:pt x="349" y="793"/>
                  </a:cubicBezTo>
                  <a:cubicBezTo>
                    <a:pt x="444" y="922"/>
                    <a:pt x="536" y="1050"/>
                    <a:pt x="631" y="1178"/>
                  </a:cubicBezTo>
                  <a:cubicBezTo>
                    <a:pt x="695" y="1276"/>
                    <a:pt x="765" y="1371"/>
                    <a:pt x="868" y="1435"/>
                  </a:cubicBezTo>
                  <a:cubicBezTo>
                    <a:pt x="945" y="1483"/>
                    <a:pt x="1032" y="1503"/>
                    <a:pt x="1121" y="1503"/>
                  </a:cubicBezTo>
                  <a:cubicBezTo>
                    <a:pt x="1299" y="1503"/>
                    <a:pt x="1486" y="1421"/>
                    <a:pt x="1630" y="1310"/>
                  </a:cubicBezTo>
                  <a:cubicBezTo>
                    <a:pt x="1733" y="1229"/>
                    <a:pt x="1831" y="1131"/>
                    <a:pt x="1875" y="1008"/>
                  </a:cubicBezTo>
                  <a:cubicBezTo>
                    <a:pt x="1970" y="752"/>
                    <a:pt x="1805" y="461"/>
                    <a:pt x="1585" y="294"/>
                  </a:cubicBezTo>
                  <a:cubicBezTo>
                    <a:pt x="1334" y="102"/>
                    <a:pt x="1021" y="26"/>
                    <a:pt x="715" y="7"/>
                  </a:cubicBezTo>
                  <a:cubicBezTo>
                    <a:pt x="664" y="6"/>
                    <a:pt x="577" y="0"/>
                    <a:pt x="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6" name="Google Shape;6209;p51">
              <a:extLst>
                <a:ext uri="{FF2B5EF4-FFF2-40B4-BE49-F238E27FC236}">
                  <a16:creationId xmlns:a16="http://schemas.microsoft.com/office/drawing/2014/main" id="{D9F4FCF6-69A5-89CA-6AE5-5482D83B2FC5}"/>
                </a:ext>
              </a:extLst>
            </p:cNvPr>
            <p:cNvSpPr/>
            <p:nvPr/>
          </p:nvSpPr>
          <p:spPr>
            <a:xfrm>
              <a:off x="2189148" y="2725759"/>
              <a:ext cx="111502" cy="46656"/>
            </a:xfrm>
            <a:custGeom>
              <a:avLst/>
              <a:gdLst/>
              <a:ahLst/>
              <a:cxnLst/>
              <a:rect l="l" t="t" r="r" b="b"/>
              <a:pathLst>
                <a:path w="1042" h="436" extrusionOk="0">
                  <a:moveTo>
                    <a:pt x="37" y="1"/>
                  </a:moveTo>
                  <a:cubicBezTo>
                    <a:pt x="17" y="1"/>
                    <a:pt x="1" y="17"/>
                    <a:pt x="1" y="37"/>
                  </a:cubicBezTo>
                  <a:cubicBezTo>
                    <a:pt x="3" y="59"/>
                    <a:pt x="15" y="70"/>
                    <a:pt x="23" y="79"/>
                  </a:cubicBezTo>
                  <a:cubicBezTo>
                    <a:pt x="31" y="82"/>
                    <a:pt x="34" y="82"/>
                    <a:pt x="37" y="82"/>
                  </a:cubicBezTo>
                  <a:cubicBezTo>
                    <a:pt x="380" y="87"/>
                    <a:pt x="715" y="210"/>
                    <a:pt x="977" y="428"/>
                  </a:cubicBezTo>
                  <a:cubicBezTo>
                    <a:pt x="984" y="433"/>
                    <a:pt x="991" y="435"/>
                    <a:pt x="997" y="435"/>
                  </a:cubicBezTo>
                  <a:cubicBezTo>
                    <a:pt x="1008" y="435"/>
                    <a:pt x="1019" y="429"/>
                    <a:pt x="1027" y="419"/>
                  </a:cubicBezTo>
                  <a:cubicBezTo>
                    <a:pt x="1041" y="402"/>
                    <a:pt x="1038" y="380"/>
                    <a:pt x="1022" y="366"/>
                  </a:cubicBezTo>
                  <a:cubicBezTo>
                    <a:pt x="746" y="137"/>
                    <a:pt x="394" y="9"/>
                    <a:pt x="37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7" name="Google Shape;6210;p51">
              <a:extLst>
                <a:ext uri="{FF2B5EF4-FFF2-40B4-BE49-F238E27FC236}">
                  <a16:creationId xmlns:a16="http://schemas.microsoft.com/office/drawing/2014/main" id="{5F39CF4B-C823-39CD-7097-62226607B6E0}"/>
                </a:ext>
              </a:extLst>
            </p:cNvPr>
            <p:cNvSpPr/>
            <p:nvPr/>
          </p:nvSpPr>
          <p:spPr>
            <a:xfrm>
              <a:off x="2189469" y="2743095"/>
              <a:ext cx="72979" cy="77261"/>
            </a:xfrm>
            <a:custGeom>
              <a:avLst/>
              <a:gdLst/>
              <a:ahLst/>
              <a:cxnLst/>
              <a:rect l="l" t="t" r="r" b="b"/>
              <a:pathLst>
                <a:path w="682" h="722" extrusionOk="0">
                  <a:moveTo>
                    <a:pt x="44" y="1"/>
                  </a:moveTo>
                  <a:cubicBezTo>
                    <a:pt x="38" y="1"/>
                    <a:pt x="32" y="3"/>
                    <a:pt x="26" y="6"/>
                  </a:cubicBezTo>
                  <a:cubicBezTo>
                    <a:pt x="6" y="17"/>
                    <a:pt x="0" y="37"/>
                    <a:pt x="12" y="59"/>
                  </a:cubicBezTo>
                  <a:cubicBezTo>
                    <a:pt x="165" y="313"/>
                    <a:pt x="369" y="539"/>
                    <a:pt x="611" y="715"/>
                  </a:cubicBezTo>
                  <a:cubicBezTo>
                    <a:pt x="617" y="717"/>
                    <a:pt x="617" y="717"/>
                    <a:pt x="620" y="717"/>
                  </a:cubicBezTo>
                  <a:cubicBezTo>
                    <a:pt x="626" y="720"/>
                    <a:pt x="632" y="721"/>
                    <a:pt x="637" y="721"/>
                  </a:cubicBezTo>
                  <a:cubicBezTo>
                    <a:pt x="649" y="721"/>
                    <a:pt x="659" y="715"/>
                    <a:pt x="667" y="704"/>
                  </a:cubicBezTo>
                  <a:cubicBezTo>
                    <a:pt x="681" y="687"/>
                    <a:pt x="676" y="664"/>
                    <a:pt x="656" y="651"/>
                  </a:cubicBezTo>
                  <a:cubicBezTo>
                    <a:pt x="422" y="483"/>
                    <a:pt x="224" y="268"/>
                    <a:pt x="76" y="20"/>
                  </a:cubicBezTo>
                  <a:cubicBezTo>
                    <a:pt x="70" y="9"/>
                    <a:pt x="58" y="1"/>
                    <a:pt x="44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8" name="Google Shape;6211;p51">
              <a:extLst>
                <a:ext uri="{FF2B5EF4-FFF2-40B4-BE49-F238E27FC236}">
                  <a16:creationId xmlns:a16="http://schemas.microsoft.com/office/drawing/2014/main" id="{8734297E-7721-D133-8487-907C3907B8BF}"/>
                </a:ext>
              </a:extLst>
            </p:cNvPr>
            <p:cNvSpPr/>
            <p:nvPr/>
          </p:nvSpPr>
          <p:spPr>
            <a:xfrm>
              <a:off x="2191288" y="2726722"/>
              <a:ext cx="138575" cy="105405"/>
            </a:xfrm>
            <a:custGeom>
              <a:avLst/>
              <a:gdLst/>
              <a:ahLst/>
              <a:cxnLst/>
              <a:rect l="l" t="t" r="r" b="b"/>
              <a:pathLst>
                <a:path w="1295" h="985" extrusionOk="0">
                  <a:moveTo>
                    <a:pt x="308" y="0"/>
                  </a:moveTo>
                  <a:cubicBezTo>
                    <a:pt x="173" y="0"/>
                    <a:pt x="12" y="19"/>
                    <a:pt x="3" y="128"/>
                  </a:cubicBezTo>
                  <a:cubicBezTo>
                    <a:pt x="0" y="193"/>
                    <a:pt x="42" y="257"/>
                    <a:pt x="81" y="313"/>
                  </a:cubicBezTo>
                  <a:cubicBezTo>
                    <a:pt x="134" y="379"/>
                    <a:pt x="182" y="449"/>
                    <a:pt x="232" y="519"/>
                  </a:cubicBezTo>
                  <a:cubicBezTo>
                    <a:pt x="293" y="603"/>
                    <a:pt x="352" y="689"/>
                    <a:pt x="416" y="773"/>
                  </a:cubicBezTo>
                  <a:cubicBezTo>
                    <a:pt x="460" y="834"/>
                    <a:pt x="505" y="901"/>
                    <a:pt x="572" y="940"/>
                  </a:cubicBezTo>
                  <a:cubicBezTo>
                    <a:pt x="623" y="971"/>
                    <a:pt x="679" y="985"/>
                    <a:pt x="737" y="985"/>
                  </a:cubicBezTo>
                  <a:cubicBezTo>
                    <a:pt x="855" y="985"/>
                    <a:pt x="979" y="929"/>
                    <a:pt x="1074" y="857"/>
                  </a:cubicBezTo>
                  <a:cubicBezTo>
                    <a:pt x="1141" y="804"/>
                    <a:pt x="1208" y="739"/>
                    <a:pt x="1236" y="658"/>
                  </a:cubicBezTo>
                  <a:cubicBezTo>
                    <a:pt x="1295" y="488"/>
                    <a:pt x="1189" y="299"/>
                    <a:pt x="1044" y="187"/>
                  </a:cubicBezTo>
                  <a:cubicBezTo>
                    <a:pt x="879" y="61"/>
                    <a:pt x="673" y="8"/>
                    <a:pt x="469" y="6"/>
                  </a:cubicBezTo>
                  <a:cubicBezTo>
                    <a:pt x="434" y="5"/>
                    <a:pt x="374" y="0"/>
                    <a:pt x="3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9" name="Google Shape;6212;p51">
              <a:extLst>
                <a:ext uri="{FF2B5EF4-FFF2-40B4-BE49-F238E27FC236}">
                  <a16:creationId xmlns:a16="http://schemas.microsoft.com/office/drawing/2014/main" id="{C062BA45-64FF-5F03-1910-C8E96F1B3F63}"/>
                </a:ext>
              </a:extLst>
            </p:cNvPr>
            <p:cNvSpPr/>
            <p:nvPr/>
          </p:nvSpPr>
          <p:spPr>
            <a:xfrm>
              <a:off x="2012476" y="2531428"/>
              <a:ext cx="167574" cy="185876"/>
            </a:xfrm>
            <a:custGeom>
              <a:avLst/>
              <a:gdLst/>
              <a:ahLst/>
              <a:cxnLst/>
              <a:rect l="l" t="t" r="r" b="b"/>
              <a:pathLst>
                <a:path w="1566" h="1737" extrusionOk="0">
                  <a:moveTo>
                    <a:pt x="327" y="0"/>
                  </a:moveTo>
                  <a:cubicBezTo>
                    <a:pt x="167" y="0"/>
                    <a:pt x="36" y="162"/>
                    <a:pt x="20" y="324"/>
                  </a:cubicBezTo>
                  <a:cubicBezTo>
                    <a:pt x="0" y="492"/>
                    <a:pt x="78" y="656"/>
                    <a:pt x="162" y="801"/>
                  </a:cubicBezTo>
                  <a:cubicBezTo>
                    <a:pt x="293" y="1030"/>
                    <a:pt x="458" y="1239"/>
                    <a:pt x="647" y="1423"/>
                  </a:cubicBezTo>
                  <a:cubicBezTo>
                    <a:pt x="767" y="1541"/>
                    <a:pt x="1002" y="1736"/>
                    <a:pt x="1202" y="1736"/>
                  </a:cubicBezTo>
                  <a:cubicBezTo>
                    <a:pt x="1235" y="1736"/>
                    <a:pt x="1267" y="1731"/>
                    <a:pt x="1297" y="1719"/>
                  </a:cubicBezTo>
                  <a:cubicBezTo>
                    <a:pt x="1490" y="1647"/>
                    <a:pt x="1546" y="1172"/>
                    <a:pt x="1557" y="980"/>
                  </a:cubicBezTo>
                  <a:cubicBezTo>
                    <a:pt x="1565" y="723"/>
                    <a:pt x="1473" y="447"/>
                    <a:pt x="1261" y="299"/>
                  </a:cubicBezTo>
                  <a:cubicBezTo>
                    <a:pt x="1057" y="160"/>
                    <a:pt x="790" y="165"/>
                    <a:pt x="555" y="70"/>
                  </a:cubicBezTo>
                  <a:cubicBezTo>
                    <a:pt x="486" y="42"/>
                    <a:pt x="416" y="3"/>
                    <a:pt x="343" y="1"/>
                  </a:cubicBezTo>
                  <a:cubicBezTo>
                    <a:pt x="338" y="0"/>
                    <a:pt x="333" y="0"/>
                    <a:pt x="3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0" name="Google Shape;6213;p51">
              <a:extLst>
                <a:ext uri="{FF2B5EF4-FFF2-40B4-BE49-F238E27FC236}">
                  <a16:creationId xmlns:a16="http://schemas.microsoft.com/office/drawing/2014/main" id="{CE950DE9-780B-6B0B-CFAC-C60E18E92887}"/>
                </a:ext>
              </a:extLst>
            </p:cNvPr>
            <p:cNvSpPr/>
            <p:nvPr/>
          </p:nvSpPr>
          <p:spPr>
            <a:xfrm>
              <a:off x="2129758" y="2609866"/>
              <a:ext cx="47832" cy="87106"/>
            </a:xfrm>
            <a:custGeom>
              <a:avLst/>
              <a:gdLst/>
              <a:ahLst/>
              <a:cxnLst/>
              <a:rect l="l" t="t" r="r" b="b"/>
              <a:pathLst>
                <a:path w="447" h="814" extrusionOk="0">
                  <a:moveTo>
                    <a:pt x="42" y="0"/>
                  </a:moveTo>
                  <a:cubicBezTo>
                    <a:pt x="33" y="0"/>
                    <a:pt x="25" y="3"/>
                    <a:pt x="17" y="10"/>
                  </a:cubicBezTo>
                  <a:cubicBezTo>
                    <a:pt x="0" y="24"/>
                    <a:pt x="0" y="46"/>
                    <a:pt x="14" y="63"/>
                  </a:cubicBezTo>
                  <a:cubicBezTo>
                    <a:pt x="190" y="269"/>
                    <a:pt x="313" y="520"/>
                    <a:pt x="374" y="785"/>
                  </a:cubicBezTo>
                  <a:cubicBezTo>
                    <a:pt x="374" y="794"/>
                    <a:pt x="380" y="805"/>
                    <a:pt x="391" y="808"/>
                  </a:cubicBezTo>
                  <a:cubicBezTo>
                    <a:pt x="397" y="813"/>
                    <a:pt x="405" y="813"/>
                    <a:pt x="416" y="813"/>
                  </a:cubicBezTo>
                  <a:cubicBezTo>
                    <a:pt x="436" y="808"/>
                    <a:pt x="447" y="788"/>
                    <a:pt x="444" y="771"/>
                  </a:cubicBezTo>
                  <a:cubicBezTo>
                    <a:pt x="383" y="492"/>
                    <a:pt x="254" y="230"/>
                    <a:pt x="70" y="12"/>
                  </a:cubicBezTo>
                  <a:cubicBezTo>
                    <a:pt x="63" y="5"/>
                    <a:pt x="52" y="0"/>
                    <a:pt x="42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1" name="Google Shape;6214;p51">
              <a:extLst>
                <a:ext uri="{FF2B5EF4-FFF2-40B4-BE49-F238E27FC236}">
                  <a16:creationId xmlns:a16="http://schemas.microsoft.com/office/drawing/2014/main" id="{B7D3F214-D74C-CF23-8F53-A8BA319639CF}"/>
                </a:ext>
              </a:extLst>
            </p:cNvPr>
            <p:cNvSpPr/>
            <p:nvPr/>
          </p:nvSpPr>
          <p:spPr>
            <a:xfrm>
              <a:off x="2100224" y="2640150"/>
              <a:ext cx="64312" cy="62173"/>
            </a:xfrm>
            <a:custGeom>
              <a:avLst/>
              <a:gdLst/>
              <a:ahLst/>
              <a:cxnLst/>
              <a:rect l="l" t="t" r="r" b="b"/>
              <a:pathLst>
                <a:path w="601" h="581" extrusionOk="0">
                  <a:moveTo>
                    <a:pt x="44" y="1"/>
                  </a:moveTo>
                  <a:cubicBezTo>
                    <a:pt x="38" y="1"/>
                    <a:pt x="32" y="2"/>
                    <a:pt x="25" y="6"/>
                  </a:cubicBezTo>
                  <a:cubicBezTo>
                    <a:pt x="9" y="17"/>
                    <a:pt x="0" y="36"/>
                    <a:pt x="11" y="59"/>
                  </a:cubicBezTo>
                  <a:cubicBezTo>
                    <a:pt x="140" y="271"/>
                    <a:pt x="321" y="449"/>
                    <a:pt x="536" y="575"/>
                  </a:cubicBezTo>
                  <a:lnTo>
                    <a:pt x="542" y="578"/>
                  </a:lnTo>
                  <a:cubicBezTo>
                    <a:pt x="547" y="579"/>
                    <a:pt x="552" y="580"/>
                    <a:pt x="558" y="580"/>
                  </a:cubicBezTo>
                  <a:cubicBezTo>
                    <a:pt x="570" y="580"/>
                    <a:pt x="583" y="575"/>
                    <a:pt x="589" y="564"/>
                  </a:cubicBezTo>
                  <a:cubicBezTo>
                    <a:pt x="600" y="547"/>
                    <a:pt x="595" y="525"/>
                    <a:pt x="575" y="511"/>
                  </a:cubicBezTo>
                  <a:cubicBezTo>
                    <a:pt x="371" y="393"/>
                    <a:pt x="198" y="223"/>
                    <a:pt x="78" y="20"/>
                  </a:cubicBezTo>
                  <a:cubicBezTo>
                    <a:pt x="71" y="8"/>
                    <a:pt x="58" y="1"/>
                    <a:pt x="44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2" name="Google Shape;6215;p51">
              <a:extLst>
                <a:ext uri="{FF2B5EF4-FFF2-40B4-BE49-F238E27FC236}">
                  <a16:creationId xmlns:a16="http://schemas.microsoft.com/office/drawing/2014/main" id="{78A6E16C-1297-8506-FF1C-25AC6B82B9A9}"/>
                </a:ext>
              </a:extLst>
            </p:cNvPr>
            <p:cNvSpPr/>
            <p:nvPr/>
          </p:nvSpPr>
          <p:spPr>
            <a:xfrm>
              <a:off x="2052390" y="2576479"/>
              <a:ext cx="123701" cy="143393"/>
            </a:xfrm>
            <a:custGeom>
              <a:avLst/>
              <a:gdLst/>
              <a:ahLst/>
              <a:cxnLst/>
              <a:rect l="l" t="t" r="r" b="b"/>
              <a:pathLst>
                <a:path w="1156" h="1340" extrusionOk="0">
                  <a:moveTo>
                    <a:pt x="262" y="1"/>
                  </a:moveTo>
                  <a:cubicBezTo>
                    <a:pt x="138" y="1"/>
                    <a:pt x="31" y="133"/>
                    <a:pt x="18" y="263"/>
                  </a:cubicBezTo>
                  <a:cubicBezTo>
                    <a:pt x="1" y="394"/>
                    <a:pt x="54" y="520"/>
                    <a:pt x="113" y="631"/>
                  </a:cubicBezTo>
                  <a:cubicBezTo>
                    <a:pt x="207" y="807"/>
                    <a:pt x="322" y="966"/>
                    <a:pt x="456" y="1106"/>
                  </a:cubicBezTo>
                  <a:cubicBezTo>
                    <a:pt x="540" y="1195"/>
                    <a:pt x="704" y="1340"/>
                    <a:pt x="852" y="1340"/>
                  </a:cubicBezTo>
                  <a:cubicBezTo>
                    <a:pt x="880" y="1340"/>
                    <a:pt x="907" y="1335"/>
                    <a:pt x="933" y="1323"/>
                  </a:cubicBezTo>
                  <a:cubicBezTo>
                    <a:pt x="1075" y="1259"/>
                    <a:pt x="1131" y="888"/>
                    <a:pt x="1142" y="737"/>
                  </a:cubicBezTo>
                  <a:cubicBezTo>
                    <a:pt x="1156" y="534"/>
                    <a:pt x="1092" y="319"/>
                    <a:pt x="938" y="210"/>
                  </a:cubicBezTo>
                  <a:cubicBezTo>
                    <a:pt x="790" y="104"/>
                    <a:pt x="590" y="112"/>
                    <a:pt x="422" y="48"/>
                  </a:cubicBezTo>
                  <a:cubicBezTo>
                    <a:pt x="372" y="29"/>
                    <a:pt x="322" y="1"/>
                    <a:pt x="266" y="1"/>
                  </a:cubicBezTo>
                  <a:cubicBezTo>
                    <a:pt x="265" y="1"/>
                    <a:pt x="263" y="1"/>
                    <a:pt x="2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3" name="Google Shape;6216;p51">
              <a:extLst>
                <a:ext uri="{FF2B5EF4-FFF2-40B4-BE49-F238E27FC236}">
                  <a16:creationId xmlns:a16="http://schemas.microsoft.com/office/drawing/2014/main" id="{0A920749-3C2A-039A-45D7-BD4211ED2638}"/>
                </a:ext>
              </a:extLst>
            </p:cNvPr>
            <p:cNvSpPr/>
            <p:nvPr/>
          </p:nvSpPr>
          <p:spPr>
            <a:xfrm>
              <a:off x="2075076" y="2735818"/>
              <a:ext cx="143497" cy="195721"/>
            </a:xfrm>
            <a:custGeom>
              <a:avLst/>
              <a:gdLst/>
              <a:ahLst/>
              <a:cxnLst/>
              <a:rect l="l" t="t" r="r" b="b"/>
              <a:pathLst>
                <a:path w="1341" h="1829" extrusionOk="0">
                  <a:moveTo>
                    <a:pt x="904" y="0"/>
                  </a:moveTo>
                  <a:cubicBezTo>
                    <a:pt x="818" y="0"/>
                    <a:pt x="721" y="47"/>
                    <a:pt x="626" y="116"/>
                  </a:cubicBezTo>
                  <a:cubicBezTo>
                    <a:pt x="213" y="412"/>
                    <a:pt x="1" y="958"/>
                    <a:pt x="107" y="1458"/>
                  </a:cubicBezTo>
                  <a:cubicBezTo>
                    <a:pt x="143" y="1632"/>
                    <a:pt x="256" y="1829"/>
                    <a:pt x="435" y="1829"/>
                  </a:cubicBezTo>
                  <a:cubicBezTo>
                    <a:pt x="436" y="1829"/>
                    <a:pt x="438" y="1829"/>
                    <a:pt x="439" y="1829"/>
                  </a:cubicBezTo>
                  <a:cubicBezTo>
                    <a:pt x="598" y="1823"/>
                    <a:pt x="701" y="1675"/>
                    <a:pt x="832" y="1583"/>
                  </a:cubicBezTo>
                  <a:cubicBezTo>
                    <a:pt x="986" y="1475"/>
                    <a:pt x="1201" y="1438"/>
                    <a:pt x="1284" y="1271"/>
                  </a:cubicBezTo>
                  <a:cubicBezTo>
                    <a:pt x="1340" y="1159"/>
                    <a:pt x="1321" y="1025"/>
                    <a:pt x="1295" y="908"/>
                  </a:cubicBezTo>
                  <a:cubicBezTo>
                    <a:pt x="1248" y="666"/>
                    <a:pt x="1209" y="403"/>
                    <a:pt x="1114" y="172"/>
                  </a:cubicBezTo>
                  <a:cubicBezTo>
                    <a:pt x="1066" y="49"/>
                    <a:pt x="991" y="0"/>
                    <a:pt x="9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4" name="Google Shape;6217;p51">
              <a:extLst>
                <a:ext uri="{FF2B5EF4-FFF2-40B4-BE49-F238E27FC236}">
                  <a16:creationId xmlns:a16="http://schemas.microsoft.com/office/drawing/2014/main" id="{704D98D1-63C6-59F7-692F-8E1E7850B7EF}"/>
                </a:ext>
              </a:extLst>
            </p:cNvPr>
            <p:cNvSpPr/>
            <p:nvPr/>
          </p:nvSpPr>
          <p:spPr>
            <a:xfrm>
              <a:off x="2104397" y="2736139"/>
              <a:ext cx="64847" cy="126914"/>
            </a:xfrm>
            <a:custGeom>
              <a:avLst/>
              <a:gdLst/>
              <a:ahLst/>
              <a:cxnLst/>
              <a:rect l="l" t="t" r="r" b="b"/>
              <a:pathLst>
                <a:path w="606" h="1186" extrusionOk="0">
                  <a:moveTo>
                    <a:pt x="566" y="0"/>
                  </a:moveTo>
                  <a:cubicBezTo>
                    <a:pt x="555" y="0"/>
                    <a:pt x="544" y="4"/>
                    <a:pt x="536" y="12"/>
                  </a:cubicBezTo>
                  <a:cubicBezTo>
                    <a:pt x="257" y="333"/>
                    <a:pt x="73" y="724"/>
                    <a:pt x="0" y="1142"/>
                  </a:cubicBezTo>
                  <a:cubicBezTo>
                    <a:pt x="0" y="1156"/>
                    <a:pt x="6" y="1173"/>
                    <a:pt x="20" y="1181"/>
                  </a:cubicBezTo>
                  <a:cubicBezTo>
                    <a:pt x="25" y="1181"/>
                    <a:pt x="25" y="1184"/>
                    <a:pt x="28" y="1184"/>
                  </a:cubicBezTo>
                  <a:cubicBezTo>
                    <a:pt x="31" y="1185"/>
                    <a:pt x="34" y="1185"/>
                    <a:pt x="36" y="1185"/>
                  </a:cubicBezTo>
                  <a:cubicBezTo>
                    <a:pt x="51" y="1185"/>
                    <a:pt x="68" y="1174"/>
                    <a:pt x="73" y="1162"/>
                  </a:cubicBezTo>
                  <a:lnTo>
                    <a:pt x="87" y="1123"/>
                  </a:lnTo>
                  <a:cubicBezTo>
                    <a:pt x="90" y="1114"/>
                    <a:pt x="90" y="1103"/>
                    <a:pt x="84" y="1092"/>
                  </a:cubicBezTo>
                  <a:cubicBezTo>
                    <a:pt x="159" y="713"/>
                    <a:pt x="335" y="356"/>
                    <a:pt x="592" y="60"/>
                  </a:cubicBezTo>
                  <a:cubicBezTo>
                    <a:pt x="606" y="43"/>
                    <a:pt x="603" y="21"/>
                    <a:pt x="589" y="7"/>
                  </a:cubicBezTo>
                  <a:cubicBezTo>
                    <a:pt x="582" y="2"/>
                    <a:pt x="574" y="0"/>
                    <a:pt x="566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5" name="Google Shape;6218;p51">
              <a:extLst>
                <a:ext uri="{FF2B5EF4-FFF2-40B4-BE49-F238E27FC236}">
                  <a16:creationId xmlns:a16="http://schemas.microsoft.com/office/drawing/2014/main" id="{539B9CB6-31ED-9671-D2F7-13D51A94E3E5}"/>
                </a:ext>
              </a:extLst>
            </p:cNvPr>
            <p:cNvSpPr/>
            <p:nvPr/>
          </p:nvSpPr>
          <p:spPr>
            <a:xfrm>
              <a:off x="2154798" y="2745449"/>
              <a:ext cx="29427" cy="105619"/>
            </a:xfrm>
            <a:custGeom>
              <a:avLst/>
              <a:gdLst/>
              <a:ahLst/>
              <a:cxnLst/>
              <a:rect l="l" t="t" r="r" b="b"/>
              <a:pathLst>
                <a:path w="275" h="987" extrusionOk="0">
                  <a:moveTo>
                    <a:pt x="213" y="1"/>
                  </a:moveTo>
                  <a:cubicBezTo>
                    <a:pt x="191" y="6"/>
                    <a:pt x="177" y="23"/>
                    <a:pt x="177" y="40"/>
                  </a:cubicBezTo>
                  <a:cubicBezTo>
                    <a:pt x="199" y="347"/>
                    <a:pt x="143" y="654"/>
                    <a:pt x="9" y="930"/>
                  </a:cubicBezTo>
                  <a:cubicBezTo>
                    <a:pt x="1" y="949"/>
                    <a:pt x="9" y="972"/>
                    <a:pt x="26" y="983"/>
                  </a:cubicBezTo>
                  <a:cubicBezTo>
                    <a:pt x="31" y="985"/>
                    <a:pt x="36" y="986"/>
                    <a:pt x="41" y="986"/>
                  </a:cubicBezTo>
                  <a:cubicBezTo>
                    <a:pt x="55" y="986"/>
                    <a:pt x="68" y="978"/>
                    <a:pt x="76" y="963"/>
                  </a:cubicBezTo>
                  <a:cubicBezTo>
                    <a:pt x="216" y="676"/>
                    <a:pt x="274" y="358"/>
                    <a:pt x="252" y="37"/>
                  </a:cubicBezTo>
                  <a:cubicBezTo>
                    <a:pt x="246" y="15"/>
                    <a:pt x="230" y="1"/>
                    <a:pt x="213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6" name="Google Shape;6219;p51">
              <a:extLst>
                <a:ext uri="{FF2B5EF4-FFF2-40B4-BE49-F238E27FC236}">
                  <a16:creationId xmlns:a16="http://schemas.microsoft.com/office/drawing/2014/main" id="{FC2E6419-B85D-44EE-C327-6BB43A05741E}"/>
                </a:ext>
              </a:extLst>
            </p:cNvPr>
            <p:cNvSpPr/>
            <p:nvPr/>
          </p:nvSpPr>
          <p:spPr>
            <a:xfrm>
              <a:off x="2107393" y="2743951"/>
              <a:ext cx="97698" cy="133870"/>
            </a:xfrm>
            <a:custGeom>
              <a:avLst/>
              <a:gdLst/>
              <a:ahLst/>
              <a:cxnLst/>
              <a:rect l="l" t="t" r="r" b="b"/>
              <a:pathLst>
                <a:path w="913" h="1251" extrusionOk="0">
                  <a:moveTo>
                    <a:pt x="616" y="0"/>
                  </a:moveTo>
                  <a:cubicBezTo>
                    <a:pt x="557" y="0"/>
                    <a:pt x="491" y="32"/>
                    <a:pt x="424" y="79"/>
                  </a:cubicBezTo>
                  <a:cubicBezTo>
                    <a:pt x="143" y="285"/>
                    <a:pt x="0" y="662"/>
                    <a:pt x="70" y="1000"/>
                  </a:cubicBezTo>
                  <a:cubicBezTo>
                    <a:pt x="98" y="1116"/>
                    <a:pt x="172" y="1251"/>
                    <a:pt x="292" y="1251"/>
                  </a:cubicBezTo>
                  <a:cubicBezTo>
                    <a:pt x="293" y="1251"/>
                    <a:pt x="295" y="1251"/>
                    <a:pt x="296" y="1251"/>
                  </a:cubicBezTo>
                  <a:cubicBezTo>
                    <a:pt x="405" y="1248"/>
                    <a:pt x="477" y="1145"/>
                    <a:pt x="564" y="1083"/>
                  </a:cubicBezTo>
                  <a:cubicBezTo>
                    <a:pt x="670" y="1014"/>
                    <a:pt x="815" y="986"/>
                    <a:pt x="876" y="871"/>
                  </a:cubicBezTo>
                  <a:cubicBezTo>
                    <a:pt x="912" y="793"/>
                    <a:pt x="899" y="704"/>
                    <a:pt x="882" y="623"/>
                  </a:cubicBezTo>
                  <a:cubicBezTo>
                    <a:pt x="851" y="458"/>
                    <a:pt x="823" y="277"/>
                    <a:pt x="759" y="118"/>
                  </a:cubicBezTo>
                  <a:cubicBezTo>
                    <a:pt x="727" y="33"/>
                    <a:pt x="676" y="0"/>
                    <a:pt x="6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7" name="Google Shape;6220;p51">
              <a:extLst>
                <a:ext uri="{FF2B5EF4-FFF2-40B4-BE49-F238E27FC236}">
                  <a16:creationId xmlns:a16="http://schemas.microsoft.com/office/drawing/2014/main" id="{0AFF3A94-2521-9409-456B-EE6FABCB119C}"/>
                </a:ext>
              </a:extLst>
            </p:cNvPr>
            <p:cNvSpPr/>
            <p:nvPr/>
          </p:nvSpPr>
          <p:spPr>
            <a:xfrm>
              <a:off x="1955119" y="2669899"/>
              <a:ext cx="225786" cy="151205"/>
            </a:xfrm>
            <a:custGeom>
              <a:avLst/>
              <a:gdLst/>
              <a:ahLst/>
              <a:cxnLst/>
              <a:rect l="l" t="t" r="r" b="b"/>
              <a:pathLst>
                <a:path w="2110" h="1413" extrusionOk="0">
                  <a:moveTo>
                    <a:pt x="934" y="1"/>
                  </a:moveTo>
                  <a:cubicBezTo>
                    <a:pt x="758" y="1"/>
                    <a:pt x="583" y="34"/>
                    <a:pt x="480" y="168"/>
                  </a:cubicBezTo>
                  <a:cubicBezTo>
                    <a:pt x="424" y="244"/>
                    <a:pt x="397" y="344"/>
                    <a:pt x="321" y="400"/>
                  </a:cubicBezTo>
                  <a:cubicBezTo>
                    <a:pt x="249" y="453"/>
                    <a:pt x="146" y="453"/>
                    <a:pt x="81" y="512"/>
                  </a:cubicBezTo>
                  <a:cubicBezTo>
                    <a:pt x="17" y="565"/>
                    <a:pt x="0" y="659"/>
                    <a:pt x="28" y="735"/>
                  </a:cubicBezTo>
                  <a:cubicBezTo>
                    <a:pt x="53" y="813"/>
                    <a:pt x="118" y="871"/>
                    <a:pt x="196" y="902"/>
                  </a:cubicBezTo>
                  <a:cubicBezTo>
                    <a:pt x="249" y="924"/>
                    <a:pt x="307" y="936"/>
                    <a:pt x="355" y="966"/>
                  </a:cubicBezTo>
                  <a:cubicBezTo>
                    <a:pt x="491" y="1061"/>
                    <a:pt x="466" y="1290"/>
                    <a:pt x="603" y="1382"/>
                  </a:cubicBezTo>
                  <a:cubicBezTo>
                    <a:pt x="637" y="1404"/>
                    <a:pt x="676" y="1413"/>
                    <a:pt x="717" y="1413"/>
                  </a:cubicBezTo>
                  <a:cubicBezTo>
                    <a:pt x="784" y="1413"/>
                    <a:pt x="856" y="1390"/>
                    <a:pt x="921" y="1368"/>
                  </a:cubicBezTo>
                  <a:cubicBezTo>
                    <a:pt x="1136" y="1282"/>
                    <a:pt x="1345" y="1176"/>
                    <a:pt x="1538" y="1042"/>
                  </a:cubicBezTo>
                  <a:cubicBezTo>
                    <a:pt x="1683" y="944"/>
                    <a:pt x="1822" y="827"/>
                    <a:pt x="1892" y="665"/>
                  </a:cubicBezTo>
                  <a:cubicBezTo>
                    <a:pt x="2110" y="160"/>
                    <a:pt x="1462" y="32"/>
                    <a:pt x="1105" y="9"/>
                  </a:cubicBezTo>
                  <a:cubicBezTo>
                    <a:pt x="1050" y="5"/>
                    <a:pt x="992" y="1"/>
                    <a:pt x="9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8" name="Google Shape;6221;p51">
              <a:extLst>
                <a:ext uri="{FF2B5EF4-FFF2-40B4-BE49-F238E27FC236}">
                  <a16:creationId xmlns:a16="http://schemas.microsoft.com/office/drawing/2014/main" id="{D8014956-279B-A54E-8CA5-FFB0DF20926F}"/>
                </a:ext>
              </a:extLst>
            </p:cNvPr>
            <p:cNvSpPr/>
            <p:nvPr/>
          </p:nvSpPr>
          <p:spPr>
            <a:xfrm>
              <a:off x="2076039" y="2709493"/>
              <a:ext cx="92347" cy="53826"/>
            </a:xfrm>
            <a:custGeom>
              <a:avLst/>
              <a:gdLst/>
              <a:ahLst/>
              <a:cxnLst/>
              <a:rect l="l" t="t" r="r" b="b"/>
              <a:pathLst>
                <a:path w="863" h="503" extrusionOk="0">
                  <a:moveTo>
                    <a:pt x="819" y="1"/>
                  </a:moveTo>
                  <a:cubicBezTo>
                    <a:pt x="806" y="1"/>
                    <a:pt x="793" y="9"/>
                    <a:pt x="784" y="22"/>
                  </a:cubicBezTo>
                  <a:cubicBezTo>
                    <a:pt x="640" y="265"/>
                    <a:pt x="358" y="427"/>
                    <a:pt x="74" y="427"/>
                  </a:cubicBezTo>
                  <a:cubicBezTo>
                    <a:pt x="63" y="427"/>
                    <a:pt x="51" y="427"/>
                    <a:pt x="39" y="426"/>
                  </a:cubicBezTo>
                  <a:cubicBezTo>
                    <a:pt x="37" y="425"/>
                    <a:pt x="34" y="425"/>
                    <a:pt x="32" y="425"/>
                  </a:cubicBezTo>
                  <a:cubicBezTo>
                    <a:pt x="13" y="425"/>
                    <a:pt x="0" y="442"/>
                    <a:pt x="0" y="460"/>
                  </a:cubicBezTo>
                  <a:cubicBezTo>
                    <a:pt x="3" y="482"/>
                    <a:pt x="14" y="490"/>
                    <a:pt x="25" y="499"/>
                  </a:cubicBezTo>
                  <a:cubicBezTo>
                    <a:pt x="28" y="501"/>
                    <a:pt x="34" y="501"/>
                    <a:pt x="39" y="501"/>
                  </a:cubicBezTo>
                  <a:cubicBezTo>
                    <a:pt x="51" y="502"/>
                    <a:pt x="63" y="502"/>
                    <a:pt x="75" y="502"/>
                  </a:cubicBezTo>
                  <a:cubicBezTo>
                    <a:pt x="386" y="502"/>
                    <a:pt x="693" y="327"/>
                    <a:pt x="851" y="58"/>
                  </a:cubicBezTo>
                  <a:cubicBezTo>
                    <a:pt x="862" y="41"/>
                    <a:pt x="854" y="22"/>
                    <a:pt x="837" y="8"/>
                  </a:cubicBezTo>
                  <a:cubicBezTo>
                    <a:pt x="832" y="3"/>
                    <a:pt x="825" y="1"/>
                    <a:pt x="81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9" name="Google Shape;6222;p51">
              <a:extLst>
                <a:ext uri="{FF2B5EF4-FFF2-40B4-BE49-F238E27FC236}">
                  <a16:creationId xmlns:a16="http://schemas.microsoft.com/office/drawing/2014/main" id="{0B86B2B1-698B-B5E8-4DE0-0B8CFA6BBEED}"/>
                </a:ext>
              </a:extLst>
            </p:cNvPr>
            <p:cNvSpPr/>
            <p:nvPr/>
          </p:nvSpPr>
          <p:spPr>
            <a:xfrm>
              <a:off x="2074862" y="2707888"/>
              <a:ext cx="80684" cy="17764"/>
            </a:xfrm>
            <a:custGeom>
              <a:avLst/>
              <a:gdLst/>
              <a:ahLst/>
              <a:cxnLst/>
              <a:rect l="l" t="t" r="r" b="b"/>
              <a:pathLst>
                <a:path w="754" h="166" extrusionOk="0">
                  <a:moveTo>
                    <a:pt x="714" y="0"/>
                  </a:moveTo>
                  <a:cubicBezTo>
                    <a:pt x="486" y="3"/>
                    <a:pt x="254" y="31"/>
                    <a:pt x="31" y="95"/>
                  </a:cubicBezTo>
                  <a:cubicBezTo>
                    <a:pt x="11" y="101"/>
                    <a:pt x="0" y="117"/>
                    <a:pt x="9" y="140"/>
                  </a:cubicBezTo>
                  <a:cubicBezTo>
                    <a:pt x="11" y="151"/>
                    <a:pt x="17" y="157"/>
                    <a:pt x="28" y="159"/>
                  </a:cubicBezTo>
                  <a:cubicBezTo>
                    <a:pt x="34" y="163"/>
                    <a:pt x="40" y="166"/>
                    <a:pt x="46" y="166"/>
                  </a:cubicBezTo>
                  <a:cubicBezTo>
                    <a:pt x="49" y="166"/>
                    <a:pt x="51" y="166"/>
                    <a:pt x="53" y="165"/>
                  </a:cubicBezTo>
                  <a:cubicBezTo>
                    <a:pt x="268" y="106"/>
                    <a:pt x="491" y="73"/>
                    <a:pt x="720" y="73"/>
                  </a:cubicBezTo>
                  <a:cubicBezTo>
                    <a:pt x="739" y="73"/>
                    <a:pt x="753" y="56"/>
                    <a:pt x="753" y="34"/>
                  </a:cubicBezTo>
                  <a:cubicBezTo>
                    <a:pt x="753" y="14"/>
                    <a:pt x="737" y="0"/>
                    <a:pt x="714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0" name="Google Shape;6223;p51">
              <a:extLst>
                <a:ext uri="{FF2B5EF4-FFF2-40B4-BE49-F238E27FC236}">
                  <a16:creationId xmlns:a16="http://schemas.microsoft.com/office/drawing/2014/main" id="{D6508488-F56A-4A5F-C8C2-6CD3BA0BDED7}"/>
                </a:ext>
              </a:extLst>
            </p:cNvPr>
            <p:cNvSpPr/>
            <p:nvPr/>
          </p:nvSpPr>
          <p:spPr>
            <a:xfrm>
              <a:off x="2013974" y="2678567"/>
              <a:ext cx="165434" cy="110862"/>
            </a:xfrm>
            <a:custGeom>
              <a:avLst/>
              <a:gdLst/>
              <a:ahLst/>
              <a:cxnLst/>
              <a:rect l="l" t="t" r="r" b="b"/>
              <a:pathLst>
                <a:path w="1546" h="1036" extrusionOk="0">
                  <a:moveTo>
                    <a:pt x="682" y="0"/>
                  </a:moveTo>
                  <a:cubicBezTo>
                    <a:pt x="557" y="0"/>
                    <a:pt x="432" y="24"/>
                    <a:pt x="357" y="121"/>
                  </a:cubicBezTo>
                  <a:cubicBezTo>
                    <a:pt x="315" y="177"/>
                    <a:pt x="293" y="249"/>
                    <a:pt x="237" y="291"/>
                  </a:cubicBezTo>
                  <a:cubicBezTo>
                    <a:pt x="181" y="330"/>
                    <a:pt x="109" y="330"/>
                    <a:pt x="59" y="372"/>
                  </a:cubicBezTo>
                  <a:cubicBezTo>
                    <a:pt x="14" y="411"/>
                    <a:pt x="0" y="481"/>
                    <a:pt x="22" y="537"/>
                  </a:cubicBezTo>
                  <a:cubicBezTo>
                    <a:pt x="39" y="592"/>
                    <a:pt x="87" y="637"/>
                    <a:pt x="142" y="659"/>
                  </a:cubicBezTo>
                  <a:cubicBezTo>
                    <a:pt x="184" y="676"/>
                    <a:pt x="226" y="682"/>
                    <a:pt x="262" y="707"/>
                  </a:cubicBezTo>
                  <a:cubicBezTo>
                    <a:pt x="363" y="776"/>
                    <a:pt x="343" y="947"/>
                    <a:pt x="444" y="1014"/>
                  </a:cubicBezTo>
                  <a:cubicBezTo>
                    <a:pt x="470" y="1030"/>
                    <a:pt x="499" y="1036"/>
                    <a:pt x="530" y="1036"/>
                  </a:cubicBezTo>
                  <a:cubicBezTo>
                    <a:pt x="578" y="1036"/>
                    <a:pt x="630" y="1020"/>
                    <a:pt x="678" y="1002"/>
                  </a:cubicBezTo>
                  <a:cubicBezTo>
                    <a:pt x="837" y="944"/>
                    <a:pt x="988" y="863"/>
                    <a:pt x="1130" y="765"/>
                  </a:cubicBezTo>
                  <a:cubicBezTo>
                    <a:pt x="1236" y="693"/>
                    <a:pt x="1336" y="609"/>
                    <a:pt x="1389" y="492"/>
                  </a:cubicBezTo>
                  <a:cubicBezTo>
                    <a:pt x="1546" y="121"/>
                    <a:pt x="1069" y="26"/>
                    <a:pt x="812" y="6"/>
                  </a:cubicBezTo>
                  <a:cubicBezTo>
                    <a:pt x="770" y="3"/>
                    <a:pt x="726" y="0"/>
                    <a:pt x="6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1" name="Google Shape;6224;p51">
              <a:extLst>
                <a:ext uri="{FF2B5EF4-FFF2-40B4-BE49-F238E27FC236}">
                  <a16:creationId xmlns:a16="http://schemas.microsoft.com/office/drawing/2014/main" id="{F83C13C0-F538-D3B6-011D-BE0A623085E6}"/>
                </a:ext>
              </a:extLst>
            </p:cNvPr>
            <p:cNvSpPr/>
            <p:nvPr/>
          </p:nvSpPr>
          <p:spPr>
            <a:xfrm>
              <a:off x="2149127" y="2556789"/>
              <a:ext cx="173887" cy="175496"/>
            </a:xfrm>
            <a:custGeom>
              <a:avLst/>
              <a:gdLst/>
              <a:ahLst/>
              <a:cxnLst/>
              <a:rect l="l" t="t" r="r" b="b"/>
              <a:pathLst>
                <a:path w="1625" h="1640" extrusionOk="0">
                  <a:moveTo>
                    <a:pt x="606" y="1"/>
                  </a:moveTo>
                  <a:lnTo>
                    <a:pt x="606" y="1"/>
                  </a:lnTo>
                  <a:cubicBezTo>
                    <a:pt x="550" y="43"/>
                    <a:pt x="495" y="90"/>
                    <a:pt x="453" y="151"/>
                  </a:cubicBezTo>
                  <a:cubicBezTo>
                    <a:pt x="380" y="252"/>
                    <a:pt x="341" y="375"/>
                    <a:pt x="313" y="494"/>
                  </a:cubicBezTo>
                  <a:cubicBezTo>
                    <a:pt x="249" y="743"/>
                    <a:pt x="1" y="1354"/>
                    <a:pt x="271" y="1541"/>
                  </a:cubicBezTo>
                  <a:cubicBezTo>
                    <a:pt x="374" y="1614"/>
                    <a:pt x="528" y="1639"/>
                    <a:pt x="692" y="1639"/>
                  </a:cubicBezTo>
                  <a:cubicBezTo>
                    <a:pt x="931" y="1639"/>
                    <a:pt x="1192" y="1585"/>
                    <a:pt x="1354" y="1541"/>
                  </a:cubicBezTo>
                  <a:cubicBezTo>
                    <a:pt x="1463" y="1510"/>
                    <a:pt x="1583" y="1457"/>
                    <a:pt x="1608" y="1345"/>
                  </a:cubicBezTo>
                  <a:cubicBezTo>
                    <a:pt x="1624" y="1273"/>
                    <a:pt x="1591" y="1203"/>
                    <a:pt x="1574" y="1131"/>
                  </a:cubicBezTo>
                  <a:cubicBezTo>
                    <a:pt x="1450" y="1162"/>
                    <a:pt x="1322" y="1177"/>
                    <a:pt x="1195" y="1177"/>
                  </a:cubicBezTo>
                  <a:cubicBezTo>
                    <a:pt x="1038" y="1177"/>
                    <a:pt x="880" y="1153"/>
                    <a:pt x="729" y="1105"/>
                  </a:cubicBezTo>
                  <a:cubicBezTo>
                    <a:pt x="690" y="1091"/>
                    <a:pt x="648" y="1078"/>
                    <a:pt x="620" y="1047"/>
                  </a:cubicBezTo>
                  <a:cubicBezTo>
                    <a:pt x="592" y="1016"/>
                    <a:pt x="584" y="974"/>
                    <a:pt x="573" y="935"/>
                  </a:cubicBezTo>
                  <a:cubicBezTo>
                    <a:pt x="495" y="628"/>
                    <a:pt x="509" y="299"/>
                    <a:pt x="606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2" name="Google Shape;6225;p51">
              <a:extLst>
                <a:ext uri="{FF2B5EF4-FFF2-40B4-BE49-F238E27FC236}">
                  <a16:creationId xmlns:a16="http://schemas.microsoft.com/office/drawing/2014/main" id="{636F6121-664A-95C5-607C-68016313A5EB}"/>
                </a:ext>
              </a:extLst>
            </p:cNvPr>
            <p:cNvSpPr/>
            <p:nvPr/>
          </p:nvSpPr>
          <p:spPr>
            <a:xfrm>
              <a:off x="2087917" y="2735390"/>
              <a:ext cx="130014" cy="145106"/>
            </a:xfrm>
            <a:custGeom>
              <a:avLst/>
              <a:gdLst/>
              <a:ahLst/>
              <a:cxnLst/>
              <a:rect l="l" t="t" r="r" b="b"/>
              <a:pathLst>
                <a:path w="1215" h="1356" extrusionOk="0">
                  <a:moveTo>
                    <a:pt x="782" y="1"/>
                  </a:moveTo>
                  <a:cubicBezTo>
                    <a:pt x="696" y="1"/>
                    <a:pt x="599" y="48"/>
                    <a:pt x="503" y="117"/>
                  </a:cubicBezTo>
                  <a:cubicBezTo>
                    <a:pt x="252" y="298"/>
                    <a:pt x="76" y="572"/>
                    <a:pt x="1" y="873"/>
                  </a:cubicBezTo>
                  <a:cubicBezTo>
                    <a:pt x="101" y="778"/>
                    <a:pt x="207" y="695"/>
                    <a:pt x="319" y="622"/>
                  </a:cubicBezTo>
                  <a:cubicBezTo>
                    <a:pt x="400" y="569"/>
                    <a:pt x="489" y="522"/>
                    <a:pt x="581" y="499"/>
                  </a:cubicBezTo>
                  <a:cubicBezTo>
                    <a:pt x="607" y="495"/>
                    <a:pt x="634" y="492"/>
                    <a:pt x="661" y="492"/>
                  </a:cubicBezTo>
                  <a:cubicBezTo>
                    <a:pt x="733" y="492"/>
                    <a:pt x="805" y="510"/>
                    <a:pt x="860" y="552"/>
                  </a:cubicBezTo>
                  <a:cubicBezTo>
                    <a:pt x="952" y="622"/>
                    <a:pt x="988" y="736"/>
                    <a:pt x="1008" y="845"/>
                  </a:cubicBezTo>
                  <a:cubicBezTo>
                    <a:pt x="1047" y="1013"/>
                    <a:pt x="1075" y="1183"/>
                    <a:pt x="1092" y="1356"/>
                  </a:cubicBezTo>
                  <a:cubicBezTo>
                    <a:pt x="1120" y="1333"/>
                    <a:pt x="1142" y="1306"/>
                    <a:pt x="1159" y="1272"/>
                  </a:cubicBezTo>
                  <a:cubicBezTo>
                    <a:pt x="1214" y="1161"/>
                    <a:pt x="1192" y="1027"/>
                    <a:pt x="1170" y="909"/>
                  </a:cubicBezTo>
                  <a:cubicBezTo>
                    <a:pt x="1120" y="667"/>
                    <a:pt x="1081" y="402"/>
                    <a:pt x="991" y="173"/>
                  </a:cubicBezTo>
                  <a:cubicBezTo>
                    <a:pt x="944" y="49"/>
                    <a:pt x="869" y="1"/>
                    <a:pt x="782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3" name="Google Shape;6226;p51">
              <a:extLst>
                <a:ext uri="{FF2B5EF4-FFF2-40B4-BE49-F238E27FC236}">
                  <a16:creationId xmlns:a16="http://schemas.microsoft.com/office/drawing/2014/main" id="{2C2307AD-C6D6-1E4C-DA2B-05BAA674312F}"/>
                </a:ext>
              </a:extLst>
            </p:cNvPr>
            <p:cNvSpPr/>
            <p:nvPr/>
          </p:nvSpPr>
          <p:spPr>
            <a:xfrm>
              <a:off x="2013974" y="2669364"/>
              <a:ext cx="166932" cy="146390"/>
            </a:xfrm>
            <a:custGeom>
              <a:avLst/>
              <a:gdLst/>
              <a:ahLst/>
              <a:cxnLst/>
              <a:rect l="l" t="t" r="r" b="b"/>
              <a:pathLst>
                <a:path w="1560" h="1368" extrusionOk="0">
                  <a:moveTo>
                    <a:pt x="391" y="1"/>
                  </a:moveTo>
                  <a:cubicBezTo>
                    <a:pt x="248" y="1"/>
                    <a:pt x="106" y="23"/>
                    <a:pt x="0" y="101"/>
                  </a:cubicBezTo>
                  <a:cubicBezTo>
                    <a:pt x="131" y="148"/>
                    <a:pt x="257" y="201"/>
                    <a:pt x="382" y="252"/>
                  </a:cubicBezTo>
                  <a:cubicBezTo>
                    <a:pt x="516" y="307"/>
                    <a:pt x="656" y="377"/>
                    <a:pt x="725" y="508"/>
                  </a:cubicBezTo>
                  <a:cubicBezTo>
                    <a:pt x="820" y="684"/>
                    <a:pt x="745" y="902"/>
                    <a:pt x="628" y="1069"/>
                  </a:cubicBezTo>
                  <a:cubicBezTo>
                    <a:pt x="555" y="1181"/>
                    <a:pt x="469" y="1278"/>
                    <a:pt x="371" y="1367"/>
                  </a:cubicBezTo>
                  <a:cubicBezTo>
                    <a:pt x="586" y="1284"/>
                    <a:pt x="795" y="1178"/>
                    <a:pt x="988" y="1044"/>
                  </a:cubicBezTo>
                  <a:cubicBezTo>
                    <a:pt x="1133" y="946"/>
                    <a:pt x="1272" y="829"/>
                    <a:pt x="1342" y="667"/>
                  </a:cubicBezTo>
                  <a:cubicBezTo>
                    <a:pt x="1560" y="165"/>
                    <a:pt x="907" y="37"/>
                    <a:pt x="558" y="9"/>
                  </a:cubicBezTo>
                  <a:cubicBezTo>
                    <a:pt x="504" y="4"/>
                    <a:pt x="448" y="1"/>
                    <a:pt x="391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4" name="Google Shape;6227;p51">
              <a:extLst>
                <a:ext uri="{FF2B5EF4-FFF2-40B4-BE49-F238E27FC236}">
                  <a16:creationId xmlns:a16="http://schemas.microsoft.com/office/drawing/2014/main" id="{CB5C43E0-EA3C-8AA5-57EF-38EA79924CCF}"/>
                </a:ext>
              </a:extLst>
            </p:cNvPr>
            <p:cNvSpPr/>
            <p:nvPr/>
          </p:nvSpPr>
          <p:spPr>
            <a:xfrm>
              <a:off x="2047682" y="2573804"/>
              <a:ext cx="132047" cy="143500"/>
            </a:xfrm>
            <a:custGeom>
              <a:avLst/>
              <a:gdLst/>
              <a:ahLst/>
              <a:cxnLst/>
              <a:rect l="l" t="t" r="r" b="b"/>
              <a:pathLst>
                <a:path w="1234" h="1341" extrusionOk="0">
                  <a:moveTo>
                    <a:pt x="1038" y="1"/>
                  </a:moveTo>
                  <a:cubicBezTo>
                    <a:pt x="1030" y="68"/>
                    <a:pt x="1016" y="137"/>
                    <a:pt x="1005" y="204"/>
                  </a:cubicBezTo>
                  <a:cubicBezTo>
                    <a:pt x="979" y="347"/>
                    <a:pt x="952" y="497"/>
                    <a:pt x="848" y="598"/>
                  </a:cubicBezTo>
                  <a:cubicBezTo>
                    <a:pt x="751" y="691"/>
                    <a:pt x="613" y="720"/>
                    <a:pt x="478" y="720"/>
                  </a:cubicBezTo>
                  <a:cubicBezTo>
                    <a:pt x="443" y="720"/>
                    <a:pt x="408" y="718"/>
                    <a:pt x="374" y="715"/>
                  </a:cubicBezTo>
                  <a:cubicBezTo>
                    <a:pt x="249" y="709"/>
                    <a:pt x="123" y="687"/>
                    <a:pt x="0" y="656"/>
                  </a:cubicBezTo>
                  <a:lnTo>
                    <a:pt x="0" y="656"/>
                  </a:lnTo>
                  <a:cubicBezTo>
                    <a:pt x="98" y="790"/>
                    <a:pt x="201" y="910"/>
                    <a:pt x="318" y="1027"/>
                  </a:cubicBezTo>
                  <a:cubicBezTo>
                    <a:pt x="438" y="1142"/>
                    <a:pt x="674" y="1340"/>
                    <a:pt x="874" y="1340"/>
                  </a:cubicBezTo>
                  <a:cubicBezTo>
                    <a:pt x="906" y="1340"/>
                    <a:pt x="938" y="1335"/>
                    <a:pt x="968" y="1323"/>
                  </a:cubicBezTo>
                  <a:cubicBezTo>
                    <a:pt x="1161" y="1251"/>
                    <a:pt x="1219" y="776"/>
                    <a:pt x="1228" y="584"/>
                  </a:cubicBezTo>
                  <a:cubicBezTo>
                    <a:pt x="1233" y="375"/>
                    <a:pt x="1175" y="154"/>
                    <a:pt x="1038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5" name="Google Shape;6228;p51">
              <a:extLst>
                <a:ext uri="{FF2B5EF4-FFF2-40B4-BE49-F238E27FC236}">
                  <a16:creationId xmlns:a16="http://schemas.microsoft.com/office/drawing/2014/main" id="{74994E9F-4876-0DCF-AE4C-B17A1396F908}"/>
                </a:ext>
              </a:extLst>
            </p:cNvPr>
            <p:cNvSpPr/>
            <p:nvPr/>
          </p:nvSpPr>
          <p:spPr>
            <a:xfrm>
              <a:off x="2172776" y="2718482"/>
              <a:ext cx="178274" cy="125951"/>
            </a:xfrm>
            <a:custGeom>
              <a:avLst/>
              <a:gdLst/>
              <a:ahLst/>
              <a:cxnLst/>
              <a:rect l="l" t="t" r="r" b="b"/>
              <a:pathLst>
                <a:path w="1666" h="1177" extrusionOk="0">
                  <a:moveTo>
                    <a:pt x="470" y="1"/>
                  </a:moveTo>
                  <a:cubicBezTo>
                    <a:pt x="264" y="1"/>
                    <a:pt x="17" y="31"/>
                    <a:pt x="6" y="194"/>
                  </a:cubicBezTo>
                  <a:cubicBezTo>
                    <a:pt x="0" y="297"/>
                    <a:pt x="62" y="392"/>
                    <a:pt x="120" y="476"/>
                  </a:cubicBezTo>
                  <a:cubicBezTo>
                    <a:pt x="198" y="582"/>
                    <a:pt x="274" y="685"/>
                    <a:pt x="349" y="791"/>
                  </a:cubicBezTo>
                  <a:cubicBezTo>
                    <a:pt x="438" y="920"/>
                    <a:pt x="530" y="1048"/>
                    <a:pt x="622" y="1176"/>
                  </a:cubicBezTo>
                  <a:cubicBezTo>
                    <a:pt x="617" y="1115"/>
                    <a:pt x="608" y="1048"/>
                    <a:pt x="600" y="987"/>
                  </a:cubicBezTo>
                  <a:cubicBezTo>
                    <a:pt x="586" y="881"/>
                    <a:pt x="572" y="769"/>
                    <a:pt x="603" y="668"/>
                  </a:cubicBezTo>
                  <a:cubicBezTo>
                    <a:pt x="656" y="498"/>
                    <a:pt x="823" y="378"/>
                    <a:pt x="993" y="339"/>
                  </a:cubicBezTo>
                  <a:cubicBezTo>
                    <a:pt x="1062" y="325"/>
                    <a:pt x="1132" y="319"/>
                    <a:pt x="1203" y="319"/>
                  </a:cubicBezTo>
                  <a:cubicBezTo>
                    <a:pt x="1309" y="319"/>
                    <a:pt x="1417" y="332"/>
                    <a:pt x="1523" y="345"/>
                  </a:cubicBezTo>
                  <a:cubicBezTo>
                    <a:pt x="1568" y="348"/>
                    <a:pt x="1618" y="356"/>
                    <a:pt x="1666" y="362"/>
                  </a:cubicBezTo>
                  <a:cubicBezTo>
                    <a:pt x="1638" y="334"/>
                    <a:pt x="1610" y="309"/>
                    <a:pt x="1582" y="289"/>
                  </a:cubicBezTo>
                  <a:cubicBezTo>
                    <a:pt x="1331" y="99"/>
                    <a:pt x="1018" y="21"/>
                    <a:pt x="706" y="10"/>
                  </a:cubicBezTo>
                  <a:cubicBezTo>
                    <a:pt x="655" y="7"/>
                    <a:pt x="567" y="1"/>
                    <a:pt x="47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6" name="Google Shape;6229;p51">
              <a:extLst>
                <a:ext uri="{FF2B5EF4-FFF2-40B4-BE49-F238E27FC236}">
                  <a16:creationId xmlns:a16="http://schemas.microsoft.com/office/drawing/2014/main" id="{52196081-B3E7-7E9F-39DD-D6A7D3BF45FB}"/>
                </a:ext>
              </a:extLst>
            </p:cNvPr>
            <p:cNvSpPr/>
            <p:nvPr/>
          </p:nvSpPr>
          <p:spPr>
            <a:xfrm>
              <a:off x="2133931" y="2682099"/>
              <a:ext cx="92668" cy="80900"/>
            </a:xfrm>
            <a:custGeom>
              <a:avLst/>
              <a:gdLst/>
              <a:ahLst/>
              <a:cxnLst/>
              <a:rect l="l" t="t" r="r" b="b"/>
              <a:pathLst>
                <a:path w="866" h="756" extrusionOk="0">
                  <a:moveTo>
                    <a:pt x="435" y="0"/>
                  </a:moveTo>
                  <a:cubicBezTo>
                    <a:pt x="293" y="0"/>
                    <a:pt x="157" y="80"/>
                    <a:pt x="90" y="216"/>
                  </a:cubicBezTo>
                  <a:cubicBezTo>
                    <a:pt x="1" y="406"/>
                    <a:pt x="81" y="629"/>
                    <a:pt x="271" y="718"/>
                  </a:cubicBezTo>
                  <a:cubicBezTo>
                    <a:pt x="324" y="744"/>
                    <a:pt x="379" y="756"/>
                    <a:pt x="433" y="756"/>
                  </a:cubicBezTo>
                  <a:cubicBezTo>
                    <a:pt x="574" y="756"/>
                    <a:pt x="709" y="674"/>
                    <a:pt x="773" y="537"/>
                  </a:cubicBezTo>
                  <a:cubicBezTo>
                    <a:pt x="865" y="350"/>
                    <a:pt x="782" y="127"/>
                    <a:pt x="592" y="35"/>
                  </a:cubicBezTo>
                  <a:cubicBezTo>
                    <a:pt x="541" y="11"/>
                    <a:pt x="488" y="0"/>
                    <a:pt x="4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7" name="Google Shape;6230;p51">
              <a:extLst>
                <a:ext uri="{FF2B5EF4-FFF2-40B4-BE49-F238E27FC236}">
                  <a16:creationId xmlns:a16="http://schemas.microsoft.com/office/drawing/2014/main" id="{C441551F-D7E9-DE67-ADB5-A2FD86C64CE5}"/>
                </a:ext>
              </a:extLst>
            </p:cNvPr>
            <p:cNvSpPr/>
            <p:nvPr/>
          </p:nvSpPr>
          <p:spPr>
            <a:xfrm>
              <a:off x="2154798" y="2700183"/>
              <a:ext cx="50936" cy="44623"/>
            </a:xfrm>
            <a:custGeom>
              <a:avLst/>
              <a:gdLst/>
              <a:ahLst/>
              <a:cxnLst/>
              <a:rect l="l" t="t" r="r" b="b"/>
              <a:pathLst>
                <a:path w="476" h="417" extrusionOk="0">
                  <a:moveTo>
                    <a:pt x="237" y="0"/>
                  </a:moveTo>
                  <a:cubicBezTo>
                    <a:pt x="158" y="0"/>
                    <a:pt x="83" y="45"/>
                    <a:pt x="48" y="123"/>
                  </a:cubicBezTo>
                  <a:cubicBezTo>
                    <a:pt x="1" y="226"/>
                    <a:pt x="45" y="351"/>
                    <a:pt x="149" y="396"/>
                  </a:cubicBezTo>
                  <a:cubicBezTo>
                    <a:pt x="178" y="410"/>
                    <a:pt x="209" y="417"/>
                    <a:pt x="240" y="417"/>
                  </a:cubicBezTo>
                  <a:cubicBezTo>
                    <a:pt x="318" y="417"/>
                    <a:pt x="393" y="372"/>
                    <a:pt x="425" y="295"/>
                  </a:cubicBezTo>
                  <a:cubicBezTo>
                    <a:pt x="475" y="192"/>
                    <a:pt x="428" y="64"/>
                    <a:pt x="324" y="19"/>
                  </a:cubicBezTo>
                  <a:cubicBezTo>
                    <a:pt x="296" y="7"/>
                    <a:pt x="266" y="0"/>
                    <a:pt x="2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8" name="Google Shape;6231;p51">
              <a:extLst>
                <a:ext uri="{FF2B5EF4-FFF2-40B4-BE49-F238E27FC236}">
                  <a16:creationId xmlns:a16="http://schemas.microsoft.com/office/drawing/2014/main" id="{A0B6614F-330F-B068-BA59-A99B5570C48D}"/>
                </a:ext>
              </a:extLst>
            </p:cNvPr>
            <p:cNvSpPr/>
            <p:nvPr/>
          </p:nvSpPr>
          <p:spPr>
            <a:xfrm>
              <a:off x="282777" y="3228495"/>
              <a:ext cx="2013881" cy="1762455"/>
            </a:xfrm>
            <a:custGeom>
              <a:avLst/>
              <a:gdLst/>
              <a:ahLst/>
              <a:cxnLst/>
              <a:rect l="l" t="t" r="r" b="b"/>
              <a:pathLst>
                <a:path w="18820" h="16470" extrusionOk="0">
                  <a:moveTo>
                    <a:pt x="8551" y="1"/>
                  </a:moveTo>
                  <a:lnTo>
                    <a:pt x="0" y="7321"/>
                  </a:lnTo>
                  <a:lnTo>
                    <a:pt x="444" y="9651"/>
                  </a:lnTo>
                  <a:cubicBezTo>
                    <a:pt x="343" y="9994"/>
                    <a:pt x="488" y="10368"/>
                    <a:pt x="859" y="10616"/>
                  </a:cubicBezTo>
                  <a:lnTo>
                    <a:pt x="9357" y="16234"/>
                  </a:lnTo>
                  <a:cubicBezTo>
                    <a:pt x="9598" y="16393"/>
                    <a:pt x="9891" y="16470"/>
                    <a:pt x="10183" y="16470"/>
                  </a:cubicBezTo>
                  <a:cubicBezTo>
                    <a:pt x="10544" y="16470"/>
                    <a:pt x="10902" y="16352"/>
                    <a:pt x="11156" y="16126"/>
                  </a:cubicBezTo>
                  <a:lnTo>
                    <a:pt x="18424" y="9556"/>
                  </a:lnTo>
                  <a:cubicBezTo>
                    <a:pt x="18773" y="9238"/>
                    <a:pt x="18820" y="8794"/>
                    <a:pt x="18574" y="8445"/>
                  </a:cubicBezTo>
                  <a:lnTo>
                    <a:pt x="18176" y="6068"/>
                  </a:lnTo>
                  <a:lnTo>
                    <a:pt x="855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9" name="Google Shape;6232;p51">
              <a:extLst>
                <a:ext uri="{FF2B5EF4-FFF2-40B4-BE49-F238E27FC236}">
                  <a16:creationId xmlns:a16="http://schemas.microsoft.com/office/drawing/2014/main" id="{2F940803-21A1-0357-3778-D3B571C99E9A}"/>
                </a:ext>
              </a:extLst>
            </p:cNvPr>
            <p:cNvSpPr/>
            <p:nvPr/>
          </p:nvSpPr>
          <p:spPr>
            <a:xfrm>
              <a:off x="2085028" y="3874840"/>
              <a:ext cx="164257" cy="395081"/>
            </a:xfrm>
            <a:custGeom>
              <a:avLst/>
              <a:gdLst/>
              <a:ahLst/>
              <a:cxnLst/>
              <a:rect l="l" t="t" r="r" b="b"/>
              <a:pathLst>
                <a:path w="1535" h="3692" extrusionOk="0">
                  <a:moveTo>
                    <a:pt x="139" y="1"/>
                  </a:moveTo>
                  <a:lnTo>
                    <a:pt x="0" y="93"/>
                  </a:lnTo>
                  <a:cubicBezTo>
                    <a:pt x="117" y="271"/>
                    <a:pt x="209" y="466"/>
                    <a:pt x="296" y="656"/>
                  </a:cubicBezTo>
                  <a:cubicBezTo>
                    <a:pt x="670" y="1454"/>
                    <a:pt x="1052" y="2280"/>
                    <a:pt x="1269" y="3125"/>
                  </a:cubicBezTo>
                  <a:cubicBezTo>
                    <a:pt x="1317" y="3315"/>
                    <a:pt x="1359" y="3507"/>
                    <a:pt x="1387" y="3691"/>
                  </a:cubicBezTo>
                  <a:lnTo>
                    <a:pt x="1534" y="3558"/>
                  </a:lnTo>
                  <a:cubicBezTo>
                    <a:pt x="1509" y="3401"/>
                    <a:pt x="1476" y="3242"/>
                    <a:pt x="1431" y="3078"/>
                  </a:cubicBezTo>
                  <a:cubicBezTo>
                    <a:pt x="1214" y="2221"/>
                    <a:pt x="826" y="1387"/>
                    <a:pt x="449" y="581"/>
                  </a:cubicBezTo>
                  <a:cubicBezTo>
                    <a:pt x="357" y="391"/>
                    <a:pt x="265" y="187"/>
                    <a:pt x="139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0" name="Google Shape;6233;p51">
              <a:extLst>
                <a:ext uri="{FF2B5EF4-FFF2-40B4-BE49-F238E27FC236}">
                  <a16:creationId xmlns:a16="http://schemas.microsoft.com/office/drawing/2014/main" id="{0DB1716B-C733-E021-2D18-25346F41FFA9}"/>
                </a:ext>
              </a:extLst>
            </p:cNvPr>
            <p:cNvSpPr/>
            <p:nvPr/>
          </p:nvSpPr>
          <p:spPr>
            <a:xfrm>
              <a:off x="2055708" y="3911010"/>
              <a:ext cx="104011" cy="440988"/>
            </a:xfrm>
            <a:custGeom>
              <a:avLst/>
              <a:gdLst/>
              <a:ahLst/>
              <a:cxnLst/>
              <a:rect l="l" t="t" r="r" b="b"/>
              <a:pathLst>
                <a:path w="972" h="4121" extrusionOk="0">
                  <a:moveTo>
                    <a:pt x="160" y="0"/>
                  </a:moveTo>
                  <a:lnTo>
                    <a:pt x="1" y="59"/>
                  </a:lnTo>
                  <a:cubicBezTo>
                    <a:pt x="492" y="1389"/>
                    <a:pt x="762" y="2748"/>
                    <a:pt x="807" y="4121"/>
                  </a:cubicBezTo>
                  <a:lnTo>
                    <a:pt x="971" y="3976"/>
                  </a:lnTo>
                  <a:cubicBezTo>
                    <a:pt x="913" y="2636"/>
                    <a:pt x="639" y="1306"/>
                    <a:pt x="16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1" name="Google Shape;6234;p51">
              <a:extLst>
                <a:ext uri="{FF2B5EF4-FFF2-40B4-BE49-F238E27FC236}">
                  <a16:creationId xmlns:a16="http://schemas.microsoft.com/office/drawing/2014/main" id="{F23F8640-3399-9BF0-F053-3188AEDFE20F}"/>
                </a:ext>
              </a:extLst>
            </p:cNvPr>
            <p:cNvSpPr/>
            <p:nvPr/>
          </p:nvSpPr>
          <p:spPr>
            <a:xfrm>
              <a:off x="1941957" y="3947714"/>
              <a:ext cx="136007" cy="478335"/>
            </a:xfrm>
            <a:custGeom>
              <a:avLst/>
              <a:gdLst/>
              <a:ahLst/>
              <a:cxnLst/>
              <a:rect l="l" t="t" r="r" b="b"/>
              <a:pathLst>
                <a:path w="1271" h="4470" extrusionOk="0">
                  <a:moveTo>
                    <a:pt x="157" y="0"/>
                  </a:moveTo>
                  <a:lnTo>
                    <a:pt x="1" y="59"/>
                  </a:lnTo>
                  <a:cubicBezTo>
                    <a:pt x="377" y="1088"/>
                    <a:pt x="771" y="2154"/>
                    <a:pt x="969" y="3231"/>
                  </a:cubicBezTo>
                  <a:cubicBezTo>
                    <a:pt x="1050" y="3660"/>
                    <a:pt x="1097" y="4073"/>
                    <a:pt x="1105" y="4470"/>
                  </a:cubicBezTo>
                  <a:lnTo>
                    <a:pt x="1270" y="4324"/>
                  </a:lnTo>
                  <a:cubicBezTo>
                    <a:pt x="1256" y="3962"/>
                    <a:pt x="1211" y="3588"/>
                    <a:pt x="1133" y="3200"/>
                  </a:cubicBezTo>
                  <a:cubicBezTo>
                    <a:pt x="932" y="2109"/>
                    <a:pt x="539" y="1035"/>
                    <a:pt x="15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2" name="Google Shape;6235;p51">
              <a:extLst>
                <a:ext uri="{FF2B5EF4-FFF2-40B4-BE49-F238E27FC236}">
                  <a16:creationId xmlns:a16="http://schemas.microsoft.com/office/drawing/2014/main" id="{F25500A8-B0AC-58A7-7AA7-E1537B34EE95}"/>
                </a:ext>
              </a:extLst>
            </p:cNvPr>
            <p:cNvSpPr/>
            <p:nvPr/>
          </p:nvSpPr>
          <p:spPr>
            <a:xfrm>
              <a:off x="1857205" y="4029149"/>
              <a:ext cx="108185" cy="498453"/>
            </a:xfrm>
            <a:custGeom>
              <a:avLst/>
              <a:gdLst/>
              <a:ahLst/>
              <a:cxnLst/>
              <a:rect l="l" t="t" r="r" b="b"/>
              <a:pathLst>
                <a:path w="1011" h="4658" extrusionOk="0">
                  <a:moveTo>
                    <a:pt x="165" y="1"/>
                  </a:moveTo>
                  <a:lnTo>
                    <a:pt x="0" y="40"/>
                  </a:lnTo>
                  <a:cubicBezTo>
                    <a:pt x="357" y="1546"/>
                    <a:pt x="723" y="3103"/>
                    <a:pt x="851" y="4657"/>
                  </a:cubicBezTo>
                  <a:lnTo>
                    <a:pt x="1010" y="4515"/>
                  </a:lnTo>
                  <a:cubicBezTo>
                    <a:pt x="874" y="2992"/>
                    <a:pt x="514" y="1474"/>
                    <a:pt x="16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3" name="Google Shape;6236;p51">
              <a:extLst>
                <a:ext uri="{FF2B5EF4-FFF2-40B4-BE49-F238E27FC236}">
                  <a16:creationId xmlns:a16="http://schemas.microsoft.com/office/drawing/2014/main" id="{7F08BF8A-055C-3A62-7276-123858546261}"/>
                </a:ext>
              </a:extLst>
            </p:cNvPr>
            <p:cNvSpPr/>
            <p:nvPr/>
          </p:nvSpPr>
          <p:spPr>
            <a:xfrm>
              <a:off x="1789468" y="4121179"/>
              <a:ext cx="103690" cy="472984"/>
            </a:xfrm>
            <a:custGeom>
              <a:avLst/>
              <a:gdLst/>
              <a:ahLst/>
              <a:cxnLst/>
              <a:rect l="l" t="t" r="r" b="b"/>
              <a:pathLst>
                <a:path w="969" h="4420" extrusionOk="0">
                  <a:moveTo>
                    <a:pt x="156" y="0"/>
                  </a:moveTo>
                  <a:lnTo>
                    <a:pt x="0" y="62"/>
                  </a:lnTo>
                  <a:cubicBezTo>
                    <a:pt x="555" y="1482"/>
                    <a:pt x="818" y="2943"/>
                    <a:pt x="798" y="4419"/>
                  </a:cubicBezTo>
                  <a:lnTo>
                    <a:pt x="968" y="4266"/>
                  </a:lnTo>
                  <a:cubicBezTo>
                    <a:pt x="968" y="2821"/>
                    <a:pt x="700" y="1387"/>
                    <a:pt x="156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4" name="Google Shape;6237;p51">
              <a:extLst>
                <a:ext uri="{FF2B5EF4-FFF2-40B4-BE49-F238E27FC236}">
                  <a16:creationId xmlns:a16="http://schemas.microsoft.com/office/drawing/2014/main" id="{93D84FC8-82BD-4C7A-62D1-F6DB82555A86}"/>
                </a:ext>
              </a:extLst>
            </p:cNvPr>
            <p:cNvSpPr/>
            <p:nvPr/>
          </p:nvSpPr>
          <p:spPr>
            <a:xfrm>
              <a:off x="1745273" y="4161736"/>
              <a:ext cx="66345" cy="510010"/>
            </a:xfrm>
            <a:custGeom>
              <a:avLst/>
              <a:gdLst/>
              <a:ahLst/>
              <a:cxnLst/>
              <a:rect l="l" t="t" r="r" b="b"/>
              <a:pathLst>
                <a:path w="620" h="4766" extrusionOk="0">
                  <a:moveTo>
                    <a:pt x="165" y="1"/>
                  </a:moveTo>
                  <a:lnTo>
                    <a:pt x="0" y="34"/>
                  </a:lnTo>
                  <a:cubicBezTo>
                    <a:pt x="324" y="1599"/>
                    <a:pt x="461" y="3184"/>
                    <a:pt x="410" y="4766"/>
                  </a:cubicBezTo>
                  <a:lnTo>
                    <a:pt x="583" y="4606"/>
                  </a:lnTo>
                  <a:cubicBezTo>
                    <a:pt x="620" y="3069"/>
                    <a:pt x="480" y="1524"/>
                    <a:pt x="16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5" name="Google Shape;6238;p51">
              <a:extLst>
                <a:ext uri="{FF2B5EF4-FFF2-40B4-BE49-F238E27FC236}">
                  <a16:creationId xmlns:a16="http://schemas.microsoft.com/office/drawing/2014/main" id="{594C8FA8-4DFB-7BEB-6317-021049AF8A66}"/>
                </a:ext>
              </a:extLst>
            </p:cNvPr>
            <p:cNvSpPr/>
            <p:nvPr/>
          </p:nvSpPr>
          <p:spPr>
            <a:xfrm>
              <a:off x="1676252" y="4240817"/>
              <a:ext cx="65810" cy="489464"/>
            </a:xfrm>
            <a:custGeom>
              <a:avLst/>
              <a:gdLst/>
              <a:ahLst/>
              <a:cxnLst/>
              <a:rect l="l" t="t" r="r" b="b"/>
              <a:pathLst>
                <a:path w="615" h="4574" extrusionOk="0">
                  <a:moveTo>
                    <a:pt x="168" y="1"/>
                  </a:moveTo>
                  <a:lnTo>
                    <a:pt x="1" y="26"/>
                  </a:lnTo>
                  <a:cubicBezTo>
                    <a:pt x="185" y="1348"/>
                    <a:pt x="324" y="2693"/>
                    <a:pt x="419" y="4021"/>
                  </a:cubicBezTo>
                  <a:cubicBezTo>
                    <a:pt x="433" y="4208"/>
                    <a:pt x="447" y="4392"/>
                    <a:pt x="456" y="4573"/>
                  </a:cubicBezTo>
                  <a:lnTo>
                    <a:pt x="615" y="4425"/>
                  </a:lnTo>
                  <a:cubicBezTo>
                    <a:pt x="603" y="4286"/>
                    <a:pt x="598" y="4146"/>
                    <a:pt x="587" y="4010"/>
                  </a:cubicBezTo>
                  <a:cubicBezTo>
                    <a:pt x="492" y="2676"/>
                    <a:pt x="352" y="1326"/>
                    <a:pt x="168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6" name="Google Shape;6239;p51">
              <a:extLst>
                <a:ext uri="{FF2B5EF4-FFF2-40B4-BE49-F238E27FC236}">
                  <a16:creationId xmlns:a16="http://schemas.microsoft.com/office/drawing/2014/main" id="{1E41EAE7-D4E9-BA01-37E8-C918098404A8}"/>
                </a:ext>
              </a:extLst>
            </p:cNvPr>
            <p:cNvSpPr/>
            <p:nvPr/>
          </p:nvSpPr>
          <p:spPr>
            <a:xfrm>
              <a:off x="1524620" y="4308340"/>
              <a:ext cx="95665" cy="533873"/>
            </a:xfrm>
            <a:custGeom>
              <a:avLst/>
              <a:gdLst/>
              <a:ahLst/>
              <a:cxnLst/>
              <a:rect l="l" t="t" r="r" b="b"/>
              <a:pathLst>
                <a:path w="894" h="4989" extrusionOk="0">
                  <a:moveTo>
                    <a:pt x="162" y="0"/>
                  </a:moveTo>
                  <a:lnTo>
                    <a:pt x="1" y="53"/>
                  </a:lnTo>
                  <a:cubicBezTo>
                    <a:pt x="427" y="1367"/>
                    <a:pt x="665" y="2720"/>
                    <a:pt x="712" y="4073"/>
                  </a:cubicBezTo>
                  <a:cubicBezTo>
                    <a:pt x="723" y="4352"/>
                    <a:pt x="729" y="4662"/>
                    <a:pt x="709" y="4988"/>
                  </a:cubicBezTo>
                  <a:lnTo>
                    <a:pt x="885" y="4832"/>
                  </a:lnTo>
                  <a:cubicBezTo>
                    <a:pt x="893" y="4559"/>
                    <a:pt x="888" y="4305"/>
                    <a:pt x="879" y="4068"/>
                  </a:cubicBezTo>
                  <a:cubicBezTo>
                    <a:pt x="832" y="2701"/>
                    <a:pt x="586" y="1331"/>
                    <a:pt x="162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7" name="Google Shape;6240;p51">
              <a:extLst>
                <a:ext uri="{FF2B5EF4-FFF2-40B4-BE49-F238E27FC236}">
                  <a16:creationId xmlns:a16="http://schemas.microsoft.com/office/drawing/2014/main" id="{E3530361-206B-3153-3AD0-70C403C8D835}"/>
                </a:ext>
              </a:extLst>
            </p:cNvPr>
            <p:cNvSpPr/>
            <p:nvPr/>
          </p:nvSpPr>
          <p:spPr>
            <a:xfrm>
              <a:off x="1455706" y="4346222"/>
              <a:ext cx="79721" cy="584703"/>
            </a:xfrm>
            <a:custGeom>
              <a:avLst/>
              <a:gdLst/>
              <a:ahLst/>
              <a:cxnLst/>
              <a:rect l="l" t="t" r="r" b="b"/>
              <a:pathLst>
                <a:path w="745" h="5464" extrusionOk="0">
                  <a:moveTo>
                    <a:pt x="165" y="1"/>
                  </a:moveTo>
                  <a:lnTo>
                    <a:pt x="0" y="31"/>
                  </a:lnTo>
                  <a:cubicBezTo>
                    <a:pt x="313" y="1675"/>
                    <a:pt x="592" y="3558"/>
                    <a:pt x="438" y="5463"/>
                  </a:cubicBezTo>
                  <a:lnTo>
                    <a:pt x="619" y="5301"/>
                  </a:lnTo>
                  <a:cubicBezTo>
                    <a:pt x="745" y="3435"/>
                    <a:pt x="472" y="1605"/>
                    <a:pt x="16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8" name="Google Shape;6241;p51">
              <a:extLst>
                <a:ext uri="{FF2B5EF4-FFF2-40B4-BE49-F238E27FC236}">
                  <a16:creationId xmlns:a16="http://schemas.microsoft.com/office/drawing/2014/main" id="{5B4931AC-43EB-391C-C817-EDBC1EE593FA}"/>
                </a:ext>
              </a:extLst>
            </p:cNvPr>
            <p:cNvSpPr/>
            <p:nvPr/>
          </p:nvSpPr>
          <p:spPr>
            <a:xfrm>
              <a:off x="1363999" y="4416421"/>
              <a:ext cx="71481" cy="568758"/>
            </a:xfrm>
            <a:custGeom>
              <a:avLst/>
              <a:gdLst/>
              <a:ahLst/>
              <a:cxnLst/>
              <a:rect l="l" t="t" r="r" b="b"/>
              <a:pathLst>
                <a:path w="668" h="5315" extrusionOk="0">
                  <a:moveTo>
                    <a:pt x="168" y="0"/>
                  </a:moveTo>
                  <a:lnTo>
                    <a:pt x="1" y="17"/>
                  </a:lnTo>
                  <a:lnTo>
                    <a:pt x="503" y="5315"/>
                  </a:lnTo>
                  <a:cubicBezTo>
                    <a:pt x="559" y="5301"/>
                    <a:pt x="614" y="5281"/>
                    <a:pt x="667" y="5262"/>
                  </a:cubicBezTo>
                  <a:lnTo>
                    <a:pt x="168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9" name="Google Shape;6242;p51">
              <a:extLst>
                <a:ext uri="{FF2B5EF4-FFF2-40B4-BE49-F238E27FC236}">
                  <a16:creationId xmlns:a16="http://schemas.microsoft.com/office/drawing/2014/main" id="{9DF1191E-36E5-88B8-F908-EDE5FE272EE6}"/>
                </a:ext>
              </a:extLst>
            </p:cNvPr>
            <p:cNvSpPr/>
            <p:nvPr/>
          </p:nvSpPr>
          <p:spPr>
            <a:xfrm>
              <a:off x="1210548" y="4517867"/>
              <a:ext cx="74798" cy="448800"/>
            </a:xfrm>
            <a:custGeom>
              <a:avLst/>
              <a:gdLst/>
              <a:ahLst/>
              <a:cxnLst/>
              <a:rect l="l" t="t" r="r" b="b"/>
              <a:pathLst>
                <a:path w="699" h="4194" extrusionOk="0">
                  <a:moveTo>
                    <a:pt x="196" y="1"/>
                  </a:moveTo>
                  <a:cubicBezTo>
                    <a:pt x="1" y="1334"/>
                    <a:pt x="168" y="2632"/>
                    <a:pt x="492" y="4060"/>
                  </a:cubicBezTo>
                  <a:lnTo>
                    <a:pt x="687" y="4188"/>
                  </a:lnTo>
                  <a:cubicBezTo>
                    <a:pt x="690" y="4191"/>
                    <a:pt x="695" y="4191"/>
                    <a:pt x="698" y="4194"/>
                  </a:cubicBezTo>
                  <a:cubicBezTo>
                    <a:pt x="352" y="2715"/>
                    <a:pt x="165" y="1387"/>
                    <a:pt x="363" y="23"/>
                  </a:cubicBezTo>
                  <a:lnTo>
                    <a:pt x="196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0" name="Google Shape;6243;p51">
              <a:extLst>
                <a:ext uri="{FF2B5EF4-FFF2-40B4-BE49-F238E27FC236}">
                  <a16:creationId xmlns:a16="http://schemas.microsoft.com/office/drawing/2014/main" id="{BDB43FE6-7568-C967-597A-E004ED030416}"/>
                </a:ext>
              </a:extLst>
            </p:cNvPr>
            <p:cNvSpPr/>
            <p:nvPr/>
          </p:nvSpPr>
          <p:spPr>
            <a:xfrm>
              <a:off x="1149124" y="4446277"/>
              <a:ext cx="49009" cy="462818"/>
            </a:xfrm>
            <a:custGeom>
              <a:avLst/>
              <a:gdLst/>
              <a:ahLst/>
              <a:cxnLst/>
              <a:rect l="l" t="t" r="r" b="b"/>
              <a:pathLst>
                <a:path w="458" h="4325" extrusionOk="0">
                  <a:moveTo>
                    <a:pt x="100" y="0"/>
                  </a:moveTo>
                  <a:lnTo>
                    <a:pt x="100" y="0"/>
                  </a:lnTo>
                  <a:cubicBezTo>
                    <a:pt x="0" y="1398"/>
                    <a:pt x="56" y="2807"/>
                    <a:pt x="265" y="4199"/>
                  </a:cubicBezTo>
                  <a:lnTo>
                    <a:pt x="458" y="4324"/>
                  </a:lnTo>
                  <a:cubicBezTo>
                    <a:pt x="229" y="2893"/>
                    <a:pt x="167" y="1445"/>
                    <a:pt x="268" y="14"/>
                  </a:cubicBezTo>
                  <a:lnTo>
                    <a:pt x="100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1" name="Google Shape;6244;p51">
              <a:extLst>
                <a:ext uri="{FF2B5EF4-FFF2-40B4-BE49-F238E27FC236}">
                  <a16:creationId xmlns:a16="http://schemas.microsoft.com/office/drawing/2014/main" id="{475BF8F6-802D-E73B-DD4F-CB90AD303D6E}"/>
                </a:ext>
              </a:extLst>
            </p:cNvPr>
            <p:cNvSpPr/>
            <p:nvPr/>
          </p:nvSpPr>
          <p:spPr>
            <a:xfrm>
              <a:off x="1069937" y="4348041"/>
              <a:ext cx="55644" cy="487859"/>
            </a:xfrm>
            <a:custGeom>
              <a:avLst/>
              <a:gdLst/>
              <a:ahLst/>
              <a:cxnLst/>
              <a:rect l="l" t="t" r="r" b="b"/>
              <a:pathLst>
                <a:path w="520" h="4559" extrusionOk="0">
                  <a:moveTo>
                    <a:pt x="352" y="0"/>
                  </a:moveTo>
                  <a:cubicBezTo>
                    <a:pt x="126" y="1471"/>
                    <a:pt x="6" y="2960"/>
                    <a:pt x="1" y="4447"/>
                  </a:cubicBezTo>
                  <a:lnTo>
                    <a:pt x="168" y="4559"/>
                  </a:lnTo>
                  <a:cubicBezTo>
                    <a:pt x="171" y="3044"/>
                    <a:pt x="291" y="1526"/>
                    <a:pt x="520" y="28"/>
                  </a:cubicBezTo>
                  <a:lnTo>
                    <a:pt x="352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2" name="Google Shape;6245;p51">
              <a:extLst>
                <a:ext uri="{FF2B5EF4-FFF2-40B4-BE49-F238E27FC236}">
                  <a16:creationId xmlns:a16="http://schemas.microsoft.com/office/drawing/2014/main" id="{AB1C2BEC-92AD-EF85-2B37-F4C21CA9FE92}"/>
                </a:ext>
              </a:extLst>
            </p:cNvPr>
            <p:cNvSpPr/>
            <p:nvPr/>
          </p:nvSpPr>
          <p:spPr>
            <a:xfrm>
              <a:off x="1003378" y="4305344"/>
              <a:ext cx="62171" cy="492032"/>
            </a:xfrm>
            <a:custGeom>
              <a:avLst/>
              <a:gdLst/>
              <a:ahLst/>
              <a:cxnLst/>
              <a:rect l="l" t="t" r="r" b="b"/>
              <a:pathLst>
                <a:path w="581" h="4598" extrusionOk="0">
                  <a:moveTo>
                    <a:pt x="416" y="0"/>
                  </a:moveTo>
                  <a:cubicBezTo>
                    <a:pt x="121" y="1482"/>
                    <a:pt x="1" y="2983"/>
                    <a:pt x="68" y="4481"/>
                  </a:cubicBezTo>
                  <a:lnTo>
                    <a:pt x="243" y="4598"/>
                  </a:lnTo>
                  <a:cubicBezTo>
                    <a:pt x="165" y="3075"/>
                    <a:pt x="280" y="1543"/>
                    <a:pt x="581" y="31"/>
                  </a:cubicBezTo>
                  <a:lnTo>
                    <a:pt x="416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3" name="Google Shape;6246;p51">
              <a:extLst>
                <a:ext uri="{FF2B5EF4-FFF2-40B4-BE49-F238E27FC236}">
                  <a16:creationId xmlns:a16="http://schemas.microsoft.com/office/drawing/2014/main" id="{FD5F2C29-F10C-0C80-051D-B8C2113AF048}"/>
                </a:ext>
              </a:extLst>
            </p:cNvPr>
            <p:cNvSpPr/>
            <p:nvPr/>
          </p:nvSpPr>
          <p:spPr>
            <a:xfrm>
              <a:off x="880959" y="4252160"/>
              <a:ext cx="62278" cy="458966"/>
            </a:xfrm>
            <a:custGeom>
              <a:avLst/>
              <a:gdLst/>
              <a:ahLst/>
              <a:cxnLst/>
              <a:rect l="l" t="t" r="r" b="b"/>
              <a:pathLst>
                <a:path w="582" h="4289" extrusionOk="0">
                  <a:moveTo>
                    <a:pt x="414" y="1"/>
                  </a:moveTo>
                  <a:cubicBezTo>
                    <a:pt x="202" y="1385"/>
                    <a:pt x="62" y="2782"/>
                    <a:pt x="1" y="4180"/>
                  </a:cubicBezTo>
                  <a:lnTo>
                    <a:pt x="165" y="4289"/>
                  </a:lnTo>
                  <a:cubicBezTo>
                    <a:pt x="221" y="2863"/>
                    <a:pt x="361" y="1438"/>
                    <a:pt x="581" y="23"/>
                  </a:cubicBezTo>
                  <a:lnTo>
                    <a:pt x="414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4" name="Google Shape;6247;p51">
              <a:extLst>
                <a:ext uri="{FF2B5EF4-FFF2-40B4-BE49-F238E27FC236}">
                  <a16:creationId xmlns:a16="http://schemas.microsoft.com/office/drawing/2014/main" id="{3087367E-C193-C7FD-6C21-FFCC7879CE28}"/>
                </a:ext>
              </a:extLst>
            </p:cNvPr>
            <p:cNvSpPr/>
            <p:nvPr/>
          </p:nvSpPr>
          <p:spPr>
            <a:xfrm>
              <a:off x="777053" y="4199082"/>
              <a:ext cx="75119" cy="443128"/>
            </a:xfrm>
            <a:custGeom>
              <a:avLst/>
              <a:gdLst/>
              <a:ahLst/>
              <a:cxnLst/>
              <a:rect l="l" t="t" r="r" b="b"/>
              <a:pathLst>
                <a:path w="702" h="4141" extrusionOk="0">
                  <a:moveTo>
                    <a:pt x="534" y="0"/>
                  </a:moveTo>
                  <a:cubicBezTo>
                    <a:pt x="205" y="1328"/>
                    <a:pt x="29" y="2678"/>
                    <a:pt x="1" y="4029"/>
                  </a:cubicBezTo>
                  <a:lnTo>
                    <a:pt x="168" y="4140"/>
                  </a:lnTo>
                  <a:cubicBezTo>
                    <a:pt x="188" y="2765"/>
                    <a:pt x="366" y="1395"/>
                    <a:pt x="701" y="42"/>
                  </a:cubicBezTo>
                  <a:lnTo>
                    <a:pt x="534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5" name="Google Shape;6248;p51">
              <a:extLst>
                <a:ext uri="{FF2B5EF4-FFF2-40B4-BE49-F238E27FC236}">
                  <a16:creationId xmlns:a16="http://schemas.microsoft.com/office/drawing/2014/main" id="{474E9380-AF17-591E-9C72-6AF422E5346B}"/>
                </a:ext>
              </a:extLst>
            </p:cNvPr>
            <p:cNvSpPr/>
            <p:nvPr/>
          </p:nvSpPr>
          <p:spPr>
            <a:xfrm>
              <a:off x="692943" y="4185278"/>
              <a:ext cx="55002" cy="401395"/>
            </a:xfrm>
            <a:custGeom>
              <a:avLst/>
              <a:gdLst/>
              <a:ahLst/>
              <a:cxnLst/>
              <a:rect l="l" t="t" r="r" b="b"/>
              <a:pathLst>
                <a:path w="514" h="3751" extrusionOk="0">
                  <a:moveTo>
                    <a:pt x="346" y="1"/>
                  </a:moveTo>
                  <a:cubicBezTo>
                    <a:pt x="154" y="1203"/>
                    <a:pt x="39" y="2425"/>
                    <a:pt x="0" y="3642"/>
                  </a:cubicBezTo>
                  <a:lnTo>
                    <a:pt x="165" y="3750"/>
                  </a:lnTo>
                  <a:cubicBezTo>
                    <a:pt x="201" y="2503"/>
                    <a:pt x="315" y="1259"/>
                    <a:pt x="514" y="29"/>
                  </a:cubicBezTo>
                  <a:lnTo>
                    <a:pt x="346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6" name="Google Shape;6249;p51">
              <a:extLst>
                <a:ext uri="{FF2B5EF4-FFF2-40B4-BE49-F238E27FC236}">
                  <a16:creationId xmlns:a16="http://schemas.microsoft.com/office/drawing/2014/main" id="{3A9A5C41-FD4C-5BA3-3545-191923F04DA9}"/>
                </a:ext>
              </a:extLst>
            </p:cNvPr>
            <p:cNvSpPr/>
            <p:nvPr/>
          </p:nvSpPr>
          <p:spPr>
            <a:xfrm>
              <a:off x="630236" y="4140869"/>
              <a:ext cx="51685" cy="404284"/>
            </a:xfrm>
            <a:custGeom>
              <a:avLst/>
              <a:gdLst/>
              <a:ahLst/>
              <a:cxnLst/>
              <a:rect l="l" t="t" r="r" b="b"/>
              <a:pathLst>
                <a:path w="483" h="3778" extrusionOk="0">
                  <a:moveTo>
                    <a:pt x="316" y="0"/>
                  </a:moveTo>
                  <a:cubicBezTo>
                    <a:pt x="123" y="1214"/>
                    <a:pt x="20" y="2439"/>
                    <a:pt x="0" y="3666"/>
                  </a:cubicBezTo>
                  <a:lnTo>
                    <a:pt x="168" y="3778"/>
                  </a:lnTo>
                  <a:cubicBezTo>
                    <a:pt x="182" y="2525"/>
                    <a:pt x="288" y="1270"/>
                    <a:pt x="483" y="28"/>
                  </a:cubicBezTo>
                  <a:lnTo>
                    <a:pt x="316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7" name="Google Shape;6250;p51">
              <a:extLst>
                <a:ext uri="{FF2B5EF4-FFF2-40B4-BE49-F238E27FC236}">
                  <a16:creationId xmlns:a16="http://schemas.microsoft.com/office/drawing/2014/main" id="{9A27722F-7633-A022-B0B9-53F6D250C7A6}"/>
                </a:ext>
              </a:extLst>
            </p:cNvPr>
            <p:cNvSpPr/>
            <p:nvPr/>
          </p:nvSpPr>
          <p:spPr>
            <a:xfrm>
              <a:off x="477106" y="4015131"/>
              <a:ext cx="49330" cy="432748"/>
            </a:xfrm>
            <a:custGeom>
              <a:avLst/>
              <a:gdLst/>
              <a:ahLst/>
              <a:cxnLst/>
              <a:rect l="l" t="t" r="r" b="b"/>
              <a:pathLst>
                <a:path w="461" h="4044" extrusionOk="0">
                  <a:moveTo>
                    <a:pt x="293" y="1"/>
                  </a:moveTo>
                  <a:cubicBezTo>
                    <a:pt x="84" y="1301"/>
                    <a:pt x="0" y="2615"/>
                    <a:pt x="48" y="3926"/>
                  </a:cubicBezTo>
                  <a:lnTo>
                    <a:pt x="223" y="4043"/>
                  </a:lnTo>
                  <a:cubicBezTo>
                    <a:pt x="168" y="2704"/>
                    <a:pt x="243" y="1357"/>
                    <a:pt x="461" y="29"/>
                  </a:cubicBezTo>
                  <a:lnTo>
                    <a:pt x="29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8" name="Google Shape;6251;p51">
              <a:extLst>
                <a:ext uri="{FF2B5EF4-FFF2-40B4-BE49-F238E27FC236}">
                  <a16:creationId xmlns:a16="http://schemas.microsoft.com/office/drawing/2014/main" id="{19B6E5A3-65A2-B5FC-8A6A-3DEC61630D5A}"/>
                </a:ext>
              </a:extLst>
            </p:cNvPr>
            <p:cNvSpPr/>
            <p:nvPr/>
          </p:nvSpPr>
          <p:spPr>
            <a:xfrm>
              <a:off x="380690" y="3917216"/>
              <a:ext cx="89672" cy="463460"/>
            </a:xfrm>
            <a:custGeom>
              <a:avLst/>
              <a:gdLst/>
              <a:ahLst/>
              <a:cxnLst/>
              <a:rect l="l" t="t" r="r" b="b"/>
              <a:pathLst>
                <a:path w="838" h="4331" extrusionOk="0">
                  <a:moveTo>
                    <a:pt x="670" y="1"/>
                  </a:moveTo>
                  <a:cubicBezTo>
                    <a:pt x="335" y="1228"/>
                    <a:pt x="120" y="2489"/>
                    <a:pt x="28" y="3745"/>
                  </a:cubicBezTo>
                  <a:cubicBezTo>
                    <a:pt x="17" y="3898"/>
                    <a:pt x="8" y="4054"/>
                    <a:pt x="0" y="4219"/>
                  </a:cubicBezTo>
                  <a:lnTo>
                    <a:pt x="167" y="4330"/>
                  </a:lnTo>
                  <a:cubicBezTo>
                    <a:pt x="176" y="4130"/>
                    <a:pt x="184" y="3940"/>
                    <a:pt x="198" y="3753"/>
                  </a:cubicBezTo>
                  <a:cubicBezTo>
                    <a:pt x="290" y="2509"/>
                    <a:pt x="505" y="1262"/>
                    <a:pt x="837" y="43"/>
                  </a:cubicBezTo>
                  <a:lnTo>
                    <a:pt x="67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9" name="Google Shape;6252;p51">
              <a:extLst>
                <a:ext uri="{FF2B5EF4-FFF2-40B4-BE49-F238E27FC236}">
                  <a16:creationId xmlns:a16="http://schemas.microsoft.com/office/drawing/2014/main" id="{E642C578-3577-68E1-5496-D81F23B02384}"/>
                </a:ext>
              </a:extLst>
            </p:cNvPr>
            <p:cNvSpPr/>
            <p:nvPr/>
          </p:nvSpPr>
          <p:spPr>
            <a:xfrm>
              <a:off x="302466" y="3893353"/>
              <a:ext cx="51150" cy="298023"/>
            </a:xfrm>
            <a:custGeom>
              <a:avLst/>
              <a:gdLst/>
              <a:ahLst/>
              <a:cxnLst/>
              <a:rect l="l" t="t" r="r" b="b"/>
              <a:pathLst>
                <a:path w="478" h="2785" extrusionOk="0">
                  <a:moveTo>
                    <a:pt x="313" y="1"/>
                  </a:moveTo>
                  <a:cubicBezTo>
                    <a:pt x="251" y="263"/>
                    <a:pt x="198" y="525"/>
                    <a:pt x="154" y="790"/>
                  </a:cubicBezTo>
                  <a:cubicBezTo>
                    <a:pt x="84" y="1214"/>
                    <a:pt x="31" y="1641"/>
                    <a:pt x="0" y="2068"/>
                  </a:cubicBezTo>
                  <a:lnTo>
                    <a:pt x="134" y="2785"/>
                  </a:lnTo>
                  <a:cubicBezTo>
                    <a:pt x="145" y="2051"/>
                    <a:pt x="223" y="1320"/>
                    <a:pt x="357" y="589"/>
                  </a:cubicBezTo>
                  <a:cubicBezTo>
                    <a:pt x="394" y="405"/>
                    <a:pt x="435" y="221"/>
                    <a:pt x="477" y="37"/>
                  </a:cubicBezTo>
                  <a:lnTo>
                    <a:pt x="31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0" name="Google Shape;6253;p51">
              <a:extLst>
                <a:ext uri="{FF2B5EF4-FFF2-40B4-BE49-F238E27FC236}">
                  <a16:creationId xmlns:a16="http://schemas.microsoft.com/office/drawing/2014/main" id="{95848B1D-F882-70CC-21B3-B5C01CF95AE8}"/>
                </a:ext>
              </a:extLst>
            </p:cNvPr>
            <p:cNvSpPr/>
            <p:nvPr/>
          </p:nvSpPr>
          <p:spPr>
            <a:xfrm>
              <a:off x="319481" y="4113688"/>
              <a:ext cx="1977178" cy="878124"/>
            </a:xfrm>
            <a:custGeom>
              <a:avLst/>
              <a:gdLst/>
              <a:ahLst/>
              <a:cxnLst/>
              <a:rect l="l" t="t" r="r" b="b"/>
              <a:pathLst>
                <a:path w="18477" h="8206" extrusionOk="0">
                  <a:moveTo>
                    <a:pt x="18204" y="0"/>
                  </a:moveTo>
                  <a:cubicBezTo>
                    <a:pt x="18170" y="48"/>
                    <a:pt x="18128" y="95"/>
                    <a:pt x="18078" y="134"/>
                  </a:cubicBezTo>
                  <a:lnTo>
                    <a:pt x="10721" y="6688"/>
                  </a:lnTo>
                  <a:cubicBezTo>
                    <a:pt x="10466" y="6913"/>
                    <a:pt x="10106" y="7029"/>
                    <a:pt x="9742" y="7029"/>
                  </a:cubicBezTo>
                  <a:cubicBezTo>
                    <a:pt x="9440" y="7029"/>
                    <a:pt x="9136" y="6950"/>
                    <a:pt x="8886" y="6788"/>
                  </a:cubicBezTo>
                  <a:lnTo>
                    <a:pt x="190" y="1130"/>
                  </a:lnTo>
                  <a:cubicBezTo>
                    <a:pt x="129" y="1091"/>
                    <a:pt x="81" y="1049"/>
                    <a:pt x="31" y="1008"/>
                  </a:cubicBezTo>
                  <a:lnTo>
                    <a:pt x="31" y="1008"/>
                  </a:lnTo>
                  <a:lnTo>
                    <a:pt x="101" y="1384"/>
                  </a:lnTo>
                  <a:cubicBezTo>
                    <a:pt x="0" y="1730"/>
                    <a:pt x="148" y="2101"/>
                    <a:pt x="516" y="2349"/>
                  </a:cubicBezTo>
                  <a:lnTo>
                    <a:pt x="9014" y="7968"/>
                  </a:lnTo>
                  <a:cubicBezTo>
                    <a:pt x="9256" y="8127"/>
                    <a:pt x="9551" y="8205"/>
                    <a:pt x="9844" y="8205"/>
                  </a:cubicBezTo>
                  <a:cubicBezTo>
                    <a:pt x="10203" y="8205"/>
                    <a:pt x="10560" y="8088"/>
                    <a:pt x="10813" y="7859"/>
                  </a:cubicBezTo>
                  <a:lnTo>
                    <a:pt x="18081" y="1289"/>
                  </a:lnTo>
                  <a:cubicBezTo>
                    <a:pt x="18430" y="966"/>
                    <a:pt x="18477" y="522"/>
                    <a:pt x="18231" y="173"/>
                  </a:cubicBezTo>
                  <a:lnTo>
                    <a:pt x="18204" y="0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1" name="Google Shape;6254;p51">
              <a:extLst>
                <a:ext uri="{FF2B5EF4-FFF2-40B4-BE49-F238E27FC236}">
                  <a16:creationId xmlns:a16="http://schemas.microsoft.com/office/drawing/2014/main" id="{98ACE0BE-A20F-6845-F02A-16496C2B8E54}"/>
                </a:ext>
              </a:extLst>
            </p:cNvPr>
            <p:cNvSpPr/>
            <p:nvPr/>
          </p:nvSpPr>
          <p:spPr>
            <a:xfrm>
              <a:off x="282991" y="3337218"/>
              <a:ext cx="1118763" cy="1654054"/>
            </a:xfrm>
            <a:custGeom>
              <a:avLst/>
              <a:gdLst/>
              <a:ahLst/>
              <a:cxnLst/>
              <a:rect l="l" t="t" r="r" b="b"/>
              <a:pathLst>
                <a:path w="10455" h="15457" extrusionOk="0">
                  <a:moveTo>
                    <a:pt x="6585" y="0"/>
                  </a:moveTo>
                  <a:lnTo>
                    <a:pt x="1" y="6308"/>
                  </a:lnTo>
                  <a:lnTo>
                    <a:pt x="442" y="8637"/>
                  </a:lnTo>
                  <a:cubicBezTo>
                    <a:pt x="341" y="8983"/>
                    <a:pt x="489" y="9354"/>
                    <a:pt x="857" y="9603"/>
                  </a:cubicBezTo>
                  <a:lnTo>
                    <a:pt x="9355" y="15221"/>
                  </a:lnTo>
                  <a:cubicBezTo>
                    <a:pt x="9594" y="15380"/>
                    <a:pt x="9886" y="15457"/>
                    <a:pt x="10177" y="15457"/>
                  </a:cubicBezTo>
                  <a:cubicBezTo>
                    <a:pt x="10270" y="15457"/>
                    <a:pt x="10363" y="15449"/>
                    <a:pt x="10454" y="15433"/>
                  </a:cubicBezTo>
                  <a:lnTo>
                    <a:pt x="658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2" name="Google Shape;6255;p51">
              <a:extLst>
                <a:ext uri="{FF2B5EF4-FFF2-40B4-BE49-F238E27FC236}">
                  <a16:creationId xmlns:a16="http://schemas.microsoft.com/office/drawing/2014/main" id="{D53D1C83-C05A-3A9C-8074-6425311D5C2F}"/>
                </a:ext>
              </a:extLst>
            </p:cNvPr>
            <p:cNvSpPr/>
            <p:nvPr/>
          </p:nvSpPr>
          <p:spPr>
            <a:xfrm>
              <a:off x="264264" y="3188473"/>
              <a:ext cx="1978676" cy="1500280"/>
            </a:xfrm>
            <a:custGeom>
              <a:avLst/>
              <a:gdLst/>
              <a:ahLst/>
              <a:cxnLst/>
              <a:rect l="l" t="t" r="r" b="b"/>
              <a:pathLst>
                <a:path w="18491" h="14020" extrusionOk="0">
                  <a:moveTo>
                    <a:pt x="8660" y="0"/>
                  </a:moveTo>
                  <a:cubicBezTo>
                    <a:pt x="8235" y="0"/>
                    <a:pt x="7812" y="139"/>
                    <a:pt x="7510" y="408"/>
                  </a:cubicBezTo>
                  <a:lnTo>
                    <a:pt x="544" y="6710"/>
                  </a:lnTo>
                  <a:cubicBezTo>
                    <a:pt x="0" y="7198"/>
                    <a:pt x="75" y="7935"/>
                    <a:pt x="709" y="8353"/>
                  </a:cubicBezTo>
                  <a:lnTo>
                    <a:pt x="8855" y="13741"/>
                  </a:lnTo>
                  <a:cubicBezTo>
                    <a:pt x="9138" y="13928"/>
                    <a:pt x="9485" y="14020"/>
                    <a:pt x="9831" y="14020"/>
                  </a:cubicBezTo>
                  <a:cubicBezTo>
                    <a:pt x="10256" y="14020"/>
                    <a:pt x="10679" y="13881"/>
                    <a:pt x="10978" y="13612"/>
                  </a:cubicBezTo>
                  <a:lnTo>
                    <a:pt x="17947" y="7310"/>
                  </a:lnTo>
                  <a:cubicBezTo>
                    <a:pt x="18491" y="6822"/>
                    <a:pt x="18413" y="6085"/>
                    <a:pt x="17782" y="5667"/>
                  </a:cubicBezTo>
                  <a:lnTo>
                    <a:pt x="9636" y="280"/>
                  </a:lnTo>
                  <a:cubicBezTo>
                    <a:pt x="9353" y="92"/>
                    <a:pt x="9006" y="0"/>
                    <a:pt x="8660" y="0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3" name="Google Shape;6256;p51">
              <a:extLst>
                <a:ext uri="{FF2B5EF4-FFF2-40B4-BE49-F238E27FC236}">
                  <a16:creationId xmlns:a16="http://schemas.microsoft.com/office/drawing/2014/main" id="{10B2075C-DFBA-CE61-D895-63CF7EC5F40C}"/>
                </a:ext>
              </a:extLst>
            </p:cNvPr>
            <p:cNvSpPr/>
            <p:nvPr/>
          </p:nvSpPr>
          <p:spPr>
            <a:xfrm>
              <a:off x="1066085" y="4042633"/>
              <a:ext cx="244940" cy="530021"/>
            </a:xfrm>
            <a:custGeom>
              <a:avLst/>
              <a:gdLst/>
              <a:ahLst/>
              <a:cxnLst/>
              <a:rect l="l" t="t" r="r" b="b"/>
              <a:pathLst>
                <a:path w="2289" h="4953" extrusionOk="0">
                  <a:moveTo>
                    <a:pt x="2146" y="0"/>
                  </a:moveTo>
                  <a:cubicBezTo>
                    <a:pt x="1172" y="1546"/>
                    <a:pt x="533" y="3200"/>
                    <a:pt x="0" y="4855"/>
                  </a:cubicBezTo>
                  <a:lnTo>
                    <a:pt x="148" y="4952"/>
                  </a:lnTo>
                  <a:cubicBezTo>
                    <a:pt x="681" y="3292"/>
                    <a:pt x="1320" y="1635"/>
                    <a:pt x="2288" y="92"/>
                  </a:cubicBezTo>
                  <a:lnTo>
                    <a:pt x="2146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4" name="Google Shape;6257;p51">
              <a:extLst>
                <a:ext uri="{FF2B5EF4-FFF2-40B4-BE49-F238E27FC236}">
                  <a16:creationId xmlns:a16="http://schemas.microsoft.com/office/drawing/2014/main" id="{5F8DA12A-55CA-ACC9-652C-0E138B8CAB61}"/>
                </a:ext>
              </a:extLst>
            </p:cNvPr>
            <p:cNvSpPr/>
            <p:nvPr/>
          </p:nvSpPr>
          <p:spPr>
            <a:xfrm>
              <a:off x="888128" y="3999293"/>
              <a:ext cx="342210" cy="455114"/>
            </a:xfrm>
            <a:custGeom>
              <a:avLst/>
              <a:gdLst/>
              <a:ahLst/>
              <a:cxnLst/>
              <a:rect l="l" t="t" r="r" b="b"/>
              <a:pathLst>
                <a:path w="3198" h="4253" extrusionOk="0">
                  <a:moveTo>
                    <a:pt x="3064" y="1"/>
                  </a:moveTo>
                  <a:lnTo>
                    <a:pt x="1" y="4163"/>
                  </a:lnTo>
                  <a:lnTo>
                    <a:pt x="143" y="4253"/>
                  </a:lnTo>
                  <a:lnTo>
                    <a:pt x="3198" y="104"/>
                  </a:lnTo>
                  <a:lnTo>
                    <a:pt x="3064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5" name="Google Shape;6258;p51">
              <a:extLst>
                <a:ext uri="{FF2B5EF4-FFF2-40B4-BE49-F238E27FC236}">
                  <a16:creationId xmlns:a16="http://schemas.microsoft.com/office/drawing/2014/main" id="{0E4D63F9-967C-225C-FEE3-3DDE3991EDC3}"/>
                </a:ext>
              </a:extLst>
            </p:cNvPr>
            <p:cNvSpPr/>
            <p:nvPr/>
          </p:nvSpPr>
          <p:spPr>
            <a:xfrm>
              <a:off x="726972" y="3948035"/>
              <a:ext cx="473508" cy="400431"/>
            </a:xfrm>
            <a:custGeom>
              <a:avLst/>
              <a:gdLst/>
              <a:ahLst/>
              <a:cxnLst/>
              <a:rect l="l" t="t" r="r" b="b"/>
              <a:pathLst>
                <a:path w="4425" h="3742" extrusionOk="0">
                  <a:moveTo>
                    <a:pt x="4319" y="0"/>
                  </a:moveTo>
                  <a:lnTo>
                    <a:pt x="0" y="3644"/>
                  </a:lnTo>
                  <a:lnTo>
                    <a:pt x="148" y="3741"/>
                  </a:lnTo>
                  <a:lnTo>
                    <a:pt x="4425" y="128"/>
                  </a:lnTo>
                  <a:lnTo>
                    <a:pt x="4319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6" name="Google Shape;6259;p51">
              <a:extLst>
                <a:ext uri="{FF2B5EF4-FFF2-40B4-BE49-F238E27FC236}">
                  <a16:creationId xmlns:a16="http://schemas.microsoft.com/office/drawing/2014/main" id="{8FCC3665-901D-7E8B-C8CB-859641891627}"/>
                </a:ext>
              </a:extLst>
            </p:cNvPr>
            <p:cNvSpPr/>
            <p:nvPr/>
          </p:nvSpPr>
          <p:spPr>
            <a:xfrm>
              <a:off x="359502" y="3887360"/>
              <a:ext cx="887306" cy="342860"/>
            </a:xfrm>
            <a:custGeom>
              <a:avLst/>
              <a:gdLst/>
              <a:ahLst/>
              <a:cxnLst/>
              <a:rect l="l" t="t" r="r" b="b"/>
              <a:pathLst>
                <a:path w="8292" h="3204" extrusionOk="0">
                  <a:moveTo>
                    <a:pt x="7870" y="1"/>
                  </a:moveTo>
                  <a:cubicBezTo>
                    <a:pt x="7772" y="51"/>
                    <a:pt x="7678" y="98"/>
                    <a:pt x="7580" y="149"/>
                  </a:cubicBezTo>
                  <a:cubicBezTo>
                    <a:pt x="5024" y="520"/>
                    <a:pt x="2581" y="1167"/>
                    <a:pt x="0" y="1934"/>
                  </a:cubicBezTo>
                  <a:lnTo>
                    <a:pt x="184" y="2054"/>
                  </a:lnTo>
                  <a:cubicBezTo>
                    <a:pt x="2536" y="1357"/>
                    <a:pt x="4782" y="765"/>
                    <a:pt x="7100" y="391"/>
                  </a:cubicBezTo>
                  <a:lnTo>
                    <a:pt x="7100" y="391"/>
                  </a:lnTo>
                  <a:cubicBezTo>
                    <a:pt x="5326" y="1292"/>
                    <a:pt x="3540" y="2199"/>
                    <a:pt x="1758" y="3095"/>
                  </a:cubicBezTo>
                  <a:lnTo>
                    <a:pt x="1922" y="3203"/>
                  </a:lnTo>
                  <a:cubicBezTo>
                    <a:pt x="3828" y="2241"/>
                    <a:pt x="5739" y="1273"/>
                    <a:pt x="7636" y="308"/>
                  </a:cubicBezTo>
                  <a:cubicBezTo>
                    <a:pt x="7850" y="280"/>
                    <a:pt x="8068" y="249"/>
                    <a:pt x="8291" y="221"/>
                  </a:cubicBezTo>
                  <a:lnTo>
                    <a:pt x="8272" y="54"/>
                  </a:lnTo>
                  <a:cubicBezTo>
                    <a:pt x="8152" y="68"/>
                    <a:pt x="8035" y="84"/>
                    <a:pt x="7920" y="98"/>
                  </a:cubicBezTo>
                  <a:lnTo>
                    <a:pt x="787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7" name="Google Shape;6260;p51">
              <a:extLst>
                <a:ext uri="{FF2B5EF4-FFF2-40B4-BE49-F238E27FC236}">
                  <a16:creationId xmlns:a16="http://schemas.microsoft.com/office/drawing/2014/main" id="{BF06582F-9BFA-1924-068B-DE17F2139018}"/>
                </a:ext>
              </a:extLst>
            </p:cNvPr>
            <p:cNvSpPr/>
            <p:nvPr/>
          </p:nvSpPr>
          <p:spPr>
            <a:xfrm>
              <a:off x="285131" y="3835781"/>
              <a:ext cx="1003195" cy="129589"/>
            </a:xfrm>
            <a:custGeom>
              <a:avLst/>
              <a:gdLst/>
              <a:ahLst/>
              <a:cxnLst/>
              <a:rect l="l" t="t" r="r" b="b"/>
              <a:pathLst>
                <a:path w="9375" h="1211" extrusionOk="0">
                  <a:moveTo>
                    <a:pt x="8057" y="0"/>
                  </a:moveTo>
                  <a:cubicBezTo>
                    <a:pt x="7457" y="0"/>
                    <a:pt x="6863" y="48"/>
                    <a:pt x="6291" y="106"/>
                  </a:cubicBezTo>
                  <a:cubicBezTo>
                    <a:pt x="4545" y="285"/>
                    <a:pt x="2793" y="578"/>
                    <a:pt x="1100" y="859"/>
                  </a:cubicBezTo>
                  <a:cubicBezTo>
                    <a:pt x="754" y="915"/>
                    <a:pt x="408" y="977"/>
                    <a:pt x="65" y="1030"/>
                  </a:cubicBezTo>
                  <a:cubicBezTo>
                    <a:pt x="37" y="1091"/>
                    <a:pt x="14" y="1149"/>
                    <a:pt x="0" y="1211"/>
                  </a:cubicBezTo>
                  <a:cubicBezTo>
                    <a:pt x="377" y="1149"/>
                    <a:pt x="751" y="1085"/>
                    <a:pt x="1127" y="1024"/>
                  </a:cubicBezTo>
                  <a:cubicBezTo>
                    <a:pt x="2818" y="745"/>
                    <a:pt x="4570" y="452"/>
                    <a:pt x="6308" y="274"/>
                  </a:cubicBezTo>
                  <a:cubicBezTo>
                    <a:pt x="6875" y="216"/>
                    <a:pt x="7463" y="168"/>
                    <a:pt x="8053" y="168"/>
                  </a:cubicBezTo>
                  <a:cubicBezTo>
                    <a:pt x="8486" y="168"/>
                    <a:pt x="8921" y="193"/>
                    <a:pt x="9349" y="260"/>
                  </a:cubicBezTo>
                  <a:lnTo>
                    <a:pt x="9374" y="92"/>
                  </a:lnTo>
                  <a:cubicBezTo>
                    <a:pt x="8937" y="26"/>
                    <a:pt x="8496" y="0"/>
                    <a:pt x="805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8" name="Google Shape;6261;p51">
              <a:extLst>
                <a:ext uri="{FF2B5EF4-FFF2-40B4-BE49-F238E27FC236}">
                  <a16:creationId xmlns:a16="http://schemas.microsoft.com/office/drawing/2014/main" id="{0CB2E605-7E5F-075C-4411-12C43A16C0B1}"/>
                </a:ext>
              </a:extLst>
            </p:cNvPr>
            <p:cNvSpPr/>
            <p:nvPr/>
          </p:nvSpPr>
          <p:spPr>
            <a:xfrm>
              <a:off x="406051" y="3785700"/>
              <a:ext cx="762535" cy="46228"/>
            </a:xfrm>
            <a:custGeom>
              <a:avLst/>
              <a:gdLst/>
              <a:ahLst/>
              <a:cxnLst/>
              <a:rect l="l" t="t" r="r" b="b"/>
              <a:pathLst>
                <a:path w="7126" h="432" extrusionOk="0">
                  <a:moveTo>
                    <a:pt x="6480" y="1"/>
                  </a:moveTo>
                  <a:cubicBezTo>
                    <a:pt x="6042" y="1"/>
                    <a:pt x="5603" y="38"/>
                    <a:pt x="5172" y="72"/>
                  </a:cubicBezTo>
                  <a:lnTo>
                    <a:pt x="4988" y="91"/>
                  </a:lnTo>
                  <a:cubicBezTo>
                    <a:pt x="3604" y="206"/>
                    <a:pt x="2203" y="263"/>
                    <a:pt x="808" y="263"/>
                  </a:cubicBezTo>
                  <a:cubicBezTo>
                    <a:pt x="600" y="263"/>
                    <a:pt x="392" y="261"/>
                    <a:pt x="184" y="259"/>
                  </a:cubicBezTo>
                  <a:lnTo>
                    <a:pt x="0" y="426"/>
                  </a:lnTo>
                  <a:cubicBezTo>
                    <a:pt x="279" y="429"/>
                    <a:pt x="558" y="432"/>
                    <a:pt x="837" y="432"/>
                  </a:cubicBezTo>
                  <a:cubicBezTo>
                    <a:pt x="2226" y="432"/>
                    <a:pt x="3621" y="373"/>
                    <a:pt x="5002" y="259"/>
                  </a:cubicBezTo>
                  <a:lnTo>
                    <a:pt x="5186" y="239"/>
                  </a:lnTo>
                  <a:cubicBezTo>
                    <a:pt x="5611" y="206"/>
                    <a:pt x="6044" y="168"/>
                    <a:pt x="6475" y="168"/>
                  </a:cubicBezTo>
                  <a:cubicBezTo>
                    <a:pt x="6687" y="168"/>
                    <a:pt x="6899" y="177"/>
                    <a:pt x="7109" y="200"/>
                  </a:cubicBezTo>
                  <a:lnTo>
                    <a:pt x="7125" y="33"/>
                  </a:lnTo>
                  <a:cubicBezTo>
                    <a:pt x="6911" y="10"/>
                    <a:pt x="6696" y="1"/>
                    <a:pt x="648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9" name="Google Shape;6262;p51">
              <a:extLst>
                <a:ext uri="{FF2B5EF4-FFF2-40B4-BE49-F238E27FC236}">
                  <a16:creationId xmlns:a16="http://schemas.microsoft.com/office/drawing/2014/main" id="{E14B2ABE-D4DF-AD37-C32A-E8043BA4B432}"/>
                </a:ext>
              </a:extLst>
            </p:cNvPr>
            <p:cNvSpPr/>
            <p:nvPr/>
          </p:nvSpPr>
          <p:spPr>
            <a:xfrm>
              <a:off x="564532" y="3670343"/>
              <a:ext cx="628241" cy="78010"/>
            </a:xfrm>
            <a:custGeom>
              <a:avLst/>
              <a:gdLst/>
              <a:ahLst/>
              <a:cxnLst/>
              <a:rect l="l" t="t" r="r" b="b"/>
              <a:pathLst>
                <a:path w="5871" h="729" extrusionOk="0">
                  <a:moveTo>
                    <a:pt x="179" y="1"/>
                  </a:moveTo>
                  <a:lnTo>
                    <a:pt x="1" y="160"/>
                  </a:lnTo>
                  <a:cubicBezTo>
                    <a:pt x="51" y="165"/>
                    <a:pt x="95" y="165"/>
                    <a:pt x="146" y="168"/>
                  </a:cubicBezTo>
                  <a:lnTo>
                    <a:pt x="263" y="171"/>
                  </a:lnTo>
                  <a:cubicBezTo>
                    <a:pt x="2071" y="238"/>
                    <a:pt x="3996" y="349"/>
                    <a:pt x="5837" y="729"/>
                  </a:cubicBezTo>
                  <a:lnTo>
                    <a:pt x="5870" y="564"/>
                  </a:lnTo>
                  <a:cubicBezTo>
                    <a:pt x="4015" y="185"/>
                    <a:pt x="2085" y="70"/>
                    <a:pt x="271" y="3"/>
                  </a:cubicBezTo>
                  <a:lnTo>
                    <a:pt x="179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0" name="Google Shape;6263;p51">
              <a:extLst>
                <a:ext uri="{FF2B5EF4-FFF2-40B4-BE49-F238E27FC236}">
                  <a16:creationId xmlns:a16="http://schemas.microsoft.com/office/drawing/2014/main" id="{E35BA6D0-4220-B46C-97D0-2473007EDB8F}"/>
                </a:ext>
              </a:extLst>
            </p:cNvPr>
            <p:cNvSpPr/>
            <p:nvPr/>
          </p:nvSpPr>
          <p:spPr>
            <a:xfrm>
              <a:off x="732965" y="3521063"/>
              <a:ext cx="423322" cy="173570"/>
            </a:xfrm>
            <a:custGeom>
              <a:avLst/>
              <a:gdLst/>
              <a:ahLst/>
              <a:cxnLst/>
              <a:rect l="l" t="t" r="r" b="b"/>
              <a:pathLst>
                <a:path w="3956" h="1622" extrusionOk="0">
                  <a:moveTo>
                    <a:pt x="148" y="1"/>
                  </a:moveTo>
                  <a:lnTo>
                    <a:pt x="0" y="132"/>
                  </a:lnTo>
                  <a:cubicBezTo>
                    <a:pt x="1348" y="542"/>
                    <a:pt x="2648" y="1038"/>
                    <a:pt x="3886" y="1622"/>
                  </a:cubicBezTo>
                  <a:lnTo>
                    <a:pt x="3956" y="1468"/>
                  </a:lnTo>
                  <a:cubicBezTo>
                    <a:pt x="2742" y="896"/>
                    <a:pt x="1465" y="405"/>
                    <a:pt x="148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1" name="Google Shape;6264;p51">
              <a:extLst>
                <a:ext uri="{FF2B5EF4-FFF2-40B4-BE49-F238E27FC236}">
                  <a16:creationId xmlns:a16="http://schemas.microsoft.com/office/drawing/2014/main" id="{2F5ECB65-1FDC-3BA3-E4E9-4F2314D130C8}"/>
                </a:ext>
              </a:extLst>
            </p:cNvPr>
            <p:cNvSpPr/>
            <p:nvPr/>
          </p:nvSpPr>
          <p:spPr>
            <a:xfrm>
              <a:off x="886309" y="3384303"/>
              <a:ext cx="339000" cy="299307"/>
            </a:xfrm>
            <a:custGeom>
              <a:avLst/>
              <a:gdLst/>
              <a:ahLst/>
              <a:cxnLst/>
              <a:rect l="l" t="t" r="r" b="b"/>
              <a:pathLst>
                <a:path w="3168" h="2797" extrusionOk="0">
                  <a:moveTo>
                    <a:pt x="127" y="1"/>
                  </a:moveTo>
                  <a:lnTo>
                    <a:pt x="1" y="118"/>
                  </a:lnTo>
                  <a:cubicBezTo>
                    <a:pt x="1053" y="986"/>
                    <a:pt x="2077" y="1881"/>
                    <a:pt x="3053" y="2796"/>
                  </a:cubicBezTo>
                  <a:lnTo>
                    <a:pt x="3167" y="2671"/>
                  </a:lnTo>
                  <a:cubicBezTo>
                    <a:pt x="2194" y="1759"/>
                    <a:pt x="1175" y="866"/>
                    <a:pt x="127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2" name="Google Shape;6265;p51">
              <a:extLst>
                <a:ext uri="{FF2B5EF4-FFF2-40B4-BE49-F238E27FC236}">
                  <a16:creationId xmlns:a16="http://schemas.microsoft.com/office/drawing/2014/main" id="{41C1AD01-9F65-BE01-77B1-44EA16527210}"/>
                </a:ext>
              </a:extLst>
            </p:cNvPr>
            <p:cNvSpPr/>
            <p:nvPr/>
          </p:nvSpPr>
          <p:spPr>
            <a:xfrm>
              <a:off x="961644" y="3194466"/>
              <a:ext cx="369604" cy="570363"/>
            </a:xfrm>
            <a:custGeom>
              <a:avLst/>
              <a:gdLst/>
              <a:ahLst/>
              <a:cxnLst/>
              <a:rect l="l" t="t" r="r" b="b"/>
              <a:pathLst>
                <a:path w="3454" h="5330" extrusionOk="0">
                  <a:moveTo>
                    <a:pt x="2642" y="1"/>
                  </a:moveTo>
                  <a:lnTo>
                    <a:pt x="2642" y="1"/>
                  </a:lnTo>
                  <a:cubicBezTo>
                    <a:pt x="3049" y="1591"/>
                    <a:pt x="3247" y="3209"/>
                    <a:pt x="3233" y="4830"/>
                  </a:cubicBezTo>
                  <a:cubicBezTo>
                    <a:pt x="2784" y="3226"/>
                    <a:pt x="2129" y="1655"/>
                    <a:pt x="1283" y="149"/>
                  </a:cubicBezTo>
                  <a:cubicBezTo>
                    <a:pt x="1236" y="176"/>
                    <a:pt x="1186" y="204"/>
                    <a:pt x="1141" y="238"/>
                  </a:cubicBezTo>
                  <a:cubicBezTo>
                    <a:pt x="1869" y="1538"/>
                    <a:pt x="2455" y="2888"/>
                    <a:pt x="2887" y="4266"/>
                  </a:cubicBezTo>
                  <a:cubicBezTo>
                    <a:pt x="2109" y="3153"/>
                    <a:pt x="1186" y="2107"/>
                    <a:pt x="126" y="1144"/>
                  </a:cubicBezTo>
                  <a:lnTo>
                    <a:pt x="0" y="1256"/>
                  </a:lnTo>
                  <a:cubicBezTo>
                    <a:pt x="1116" y="2272"/>
                    <a:pt x="2087" y="3379"/>
                    <a:pt x="2887" y="4562"/>
                  </a:cubicBezTo>
                  <a:lnTo>
                    <a:pt x="2963" y="4515"/>
                  </a:lnTo>
                  <a:cubicBezTo>
                    <a:pt x="3016" y="4696"/>
                    <a:pt x="3069" y="4877"/>
                    <a:pt x="3119" y="5059"/>
                  </a:cubicBezTo>
                  <a:lnTo>
                    <a:pt x="3231" y="5025"/>
                  </a:lnTo>
                  <a:lnTo>
                    <a:pt x="3231" y="5025"/>
                  </a:lnTo>
                  <a:cubicBezTo>
                    <a:pt x="3228" y="5123"/>
                    <a:pt x="3228" y="5220"/>
                    <a:pt x="3222" y="5324"/>
                  </a:cubicBezTo>
                  <a:lnTo>
                    <a:pt x="3390" y="5329"/>
                  </a:lnTo>
                  <a:cubicBezTo>
                    <a:pt x="3454" y="3566"/>
                    <a:pt x="3264" y="1800"/>
                    <a:pt x="2832" y="68"/>
                  </a:cubicBezTo>
                  <a:cubicBezTo>
                    <a:pt x="2770" y="42"/>
                    <a:pt x="2706" y="23"/>
                    <a:pt x="2642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3" name="Google Shape;6266;p51">
              <a:extLst>
                <a:ext uri="{FF2B5EF4-FFF2-40B4-BE49-F238E27FC236}">
                  <a16:creationId xmlns:a16="http://schemas.microsoft.com/office/drawing/2014/main" id="{330C6D48-38BC-8F9D-2ACA-ADD66CB97229}"/>
                </a:ext>
              </a:extLst>
            </p:cNvPr>
            <p:cNvSpPr/>
            <p:nvPr/>
          </p:nvSpPr>
          <p:spPr>
            <a:xfrm>
              <a:off x="1244042" y="3285853"/>
              <a:ext cx="978691" cy="1397230"/>
            </a:xfrm>
            <a:custGeom>
              <a:avLst/>
              <a:gdLst/>
              <a:ahLst/>
              <a:cxnLst/>
              <a:rect l="l" t="t" r="r" b="b"/>
              <a:pathLst>
                <a:path w="9146" h="13057" extrusionOk="0">
                  <a:moveTo>
                    <a:pt x="1317" y="4637"/>
                  </a:moveTo>
                  <a:cubicBezTo>
                    <a:pt x="1342" y="4654"/>
                    <a:pt x="1362" y="4670"/>
                    <a:pt x="1384" y="4687"/>
                  </a:cubicBezTo>
                  <a:cubicBezTo>
                    <a:pt x="1320" y="4768"/>
                    <a:pt x="1258" y="4849"/>
                    <a:pt x="1197" y="4933"/>
                  </a:cubicBezTo>
                  <a:cubicBezTo>
                    <a:pt x="1205" y="4880"/>
                    <a:pt x="1217" y="4827"/>
                    <a:pt x="1222" y="4771"/>
                  </a:cubicBezTo>
                  <a:cubicBezTo>
                    <a:pt x="1258" y="4729"/>
                    <a:pt x="1283" y="4684"/>
                    <a:pt x="1317" y="4637"/>
                  </a:cubicBezTo>
                  <a:close/>
                  <a:moveTo>
                    <a:pt x="1512" y="4796"/>
                  </a:moveTo>
                  <a:cubicBezTo>
                    <a:pt x="1602" y="4860"/>
                    <a:pt x="1685" y="4930"/>
                    <a:pt x="1766" y="5000"/>
                  </a:cubicBezTo>
                  <a:cubicBezTo>
                    <a:pt x="1624" y="5044"/>
                    <a:pt x="1476" y="5092"/>
                    <a:pt x="1331" y="5142"/>
                  </a:cubicBezTo>
                  <a:lnTo>
                    <a:pt x="1384" y="5301"/>
                  </a:lnTo>
                  <a:cubicBezTo>
                    <a:pt x="1565" y="5242"/>
                    <a:pt x="1741" y="5184"/>
                    <a:pt x="1920" y="5128"/>
                  </a:cubicBezTo>
                  <a:cubicBezTo>
                    <a:pt x="1970" y="5170"/>
                    <a:pt x="2017" y="5209"/>
                    <a:pt x="2062" y="5251"/>
                  </a:cubicBezTo>
                  <a:cubicBezTo>
                    <a:pt x="2067" y="5270"/>
                    <a:pt x="2070" y="5295"/>
                    <a:pt x="2070" y="5315"/>
                  </a:cubicBezTo>
                  <a:cubicBezTo>
                    <a:pt x="1741" y="5379"/>
                    <a:pt x="1420" y="5440"/>
                    <a:pt x="1108" y="5505"/>
                  </a:cubicBezTo>
                  <a:lnTo>
                    <a:pt x="1161" y="5170"/>
                  </a:lnTo>
                  <a:lnTo>
                    <a:pt x="1208" y="5203"/>
                  </a:lnTo>
                  <a:cubicBezTo>
                    <a:pt x="1306" y="5064"/>
                    <a:pt x="1406" y="4930"/>
                    <a:pt x="1512" y="4796"/>
                  </a:cubicBezTo>
                  <a:close/>
                  <a:moveTo>
                    <a:pt x="2628" y="5382"/>
                  </a:moveTo>
                  <a:cubicBezTo>
                    <a:pt x="2648" y="5449"/>
                    <a:pt x="2670" y="5516"/>
                    <a:pt x="2687" y="5580"/>
                  </a:cubicBezTo>
                  <a:cubicBezTo>
                    <a:pt x="2625" y="5521"/>
                    <a:pt x="2561" y="5466"/>
                    <a:pt x="2497" y="5407"/>
                  </a:cubicBezTo>
                  <a:cubicBezTo>
                    <a:pt x="2539" y="5399"/>
                    <a:pt x="2584" y="5393"/>
                    <a:pt x="2628" y="5382"/>
                  </a:cubicBezTo>
                  <a:close/>
                  <a:moveTo>
                    <a:pt x="2293" y="5446"/>
                  </a:moveTo>
                  <a:cubicBezTo>
                    <a:pt x="2430" y="5566"/>
                    <a:pt x="2564" y="5691"/>
                    <a:pt x="2698" y="5817"/>
                  </a:cubicBezTo>
                  <a:cubicBezTo>
                    <a:pt x="2564" y="5831"/>
                    <a:pt x="2436" y="5848"/>
                    <a:pt x="2307" y="5864"/>
                  </a:cubicBezTo>
                  <a:cubicBezTo>
                    <a:pt x="2293" y="5725"/>
                    <a:pt x="2277" y="5588"/>
                    <a:pt x="2263" y="5452"/>
                  </a:cubicBezTo>
                  <a:cubicBezTo>
                    <a:pt x="2271" y="5449"/>
                    <a:pt x="2282" y="5449"/>
                    <a:pt x="2293" y="5446"/>
                  </a:cubicBezTo>
                  <a:close/>
                  <a:moveTo>
                    <a:pt x="2095" y="5482"/>
                  </a:moveTo>
                  <a:cubicBezTo>
                    <a:pt x="2109" y="5619"/>
                    <a:pt x="2126" y="5750"/>
                    <a:pt x="2140" y="5884"/>
                  </a:cubicBezTo>
                  <a:cubicBezTo>
                    <a:pt x="2042" y="5898"/>
                    <a:pt x="1945" y="5909"/>
                    <a:pt x="1850" y="5923"/>
                  </a:cubicBezTo>
                  <a:cubicBezTo>
                    <a:pt x="1783" y="5912"/>
                    <a:pt x="1713" y="5906"/>
                    <a:pt x="1649" y="5895"/>
                  </a:cubicBezTo>
                  <a:lnTo>
                    <a:pt x="1649" y="5778"/>
                  </a:lnTo>
                  <a:lnTo>
                    <a:pt x="1482" y="5778"/>
                  </a:lnTo>
                  <a:lnTo>
                    <a:pt x="1482" y="5873"/>
                  </a:lnTo>
                  <a:cubicBezTo>
                    <a:pt x="1401" y="5862"/>
                    <a:pt x="1317" y="5853"/>
                    <a:pt x="1233" y="5842"/>
                  </a:cubicBezTo>
                  <a:lnTo>
                    <a:pt x="1211" y="6010"/>
                  </a:lnTo>
                  <a:cubicBezTo>
                    <a:pt x="1225" y="6012"/>
                    <a:pt x="1244" y="6012"/>
                    <a:pt x="1258" y="6018"/>
                  </a:cubicBezTo>
                  <a:cubicBezTo>
                    <a:pt x="1222" y="6021"/>
                    <a:pt x="1191" y="6026"/>
                    <a:pt x="1161" y="6032"/>
                  </a:cubicBezTo>
                  <a:cubicBezTo>
                    <a:pt x="1175" y="5954"/>
                    <a:pt x="1183" y="5878"/>
                    <a:pt x="1197" y="5800"/>
                  </a:cubicBezTo>
                  <a:lnTo>
                    <a:pt x="1066" y="5778"/>
                  </a:lnTo>
                  <a:cubicBezTo>
                    <a:pt x="1071" y="5744"/>
                    <a:pt x="1074" y="5714"/>
                    <a:pt x="1083" y="5678"/>
                  </a:cubicBezTo>
                  <a:cubicBezTo>
                    <a:pt x="1412" y="5613"/>
                    <a:pt x="1749" y="5546"/>
                    <a:pt x="2095" y="5482"/>
                  </a:cubicBezTo>
                  <a:close/>
                  <a:moveTo>
                    <a:pt x="2809" y="5976"/>
                  </a:moveTo>
                  <a:cubicBezTo>
                    <a:pt x="2818" y="6007"/>
                    <a:pt x="2829" y="6040"/>
                    <a:pt x="2837" y="6074"/>
                  </a:cubicBezTo>
                  <a:cubicBezTo>
                    <a:pt x="2712" y="6054"/>
                    <a:pt x="2586" y="6035"/>
                    <a:pt x="2461" y="6012"/>
                  </a:cubicBezTo>
                  <a:cubicBezTo>
                    <a:pt x="2575" y="5998"/>
                    <a:pt x="2690" y="5984"/>
                    <a:pt x="2809" y="5976"/>
                  </a:cubicBezTo>
                  <a:close/>
                  <a:moveTo>
                    <a:pt x="1442" y="0"/>
                  </a:moveTo>
                  <a:cubicBezTo>
                    <a:pt x="1498" y="1577"/>
                    <a:pt x="1303" y="3158"/>
                    <a:pt x="1063" y="4712"/>
                  </a:cubicBezTo>
                  <a:cubicBezTo>
                    <a:pt x="859" y="5014"/>
                    <a:pt x="650" y="5306"/>
                    <a:pt x="435" y="5599"/>
                  </a:cubicBezTo>
                  <a:lnTo>
                    <a:pt x="566" y="5700"/>
                  </a:lnTo>
                  <a:cubicBezTo>
                    <a:pt x="717" y="5502"/>
                    <a:pt x="859" y="5298"/>
                    <a:pt x="1002" y="5097"/>
                  </a:cubicBezTo>
                  <a:lnTo>
                    <a:pt x="1002" y="5097"/>
                  </a:lnTo>
                  <a:cubicBezTo>
                    <a:pt x="965" y="5343"/>
                    <a:pt x="924" y="5591"/>
                    <a:pt x="885" y="5837"/>
                  </a:cubicBezTo>
                  <a:lnTo>
                    <a:pt x="1016" y="5856"/>
                  </a:lnTo>
                  <a:cubicBezTo>
                    <a:pt x="1004" y="5923"/>
                    <a:pt x="996" y="5990"/>
                    <a:pt x="982" y="6054"/>
                  </a:cubicBezTo>
                  <a:lnTo>
                    <a:pt x="792" y="6088"/>
                  </a:lnTo>
                  <a:lnTo>
                    <a:pt x="823" y="6249"/>
                  </a:lnTo>
                  <a:lnTo>
                    <a:pt x="949" y="6230"/>
                  </a:lnTo>
                  <a:lnTo>
                    <a:pt x="949" y="6230"/>
                  </a:lnTo>
                  <a:cubicBezTo>
                    <a:pt x="857" y="6752"/>
                    <a:pt x="748" y="7276"/>
                    <a:pt x="647" y="7784"/>
                  </a:cubicBezTo>
                  <a:cubicBezTo>
                    <a:pt x="486" y="8565"/>
                    <a:pt x="321" y="9371"/>
                    <a:pt x="204" y="10175"/>
                  </a:cubicBezTo>
                  <a:cubicBezTo>
                    <a:pt x="50" y="11226"/>
                    <a:pt x="0" y="12158"/>
                    <a:pt x="56" y="13006"/>
                  </a:cubicBezTo>
                  <a:cubicBezTo>
                    <a:pt x="112" y="13026"/>
                    <a:pt x="173" y="13043"/>
                    <a:pt x="232" y="13057"/>
                  </a:cubicBezTo>
                  <a:cubicBezTo>
                    <a:pt x="168" y="12206"/>
                    <a:pt x="215" y="11268"/>
                    <a:pt x="371" y="10197"/>
                  </a:cubicBezTo>
                  <a:cubicBezTo>
                    <a:pt x="486" y="9402"/>
                    <a:pt x="650" y="8598"/>
                    <a:pt x="809" y="7820"/>
                  </a:cubicBezTo>
                  <a:cubicBezTo>
                    <a:pt x="918" y="7290"/>
                    <a:pt x="1030" y="6746"/>
                    <a:pt x="1127" y="6202"/>
                  </a:cubicBezTo>
                  <a:cubicBezTo>
                    <a:pt x="1242" y="6185"/>
                    <a:pt x="1359" y="6163"/>
                    <a:pt x="1473" y="6146"/>
                  </a:cubicBezTo>
                  <a:lnTo>
                    <a:pt x="1473" y="6146"/>
                  </a:lnTo>
                  <a:lnTo>
                    <a:pt x="1442" y="9455"/>
                  </a:lnTo>
                  <a:cubicBezTo>
                    <a:pt x="1431" y="10264"/>
                    <a:pt x="1423" y="11101"/>
                    <a:pt x="1498" y="11927"/>
                  </a:cubicBezTo>
                  <a:cubicBezTo>
                    <a:pt x="1521" y="12228"/>
                    <a:pt x="1560" y="12538"/>
                    <a:pt x="1638" y="12847"/>
                  </a:cubicBezTo>
                  <a:cubicBezTo>
                    <a:pt x="1688" y="12814"/>
                    <a:pt x="1738" y="12775"/>
                    <a:pt x="1783" y="12736"/>
                  </a:cubicBezTo>
                  <a:cubicBezTo>
                    <a:pt x="1721" y="12462"/>
                    <a:pt x="1685" y="12183"/>
                    <a:pt x="1666" y="11913"/>
                  </a:cubicBezTo>
                  <a:cubicBezTo>
                    <a:pt x="1596" y="11098"/>
                    <a:pt x="1602" y="10264"/>
                    <a:pt x="1610" y="9458"/>
                  </a:cubicBezTo>
                  <a:lnTo>
                    <a:pt x="1641" y="6121"/>
                  </a:lnTo>
                  <a:cubicBezTo>
                    <a:pt x="1710" y="6110"/>
                    <a:pt x="1777" y="6102"/>
                    <a:pt x="1847" y="6093"/>
                  </a:cubicBezTo>
                  <a:cubicBezTo>
                    <a:pt x="1953" y="6107"/>
                    <a:pt x="2059" y="6124"/>
                    <a:pt x="2168" y="6138"/>
                  </a:cubicBezTo>
                  <a:cubicBezTo>
                    <a:pt x="2380" y="8057"/>
                    <a:pt x="2553" y="9993"/>
                    <a:pt x="2692" y="11918"/>
                  </a:cubicBezTo>
                  <a:lnTo>
                    <a:pt x="2851" y="11773"/>
                  </a:lnTo>
                  <a:cubicBezTo>
                    <a:pt x="2715" y="9904"/>
                    <a:pt x="2544" y="8029"/>
                    <a:pt x="2338" y="6163"/>
                  </a:cubicBezTo>
                  <a:lnTo>
                    <a:pt x="2338" y="6163"/>
                  </a:lnTo>
                  <a:cubicBezTo>
                    <a:pt x="2522" y="6191"/>
                    <a:pt x="2703" y="6219"/>
                    <a:pt x="2888" y="6249"/>
                  </a:cubicBezTo>
                  <a:cubicBezTo>
                    <a:pt x="3326" y="7711"/>
                    <a:pt x="3719" y="9190"/>
                    <a:pt x="4070" y="10666"/>
                  </a:cubicBezTo>
                  <a:lnTo>
                    <a:pt x="4213" y="10537"/>
                  </a:lnTo>
                  <a:cubicBezTo>
                    <a:pt x="3872" y="9115"/>
                    <a:pt x="3493" y="7692"/>
                    <a:pt x="3075" y="6283"/>
                  </a:cubicBezTo>
                  <a:lnTo>
                    <a:pt x="3075" y="6283"/>
                  </a:lnTo>
                  <a:cubicBezTo>
                    <a:pt x="3108" y="6286"/>
                    <a:pt x="3139" y="6291"/>
                    <a:pt x="3175" y="6300"/>
                  </a:cubicBezTo>
                  <a:cubicBezTo>
                    <a:pt x="4096" y="7262"/>
                    <a:pt x="4866" y="8308"/>
                    <a:pt x="5463" y="9410"/>
                  </a:cubicBezTo>
                  <a:lnTo>
                    <a:pt x="5591" y="9296"/>
                  </a:lnTo>
                  <a:cubicBezTo>
                    <a:pt x="5027" y="8253"/>
                    <a:pt x="4305" y="7262"/>
                    <a:pt x="3451" y="6347"/>
                  </a:cubicBezTo>
                  <a:lnTo>
                    <a:pt x="3451" y="6347"/>
                  </a:lnTo>
                  <a:cubicBezTo>
                    <a:pt x="4919" y="6607"/>
                    <a:pt x="6366" y="6927"/>
                    <a:pt x="7781" y="7315"/>
                  </a:cubicBezTo>
                  <a:lnTo>
                    <a:pt x="7929" y="7181"/>
                  </a:lnTo>
                  <a:cubicBezTo>
                    <a:pt x="6400" y="6760"/>
                    <a:pt x="4838" y="6414"/>
                    <a:pt x="3256" y="6146"/>
                  </a:cubicBezTo>
                  <a:cubicBezTo>
                    <a:pt x="3192" y="6079"/>
                    <a:pt x="3130" y="6018"/>
                    <a:pt x="3063" y="5951"/>
                  </a:cubicBezTo>
                  <a:cubicBezTo>
                    <a:pt x="3992" y="5860"/>
                    <a:pt x="4929" y="5815"/>
                    <a:pt x="5864" y="5815"/>
                  </a:cubicBezTo>
                  <a:cubicBezTo>
                    <a:pt x="6945" y="5815"/>
                    <a:pt x="8026" y="5876"/>
                    <a:pt x="9092" y="5998"/>
                  </a:cubicBezTo>
                  <a:cubicBezTo>
                    <a:pt x="9114" y="5948"/>
                    <a:pt x="9131" y="5890"/>
                    <a:pt x="9145" y="5837"/>
                  </a:cubicBezTo>
                  <a:cubicBezTo>
                    <a:pt x="8054" y="5711"/>
                    <a:pt x="6949" y="5648"/>
                    <a:pt x="5845" y="5648"/>
                  </a:cubicBezTo>
                  <a:cubicBezTo>
                    <a:pt x="4870" y="5648"/>
                    <a:pt x="3896" y="5697"/>
                    <a:pt x="2932" y="5795"/>
                  </a:cubicBezTo>
                  <a:lnTo>
                    <a:pt x="2796" y="5354"/>
                  </a:lnTo>
                  <a:cubicBezTo>
                    <a:pt x="4442" y="5058"/>
                    <a:pt x="6219" y="4796"/>
                    <a:pt x="7990" y="4723"/>
                  </a:cubicBezTo>
                  <a:cubicBezTo>
                    <a:pt x="8166" y="4715"/>
                    <a:pt x="8353" y="4709"/>
                    <a:pt x="8551" y="4704"/>
                  </a:cubicBezTo>
                  <a:lnTo>
                    <a:pt x="8305" y="4542"/>
                  </a:lnTo>
                  <a:cubicBezTo>
                    <a:pt x="8194" y="4545"/>
                    <a:pt x="8088" y="4548"/>
                    <a:pt x="7985" y="4553"/>
                  </a:cubicBezTo>
                  <a:cubicBezTo>
                    <a:pt x="6199" y="4626"/>
                    <a:pt x="4402" y="4891"/>
                    <a:pt x="2745" y="5187"/>
                  </a:cubicBezTo>
                  <a:cubicBezTo>
                    <a:pt x="2717" y="5094"/>
                    <a:pt x="2690" y="5005"/>
                    <a:pt x="2662" y="4919"/>
                  </a:cubicBezTo>
                  <a:lnTo>
                    <a:pt x="2503" y="4972"/>
                  </a:lnTo>
                  <a:cubicBezTo>
                    <a:pt x="2531" y="5053"/>
                    <a:pt x="2553" y="5139"/>
                    <a:pt x="2578" y="5217"/>
                  </a:cubicBezTo>
                  <a:cubicBezTo>
                    <a:pt x="2497" y="5231"/>
                    <a:pt x="2422" y="5245"/>
                    <a:pt x="2341" y="5259"/>
                  </a:cubicBezTo>
                  <a:cubicBezTo>
                    <a:pt x="2305" y="5226"/>
                    <a:pt x="2265" y="5195"/>
                    <a:pt x="2226" y="5159"/>
                  </a:cubicBezTo>
                  <a:cubicBezTo>
                    <a:pt x="2224" y="5142"/>
                    <a:pt x="2224" y="5125"/>
                    <a:pt x="2218" y="5106"/>
                  </a:cubicBezTo>
                  <a:lnTo>
                    <a:pt x="2171" y="5114"/>
                  </a:lnTo>
                  <a:cubicBezTo>
                    <a:pt x="2148" y="5097"/>
                    <a:pt x="2132" y="5078"/>
                    <a:pt x="2112" y="5061"/>
                  </a:cubicBezTo>
                  <a:cubicBezTo>
                    <a:pt x="4065" y="4450"/>
                    <a:pt x="5803" y="4087"/>
                    <a:pt x="7429" y="3962"/>
                  </a:cubicBezTo>
                  <a:lnTo>
                    <a:pt x="7203" y="3814"/>
                  </a:lnTo>
                  <a:cubicBezTo>
                    <a:pt x="5711" y="3948"/>
                    <a:pt x="4121" y="4277"/>
                    <a:pt x="2358" y="4810"/>
                  </a:cubicBezTo>
                  <a:cubicBezTo>
                    <a:pt x="2715" y="4506"/>
                    <a:pt x="3097" y="4210"/>
                    <a:pt x="3468" y="3926"/>
                  </a:cubicBezTo>
                  <a:cubicBezTo>
                    <a:pt x="4059" y="3468"/>
                    <a:pt x="4667" y="2999"/>
                    <a:pt x="5186" y="2480"/>
                  </a:cubicBezTo>
                  <a:lnTo>
                    <a:pt x="5044" y="2386"/>
                  </a:lnTo>
                  <a:cubicBezTo>
                    <a:pt x="4534" y="2888"/>
                    <a:pt x="3945" y="3345"/>
                    <a:pt x="3367" y="3792"/>
                  </a:cubicBezTo>
                  <a:cubicBezTo>
                    <a:pt x="2893" y="4157"/>
                    <a:pt x="2399" y="4534"/>
                    <a:pt x="1964" y="4935"/>
                  </a:cubicBezTo>
                  <a:lnTo>
                    <a:pt x="1961" y="4935"/>
                  </a:lnTo>
                  <a:cubicBezTo>
                    <a:pt x="1850" y="4841"/>
                    <a:pt x="1738" y="4751"/>
                    <a:pt x="1624" y="4659"/>
                  </a:cubicBezTo>
                  <a:cubicBezTo>
                    <a:pt x="1947" y="4255"/>
                    <a:pt x="2296" y="3861"/>
                    <a:pt x="2642" y="3479"/>
                  </a:cubicBezTo>
                  <a:cubicBezTo>
                    <a:pt x="3139" y="2921"/>
                    <a:pt x="3646" y="2349"/>
                    <a:pt x="4070" y="1741"/>
                  </a:cubicBezTo>
                  <a:lnTo>
                    <a:pt x="3928" y="1646"/>
                  </a:lnTo>
                  <a:cubicBezTo>
                    <a:pt x="3510" y="2243"/>
                    <a:pt x="3005" y="2812"/>
                    <a:pt x="2514" y="3362"/>
                  </a:cubicBezTo>
                  <a:cubicBezTo>
                    <a:pt x="2171" y="3750"/>
                    <a:pt x="1816" y="4149"/>
                    <a:pt x="1490" y="4553"/>
                  </a:cubicBezTo>
                  <a:cubicBezTo>
                    <a:pt x="1462" y="4531"/>
                    <a:pt x="1440" y="4511"/>
                    <a:pt x="1412" y="4489"/>
                  </a:cubicBezTo>
                  <a:cubicBezTo>
                    <a:pt x="2112" y="3418"/>
                    <a:pt x="2715" y="2310"/>
                    <a:pt x="3217" y="1172"/>
                  </a:cubicBezTo>
                  <a:lnTo>
                    <a:pt x="3075" y="1080"/>
                  </a:lnTo>
                  <a:cubicBezTo>
                    <a:pt x="2578" y="2210"/>
                    <a:pt x="1984" y="3312"/>
                    <a:pt x="1286" y="4377"/>
                  </a:cubicBezTo>
                  <a:cubicBezTo>
                    <a:pt x="1495" y="2969"/>
                    <a:pt x="1655" y="1543"/>
                    <a:pt x="1615" y="117"/>
                  </a:cubicBezTo>
                  <a:lnTo>
                    <a:pt x="1442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4" name="Google Shape;6267;p51">
              <a:extLst>
                <a:ext uri="{FF2B5EF4-FFF2-40B4-BE49-F238E27FC236}">
                  <a16:creationId xmlns:a16="http://schemas.microsoft.com/office/drawing/2014/main" id="{0C251C30-9966-8DE8-2244-E7EEEC5A7EE5}"/>
                </a:ext>
              </a:extLst>
            </p:cNvPr>
            <p:cNvSpPr/>
            <p:nvPr/>
          </p:nvSpPr>
          <p:spPr>
            <a:xfrm>
              <a:off x="729969" y="3530052"/>
              <a:ext cx="1010900" cy="781387"/>
            </a:xfrm>
            <a:custGeom>
              <a:avLst/>
              <a:gdLst/>
              <a:ahLst/>
              <a:cxnLst/>
              <a:rect l="l" t="t" r="r" b="b"/>
              <a:pathLst>
                <a:path w="9447" h="7302" extrusionOk="0">
                  <a:moveTo>
                    <a:pt x="8760" y="0"/>
                  </a:moveTo>
                  <a:lnTo>
                    <a:pt x="0" y="528"/>
                  </a:lnTo>
                  <a:lnTo>
                    <a:pt x="684" y="7301"/>
                  </a:lnTo>
                  <a:lnTo>
                    <a:pt x="9446" y="6771"/>
                  </a:lnTo>
                  <a:lnTo>
                    <a:pt x="876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5" name="Google Shape;6268;p51">
              <a:extLst>
                <a:ext uri="{FF2B5EF4-FFF2-40B4-BE49-F238E27FC236}">
                  <a16:creationId xmlns:a16="http://schemas.microsoft.com/office/drawing/2014/main" id="{5880CE10-1A07-0EA4-CD19-2B5065C1D266}"/>
                </a:ext>
              </a:extLst>
            </p:cNvPr>
            <p:cNvSpPr/>
            <p:nvPr/>
          </p:nvSpPr>
          <p:spPr>
            <a:xfrm>
              <a:off x="791178" y="3576922"/>
              <a:ext cx="888483" cy="687325"/>
            </a:xfrm>
            <a:custGeom>
              <a:avLst/>
              <a:gdLst/>
              <a:ahLst/>
              <a:cxnLst/>
              <a:rect l="l" t="t" r="r" b="b"/>
              <a:pathLst>
                <a:path w="8303" h="6423" extrusionOk="0">
                  <a:moveTo>
                    <a:pt x="7700" y="0"/>
                  </a:moveTo>
                  <a:lnTo>
                    <a:pt x="0" y="469"/>
                  </a:lnTo>
                  <a:lnTo>
                    <a:pt x="600" y="6422"/>
                  </a:lnTo>
                  <a:lnTo>
                    <a:pt x="8302" y="5957"/>
                  </a:lnTo>
                  <a:lnTo>
                    <a:pt x="770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6" name="Google Shape;6269;p51">
              <a:extLst>
                <a:ext uri="{FF2B5EF4-FFF2-40B4-BE49-F238E27FC236}">
                  <a16:creationId xmlns:a16="http://schemas.microsoft.com/office/drawing/2014/main" id="{CD444EB4-52D5-3AC9-5847-EF7644684611}"/>
                </a:ext>
              </a:extLst>
            </p:cNvPr>
            <p:cNvSpPr/>
            <p:nvPr/>
          </p:nvSpPr>
          <p:spPr>
            <a:xfrm>
              <a:off x="856775" y="3627645"/>
              <a:ext cx="759860" cy="587592"/>
            </a:xfrm>
            <a:custGeom>
              <a:avLst/>
              <a:gdLst/>
              <a:ahLst/>
              <a:cxnLst/>
              <a:rect l="l" t="t" r="r" b="b"/>
              <a:pathLst>
                <a:path w="7101" h="5491" extrusionOk="0">
                  <a:moveTo>
                    <a:pt x="5645" y="1"/>
                  </a:moveTo>
                  <a:lnTo>
                    <a:pt x="818" y="291"/>
                  </a:lnTo>
                  <a:cubicBezTo>
                    <a:pt x="849" y="486"/>
                    <a:pt x="779" y="690"/>
                    <a:pt x="603" y="846"/>
                  </a:cubicBezTo>
                  <a:cubicBezTo>
                    <a:pt x="444" y="988"/>
                    <a:pt x="227" y="1072"/>
                    <a:pt x="1" y="1089"/>
                  </a:cubicBezTo>
                  <a:lnTo>
                    <a:pt x="377" y="4821"/>
                  </a:lnTo>
                  <a:cubicBezTo>
                    <a:pt x="392" y="4821"/>
                    <a:pt x="407" y="4821"/>
                    <a:pt x="422" y="4821"/>
                  </a:cubicBezTo>
                  <a:cubicBezTo>
                    <a:pt x="633" y="4821"/>
                    <a:pt x="847" y="4877"/>
                    <a:pt x="1022" y="4992"/>
                  </a:cubicBezTo>
                  <a:cubicBezTo>
                    <a:pt x="1223" y="5125"/>
                    <a:pt x="1329" y="5304"/>
                    <a:pt x="1345" y="5491"/>
                  </a:cubicBezTo>
                  <a:lnTo>
                    <a:pt x="6169" y="5201"/>
                  </a:lnTo>
                  <a:cubicBezTo>
                    <a:pt x="6150" y="5017"/>
                    <a:pt x="6219" y="4824"/>
                    <a:pt x="6387" y="4668"/>
                  </a:cubicBezTo>
                  <a:cubicBezTo>
                    <a:pt x="6571" y="4501"/>
                    <a:pt x="6836" y="4417"/>
                    <a:pt x="7101" y="4417"/>
                  </a:cubicBezTo>
                  <a:lnTo>
                    <a:pt x="6724" y="681"/>
                  </a:lnTo>
                  <a:cubicBezTo>
                    <a:pt x="6672" y="688"/>
                    <a:pt x="6620" y="691"/>
                    <a:pt x="6568" y="691"/>
                  </a:cubicBezTo>
                  <a:cubicBezTo>
                    <a:pt x="6354" y="691"/>
                    <a:pt x="6141" y="636"/>
                    <a:pt x="5968" y="520"/>
                  </a:cubicBezTo>
                  <a:cubicBezTo>
                    <a:pt x="5762" y="386"/>
                    <a:pt x="5653" y="193"/>
                    <a:pt x="56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7" name="Google Shape;6270;p51">
              <a:extLst>
                <a:ext uri="{FF2B5EF4-FFF2-40B4-BE49-F238E27FC236}">
                  <a16:creationId xmlns:a16="http://schemas.microsoft.com/office/drawing/2014/main" id="{26C6AB3A-3492-EACC-7D30-53F64A7AE125}"/>
                </a:ext>
              </a:extLst>
            </p:cNvPr>
            <p:cNvSpPr/>
            <p:nvPr/>
          </p:nvSpPr>
          <p:spPr>
            <a:xfrm>
              <a:off x="1077428" y="3790944"/>
              <a:ext cx="186728" cy="150242"/>
            </a:xfrm>
            <a:custGeom>
              <a:avLst/>
              <a:gdLst/>
              <a:ahLst/>
              <a:cxnLst/>
              <a:rect l="l" t="t" r="r" b="b"/>
              <a:pathLst>
                <a:path w="1745" h="1404" extrusionOk="0">
                  <a:moveTo>
                    <a:pt x="756" y="1"/>
                  </a:moveTo>
                  <a:lnTo>
                    <a:pt x="500" y="232"/>
                  </a:lnTo>
                  <a:lnTo>
                    <a:pt x="550" y="263"/>
                  </a:lnTo>
                  <a:cubicBezTo>
                    <a:pt x="586" y="263"/>
                    <a:pt x="620" y="260"/>
                    <a:pt x="659" y="252"/>
                  </a:cubicBezTo>
                  <a:cubicBezTo>
                    <a:pt x="751" y="227"/>
                    <a:pt x="826" y="188"/>
                    <a:pt x="885" y="135"/>
                  </a:cubicBezTo>
                  <a:lnTo>
                    <a:pt x="1080" y="263"/>
                  </a:lnTo>
                  <a:lnTo>
                    <a:pt x="151" y="1108"/>
                  </a:lnTo>
                  <a:lnTo>
                    <a:pt x="28" y="1058"/>
                  </a:lnTo>
                  <a:lnTo>
                    <a:pt x="0" y="1089"/>
                  </a:lnTo>
                  <a:lnTo>
                    <a:pt x="480" y="1404"/>
                  </a:lnTo>
                  <a:lnTo>
                    <a:pt x="503" y="1384"/>
                  </a:lnTo>
                  <a:lnTo>
                    <a:pt x="422" y="1298"/>
                  </a:lnTo>
                  <a:lnTo>
                    <a:pt x="1354" y="453"/>
                  </a:lnTo>
                  <a:lnTo>
                    <a:pt x="1549" y="581"/>
                  </a:lnTo>
                  <a:cubicBezTo>
                    <a:pt x="1487" y="634"/>
                    <a:pt x="1451" y="701"/>
                    <a:pt x="1432" y="771"/>
                  </a:cubicBezTo>
                  <a:cubicBezTo>
                    <a:pt x="1426" y="801"/>
                    <a:pt x="1426" y="829"/>
                    <a:pt x="1432" y="857"/>
                  </a:cubicBezTo>
                  <a:lnTo>
                    <a:pt x="1485" y="888"/>
                  </a:lnTo>
                  <a:lnTo>
                    <a:pt x="1744" y="656"/>
                  </a:lnTo>
                  <a:lnTo>
                    <a:pt x="7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8" name="Google Shape;6271;p51">
              <a:extLst>
                <a:ext uri="{FF2B5EF4-FFF2-40B4-BE49-F238E27FC236}">
                  <a16:creationId xmlns:a16="http://schemas.microsoft.com/office/drawing/2014/main" id="{402565C4-DCF3-E8FD-6AA0-7486D3957D99}"/>
                </a:ext>
              </a:extLst>
            </p:cNvPr>
            <p:cNvSpPr/>
            <p:nvPr/>
          </p:nvSpPr>
          <p:spPr>
            <a:xfrm>
              <a:off x="1179515" y="3888858"/>
              <a:ext cx="135043" cy="115892"/>
            </a:xfrm>
            <a:custGeom>
              <a:avLst/>
              <a:gdLst/>
              <a:ahLst/>
              <a:cxnLst/>
              <a:rect l="l" t="t" r="r" b="b"/>
              <a:pathLst>
                <a:path w="1262" h="1083" extrusionOk="0">
                  <a:moveTo>
                    <a:pt x="1253" y="1"/>
                  </a:moveTo>
                  <a:lnTo>
                    <a:pt x="768" y="54"/>
                  </a:lnTo>
                  <a:lnTo>
                    <a:pt x="832" y="96"/>
                  </a:lnTo>
                  <a:lnTo>
                    <a:pt x="1116" y="126"/>
                  </a:lnTo>
                  <a:lnTo>
                    <a:pt x="1200" y="341"/>
                  </a:lnTo>
                  <a:lnTo>
                    <a:pt x="1262" y="377"/>
                  </a:lnTo>
                  <a:lnTo>
                    <a:pt x="1253" y="1"/>
                  </a:lnTo>
                  <a:close/>
                  <a:moveTo>
                    <a:pt x="874" y="276"/>
                  </a:moveTo>
                  <a:cubicBezTo>
                    <a:pt x="898" y="276"/>
                    <a:pt x="918" y="282"/>
                    <a:pt x="935" y="294"/>
                  </a:cubicBezTo>
                  <a:cubicBezTo>
                    <a:pt x="974" y="316"/>
                    <a:pt x="985" y="355"/>
                    <a:pt x="971" y="402"/>
                  </a:cubicBezTo>
                  <a:cubicBezTo>
                    <a:pt x="957" y="455"/>
                    <a:pt x="913" y="514"/>
                    <a:pt x="832" y="587"/>
                  </a:cubicBezTo>
                  <a:cubicBezTo>
                    <a:pt x="807" y="612"/>
                    <a:pt x="776" y="634"/>
                    <a:pt x="748" y="651"/>
                  </a:cubicBezTo>
                  <a:cubicBezTo>
                    <a:pt x="731" y="665"/>
                    <a:pt x="718" y="670"/>
                    <a:pt x="709" y="676"/>
                  </a:cubicBezTo>
                  <a:cubicBezTo>
                    <a:pt x="684" y="665"/>
                    <a:pt x="665" y="651"/>
                    <a:pt x="642" y="640"/>
                  </a:cubicBezTo>
                  <a:cubicBezTo>
                    <a:pt x="595" y="614"/>
                    <a:pt x="536" y="578"/>
                    <a:pt x="455" y="531"/>
                  </a:cubicBezTo>
                  <a:cubicBezTo>
                    <a:pt x="644" y="362"/>
                    <a:pt x="783" y="276"/>
                    <a:pt x="874" y="276"/>
                  </a:cubicBezTo>
                  <a:close/>
                  <a:moveTo>
                    <a:pt x="629" y="161"/>
                  </a:moveTo>
                  <a:cubicBezTo>
                    <a:pt x="563" y="161"/>
                    <a:pt x="498" y="170"/>
                    <a:pt x="430" y="190"/>
                  </a:cubicBezTo>
                  <a:cubicBezTo>
                    <a:pt x="341" y="221"/>
                    <a:pt x="252" y="271"/>
                    <a:pt x="176" y="341"/>
                  </a:cubicBezTo>
                  <a:cubicBezTo>
                    <a:pt x="56" y="444"/>
                    <a:pt x="1" y="556"/>
                    <a:pt x="15" y="670"/>
                  </a:cubicBezTo>
                  <a:cubicBezTo>
                    <a:pt x="26" y="787"/>
                    <a:pt x="107" y="891"/>
                    <a:pt x="249" y="991"/>
                  </a:cubicBezTo>
                  <a:cubicBezTo>
                    <a:pt x="310" y="1033"/>
                    <a:pt x="377" y="1058"/>
                    <a:pt x="447" y="1072"/>
                  </a:cubicBezTo>
                  <a:cubicBezTo>
                    <a:pt x="482" y="1079"/>
                    <a:pt x="515" y="1082"/>
                    <a:pt x="548" y="1082"/>
                  </a:cubicBezTo>
                  <a:cubicBezTo>
                    <a:pt x="580" y="1082"/>
                    <a:pt x="612" y="1079"/>
                    <a:pt x="642" y="1072"/>
                  </a:cubicBezTo>
                  <a:cubicBezTo>
                    <a:pt x="701" y="1058"/>
                    <a:pt x="754" y="1033"/>
                    <a:pt x="793" y="999"/>
                  </a:cubicBezTo>
                  <a:lnTo>
                    <a:pt x="751" y="972"/>
                  </a:lnTo>
                  <a:cubicBezTo>
                    <a:pt x="723" y="999"/>
                    <a:pt x="681" y="1016"/>
                    <a:pt x="628" y="1030"/>
                  </a:cubicBezTo>
                  <a:cubicBezTo>
                    <a:pt x="595" y="1039"/>
                    <a:pt x="563" y="1043"/>
                    <a:pt x="530" y="1043"/>
                  </a:cubicBezTo>
                  <a:cubicBezTo>
                    <a:pt x="510" y="1043"/>
                    <a:pt x="490" y="1042"/>
                    <a:pt x="469" y="1038"/>
                  </a:cubicBezTo>
                  <a:cubicBezTo>
                    <a:pt x="413" y="1030"/>
                    <a:pt x="360" y="1011"/>
                    <a:pt x="319" y="980"/>
                  </a:cubicBezTo>
                  <a:cubicBezTo>
                    <a:pt x="257" y="941"/>
                    <a:pt x="232" y="882"/>
                    <a:pt x="240" y="818"/>
                  </a:cubicBezTo>
                  <a:cubicBezTo>
                    <a:pt x="254" y="751"/>
                    <a:pt x="316" y="667"/>
                    <a:pt x="427" y="567"/>
                  </a:cubicBezTo>
                  <a:cubicBezTo>
                    <a:pt x="547" y="642"/>
                    <a:pt x="676" y="718"/>
                    <a:pt x="807" y="782"/>
                  </a:cubicBezTo>
                  <a:cubicBezTo>
                    <a:pt x="868" y="813"/>
                    <a:pt x="930" y="840"/>
                    <a:pt x="985" y="866"/>
                  </a:cubicBezTo>
                  <a:lnTo>
                    <a:pt x="1016" y="849"/>
                  </a:lnTo>
                  <a:cubicBezTo>
                    <a:pt x="1036" y="835"/>
                    <a:pt x="1061" y="818"/>
                    <a:pt x="1086" y="796"/>
                  </a:cubicBezTo>
                  <a:cubicBezTo>
                    <a:pt x="1139" y="748"/>
                    <a:pt x="1169" y="695"/>
                    <a:pt x="1181" y="631"/>
                  </a:cubicBezTo>
                  <a:cubicBezTo>
                    <a:pt x="1195" y="570"/>
                    <a:pt x="1181" y="508"/>
                    <a:pt x="1144" y="444"/>
                  </a:cubicBezTo>
                  <a:cubicBezTo>
                    <a:pt x="1111" y="377"/>
                    <a:pt x="1050" y="322"/>
                    <a:pt x="971" y="266"/>
                  </a:cubicBezTo>
                  <a:cubicBezTo>
                    <a:pt x="891" y="213"/>
                    <a:pt x="804" y="179"/>
                    <a:pt x="709" y="165"/>
                  </a:cubicBezTo>
                  <a:cubicBezTo>
                    <a:pt x="682" y="162"/>
                    <a:pt x="655" y="161"/>
                    <a:pt x="629" y="16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9" name="Google Shape;6272;p51">
              <a:extLst>
                <a:ext uri="{FF2B5EF4-FFF2-40B4-BE49-F238E27FC236}">
                  <a16:creationId xmlns:a16="http://schemas.microsoft.com/office/drawing/2014/main" id="{7743F180-D97A-9EE0-5DB0-06C44C21F308}"/>
                </a:ext>
              </a:extLst>
            </p:cNvPr>
            <p:cNvSpPr/>
            <p:nvPr/>
          </p:nvSpPr>
          <p:spPr>
            <a:xfrm>
              <a:off x="1283956" y="3949105"/>
              <a:ext cx="116638" cy="117390"/>
            </a:xfrm>
            <a:custGeom>
              <a:avLst/>
              <a:gdLst/>
              <a:ahLst/>
              <a:cxnLst/>
              <a:rect l="l" t="t" r="r" b="b"/>
              <a:pathLst>
                <a:path w="1090" h="1097" extrusionOk="0">
                  <a:moveTo>
                    <a:pt x="802" y="0"/>
                  </a:moveTo>
                  <a:cubicBezTo>
                    <a:pt x="750" y="0"/>
                    <a:pt x="701" y="22"/>
                    <a:pt x="654" y="63"/>
                  </a:cubicBezTo>
                  <a:lnTo>
                    <a:pt x="581" y="130"/>
                  </a:lnTo>
                  <a:lnTo>
                    <a:pt x="461" y="51"/>
                  </a:lnTo>
                  <a:lnTo>
                    <a:pt x="428" y="85"/>
                  </a:lnTo>
                  <a:lnTo>
                    <a:pt x="545" y="160"/>
                  </a:lnTo>
                  <a:lnTo>
                    <a:pt x="107" y="559"/>
                  </a:lnTo>
                  <a:cubicBezTo>
                    <a:pt x="54" y="604"/>
                    <a:pt x="23" y="657"/>
                    <a:pt x="12" y="713"/>
                  </a:cubicBezTo>
                  <a:cubicBezTo>
                    <a:pt x="1" y="768"/>
                    <a:pt x="12" y="824"/>
                    <a:pt x="43" y="880"/>
                  </a:cubicBezTo>
                  <a:cubicBezTo>
                    <a:pt x="71" y="936"/>
                    <a:pt x="127" y="986"/>
                    <a:pt x="207" y="1039"/>
                  </a:cubicBezTo>
                  <a:cubicBezTo>
                    <a:pt x="264" y="1077"/>
                    <a:pt x="327" y="1097"/>
                    <a:pt x="394" y="1097"/>
                  </a:cubicBezTo>
                  <a:cubicBezTo>
                    <a:pt x="406" y="1097"/>
                    <a:pt x="418" y="1096"/>
                    <a:pt x="431" y="1095"/>
                  </a:cubicBezTo>
                  <a:cubicBezTo>
                    <a:pt x="512" y="1089"/>
                    <a:pt x="587" y="1050"/>
                    <a:pt x="657" y="986"/>
                  </a:cubicBezTo>
                  <a:lnTo>
                    <a:pt x="615" y="958"/>
                  </a:lnTo>
                  <a:cubicBezTo>
                    <a:pt x="556" y="1011"/>
                    <a:pt x="492" y="1042"/>
                    <a:pt x="431" y="1053"/>
                  </a:cubicBezTo>
                  <a:cubicBezTo>
                    <a:pt x="413" y="1056"/>
                    <a:pt x="396" y="1058"/>
                    <a:pt x="379" y="1058"/>
                  </a:cubicBezTo>
                  <a:cubicBezTo>
                    <a:pt x="338" y="1058"/>
                    <a:pt x="300" y="1048"/>
                    <a:pt x="274" y="1028"/>
                  </a:cubicBezTo>
                  <a:cubicBezTo>
                    <a:pt x="233" y="1000"/>
                    <a:pt x="219" y="964"/>
                    <a:pt x="230" y="922"/>
                  </a:cubicBezTo>
                  <a:cubicBezTo>
                    <a:pt x="238" y="880"/>
                    <a:pt x="288" y="816"/>
                    <a:pt x="378" y="735"/>
                  </a:cubicBezTo>
                  <a:lnTo>
                    <a:pt x="818" y="339"/>
                  </a:lnTo>
                  <a:lnTo>
                    <a:pt x="1056" y="495"/>
                  </a:lnTo>
                  <a:lnTo>
                    <a:pt x="1089" y="464"/>
                  </a:lnTo>
                  <a:lnTo>
                    <a:pt x="852" y="308"/>
                  </a:lnTo>
                  <a:lnTo>
                    <a:pt x="1056" y="121"/>
                  </a:lnTo>
                  <a:lnTo>
                    <a:pt x="936" y="46"/>
                  </a:lnTo>
                  <a:cubicBezTo>
                    <a:pt x="890" y="15"/>
                    <a:pt x="845" y="0"/>
                    <a:pt x="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0" name="Google Shape;6273;p51">
              <a:extLst>
                <a:ext uri="{FF2B5EF4-FFF2-40B4-BE49-F238E27FC236}">
                  <a16:creationId xmlns:a16="http://schemas.microsoft.com/office/drawing/2014/main" id="{588AEFB9-6FC3-FCC4-D3CB-6673409F382E}"/>
                </a:ext>
              </a:extLst>
            </p:cNvPr>
            <p:cNvSpPr/>
            <p:nvPr/>
          </p:nvSpPr>
          <p:spPr>
            <a:xfrm>
              <a:off x="1532432" y="3624328"/>
              <a:ext cx="33172" cy="25789"/>
            </a:xfrm>
            <a:custGeom>
              <a:avLst/>
              <a:gdLst/>
              <a:ahLst/>
              <a:cxnLst/>
              <a:rect l="l" t="t" r="r" b="b"/>
              <a:pathLst>
                <a:path w="310" h="241" extrusionOk="0">
                  <a:moveTo>
                    <a:pt x="0" y="1"/>
                  </a:moveTo>
                  <a:lnTo>
                    <a:pt x="0" y="241"/>
                  </a:lnTo>
                  <a:lnTo>
                    <a:pt x="310" y="241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1" name="Google Shape;6274;p51">
              <a:extLst>
                <a:ext uri="{FF2B5EF4-FFF2-40B4-BE49-F238E27FC236}">
                  <a16:creationId xmlns:a16="http://schemas.microsoft.com/office/drawing/2014/main" id="{09E31CDC-33F5-5034-9C1B-BC421BC8C27E}"/>
                </a:ext>
              </a:extLst>
            </p:cNvPr>
            <p:cNvSpPr/>
            <p:nvPr/>
          </p:nvSpPr>
          <p:spPr>
            <a:xfrm>
              <a:off x="901933" y="4191271"/>
              <a:ext cx="33172" cy="25789"/>
            </a:xfrm>
            <a:custGeom>
              <a:avLst/>
              <a:gdLst/>
              <a:ahLst/>
              <a:cxnLst/>
              <a:rect l="l" t="t" r="r" b="b"/>
              <a:pathLst>
                <a:path w="310" h="241" extrusionOk="0">
                  <a:moveTo>
                    <a:pt x="0" y="1"/>
                  </a:moveTo>
                  <a:lnTo>
                    <a:pt x="0" y="241"/>
                  </a:lnTo>
                  <a:lnTo>
                    <a:pt x="310" y="241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2" name="Google Shape;6275;p51">
              <a:extLst>
                <a:ext uri="{FF2B5EF4-FFF2-40B4-BE49-F238E27FC236}">
                  <a16:creationId xmlns:a16="http://schemas.microsoft.com/office/drawing/2014/main" id="{501C58E4-3AA0-390F-086E-C4DCB32DDD2A}"/>
                </a:ext>
              </a:extLst>
            </p:cNvPr>
            <p:cNvSpPr/>
            <p:nvPr/>
          </p:nvSpPr>
          <p:spPr>
            <a:xfrm>
              <a:off x="1585187" y="4152747"/>
              <a:ext cx="33279" cy="25789"/>
            </a:xfrm>
            <a:custGeom>
              <a:avLst/>
              <a:gdLst/>
              <a:ahLst/>
              <a:cxnLst/>
              <a:rect l="l" t="t" r="r" b="b"/>
              <a:pathLst>
                <a:path w="311" h="241" extrusionOk="0">
                  <a:moveTo>
                    <a:pt x="1" y="1"/>
                  </a:moveTo>
                  <a:lnTo>
                    <a:pt x="1" y="241"/>
                  </a:lnTo>
                  <a:lnTo>
                    <a:pt x="311" y="241"/>
                  </a:lnTo>
                  <a:lnTo>
                    <a:pt x="3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3" name="Google Shape;6276;p51">
              <a:extLst>
                <a:ext uri="{FF2B5EF4-FFF2-40B4-BE49-F238E27FC236}">
                  <a16:creationId xmlns:a16="http://schemas.microsoft.com/office/drawing/2014/main" id="{2081A9E7-D17F-9D5B-6851-1EFDD58E8F2A}"/>
                </a:ext>
              </a:extLst>
            </p:cNvPr>
            <p:cNvSpPr/>
            <p:nvPr/>
          </p:nvSpPr>
          <p:spPr>
            <a:xfrm>
              <a:off x="848428" y="3665848"/>
              <a:ext cx="33600" cy="25789"/>
            </a:xfrm>
            <a:custGeom>
              <a:avLst/>
              <a:gdLst/>
              <a:ahLst/>
              <a:cxnLst/>
              <a:rect l="l" t="t" r="r" b="b"/>
              <a:pathLst>
                <a:path w="314" h="241" extrusionOk="0">
                  <a:moveTo>
                    <a:pt x="1" y="1"/>
                  </a:moveTo>
                  <a:lnTo>
                    <a:pt x="1" y="241"/>
                  </a:lnTo>
                  <a:lnTo>
                    <a:pt x="313" y="241"/>
                  </a:lnTo>
                  <a:lnTo>
                    <a:pt x="3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4" name="Google Shape;6277;p51">
              <a:extLst>
                <a:ext uri="{FF2B5EF4-FFF2-40B4-BE49-F238E27FC236}">
                  <a16:creationId xmlns:a16="http://schemas.microsoft.com/office/drawing/2014/main" id="{03407371-A7A4-8B05-7E07-2F1870B45565}"/>
                </a:ext>
              </a:extLst>
            </p:cNvPr>
            <p:cNvSpPr/>
            <p:nvPr/>
          </p:nvSpPr>
          <p:spPr>
            <a:xfrm>
              <a:off x="914988" y="3596184"/>
              <a:ext cx="1011007" cy="1194874"/>
            </a:xfrm>
            <a:custGeom>
              <a:avLst/>
              <a:gdLst/>
              <a:ahLst/>
              <a:cxnLst/>
              <a:rect l="l" t="t" r="r" b="b"/>
              <a:pathLst>
                <a:path w="9448" h="11166" extrusionOk="0">
                  <a:moveTo>
                    <a:pt x="9177" y="1"/>
                  </a:moveTo>
                  <a:cubicBezTo>
                    <a:pt x="9109" y="1"/>
                    <a:pt x="9040" y="23"/>
                    <a:pt x="8992" y="66"/>
                  </a:cubicBezTo>
                  <a:lnTo>
                    <a:pt x="68" y="8134"/>
                  </a:lnTo>
                  <a:cubicBezTo>
                    <a:pt x="26" y="8176"/>
                    <a:pt x="1" y="8229"/>
                    <a:pt x="12" y="8282"/>
                  </a:cubicBezTo>
                  <a:lnTo>
                    <a:pt x="450" y="11002"/>
                  </a:lnTo>
                  <a:cubicBezTo>
                    <a:pt x="464" y="11077"/>
                    <a:pt x="534" y="11139"/>
                    <a:pt x="629" y="11158"/>
                  </a:cubicBezTo>
                  <a:cubicBezTo>
                    <a:pt x="646" y="11163"/>
                    <a:pt x="663" y="11166"/>
                    <a:pt x="681" y="11166"/>
                  </a:cubicBezTo>
                  <a:cubicBezTo>
                    <a:pt x="694" y="11166"/>
                    <a:pt x="708" y="11164"/>
                    <a:pt x="723" y="11161"/>
                  </a:cubicBezTo>
                  <a:cubicBezTo>
                    <a:pt x="854" y="11147"/>
                    <a:pt x="949" y="11058"/>
                    <a:pt x="933" y="10952"/>
                  </a:cubicBezTo>
                  <a:lnTo>
                    <a:pt x="506" y="8315"/>
                  </a:lnTo>
                  <a:lnTo>
                    <a:pt x="9361" y="309"/>
                  </a:lnTo>
                  <a:cubicBezTo>
                    <a:pt x="9447" y="230"/>
                    <a:pt x="9433" y="111"/>
                    <a:pt x="9333" y="44"/>
                  </a:cubicBezTo>
                  <a:cubicBezTo>
                    <a:pt x="9288" y="15"/>
                    <a:pt x="9232" y="1"/>
                    <a:pt x="91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5" name="Google Shape;6278;p51">
              <a:extLst>
                <a:ext uri="{FF2B5EF4-FFF2-40B4-BE49-F238E27FC236}">
                  <a16:creationId xmlns:a16="http://schemas.microsoft.com/office/drawing/2014/main" id="{2D9A4334-30A8-5896-7FEE-3DB0D8F3A3AC}"/>
                </a:ext>
              </a:extLst>
            </p:cNvPr>
            <p:cNvSpPr/>
            <p:nvPr/>
          </p:nvSpPr>
          <p:spPr>
            <a:xfrm>
              <a:off x="561536" y="3362259"/>
              <a:ext cx="1010686" cy="1163841"/>
            </a:xfrm>
            <a:custGeom>
              <a:avLst/>
              <a:gdLst/>
              <a:ahLst/>
              <a:cxnLst/>
              <a:rect l="l" t="t" r="r" b="b"/>
              <a:pathLst>
                <a:path w="9445" h="10876" extrusionOk="0">
                  <a:moveTo>
                    <a:pt x="9177" y="0"/>
                  </a:moveTo>
                  <a:cubicBezTo>
                    <a:pt x="9107" y="0"/>
                    <a:pt x="9038" y="23"/>
                    <a:pt x="8989" y="65"/>
                  </a:cubicBezTo>
                  <a:lnTo>
                    <a:pt x="121" y="8085"/>
                  </a:lnTo>
                  <a:cubicBezTo>
                    <a:pt x="82" y="8122"/>
                    <a:pt x="65" y="8163"/>
                    <a:pt x="62" y="8202"/>
                  </a:cubicBezTo>
                  <a:lnTo>
                    <a:pt x="6" y="10683"/>
                  </a:lnTo>
                  <a:cubicBezTo>
                    <a:pt x="1" y="10772"/>
                    <a:pt x="79" y="10847"/>
                    <a:pt x="182" y="10870"/>
                  </a:cubicBezTo>
                  <a:cubicBezTo>
                    <a:pt x="204" y="10872"/>
                    <a:pt x="224" y="10875"/>
                    <a:pt x="243" y="10875"/>
                  </a:cubicBezTo>
                  <a:cubicBezTo>
                    <a:pt x="377" y="10875"/>
                    <a:pt x="486" y="10794"/>
                    <a:pt x="489" y="10691"/>
                  </a:cubicBezTo>
                  <a:lnTo>
                    <a:pt x="545" y="8278"/>
                  </a:lnTo>
                  <a:lnTo>
                    <a:pt x="9358" y="310"/>
                  </a:lnTo>
                  <a:cubicBezTo>
                    <a:pt x="9444" y="229"/>
                    <a:pt x="9430" y="109"/>
                    <a:pt x="9330" y="42"/>
                  </a:cubicBezTo>
                  <a:cubicBezTo>
                    <a:pt x="9286" y="14"/>
                    <a:pt x="9231" y="0"/>
                    <a:pt x="91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6" name="Google Shape;6279;p51">
              <a:extLst>
                <a:ext uri="{FF2B5EF4-FFF2-40B4-BE49-F238E27FC236}">
                  <a16:creationId xmlns:a16="http://schemas.microsoft.com/office/drawing/2014/main" id="{7E014BB8-9938-14EE-E152-38E62B9A1949}"/>
                </a:ext>
              </a:extLst>
            </p:cNvPr>
            <p:cNvSpPr/>
            <p:nvPr/>
          </p:nvSpPr>
          <p:spPr>
            <a:xfrm>
              <a:off x="503965" y="3678582"/>
              <a:ext cx="1226092" cy="1091502"/>
            </a:xfrm>
            <a:custGeom>
              <a:avLst/>
              <a:gdLst/>
              <a:ahLst/>
              <a:cxnLst/>
              <a:rect l="l" t="t" r="r" b="b"/>
              <a:pathLst>
                <a:path w="11458" h="10200" extrusionOk="0">
                  <a:moveTo>
                    <a:pt x="272" y="1"/>
                  </a:moveTo>
                  <a:cubicBezTo>
                    <a:pt x="203" y="1"/>
                    <a:pt x="135" y="23"/>
                    <a:pt x="87" y="66"/>
                  </a:cubicBezTo>
                  <a:cubicBezTo>
                    <a:pt x="0" y="147"/>
                    <a:pt x="14" y="264"/>
                    <a:pt x="115" y="331"/>
                  </a:cubicBezTo>
                  <a:lnTo>
                    <a:pt x="10479" y="7188"/>
                  </a:lnTo>
                  <a:lnTo>
                    <a:pt x="10959" y="10037"/>
                  </a:lnTo>
                  <a:cubicBezTo>
                    <a:pt x="10973" y="10112"/>
                    <a:pt x="11048" y="10170"/>
                    <a:pt x="11137" y="10193"/>
                  </a:cubicBezTo>
                  <a:cubicBezTo>
                    <a:pt x="11155" y="10196"/>
                    <a:pt x="11174" y="10200"/>
                    <a:pt x="11194" y="10200"/>
                  </a:cubicBezTo>
                  <a:cubicBezTo>
                    <a:pt x="11206" y="10200"/>
                    <a:pt x="11219" y="10199"/>
                    <a:pt x="11232" y="10196"/>
                  </a:cubicBezTo>
                  <a:cubicBezTo>
                    <a:pt x="11363" y="10182"/>
                    <a:pt x="11458" y="10092"/>
                    <a:pt x="11441" y="9986"/>
                  </a:cubicBezTo>
                  <a:lnTo>
                    <a:pt x="10950" y="7065"/>
                  </a:lnTo>
                  <a:cubicBezTo>
                    <a:pt x="10939" y="7018"/>
                    <a:pt x="10911" y="6976"/>
                    <a:pt x="10867" y="6945"/>
                  </a:cubicBezTo>
                  <a:lnTo>
                    <a:pt x="427" y="44"/>
                  </a:lnTo>
                  <a:cubicBezTo>
                    <a:pt x="382" y="15"/>
                    <a:pt x="327" y="1"/>
                    <a:pt x="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7" name="Google Shape;6280;p51">
              <a:extLst>
                <a:ext uri="{FF2B5EF4-FFF2-40B4-BE49-F238E27FC236}">
                  <a16:creationId xmlns:a16="http://schemas.microsoft.com/office/drawing/2014/main" id="{2CCC2AE5-ED45-B8BC-06B1-5C561FF5DBFA}"/>
                </a:ext>
              </a:extLst>
            </p:cNvPr>
            <p:cNvSpPr/>
            <p:nvPr/>
          </p:nvSpPr>
          <p:spPr>
            <a:xfrm>
              <a:off x="813222" y="3409450"/>
              <a:ext cx="1218066" cy="1088185"/>
            </a:xfrm>
            <a:custGeom>
              <a:avLst/>
              <a:gdLst/>
              <a:ahLst/>
              <a:cxnLst/>
              <a:rect l="l" t="t" r="r" b="b"/>
              <a:pathLst>
                <a:path w="11383" h="10169" extrusionOk="0">
                  <a:moveTo>
                    <a:pt x="274" y="1"/>
                  </a:moveTo>
                  <a:cubicBezTo>
                    <a:pt x="204" y="1"/>
                    <a:pt x="135" y="24"/>
                    <a:pt x="87" y="67"/>
                  </a:cubicBezTo>
                  <a:cubicBezTo>
                    <a:pt x="0" y="145"/>
                    <a:pt x="14" y="265"/>
                    <a:pt x="115" y="332"/>
                  </a:cubicBezTo>
                  <a:lnTo>
                    <a:pt x="10418" y="7142"/>
                  </a:lnTo>
                  <a:lnTo>
                    <a:pt x="10883" y="10004"/>
                  </a:lnTo>
                  <a:cubicBezTo>
                    <a:pt x="10897" y="10083"/>
                    <a:pt x="10967" y="10141"/>
                    <a:pt x="11062" y="10163"/>
                  </a:cubicBezTo>
                  <a:cubicBezTo>
                    <a:pt x="11080" y="10167"/>
                    <a:pt x="11098" y="10168"/>
                    <a:pt x="11117" y="10168"/>
                  </a:cubicBezTo>
                  <a:cubicBezTo>
                    <a:pt x="11130" y="10168"/>
                    <a:pt x="11143" y="10167"/>
                    <a:pt x="11157" y="10166"/>
                  </a:cubicBezTo>
                  <a:cubicBezTo>
                    <a:pt x="11288" y="10152"/>
                    <a:pt x="11383" y="10060"/>
                    <a:pt x="11366" y="9957"/>
                  </a:cubicBezTo>
                  <a:lnTo>
                    <a:pt x="10883" y="7022"/>
                  </a:lnTo>
                  <a:cubicBezTo>
                    <a:pt x="10878" y="6978"/>
                    <a:pt x="10844" y="6936"/>
                    <a:pt x="10800" y="6905"/>
                  </a:cubicBezTo>
                  <a:lnTo>
                    <a:pt x="430" y="45"/>
                  </a:lnTo>
                  <a:cubicBezTo>
                    <a:pt x="384" y="15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8" name="Google Shape;6281;p51">
              <a:extLst>
                <a:ext uri="{FF2B5EF4-FFF2-40B4-BE49-F238E27FC236}">
                  <a16:creationId xmlns:a16="http://schemas.microsoft.com/office/drawing/2014/main" id="{C95750DE-B6B0-157E-FB5B-061CE679F2E8}"/>
                </a:ext>
              </a:extLst>
            </p:cNvPr>
            <p:cNvSpPr/>
            <p:nvPr/>
          </p:nvSpPr>
          <p:spPr>
            <a:xfrm>
              <a:off x="942168" y="3601642"/>
              <a:ext cx="983827" cy="1189523"/>
            </a:xfrm>
            <a:custGeom>
              <a:avLst/>
              <a:gdLst/>
              <a:ahLst/>
              <a:cxnLst/>
              <a:rect l="l" t="t" r="r" b="b"/>
              <a:pathLst>
                <a:path w="9194" h="11116" extrusionOk="0">
                  <a:moveTo>
                    <a:pt x="9090" y="1"/>
                  </a:moveTo>
                  <a:lnTo>
                    <a:pt x="1" y="8208"/>
                  </a:lnTo>
                  <a:lnTo>
                    <a:pt x="461" y="11115"/>
                  </a:lnTo>
                  <a:lnTo>
                    <a:pt x="469" y="11115"/>
                  </a:lnTo>
                  <a:cubicBezTo>
                    <a:pt x="600" y="11101"/>
                    <a:pt x="695" y="11007"/>
                    <a:pt x="679" y="10906"/>
                  </a:cubicBezTo>
                  <a:lnTo>
                    <a:pt x="252" y="8267"/>
                  </a:lnTo>
                  <a:lnTo>
                    <a:pt x="9107" y="260"/>
                  </a:lnTo>
                  <a:cubicBezTo>
                    <a:pt x="9193" y="182"/>
                    <a:pt x="9187" y="71"/>
                    <a:pt x="909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9" name="Google Shape;6282;p51">
              <a:extLst>
                <a:ext uri="{FF2B5EF4-FFF2-40B4-BE49-F238E27FC236}">
                  <a16:creationId xmlns:a16="http://schemas.microsoft.com/office/drawing/2014/main" id="{8B191586-6E34-0EF9-D600-EAC5A45A7D33}"/>
                </a:ext>
              </a:extLst>
            </p:cNvPr>
            <p:cNvSpPr/>
            <p:nvPr/>
          </p:nvSpPr>
          <p:spPr>
            <a:xfrm>
              <a:off x="594067" y="3367288"/>
              <a:ext cx="977835" cy="1158169"/>
            </a:xfrm>
            <a:custGeom>
              <a:avLst/>
              <a:gdLst/>
              <a:ahLst/>
              <a:cxnLst/>
              <a:rect l="l" t="t" r="r" b="b"/>
              <a:pathLst>
                <a:path w="9138" h="10823" extrusionOk="0">
                  <a:moveTo>
                    <a:pt x="9031" y="1"/>
                  </a:moveTo>
                  <a:lnTo>
                    <a:pt x="1" y="8161"/>
                  </a:lnTo>
                  <a:lnTo>
                    <a:pt x="9" y="10823"/>
                  </a:lnTo>
                  <a:cubicBezTo>
                    <a:pt x="110" y="10800"/>
                    <a:pt x="190" y="10730"/>
                    <a:pt x="190" y="10644"/>
                  </a:cubicBezTo>
                  <a:lnTo>
                    <a:pt x="246" y="8231"/>
                  </a:lnTo>
                  <a:lnTo>
                    <a:pt x="9056" y="263"/>
                  </a:lnTo>
                  <a:cubicBezTo>
                    <a:pt x="9137" y="185"/>
                    <a:pt x="9126" y="71"/>
                    <a:pt x="9031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0" name="Google Shape;6283;p51">
              <a:extLst>
                <a:ext uri="{FF2B5EF4-FFF2-40B4-BE49-F238E27FC236}">
                  <a16:creationId xmlns:a16="http://schemas.microsoft.com/office/drawing/2014/main" id="{C1B5D12C-D1FE-10EF-11EE-659B4985F38A}"/>
                </a:ext>
              </a:extLst>
            </p:cNvPr>
            <p:cNvSpPr/>
            <p:nvPr/>
          </p:nvSpPr>
          <p:spPr>
            <a:xfrm>
              <a:off x="503965" y="3685003"/>
              <a:ext cx="1201373" cy="1085509"/>
            </a:xfrm>
            <a:custGeom>
              <a:avLst/>
              <a:gdLst/>
              <a:ahLst/>
              <a:cxnLst/>
              <a:rect l="l" t="t" r="r" b="b"/>
              <a:pathLst>
                <a:path w="11227" h="10144" extrusionOk="0">
                  <a:moveTo>
                    <a:pt x="101" y="0"/>
                  </a:moveTo>
                  <a:cubicBezTo>
                    <a:pt x="98" y="3"/>
                    <a:pt x="90" y="6"/>
                    <a:pt x="87" y="9"/>
                  </a:cubicBezTo>
                  <a:cubicBezTo>
                    <a:pt x="0" y="87"/>
                    <a:pt x="14" y="210"/>
                    <a:pt x="115" y="274"/>
                  </a:cubicBezTo>
                  <a:lnTo>
                    <a:pt x="10479" y="7131"/>
                  </a:lnTo>
                  <a:lnTo>
                    <a:pt x="10959" y="9979"/>
                  </a:lnTo>
                  <a:cubicBezTo>
                    <a:pt x="10973" y="10057"/>
                    <a:pt x="11042" y="10119"/>
                    <a:pt x="11137" y="10136"/>
                  </a:cubicBezTo>
                  <a:cubicBezTo>
                    <a:pt x="11165" y="10144"/>
                    <a:pt x="11196" y="10144"/>
                    <a:pt x="11226" y="10144"/>
                  </a:cubicBezTo>
                  <a:lnTo>
                    <a:pt x="10710" y="7036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1" name="Google Shape;6284;p51">
              <a:extLst>
                <a:ext uri="{FF2B5EF4-FFF2-40B4-BE49-F238E27FC236}">
                  <a16:creationId xmlns:a16="http://schemas.microsoft.com/office/drawing/2014/main" id="{FF5891CB-8C38-4735-5749-E1CE37FCC457}"/>
                </a:ext>
              </a:extLst>
            </p:cNvPr>
            <p:cNvSpPr/>
            <p:nvPr/>
          </p:nvSpPr>
          <p:spPr>
            <a:xfrm>
              <a:off x="813543" y="3415443"/>
              <a:ext cx="1193348" cy="1082299"/>
            </a:xfrm>
            <a:custGeom>
              <a:avLst/>
              <a:gdLst/>
              <a:ahLst/>
              <a:cxnLst/>
              <a:rect l="l" t="t" r="r" b="b"/>
              <a:pathLst>
                <a:path w="11152" h="10114" extrusionOk="0">
                  <a:moveTo>
                    <a:pt x="101" y="0"/>
                  </a:moveTo>
                  <a:cubicBezTo>
                    <a:pt x="98" y="3"/>
                    <a:pt x="92" y="6"/>
                    <a:pt x="87" y="11"/>
                  </a:cubicBezTo>
                  <a:cubicBezTo>
                    <a:pt x="0" y="87"/>
                    <a:pt x="14" y="209"/>
                    <a:pt x="115" y="276"/>
                  </a:cubicBezTo>
                  <a:lnTo>
                    <a:pt x="10417" y="7086"/>
                  </a:lnTo>
                  <a:lnTo>
                    <a:pt x="10883" y="9948"/>
                  </a:lnTo>
                  <a:cubicBezTo>
                    <a:pt x="10897" y="10027"/>
                    <a:pt x="10967" y="10088"/>
                    <a:pt x="11062" y="10107"/>
                  </a:cubicBezTo>
                  <a:cubicBezTo>
                    <a:pt x="11090" y="10113"/>
                    <a:pt x="11120" y="10113"/>
                    <a:pt x="11151" y="10113"/>
                  </a:cubicBezTo>
                  <a:lnTo>
                    <a:pt x="10646" y="6991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053" name="Picture 2052">
            <a:extLst>
              <a:ext uri="{FF2B5EF4-FFF2-40B4-BE49-F238E27FC236}">
                <a16:creationId xmlns:a16="http://schemas.microsoft.com/office/drawing/2014/main" id="{B105F8B5-DA92-8035-A4D4-69B0715215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81" y="2051035"/>
            <a:ext cx="2684553" cy="26845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50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01" name="Google Shape;5201;p46"/>
          <p:cNvGrpSpPr/>
          <p:nvPr/>
        </p:nvGrpSpPr>
        <p:grpSpPr>
          <a:xfrm rot="4529163">
            <a:off x="4363410" y="839773"/>
            <a:ext cx="7365259" cy="1715880"/>
            <a:chOff x="509675" y="96725"/>
            <a:chExt cx="6261475" cy="1402900"/>
          </a:xfrm>
        </p:grpSpPr>
        <p:sp>
          <p:nvSpPr>
            <p:cNvPr id="5202" name="Google Shape;5202;p46"/>
            <p:cNvSpPr/>
            <p:nvPr/>
          </p:nvSpPr>
          <p:spPr>
            <a:xfrm>
              <a:off x="4484650" y="746275"/>
              <a:ext cx="852250" cy="384375"/>
            </a:xfrm>
            <a:custGeom>
              <a:avLst/>
              <a:gdLst/>
              <a:ahLst/>
              <a:cxnLst/>
              <a:rect l="l" t="t" r="r" b="b"/>
              <a:pathLst>
                <a:path w="34090" h="15375" extrusionOk="0">
                  <a:moveTo>
                    <a:pt x="20345" y="1"/>
                  </a:moveTo>
                  <a:cubicBezTo>
                    <a:pt x="18299" y="1"/>
                    <a:pt x="16251" y="344"/>
                    <a:pt x="14308" y="988"/>
                  </a:cubicBezTo>
                  <a:cubicBezTo>
                    <a:pt x="8977" y="2752"/>
                    <a:pt x="4567" y="6694"/>
                    <a:pt x="1349" y="11296"/>
                  </a:cubicBezTo>
                  <a:cubicBezTo>
                    <a:pt x="664" y="12280"/>
                    <a:pt x="0" y="13520"/>
                    <a:pt x="482" y="14618"/>
                  </a:cubicBezTo>
                  <a:cubicBezTo>
                    <a:pt x="572" y="14819"/>
                    <a:pt x="700" y="15007"/>
                    <a:pt x="875" y="15137"/>
                  </a:cubicBezTo>
                  <a:cubicBezTo>
                    <a:pt x="1132" y="15327"/>
                    <a:pt x="1461" y="15375"/>
                    <a:pt x="1784" y="15375"/>
                  </a:cubicBezTo>
                  <a:cubicBezTo>
                    <a:pt x="1844" y="15375"/>
                    <a:pt x="1904" y="15373"/>
                    <a:pt x="1963" y="15371"/>
                  </a:cubicBezTo>
                  <a:cubicBezTo>
                    <a:pt x="6046" y="15173"/>
                    <a:pt x="8809" y="10985"/>
                    <a:pt x="12719" y="9791"/>
                  </a:cubicBezTo>
                  <a:cubicBezTo>
                    <a:pt x="13874" y="9440"/>
                    <a:pt x="15076" y="9365"/>
                    <a:pt x="16289" y="9365"/>
                  </a:cubicBezTo>
                  <a:cubicBezTo>
                    <a:pt x="17159" y="9365"/>
                    <a:pt x="18035" y="9404"/>
                    <a:pt x="18902" y="9405"/>
                  </a:cubicBezTo>
                  <a:cubicBezTo>
                    <a:pt x="18925" y="9405"/>
                    <a:pt x="18949" y="9406"/>
                    <a:pt x="18972" y="9406"/>
                  </a:cubicBezTo>
                  <a:cubicBezTo>
                    <a:pt x="21372" y="9406"/>
                    <a:pt x="23763" y="9115"/>
                    <a:pt x="26121" y="8680"/>
                  </a:cubicBezTo>
                  <a:cubicBezTo>
                    <a:pt x="27917" y="8351"/>
                    <a:pt x="30613" y="8217"/>
                    <a:pt x="31774" y="6563"/>
                  </a:cubicBezTo>
                  <a:cubicBezTo>
                    <a:pt x="34090" y="3263"/>
                    <a:pt x="25617" y="666"/>
                    <a:pt x="23481" y="279"/>
                  </a:cubicBezTo>
                  <a:cubicBezTo>
                    <a:pt x="22446" y="91"/>
                    <a:pt x="21396" y="1"/>
                    <a:pt x="20345" y="1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3" name="Google Shape;5203;p46"/>
            <p:cNvSpPr/>
            <p:nvPr/>
          </p:nvSpPr>
          <p:spPr>
            <a:xfrm>
              <a:off x="4488850" y="746300"/>
              <a:ext cx="848125" cy="355125"/>
            </a:xfrm>
            <a:custGeom>
              <a:avLst/>
              <a:gdLst/>
              <a:ahLst/>
              <a:cxnLst/>
              <a:rect l="l" t="t" r="r" b="b"/>
              <a:pathLst>
                <a:path w="33925" h="14205" extrusionOk="0">
                  <a:moveTo>
                    <a:pt x="20179" y="0"/>
                  </a:moveTo>
                  <a:cubicBezTo>
                    <a:pt x="18134" y="0"/>
                    <a:pt x="16086" y="345"/>
                    <a:pt x="14142" y="988"/>
                  </a:cubicBezTo>
                  <a:cubicBezTo>
                    <a:pt x="8810" y="2756"/>
                    <a:pt x="4402" y="6694"/>
                    <a:pt x="1184" y="11296"/>
                  </a:cubicBezTo>
                  <a:cubicBezTo>
                    <a:pt x="582" y="12158"/>
                    <a:pt x="0" y="13217"/>
                    <a:pt x="188" y="14204"/>
                  </a:cubicBezTo>
                  <a:cubicBezTo>
                    <a:pt x="3096" y="13161"/>
                    <a:pt x="5845" y="11679"/>
                    <a:pt x="8306" y="9811"/>
                  </a:cubicBezTo>
                  <a:cubicBezTo>
                    <a:pt x="8860" y="9392"/>
                    <a:pt x="9406" y="8947"/>
                    <a:pt x="10043" y="8662"/>
                  </a:cubicBezTo>
                  <a:cubicBezTo>
                    <a:pt x="10714" y="8361"/>
                    <a:pt x="11453" y="8254"/>
                    <a:pt x="12180" y="8153"/>
                  </a:cubicBezTo>
                  <a:cubicBezTo>
                    <a:pt x="14398" y="7851"/>
                    <a:pt x="16623" y="7604"/>
                    <a:pt x="18854" y="7415"/>
                  </a:cubicBezTo>
                  <a:cubicBezTo>
                    <a:pt x="19108" y="7394"/>
                    <a:pt x="19368" y="7374"/>
                    <a:pt x="19625" y="7374"/>
                  </a:cubicBezTo>
                  <a:cubicBezTo>
                    <a:pt x="20052" y="7374"/>
                    <a:pt x="20472" y="7428"/>
                    <a:pt x="20849" y="7619"/>
                  </a:cubicBezTo>
                  <a:cubicBezTo>
                    <a:pt x="21357" y="7877"/>
                    <a:pt x="21715" y="8348"/>
                    <a:pt x="22053" y="8804"/>
                  </a:cubicBezTo>
                  <a:cubicBezTo>
                    <a:pt x="22154" y="8940"/>
                    <a:pt x="22255" y="9076"/>
                    <a:pt x="22356" y="9210"/>
                  </a:cubicBezTo>
                  <a:cubicBezTo>
                    <a:pt x="23562" y="9083"/>
                    <a:pt x="24762" y="8900"/>
                    <a:pt x="25956" y="8682"/>
                  </a:cubicBezTo>
                  <a:cubicBezTo>
                    <a:pt x="27750" y="8352"/>
                    <a:pt x="30446" y="8218"/>
                    <a:pt x="31607" y="6564"/>
                  </a:cubicBezTo>
                  <a:cubicBezTo>
                    <a:pt x="33925" y="3264"/>
                    <a:pt x="25450" y="666"/>
                    <a:pt x="23315" y="279"/>
                  </a:cubicBezTo>
                  <a:cubicBezTo>
                    <a:pt x="22280" y="91"/>
                    <a:pt x="21230" y="0"/>
                    <a:pt x="20179" y="0"/>
                  </a:cubicBezTo>
                  <a:close/>
                </a:path>
              </a:pathLst>
            </a:custGeom>
            <a:solidFill>
              <a:srgbClr val="FFB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4" name="Google Shape;5204;p46"/>
            <p:cNvSpPr/>
            <p:nvPr/>
          </p:nvSpPr>
          <p:spPr>
            <a:xfrm>
              <a:off x="4369050" y="707850"/>
              <a:ext cx="817550" cy="351200"/>
            </a:xfrm>
            <a:custGeom>
              <a:avLst/>
              <a:gdLst/>
              <a:ahLst/>
              <a:cxnLst/>
              <a:rect l="l" t="t" r="r" b="b"/>
              <a:pathLst>
                <a:path w="32702" h="14048" extrusionOk="0">
                  <a:moveTo>
                    <a:pt x="25460" y="0"/>
                  </a:moveTo>
                  <a:cubicBezTo>
                    <a:pt x="25320" y="0"/>
                    <a:pt x="25180" y="2"/>
                    <a:pt x="25041" y="4"/>
                  </a:cubicBezTo>
                  <a:cubicBezTo>
                    <a:pt x="19427" y="96"/>
                    <a:pt x="13907" y="1409"/>
                    <a:pt x="8501" y="2932"/>
                  </a:cubicBezTo>
                  <a:cubicBezTo>
                    <a:pt x="4577" y="4037"/>
                    <a:pt x="1289" y="5437"/>
                    <a:pt x="295" y="9750"/>
                  </a:cubicBezTo>
                  <a:cubicBezTo>
                    <a:pt x="1" y="11024"/>
                    <a:pt x="266" y="12508"/>
                    <a:pt x="1269" y="13346"/>
                  </a:cubicBezTo>
                  <a:cubicBezTo>
                    <a:pt x="1876" y="13853"/>
                    <a:pt x="2635" y="14047"/>
                    <a:pt x="3427" y="14047"/>
                  </a:cubicBezTo>
                  <a:cubicBezTo>
                    <a:pt x="4209" y="14047"/>
                    <a:pt x="5023" y="13858"/>
                    <a:pt x="5757" y="13592"/>
                  </a:cubicBezTo>
                  <a:cubicBezTo>
                    <a:pt x="8443" y="12622"/>
                    <a:pt x="10751" y="10855"/>
                    <a:pt x="13209" y="9402"/>
                  </a:cubicBezTo>
                  <a:cubicBezTo>
                    <a:pt x="14220" y="8805"/>
                    <a:pt x="15272" y="8254"/>
                    <a:pt x="16408" y="7964"/>
                  </a:cubicBezTo>
                  <a:cubicBezTo>
                    <a:pt x="17532" y="7675"/>
                    <a:pt x="18706" y="7650"/>
                    <a:pt x="19867" y="7629"/>
                  </a:cubicBezTo>
                  <a:cubicBezTo>
                    <a:pt x="22315" y="7580"/>
                    <a:pt x="24761" y="7531"/>
                    <a:pt x="27208" y="7484"/>
                  </a:cubicBezTo>
                  <a:cubicBezTo>
                    <a:pt x="28787" y="7454"/>
                    <a:pt x="30587" y="7315"/>
                    <a:pt x="31558" y="6068"/>
                  </a:cubicBezTo>
                  <a:cubicBezTo>
                    <a:pt x="32702" y="4596"/>
                    <a:pt x="31930" y="2277"/>
                    <a:pt x="30408" y="1196"/>
                  </a:cubicBezTo>
                  <a:cubicBezTo>
                    <a:pt x="29001" y="198"/>
                    <a:pt x="27200" y="0"/>
                    <a:pt x="25460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5" name="Google Shape;5205;p46"/>
            <p:cNvSpPr/>
            <p:nvPr/>
          </p:nvSpPr>
          <p:spPr>
            <a:xfrm>
              <a:off x="4370450" y="707850"/>
              <a:ext cx="816175" cy="320250"/>
            </a:xfrm>
            <a:custGeom>
              <a:avLst/>
              <a:gdLst/>
              <a:ahLst/>
              <a:cxnLst/>
              <a:rect l="l" t="t" r="r" b="b"/>
              <a:pathLst>
                <a:path w="32647" h="12810" extrusionOk="0">
                  <a:moveTo>
                    <a:pt x="25405" y="0"/>
                  </a:moveTo>
                  <a:cubicBezTo>
                    <a:pt x="25265" y="0"/>
                    <a:pt x="25125" y="2"/>
                    <a:pt x="24986" y="4"/>
                  </a:cubicBezTo>
                  <a:cubicBezTo>
                    <a:pt x="19372" y="96"/>
                    <a:pt x="13853" y="1410"/>
                    <a:pt x="8447" y="2932"/>
                  </a:cubicBezTo>
                  <a:cubicBezTo>
                    <a:pt x="4520" y="4037"/>
                    <a:pt x="1235" y="5437"/>
                    <a:pt x="239" y="9750"/>
                  </a:cubicBezTo>
                  <a:cubicBezTo>
                    <a:pt x="1" y="10783"/>
                    <a:pt x="130" y="11957"/>
                    <a:pt x="724" y="12810"/>
                  </a:cubicBezTo>
                  <a:cubicBezTo>
                    <a:pt x="3407" y="11814"/>
                    <a:pt x="5843" y="10150"/>
                    <a:pt x="7730" y="7999"/>
                  </a:cubicBezTo>
                  <a:cubicBezTo>
                    <a:pt x="8173" y="7494"/>
                    <a:pt x="8596" y="6957"/>
                    <a:pt x="9159" y="6591"/>
                  </a:cubicBezTo>
                  <a:cubicBezTo>
                    <a:pt x="9701" y="6239"/>
                    <a:pt x="10341" y="6071"/>
                    <a:pt x="10968" y="5907"/>
                  </a:cubicBezTo>
                  <a:cubicBezTo>
                    <a:pt x="14363" y="5022"/>
                    <a:pt x="17760" y="4136"/>
                    <a:pt x="21157" y="3250"/>
                  </a:cubicBezTo>
                  <a:cubicBezTo>
                    <a:pt x="22437" y="4954"/>
                    <a:pt x="24050" y="6396"/>
                    <a:pt x="25865" y="7508"/>
                  </a:cubicBezTo>
                  <a:cubicBezTo>
                    <a:pt x="26295" y="7500"/>
                    <a:pt x="26723" y="7493"/>
                    <a:pt x="27153" y="7484"/>
                  </a:cubicBezTo>
                  <a:cubicBezTo>
                    <a:pt x="28733" y="7454"/>
                    <a:pt x="30534" y="7315"/>
                    <a:pt x="31503" y="6068"/>
                  </a:cubicBezTo>
                  <a:cubicBezTo>
                    <a:pt x="32647" y="4596"/>
                    <a:pt x="31876" y="2277"/>
                    <a:pt x="30354" y="1196"/>
                  </a:cubicBezTo>
                  <a:cubicBezTo>
                    <a:pt x="28946" y="198"/>
                    <a:pt x="27145" y="0"/>
                    <a:pt x="25405" y="0"/>
                  </a:cubicBezTo>
                  <a:close/>
                </a:path>
              </a:pathLst>
            </a:custGeom>
            <a:solidFill>
              <a:srgbClr val="FFB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6" name="Google Shape;5206;p46"/>
            <p:cNvSpPr/>
            <p:nvPr/>
          </p:nvSpPr>
          <p:spPr>
            <a:xfrm>
              <a:off x="4313850" y="479875"/>
              <a:ext cx="692275" cy="494150"/>
            </a:xfrm>
            <a:custGeom>
              <a:avLst/>
              <a:gdLst/>
              <a:ahLst/>
              <a:cxnLst/>
              <a:rect l="l" t="t" r="r" b="b"/>
              <a:pathLst>
                <a:path w="27691" h="19766" extrusionOk="0">
                  <a:moveTo>
                    <a:pt x="20913" y="0"/>
                  </a:moveTo>
                  <a:cubicBezTo>
                    <a:pt x="18727" y="0"/>
                    <a:pt x="16475" y="923"/>
                    <a:pt x="14503" y="1983"/>
                  </a:cubicBezTo>
                  <a:cubicBezTo>
                    <a:pt x="13789" y="2365"/>
                    <a:pt x="13137" y="2851"/>
                    <a:pt x="12489" y="3337"/>
                  </a:cubicBezTo>
                  <a:cubicBezTo>
                    <a:pt x="11125" y="4355"/>
                    <a:pt x="9762" y="5371"/>
                    <a:pt x="8400" y="6391"/>
                  </a:cubicBezTo>
                  <a:cubicBezTo>
                    <a:pt x="5879" y="8273"/>
                    <a:pt x="3318" y="10198"/>
                    <a:pt x="1491" y="12758"/>
                  </a:cubicBezTo>
                  <a:cubicBezTo>
                    <a:pt x="717" y="13844"/>
                    <a:pt x="69" y="15087"/>
                    <a:pt x="33" y="16420"/>
                  </a:cubicBezTo>
                  <a:cubicBezTo>
                    <a:pt x="0" y="17752"/>
                    <a:pt x="718" y="19174"/>
                    <a:pt x="1975" y="19619"/>
                  </a:cubicBezTo>
                  <a:cubicBezTo>
                    <a:pt x="2261" y="19719"/>
                    <a:pt x="2552" y="19765"/>
                    <a:pt x="2845" y="19765"/>
                  </a:cubicBezTo>
                  <a:cubicBezTo>
                    <a:pt x="3953" y="19765"/>
                    <a:pt x="5068" y="19105"/>
                    <a:pt x="5856" y="18271"/>
                  </a:cubicBezTo>
                  <a:cubicBezTo>
                    <a:pt x="6852" y="17218"/>
                    <a:pt x="7526" y="15895"/>
                    <a:pt x="8512" y="14833"/>
                  </a:cubicBezTo>
                  <a:cubicBezTo>
                    <a:pt x="10205" y="13011"/>
                    <a:pt x="12673" y="12111"/>
                    <a:pt x="15112" y="11614"/>
                  </a:cubicBezTo>
                  <a:cubicBezTo>
                    <a:pt x="17550" y="11115"/>
                    <a:pt x="20057" y="10949"/>
                    <a:pt x="22452" y="10275"/>
                  </a:cubicBezTo>
                  <a:cubicBezTo>
                    <a:pt x="24056" y="9824"/>
                    <a:pt x="25697" y="9058"/>
                    <a:pt x="26542" y="7624"/>
                  </a:cubicBezTo>
                  <a:cubicBezTo>
                    <a:pt x="27690" y="5676"/>
                    <a:pt x="26918" y="2990"/>
                    <a:pt x="25188" y="1538"/>
                  </a:cubicBezTo>
                  <a:cubicBezTo>
                    <a:pt x="23867" y="430"/>
                    <a:pt x="22405" y="0"/>
                    <a:pt x="20913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7" name="Google Shape;5207;p46"/>
            <p:cNvSpPr/>
            <p:nvPr/>
          </p:nvSpPr>
          <p:spPr>
            <a:xfrm>
              <a:off x="4314275" y="479850"/>
              <a:ext cx="691800" cy="457750"/>
            </a:xfrm>
            <a:custGeom>
              <a:avLst/>
              <a:gdLst/>
              <a:ahLst/>
              <a:cxnLst/>
              <a:rect l="l" t="t" r="r" b="b"/>
              <a:pathLst>
                <a:path w="27672" h="18310" extrusionOk="0">
                  <a:moveTo>
                    <a:pt x="20893" y="1"/>
                  </a:moveTo>
                  <a:cubicBezTo>
                    <a:pt x="18708" y="1"/>
                    <a:pt x="16457" y="922"/>
                    <a:pt x="14486" y="1981"/>
                  </a:cubicBezTo>
                  <a:cubicBezTo>
                    <a:pt x="13772" y="2365"/>
                    <a:pt x="13120" y="2851"/>
                    <a:pt x="12472" y="3335"/>
                  </a:cubicBezTo>
                  <a:cubicBezTo>
                    <a:pt x="11108" y="4353"/>
                    <a:pt x="9745" y="5370"/>
                    <a:pt x="8383" y="6391"/>
                  </a:cubicBezTo>
                  <a:cubicBezTo>
                    <a:pt x="5862" y="8273"/>
                    <a:pt x="3301" y="10197"/>
                    <a:pt x="1474" y="12757"/>
                  </a:cubicBezTo>
                  <a:cubicBezTo>
                    <a:pt x="700" y="13844"/>
                    <a:pt x="52" y="15086"/>
                    <a:pt x="16" y="16419"/>
                  </a:cubicBezTo>
                  <a:cubicBezTo>
                    <a:pt x="0" y="17070"/>
                    <a:pt x="164" y="17739"/>
                    <a:pt x="481" y="18310"/>
                  </a:cubicBezTo>
                  <a:cubicBezTo>
                    <a:pt x="1524" y="17642"/>
                    <a:pt x="2520" y="16908"/>
                    <a:pt x="3417" y="16055"/>
                  </a:cubicBezTo>
                  <a:cubicBezTo>
                    <a:pt x="4645" y="14890"/>
                    <a:pt x="5669" y="13523"/>
                    <a:pt x="6873" y="12332"/>
                  </a:cubicBezTo>
                  <a:cubicBezTo>
                    <a:pt x="9647" y="9587"/>
                    <a:pt x="13262" y="7886"/>
                    <a:pt x="16798" y="6237"/>
                  </a:cubicBezTo>
                  <a:cubicBezTo>
                    <a:pt x="17361" y="5976"/>
                    <a:pt x="17950" y="5707"/>
                    <a:pt x="18565" y="5707"/>
                  </a:cubicBezTo>
                  <a:cubicBezTo>
                    <a:pt x="18600" y="5707"/>
                    <a:pt x="18635" y="5708"/>
                    <a:pt x="18670" y="5710"/>
                  </a:cubicBezTo>
                  <a:cubicBezTo>
                    <a:pt x="19927" y="5770"/>
                    <a:pt x="20801" y="6915"/>
                    <a:pt x="21687" y="7805"/>
                  </a:cubicBezTo>
                  <a:cubicBezTo>
                    <a:pt x="22422" y="8544"/>
                    <a:pt x="23280" y="9151"/>
                    <a:pt x="24212" y="9616"/>
                  </a:cubicBezTo>
                  <a:cubicBezTo>
                    <a:pt x="25158" y="9157"/>
                    <a:pt x="25996" y="8521"/>
                    <a:pt x="26522" y="7625"/>
                  </a:cubicBezTo>
                  <a:cubicBezTo>
                    <a:pt x="27672" y="5677"/>
                    <a:pt x="26899" y="2991"/>
                    <a:pt x="25168" y="1539"/>
                  </a:cubicBezTo>
                  <a:cubicBezTo>
                    <a:pt x="23847" y="430"/>
                    <a:pt x="22386" y="1"/>
                    <a:pt x="20893" y="1"/>
                  </a:cubicBezTo>
                  <a:close/>
                </a:path>
              </a:pathLst>
            </a:custGeom>
            <a:solidFill>
              <a:srgbClr val="FFB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8" name="Google Shape;5208;p46"/>
            <p:cNvSpPr/>
            <p:nvPr/>
          </p:nvSpPr>
          <p:spPr>
            <a:xfrm>
              <a:off x="4215475" y="159800"/>
              <a:ext cx="2054725" cy="1157600"/>
            </a:xfrm>
            <a:custGeom>
              <a:avLst/>
              <a:gdLst/>
              <a:ahLst/>
              <a:cxnLst/>
              <a:rect l="l" t="t" r="r" b="b"/>
              <a:pathLst>
                <a:path w="82189" h="46304" extrusionOk="0">
                  <a:moveTo>
                    <a:pt x="81276" y="28439"/>
                  </a:moveTo>
                  <a:cubicBezTo>
                    <a:pt x="81268" y="28457"/>
                    <a:pt x="81259" y="28474"/>
                    <a:pt x="81250" y="28492"/>
                  </a:cubicBezTo>
                  <a:cubicBezTo>
                    <a:pt x="81360" y="28575"/>
                    <a:pt x="81469" y="28659"/>
                    <a:pt x="81581" y="28741"/>
                  </a:cubicBezTo>
                  <a:cubicBezTo>
                    <a:pt x="81479" y="28640"/>
                    <a:pt x="81378" y="28540"/>
                    <a:pt x="81276" y="28439"/>
                  </a:cubicBezTo>
                  <a:close/>
                  <a:moveTo>
                    <a:pt x="40036" y="0"/>
                  </a:moveTo>
                  <a:cubicBezTo>
                    <a:pt x="37708" y="0"/>
                    <a:pt x="35341" y="741"/>
                    <a:pt x="33093" y="1478"/>
                  </a:cubicBezTo>
                  <a:lnTo>
                    <a:pt x="22789" y="4853"/>
                  </a:lnTo>
                  <a:cubicBezTo>
                    <a:pt x="20433" y="5624"/>
                    <a:pt x="18047" y="6411"/>
                    <a:pt x="15961" y="7753"/>
                  </a:cubicBezTo>
                  <a:cubicBezTo>
                    <a:pt x="14315" y="8813"/>
                    <a:pt x="13010" y="10558"/>
                    <a:pt x="11533" y="11843"/>
                  </a:cubicBezTo>
                  <a:cubicBezTo>
                    <a:pt x="7204" y="15611"/>
                    <a:pt x="3577" y="20182"/>
                    <a:pt x="888" y="25253"/>
                  </a:cubicBezTo>
                  <a:cubicBezTo>
                    <a:pt x="445" y="26084"/>
                    <a:pt x="21" y="26968"/>
                    <a:pt x="11" y="27908"/>
                  </a:cubicBezTo>
                  <a:cubicBezTo>
                    <a:pt x="1" y="28969"/>
                    <a:pt x="567" y="30018"/>
                    <a:pt x="1461" y="30591"/>
                  </a:cubicBezTo>
                  <a:cubicBezTo>
                    <a:pt x="1968" y="30917"/>
                    <a:pt x="2571" y="31083"/>
                    <a:pt x="3173" y="31083"/>
                  </a:cubicBezTo>
                  <a:cubicBezTo>
                    <a:pt x="3631" y="31083"/>
                    <a:pt x="4089" y="30987"/>
                    <a:pt x="4504" y="30792"/>
                  </a:cubicBezTo>
                  <a:cubicBezTo>
                    <a:pt x="5579" y="30287"/>
                    <a:pt x="6273" y="29234"/>
                    <a:pt x="6911" y="28231"/>
                  </a:cubicBezTo>
                  <a:cubicBezTo>
                    <a:pt x="8414" y="25867"/>
                    <a:pt x="10336" y="23399"/>
                    <a:pt x="11839" y="21036"/>
                  </a:cubicBezTo>
                  <a:cubicBezTo>
                    <a:pt x="14527" y="19676"/>
                    <a:pt x="16985" y="18221"/>
                    <a:pt x="19477" y="16531"/>
                  </a:cubicBezTo>
                  <a:cubicBezTo>
                    <a:pt x="22289" y="16484"/>
                    <a:pt x="25214" y="16335"/>
                    <a:pt x="27897" y="15482"/>
                  </a:cubicBezTo>
                  <a:cubicBezTo>
                    <a:pt x="28680" y="18452"/>
                    <a:pt x="28610" y="21889"/>
                    <a:pt x="30236" y="24493"/>
                  </a:cubicBezTo>
                  <a:cubicBezTo>
                    <a:pt x="32672" y="28396"/>
                    <a:pt x="35180" y="32376"/>
                    <a:pt x="38786" y="35229"/>
                  </a:cubicBezTo>
                  <a:cubicBezTo>
                    <a:pt x="40549" y="36625"/>
                    <a:pt x="42531" y="37713"/>
                    <a:pt x="44501" y="38795"/>
                  </a:cubicBezTo>
                  <a:cubicBezTo>
                    <a:pt x="46637" y="39965"/>
                    <a:pt x="48770" y="41137"/>
                    <a:pt x="50905" y="42308"/>
                  </a:cubicBezTo>
                  <a:cubicBezTo>
                    <a:pt x="53582" y="43777"/>
                    <a:pt x="56301" y="45263"/>
                    <a:pt x="59278" y="45944"/>
                  </a:cubicBezTo>
                  <a:cubicBezTo>
                    <a:pt x="60289" y="46175"/>
                    <a:pt x="61338" y="46303"/>
                    <a:pt x="62383" y="46303"/>
                  </a:cubicBezTo>
                  <a:cubicBezTo>
                    <a:pt x="64414" y="46303"/>
                    <a:pt x="66424" y="45820"/>
                    <a:pt x="68081" y="44671"/>
                  </a:cubicBezTo>
                  <a:cubicBezTo>
                    <a:pt x="68954" y="44853"/>
                    <a:pt x="69779" y="44916"/>
                    <a:pt x="70606" y="44916"/>
                  </a:cubicBezTo>
                  <a:cubicBezTo>
                    <a:pt x="71493" y="44916"/>
                    <a:pt x="72383" y="44844"/>
                    <a:pt x="73338" y="44770"/>
                  </a:cubicBezTo>
                  <a:cubicBezTo>
                    <a:pt x="74314" y="44694"/>
                    <a:pt x="75335" y="44527"/>
                    <a:pt x="76101" y="43916"/>
                  </a:cubicBezTo>
                  <a:cubicBezTo>
                    <a:pt x="76693" y="43446"/>
                    <a:pt x="77067" y="42762"/>
                    <a:pt x="77401" y="42084"/>
                  </a:cubicBezTo>
                  <a:cubicBezTo>
                    <a:pt x="78839" y="39162"/>
                    <a:pt x="79796" y="36005"/>
                    <a:pt x="80222" y="32776"/>
                  </a:cubicBezTo>
                  <a:cubicBezTo>
                    <a:pt x="80423" y="31255"/>
                    <a:pt x="80514" y="29691"/>
                    <a:pt x="81116" y="28281"/>
                  </a:cubicBezTo>
                  <a:cubicBezTo>
                    <a:pt x="81170" y="28334"/>
                    <a:pt x="81223" y="28386"/>
                    <a:pt x="81276" y="28439"/>
                  </a:cubicBezTo>
                  <a:lnTo>
                    <a:pt x="81276" y="28439"/>
                  </a:lnTo>
                  <a:cubicBezTo>
                    <a:pt x="82188" y="26589"/>
                    <a:pt x="81280" y="23042"/>
                    <a:pt x="79805" y="21618"/>
                  </a:cubicBezTo>
                  <a:cubicBezTo>
                    <a:pt x="78313" y="20183"/>
                    <a:pt x="76308" y="19439"/>
                    <a:pt x="74384" y="18678"/>
                  </a:cubicBezTo>
                  <a:cubicBezTo>
                    <a:pt x="65078" y="14991"/>
                    <a:pt x="56297" y="9980"/>
                    <a:pt x="48388" y="3844"/>
                  </a:cubicBezTo>
                  <a:cubicBezTo>
                    <a:pt x="46587" y="2445"/>
                    <a:pt x="44761" y="951"/>
                    <a:pt x="42562" y="333"/>
                  </a:cubicBezTo>
                  <a:cubicBezTo>
                    <a:pt x="41731" y="99"/>
                    <a:pt x="40886" y="0"/>
                    <a:pt x="40036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9" name="Google Shape;5209;p46"/>
            <p:cNvSpPr/>
            <p:nvPr/>
          </p:nvSpPr>
          <p:spPr>
            <a:xfrm>
              <a:off x="4291525" y="470900"/>
              <a:ext cx="1978525" cy="846500"/>
            </a:xfrm>
            <a:custGeom>
              <a:avLst/>
              <a:gdLst/>
              <a:ahLst/>
              <a:cxnLst/>
              <a:rect l="l" t="t" r="r" b="b"/>
              <a:pathLst>
                <a:path w="79141" h="33860" extrusionOk="0">
                  <a:moveTo>
                    <a:pt x="33045" y="1"/>
                  </a:moveTo>
                  <a:cubicBezTo>
                    <a:pt x="31615" y="1"/>
                    <a:pt x="30187" y="183"/>
                    <a:pt x="28804" y="559"/>
                  </a:cubicBezTo>
                  <a:cubicBezTo>
                    <a:pt x="26464" y="1196"/>
                    <a:pt x="19236" y="1986"/>
                    <a:pt x="16974" y="2860"/>
                  </a:cubicBezTo>
                  <a:cubicBezTo>
                    <a:pt x="12570" y="4560"/>
                    <a:pt x="12878" y="5614"/>
                    <a:pt x="8539" y="7475"/>
                  </a:cubicBezTo>
                  <a:cubicBezTo>
                    <a:pt x="4835" y="9065"/>
                    <a:pt x="0" y="13658"/>
                    <a:pt x="3866" y="17795"/>
                  </a:cubicBezTo>
                  <a:cubicBezTo>
                    <a:pt x="5278" y="19309"/>
                    <a:pt x="7440" y="19910"/>
                    <a:pt x="9521" y="19910"/>
                  </a:cubicBezTo>
                  <a:cubicBezTo>
                    <a:pt x="9621" y="19910"/>
                    <a:pt x="9722" y="19909"/>
                    <a:pt x="9822" y="19906"/>
                  </a:cubicBezTo>
                  <a:cubicBezTo>
                    <a:pt x="11994" y="19844"/>
                    <a:pt x="14102" y="19222"/>
                    <a:pt x="16222" y="18746"/>
                  </a:cubicBezTo>
                  <a:cubicBezTo>
                    <a:pt x="17579" y="18441"/>
                    <a:pt x="18978" y="18196"/>
                    <a:pt x="20363" y="18196"/>
                  </a:cubicBezTo>
                  <a:cubicBezTo>
                    <a:pt x="21140" y="18196"/>
                    <a:pt x="21912" y="18273"/>
                    <a:pt x="22671" y="18460"/>
                  </a:cubicBezTo>
                  <a:cubicBezTo>
                    <a:pt x="24122" y="18817"/>
                    <a:pt x="25374" y="19522"/>
                    <a:pt x="26521" y="20422"/>
                  </a:cubicBezTo>
                  <a:lnTo>
                    <a:pt x="26630" y="20422"/>
                  </a:lnTo>
                  <a:cubicBezTo>
                    <a:pt x="26650" y="20422"/>
                    <a:pt x="26671" y="20422"/>
                    <a:pt x="26692" y="20422"/>
                  </a:cubicBezTo>
                  <a:cubicBezTo>
                    <a:pt x="28710" y="20422"/>
                    <a:pt x="30725" y="20214"/>
                    <a:pt x="32720" y="19892"/>
                  </a:cubicBezTo>
                  <a:cubicBezTo>
                    <a:pt x="33644" y="20938"/>
                    <a:pt x="34642" y="21915"/>
                    <a:pt x="35742" y="22785"/>
                  </a:cubicBezTo>
                  <a:cubicBezTo>
                    <a:pt x="37505" y="24181"/>
                    <a:pt x="39486" y="25269"/>
                    <a:pt x="41457" y="26351"/>
                  </a:cubicBezTo>
                  <a:cubicBezTo>
                    <a:pt x="43592" y="27524"/>
                    <a:pt x="45726" y="28694"/>
                    <a:pt x="47862" y="29864"/>
                  </a:cubicBezTo>
                  <a:cubicBezTo>
                    <a:pt x="50539" y="31333"/>
                    <a:pt x="53258" y="32819"/>
                    <a:pt x="56233" y="33500"/>
                  </a:cubicBezTo>
                  <a:cubicBezTo>
                    <a:pt x="57244" y="33731"/>
                    <a:pt x="58294" y="33859"/>
                    <a:pt x="59339" y="33859"/>
                  </a:cubicBezTo>
                  <a:cubicBezTo>
                    <a:pt x="61370" y="33859"/>
                    <a:pt x="63380" y="33376"/>
                    <a:pt x="65038" y="32227"/>
                  </a:cubicBezTo>
                  <a:cubicBezTo>
                    <a:pt x="65911" y="32409"/>
                    <a:pt x="66736" y="32472"/>
                    <a:pt x="67563" y="32472"/>
                  </a:cubicBezTo>
                  <a:cubicBezTo>
                    <a:pt x="68450" y="32472"/>
                    <a:pt x="69339" y="32400"/>
                    <a:pt x="70293" y="32326"/>
                  </a:cubicBezTo>
                  <a:cubicBezTo>
                    <a:pt x="71271" y="32250"/>
                    <a:pt x="72293" y="32083"/>
                    <a:pt x="73058" y="31472"/>
                  </a:cubicBezTo>
                  <a:cubicBezTo>
                    <a:pt x="73647" y="31001"/>
                    <a:pt x="74024" y="30318"/>
                    <a:pt x="74357" y="29640"/>
                  </a:cubicBezTo>
                  <a:cubicBezTo>
                    <a:pt x="75796" y="26718"/>
                    <a:pt x="76753" y="23561"/>
                    <a:pt x="77179" y="20332"/>
                  </a:cubicBezTo>
                  <a:cubicBezTo>
                    <a:pt x="77379" y="18812"/>
                    <a:pt x="77471" y="17247"/>
                    <a:pt x="78073" y="15837"/>
                  </a:cubicBezTo>
                  <a:lnTo>
                    <a:pt x="78228" y="15993"/>
                  </a:lnTo>
                  <a:cubicBezTo>
                    <a:pt x="79141" y="14141"/>
                    <a:pt x="78235" y="10597"/>
                    <a:pt x="76759" y="9174"/>
                  </a:cubicBezTo>
                  <a:cubicBezTo>
                    <a:pt x="76432" y="8859"/>
                    <a:pt x="76075" y="8580"/>
                    <a:pt x="75704" y="8325"/>
                  </a:cubicBezTo>
                  <a:cubicBezTo>
                    <a:pt x="75575" y="8578"/>
                    <a:pt x="75464" y="8836"/>
                    <a:pt x="75377" y="9082"/>
                  </a:cubicBezTo>
                  <a:cubicBezTo>
                    <a:pt x="73100" y="15434"/>
                    <a:pt x="70822" y="21785"/>
                    <a:pt x="68548" y="28136"/>
                  </a:cubicBezTo>
                  <a:cubicBezTo>
                    <a:pt x="68297" y="28835"/>
                    <a:pt x="68027" y="29562"/>
                    <a:pt x="67477" y="30057"/>
                  </a:cubicBezTo>
                  <a:cubicBezTo>
                    <a:pt x="66910" y="30570"/>
                    <a:pt x="66146" y="30748"/>
                    <a:pt x="65367" y="30748"/>
                  </a:cubicBezTo>
                  <a:cubicBezTo>
                    <a:pt x="65005" y="30748"/>
                    <a:pt x="64640" y="30709"/>
                    <a:pt x="64290" y="30648"/>
                  </a:cubicBezTo>
                  <a:cubicBezTo>
                    <a:pt x="58915" y="29703"/>
                    <a:pt x="55254" y="24683"/>
                    <a:pt x="53000" y="19715"/>
                  </a:cubicBezTo>
                  <a:cubicBezTo>
                    <a:pt x="50744" y="14748"/>
                    <a:pt x="49198" y="9267"/>
                    <a:pt x="45470" y="5284"/>
                  </a:cubicBezTo>
                  <a:cubicBezTo>
                    <a:pt x="42304" y="1902"/>
                    <a:pt x="37667" y="1"/>
                    <a:pt x="33045" y="1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0" name="Google Shape;5210;p46"/>
            <p:cNvSpPr/>
            <p:nvPr/>
          </p:nvSpPr>
          <p:spPr>
            <a:xfrm>
              <a:off x="6246750" y="870725"/>
              <a:ext cx="8250" cy="7625"/>
            </a:xfrm>
            <a:custGeom>
              <a:avLst/>
              <a:gdLst/>
              <a:ahLst/>
              <a:cxnLst/>
              <a:rect l="l" t="t" r="r" b="b"/>
              <a:pathLst>
                <a:path w="330" h="305" extrusionOk="0">
                  <a:moveTo>
                    <a:pt x="23" y="0"/>
                  </a:moveTo>
                  <a:cubicBezTo>
                    <a:pt x="14" y="17"/>
                    <a:pt x="9" y="37"/>
                    <a:pt x="0" y="55"/>
                  </a:cubicBezTo>
                  <a:cubicBezTo>
                    <a:pt x="108" y="138"/>
                    <a:pt x="218" y="222"/>
                    <a:pt x="330" y="304"/>
                  </a:cubicBezTo>
                  <a:cubicBezTo>
                    <a:pt x="228" y="202"/>
                    <a:pt x="125" y="102"/>
                    <a:pt x="23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1" name="Google Shape;5211;p46"/>
            <p:cNvSpPr/>
            <p:nvPr/>
          </p:nvSpPr>
          <p:spPr>
            <a:xfrm>
              <a:off x="4934650" y="607600"/>
              <a:ext cx="763050" cy="351000"/>
            </a:xfrm>
            <a:custGeom>
              <a:avLst/>
              <a:gdLst/>
              <a:ahLst/>
              <a:cxnLst/>
              <a:rect l="l" t="t" r="r" b="b"/>
              <a:pathLst>
                <a:path w="30522" h="14040" extrusionOk="0">
                  <a:moveTo>
                    <a:pt x="11639" y="1"/>
                  </a:moveTo>
                  <a:cubicBezTo>
                    <a:pt x="9665" y="1"/>
                    <a:pt x="7710" y="243"/>
                    <a:pt x="5859" y="917"/>
                  </a:cubicBezTo>
                  <a:cubicBezTo>
                    <a:pt x="4651" y="1355"/>
                    <a:pt x="3470" y="2007"/>
                    <a:pt x="2728" y="3055"/>
                  </a:cubicBezTo>
                  <a:cubicBezTo>
                    <a:pt x="0" y="6898"/>
                    <a:pt x="6132" y="8018"/>
                    <a:pt x="8597" y="8993"/>
                  </a:cubicBezTo>
                  <a:cubicBezTo>
                    <a:pt x="12908" y="10694"/>
                    <a:pt x="17314" y="12162"/>
                    <a:pt x="21786" y="13380"/>
                  </a:cubicBezTo>
                  <a:cubicBezTo>
                    <a:pt x="23027" y="13718"/>
                    <a:pt x="24302" y="14040"/>
                    <a:pt x="25580" y="14040"/>
                  </a:cubicBezTo>
                  <a:cubicBezTo>
                    <a:pt x="25880" y="14040"/>
                    <a:pt x="26181" y="14022"/>
                    <a:pt x="26481" y="13982"/>
                  </a:cubicBezTo>
                  <a:cubicBezTo>
                    <a:pt x="28056" y="13774"/>
                    <a:pt x="29634" y="12833"/>
                    <a:pt x="30140" y="11325"/>
                  </a:cubicBezTo>
                  <a:cubicBezTo>
                    <a:pt x="30521" y="10187"/>
                    <a:pt x="30240" y="8924"/>
                    <a:pt x="29737" y="7835"/>
                  </a:cubicBezTo>
                  <a:cubicBezTo>
                    <a:pt x="28621" y="5413"/>
                    <a:pt x="26465" y="3580"/>
                    <a:pt x="24062" y="2425"/>
                  </a:cubicBezTo>
                  <a:cubicBezTo>
                    <a:pt x="21658" y="1269"/>
                    <a:pt x="19005" y="733"/>
                    <a:pt x="16362" y="369"/>
                  </a:cubicBezTo>
                  <a:cubicBezTo>
                    <a:pt x="14804" y="155"/>
                    <a:pt x="13216" y="1"/>
                    <a:pt x="116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2" name="Google Shape;5212;p46"/>
            <p:cNvSpPr/>
            <p:nvPr/>
          </p:nvSpPr>
          <p:spPr>
            <a:xfrm>
              <a:off x="4550400" y="706975"/>
              <a:ext cx="360725" cy="120975"/>
            </a:xfrm>
            <a:custGeom>
              <a:avLst/>
              <a:gdLst/>
              <a:ahLst/>
              <a:cxnLst/>
              <a:rect l="l" t="t" r="r" b="b"/>
              <a:pathLst>
                <a:path w="14429" h="4839" extrusionOk="0">
                  <a:moveTo>
                    <a:pt x="10133" y="1"/>
                  </a:moveTo>
                  <a:cubicBezTo>
                    <a:pt x="9655" y="1"/>
                    <a:pt x="9175" y="31"/>
                    <a:pt x="8710" y="76"/>
                  </a:cubicBezTo>
                  <a:cubicBezTo>
                    <a:pt x="6930" y="247"/>
                    <a:pt x="0" y="556"/>
                    <a:pt x="3115" y="3687"/>
                  </a:cubicBezTo>
                  <a:cubicBezTo>
                    <a:pt x="3946" y="4523"/>
                    <a:pt x="5249" y="4839"/>
                    <a:pt x="6679" y="4839"/>
                  </a:cubicBezTo>
                  <a:cubicBezTo>
                    <a:pt x="9060" y="4839"/>
                    <a:pt x="11792" y="3963"/>
                    <a:pt x="13282" y="3156"/>
                  </a:cubicBezTo>
                  <a:cubicBezTo>
                    <a:pt x="13831" y="2860"/>
                    <a:pt x="14429" y="2332"/>
                    <a:pt x="14265" y="1729"/>
                  </a:cubicBezTo>
                  <a:cubicBezTo>
                    <a:pt x="14204" y="1501"/>
                    <a:pt x="14039" y="1316"/>
                    <a:pt x="13866" y="1157"/>
                  </a:cubicBezTo>
                  <a:cubicBezTo>
                    <a:pt x="12872" y="254"/>
                    <a:pt x="11507" y="1"/>
                    <a:pt x="101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3" name="Google Shape;5213;p46"/>
            <p:cNvSpPr/>
            <p:nvPr/>
          </p:nvSpPr>
          <p:spPr>
            <a:xfrm>
              <a:off x="6249075" y="873875"/>
              <a:ext cx="5925" cy="4475"/>
            </a:xfrm>
            <a:custGeom>
              <a:avLst/>
              <a:gdLst/>
              <a:ahLst/>
              <a:cxnLst/>
              <a:rect l="l" t="t" r="r" b="b"/>
              <a:pathLst>
                <a:path w="237" h="179" extrusionOk="0">
                  <a:moveTo>
                    <a:pt x="0" y="0"/>
                  </a:moveTo>
                  <a:lnTo>
                    <a:pt x="237" y="178"/>
                  </a:lnTo>
                  <a:cubicBezTo>
                    <a:pt x="182" y="125"/>
                    <a:pt x="128" y="71"/>
                    <a:pt x="73" y="17"/>
                  </a:cubicBezTo>
                  <a:cubicBezTo>
                    <a:pt x="49" y="12"/>
                    <a:pt x="25" y="6"/>
                    <a:pt x="0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4" name="Google Shape;5214;p46"/>
            <p:cNvSpPr/>
            <p:nvPr/>
          </p:nvSpPr>
          <p:spPr>
            <a:xfrm>
              <a:off x="6246750" y="870725"/>
              <a:ext cx="4175" cy="3600"/>
            </a:xfrm>
            <a:custGeom>
              <a:avLst/>
              <a:gdLst/>
              <a:ahLst/>
              <a:cxnLst/>
              <a:rect l="l" t="t" r="r" b="b"/>
              <a:pathLst>
                <a:path w="167" h="144" extrusionOk="0">
                  <a:moveTo>
                    <a:pt x="23" y="0"/>
                  </a:moveTo>
                  <a:cubicBezTo>
                    <a:pt x="14" y="17"/>
                    <a:pt x="9" y="37"/>
                    <a:pt x="0" y="55"/>
                  </a:cubicBezTo>
                  <a:cubicBezTo>
                    <a:pt x="30" y="79"/>
                    <a:pt x="60" y="103"/>
                    <a:pt x="93" y="126"/>
                  </a:cubicBezTo>
                  <a:cubicBezTo>
                    <a:pt x="118" y="132"/>
                    <a:pt x="142" y="138"/>
                    <a:pt x="166" y="143"/>
                  </a:cubicBezTo>
                  <a:cubicBezTo>
                    <a:pt x="118" y="95"/>
                    <a:pt x="70" y="47"/>
                    <a:pt x="23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5" name="Google Shape;5215;p46"/>
            <p:cNvSpPr/>
            <p:nvPr/>
          </p:nvSpPr>
          <p:spPr>
            <a:xfrm>
              <a:off x="4315850" y="159800"/>
              <a:ext cx="1954250" cy="712400"/>
            </a:xfrm>
            <a:custGeom>
              <a:avLst/>
              <a:gdLst/>
              <a:ahLst/>
              <a:cxnLst/>
              <a:rect l="l" t="t" r="r" b="b"/>
              <a:pathLst>
                <a:path w="78170" h="28496" extrusionOk="0">
                  <a:moveTo>
                    <a:pt x="36018" y="0"/>
                  </a:moveTo>
                  <a:cubicBezTo>
                    <a:pt x="33691" y="0"/>
                    <a:pt x="31323" y="740"/>
                    <a:pt x="29075" y="1478"/>
                  </a:cubicBezTo>
                  <a:lnTo>
                    <a:pt x="18772" y="4853"/>
                  </a:lnTo>
                  <a:cubicBezTo>
                    <a:pt x="16417" y="5624"/>
                    <a:pt x="14030" y="6411"/>
                    <a:pt x="11945" y="7753"/>
                  </a:cubicBezTo>
                  <a:cubicBezTo>
                    <a:pt x="10297" y="8813"/>
                    <a:pt x="8994" y="10558"/>
                    <a:pt x="7516" y="11843"/>
                  </a:cubicBezTo>
                  <a:cubicBezTo>
                    <a:pt x="4689" y="14305"/>
                    <a:pt x="2163" y="17109"/>
                    <a:pt x="0" y="20170"/>
                  </a:cubicBezTo>
                  <a:cubicBezTo>
                    <a:pt x="1852" y="18928"/>
                    <a:pt x="3651" y="17606"/>
                    <a:pt x="5388" y="16206"/>
                  </a:cubicBezTo>
                  <a:cubicBezTo>
                    <a:pt x="7747" y="14301"/>
                    <a:pt x="10063" y="12216"/>
                    <a:pt x="12910" y="11174"/>
                  </a:cubicBezTo>
                  <a:cubicBezTo>
                    <a:pt x="14969" y="10419"/>
                    <a:pt x="17185" y="10257"/>
                    <a:pt x="19352" y="9928"/>
                  </a:cubicBezTo>
                  <a:cubicBezTo>
                    <a:pt x="25040" y="9070"/>
                    <a:pt x="30746" y="7044"/>
                    <a:pt x="36394" y="7044"/>
                  </a:cubicBezTo>
                  <a:cubicBezTo>
                    <a:pt x="37846" y="7044"/>
                    <a:pt x="39295" y="7178"/>
                    <a:pt x="40739" y="7500"/>
                  </a:cubicBezTo>
                  <a:cubicBezTo>
                    <a:pt x="44560" y="8353"/>
                    <a:pt x="47981" y="10479"/>
                    <a:pt x="51049" y="12910"/>
                  </a:cubicBezTo>
                  <a:cubicBezTo>
                    <a:pt x="55629" y="16543"/>
                    <a:pt x="59626" y="20951"/>
                    <a:pt x="64647" y="23945"/>
                  </a:cubicBezTo>
                  <a:cubicBezTo>
                    <a:pt x="68446" y="26211"/>
                    <a:pt x="72678" y="27571"/>
                    <a:pt x="77024" y="28496"/>
                  </a:cubicBezTo>
                  <a:cubicBezTo>
                    <a:pt x="77053" y="28424"/>
                    <a:pt x="77076" y="28351"/>
                    <a:pt x="77107" y="28281"/>
                  </a:cubicBezTo>
                  <a:cubicBezTo>
                    <a:pt x="77153" y="28333"/>
                    <a:pt x="77206" y="28384"/>
                    <a:pt x="77258" y="28437"/>
                  </a:cubicBezTo>
                  <a:cubicBezTo>
                    <a:pt x="78169" y="26585"/>
                    <a:pt x="77265" y="23041"/>
                    <a:pt x="75789" y="21618"/>
                  </a:cubicBezTo>
                  <a:cubicBezTo>
                    <a:pt x="74298" y="20183"/>
                    <a:pt x="72291" y="19439"/>
                    <a:pt x="70367" y="18678"/>
                  </a:cubicBezTo>
                  <a:cubicBezTo>
                    <a:pt x="61061" y="14991"/>
                    <a:pt x="52279" y="9980"/>
                    <a:pt x="44372" y="3844"/>
                  </a:cubicBezTo>
                  <a:cubicBezTo>
                    <a:pt x="42568" y="2445"/>
                    <a:pt x="40742" y="951"/>
                    <a:pt x="38546" y="333"/>
                  </a:cubicBezTo>
                  <a:cubicBezTo>
                    <a:pt x="37714" y="99"/>
                    <a:pt x="36869" y="0"/>
                    <a:pt x="36018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6" name="Google Shape;5216;p46"/>
            <p:cNvSpPr/>
            <p:nvPr/>
          </p:nvSpPr>
          <p:spPr>
            <a:xfrm>
              <a:off x="4693250" y="680400"/>
              <a:ext cx="17950" cy="161400"/>
            </a:xfrm>
            <a:custGeom>
              <a:avLst/>
              <a:gdLst/>
              <a:ahLst/>
              <a:cxnLst/>
              <a:rect l="l" t="t" r="r" b="b"/>
              <a:pathLst>
                <a:path w="718" h="6456" extrusionOk="0">
                  <a:moveTo>
                    <a:pt x="475" y="1"/>
                  </a:moveTo>
                  <a:cubicBezTo>
                    <a:pt x="403" y="1"/>
                    <a:pt x="336" y="54"/>
                    <a:pt x="325" y="127"/>
                  </a:cubicBezTo>
                  <a:cubicBezTo>
                    <a:pt x="1" y="2190"/>
                    <a:pt x="27" y="4278"/>
                    <a:pt x="403" y="6332"/>
                  </a:cubicBezTo>
                  <a:cubicBezTo>
                    <a:pt x="418" y="6405"/>
                    <a:pt x="479" y="6455"/>
                    <a:pt x="551" y="6455"/>
                  </a:cubicBezTo>
                  <a:cubicBezTo>
                    <a:pt x="558" y="6455"/>
                    <a:pt x="564" y="6454"/>
                    <a:pt x="571" y="6454"/>
                  </a:cubicBezTo>
                  <a:cubicBezTo>
                    <a:pt x="574" y="6454"/>
                    <a:pt x="577" y="6455"/>
                    <a:pt x="581" y="6455"/>
                  </a:cubicBezTo>
                  <a:cubicBezTo>
                    <a:pt x="663" y="6441"/>
                    <a:pt x="717" y="6362"/>
                    <a:pt x="703" y="6280"/>
                  </a:cubicBezTo>
                  <a:cubicBezTo>
                    <a:pt x="330" y="4259"/>
                    <a:pt x="305" y="2206"/>
                    <a:pt x="624" y="176"/>
                  </a:cubicBezTo>
                  <a:cubicBezTo>
                    <a:pt x="638" y="92"/>
                    <a:pt x="581" y="14"/>
                    <a:pt x="498" y="3"/>
                  </a:cubicBezTo>
                  <a:cubicBezTo>
                    <a:pt x="490" y="1"/>
                    <a:pt x="483" y="1"/>
                    <a:pt x="475" y="1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7" name="Google Shape;5217;p46"/>
            <p:cNvSpPr/>
            <p:nvPr/>
          </p:nvSpPr>
          <p:spPr>
            <a:xfrm>
              <a:off x="4718775" y="660300"/>
              <a:ext cx="33900" cy="151675"/>
            </a:xfrm>
            <a:custGeom>
              <a:avLst/>
              <a:gdLst/>
              <a:ahLst/>
              <a:cxnLst/>
              <a:rect l="l" t="t" r="r" b="b"/>
              <a:pathLst>
                <a:path w="1356" h="6067" extrusionOk="0">
                  <a:moveTo>
                    <a:pt x="1186" y="0"/>
                  </a:moveTo>
                  <a:cubicBezTo>
                    <a:pt x="1121" y="0"/>
                    <a:pt x="1063" y="42"/>
                    <a:pt x="1042" y="107"/>
                  </a:cubicBezTo>
                  <a:cubicBezTo>
                    <a:pt x="444" y="2078"/>
                    <a:pt x="0" y="4153"/>
                    <a:pt x="811" y="5976"/>
                  </a:cubicBezTo>
                  <a:cubicBezTo>
                    <a:pt x="837" y="6032"/>
                    <a:pt x="892" y="6067"/>
                    <a:pt x="950" y="6067"/>
                  </a:cubicBezTo>
                  <a:cubicBezTo>
                    <a:pt x="972" y="6067"/>
                    <a:pt x="991" y="6062"/>
                    <a:pt x="1011" y="6054"/>
                  </a:cubicBezTo>
                  <a:cubicBezTo>
                    <a:pt x="1088" y="6019"/>
                    <a:pt x="1121" y="5931"/>
                    <a:pt x="1088" y="5853"/>
                  </a:cubicBezTo>
                  <a:cubicBezTo>
                    <a:pt x="315" y="4120"/>
                    <a:pt x="748" y="2111"/>
                    <a:pt x="1332" y="195"/>
                  </a:cubicBezTo>
                  <a:cubicBezTo>
                    <a:pt x="1356" y="116"/>
                    <a:pt x="1312" y="33"/>
                    <a:pt x="1231" y="7"/>
                  </a:cubicBezTo>
                  <a:cubicBezTo>
                    <a:pt x="1216" y="2"/>
                    <a:pt x="1201" y="0"/>
                    <a:pt x="1186" y="0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8" name="Google Shape;5218;p46"/>
            <p:cNvSpPr/>
            <p:nvPr/>
          </p:nvSpPr>
          <p:spPr>
            <a:xfrm>
              <a:off x="4757925" y="715575"/>
              <a:ext cx="14725" cy="63075"/>
            </a:xfrm>
            <a:custGeom>
              <a:avLst/>
              <a:gdLst/>
              <a:ahLst/>
              <a:cxnLst/>
              <a:rect l="l" t="t" r="r" b="b"/>
              <a:pathLst>
                <a:path w="589" h="2523" extrusionOk="0">
                  <a:moveTo>
                    <a:pt x="164" y="0"/>
                  </a:moveTo>
                  <a:cubicBezTo>
                    <a:pt x="157" y="0"/>
                    <a:pt x="151" y="1"/>
                    <a:pt x="144" y="2"/>
                  </a:cubicBezTo>
                  <a:cubicBezTo>
                    <a:pt x="61" y="12"/>
                    <a:pt x="1" y="88"/>
                    <a:pt x="11" y="169"/>
                  </a:cubicBezTo>
                  <a:lnTo>
                    <a:pt x="276" y="2389"/>
                  </a:lnTo>
                  <a:cubicBezTo>
                    <a:pt x="284" y="2465"/>
                    <a:pt x="352" y="2523"/>
                    <a:pt x="426" y="2523"/>
                  </a:cubicBezTo>
                  <a:lnTo>
                    <a:pt x="445" y="2523"/>
                  </a:lnTo>
                  <a:cubicBezTo>
                    <a:pt x="528" y="2511"/>
                    <a:pt x="588" y="2437"/>
                    <a:pt x="577" y="2354"/>
                  </a:cubicBezTo>
                  <a:lnTo>
                    <a:pt x="312" y="134"/>
                  </a:lnTo>
                  <a:cubicBezTo>
                    <a:pt x="303" y="57"/>
                    <a:pt x="237" y="0"/>
                    <a:pt x="164" y="0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9" name="Google Shape;5219;p46"/>
            <p:cNvSpPr/>
            <p:nvPr/>
          </p:nvSpPr>
          <p:spPr>
            <a:xfrm>
              <a:off x="4685650" y="403625"/>
              <a:ext cx="70000" cy="154350"/>
            </a:xfrm>
            <a:custGeom>
              <a:avLst/>
              <a:gdLst/>
              <a:ahLst/>
              <a:cxnLst/>
              <a:rect l="l" t="t" r="r" b="b"/>
              <a:pathLst>
                <a:path w="2800" h="6174" extrusionOk="0">
                  <a:moveTo>
                    <a:pt x="2637" y="1"/>
                  </a:moveTo>
                  <a:cubicBezTo>
                    <a:pt x="2562" y="1"/>
                    <a:pt x="2498" y="55"/>
                    <a:pt x="2488" y="131"/>
                  </a:cubicBezTo>
                  <a:cubicBezTo>
                    <a:pt x="2169" y="2474"/>
                    <a:pt x="1547" y="4191"/>
                    <a:pt x="591" y="5357"/>
                  </a:cubicBezTo>
                  <a:cubicBezTo>
                    <a:pt x="1116" y="3809"/>
                    <a:pt x="1178" y="2125"/>
                    <a:pt x="760" y="537"/>
                  </a:cubicBezTo>
                  <a:cubicBezTo>
                    <a:pt x="742" y="469"/>
                    <a:pt x="681" y="424"/>
                    <a:pt x="615" y="424"/>
                  </a:cubicBezTo>
                  <a:cubicBezTo>
                    <a:pt x="602" y="424"/>
                    <a:pt x="590" y="426"/>
                    <a:pt x="577" y="429"/>
                  </a:cubicBezTo>
                  <a:cubicBezTo>
                    <a:pt x="495" y="451"/>
                    <a:pt x="448" y="534"/>
                    <a:pt x="470" y="614"/>
                  </a:cubicBezTo>
                  <a:cubicBezTo>
                    <a:pt x="935" y="2388"/>
                    <a:pt x="779" y="4287"/>
                    <a:pt x="30" y="5960"/>
                  </a:cubicBezTo>
                  <a:cubicBezTo>
                    <a:pt x="1" y="6026"/>
                    <a:pt x="21" y="6103"/>
                    <a:pt x="80" y="6145"/>
                  </a:cubicBezTo>
                  <a:cubicBezTo>
                    <a:pt x="107" y="6165"/>
                    <a:pt x="138" y="6173"/>
                    <a:pt x="170" y="6173"/>
                  </a:cubicBezTo>
                  <a:cubicBezTo>
                    <a:pt x="206" y="6173"/>
                    <a:pt x="243" y="6161"/>
                    <a:pt x="269" y="6136"/>
                  </a:cubicBezTo>
                  <a:cubicBezTo>
                    <a:pt x="1580" y="4942"/>
                    <a:pt x="2404" y="2993"/>
                    <a:pt x="2787" y="171"/>
                  </a:cubicBezTo>
                  <a:cubicBezTo>
                    <a:pt x="2800" y="89"/>
                    <a:pt x="2741" y="12"/>
                    <a:pt x="2658" y="2"/>
                  </a:cubicBezTo>
                  <a:cubicBezTo>
                    <a:pt x="2651" y="1"/>
                    <a:pt x="2644" y="1"/>
                    <a:pt x="2637" y="1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0" name="Google Shape;5220;p46"/>
            <p:cNvSpPr/>
            <p:nvPr/>
          </p:nvSpPr>
          <p:spPr>
            <a:xfrm>
              <a:off x="5075075" y="908600"/>
              <a:ext cx="520825" cy="242450"/>
            </a:xfrm>
            <a:custGeom>
              <a:avLst/>
              <a:gdLst/>
              <a:ahLst/>
              <a:cxnLst/>
              <a:rect l="l" t="t" r="r" b="b"/>
              <a:pathLst>
                <a:path w="20833" h="9698" extrusionOk="0">
                  <a:moveTo>
                    <a:pt x="167" y="1"/>
                  </a:moveTo>
                  <a:cubicBezTo>
                    <a:pt x="127" y="1"/>
                    <a:pt x="87" y="16"/>
                    <a:pt x="58" y="47"/>
                  </a:cubicBezTo>
                  <a:cubicBezTo>
                    <a:pt x="0" y="106"/>
                    <a:pt x="2" y="202"/>
                    <a:pt x="63" y="260"/>
                  </a:cubicBezTo>
                  <a:cubicBezTo>
                    <a:pt x="5646" y="5611"/>
                    <a:pt x="12960" y="8964"/>
                    <a:pt x="20659" y="9697"/>
                  </a:cubicBezTo>
                  <a:lnTo>
                    <a:pt x="20673" y="9697"/>
                  </a:lnTo>
                  <a:cubicBezTo>
                    <a:pt x="20749" y="9697"/>
                    <a:pt x="20817" y="9639"/>
                    <a:pt x="20824" y="9564"/>
                  </a:cubicBezTo>
                  <a:cubicBezTo>
                    <a:pt x="20832" y="9481"/>
                    <a:pt x="20769" y="9406"/>
                    <a:pt x="20688" y="9399"/>
                  </a:cubicBezTo>
                  <a:cubicBezTo>
                    <a:pt x="13056" y="8671"/>
                    <a:pt x="5805" y="5347"/>
                    <a:pt x="271" y="43"/>
                  </a:cubicBezTo>
                  <a:cubicBezTo>
                    <a:pt x="242" y="15"/>
                    <a:pt x="204" y="1"/>
                    <a:pt x="167" y="1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1" name="Google Shape;5221;p46"/>
            <p:cNvSpPr/>
            <p:nvPr/>
          </p:nvSpPr>
          <p:spPr>
            <a:xfrm>
              <a:off x="6120150" y="680625"/>
              <a:ext cx="651000" cy="819000"/>
            </a:xfrm>
            <a:custGeom>
              <a:avLst/>
              <a:gdLst/>
              <a:ahLst/>
              <a:cxnLst/>
              <a:rect l="l" t="t" r="r" b="b"/>
              <a:pathLst>
                <a:path w="26040" h="32760" extrusionOk="0">
                  <a:moveTo>
                    <a:pt x="21616" y="1"/>
                  </a:moveTo>
                  <a:cubicBezTo>
                    <a:pt x="20994" y="1"/>
                    <a:pt x="20354" y="85"/>
                    <a:pt x="19748" y="169"/>
                  </a:cubicBezTo>
                  <a:cubicBezTo>
                    <a:pt x="17107" y="533"/>
                    <a:pt x="14441" y="715"/>
                    <a:pt x="11775" y="715"/>
                  </a:cubicBezTo>
                  <a:cubicBezTo>
                    <a:pt x="10732" y="715"/>
                    <a:pt x="9688" y="687"/>
                    <a:pt x="8646" y="631"/>
                  </a:cubicBezTo>
                  <a:cubicBezTo>
                    <a:pt x="8554" y="626"/>
                    <a:pt x="8461" y="622"/>
                    <a:pt x="8367" y="622"/>
                  </a:cubicBezTo>
                  <a:cubicBezTo>
                    <a:pt x="8113" y="622"/>
                    <a:pt x="7861" y="656"/>
                    <a:pt x="7665" y="808"/>
                  </a:cubicBezTo>
                  <a:cubicBezTo>
                    <a:pt x="7472" y="957"/>
                    <a:pt x="7370" y="1192"/>
                    <a:pt x="7284" y="1420"/>
                  </a:cubicBezTo>
                  <a:cubicBezTo>
                    <a:pt x="6785" y="2753"/>
                    <a:pt x="6639" y="4186"/>
                    <a:pt x="6440" y="5593"/>
                  </a:cubicBezTo>
                  <a:cubicBezTo>
                    <a:pt x="5659" y="11140"/>
                    <a:pt x="4011" y="16565"/>
                    <a:pt x="1580" y="21611"/>
                  </a:cubicBezTo>
                  <a:cubicBezTo>
                    <a:pt x="1210" y="22381"/>
                    <a:pt x="0" y="23874"/>
                    <a:pt x="494" y="24756"/>
                  </a:cubicBezTo>
                  <a:cubicBezTo>
                    <a:pt x="974" y="25617"/>
                    <a:pt x="3379" y="25951"/>
                    <a:pt x="4260" y="26248"/>
                  </a:cubicBezTo>
                  <a:cubicBezTo>
                    <a:pt x="7200" y="27241"/>
                    <a:pt x="10139" y="28231"/>
                    <a:pt x="13077" y="29225"/>
                  </a:cubicBezTo>
                  <a:cubicBezTo>
                    <a:pt x="16440" y="30357"/>
                    <a:pt x="19799" y="31489"/>
                    <a:pt x="23159" y="32623"/>
                  </a:cubicBezTo>
                  <a:cubicBezTo>
                    <a:pt x="23362" y="32690"/>
                    <a:pt x="23575" y="32760"/>
                    <a:pt x="23786" y="32760"/>
                  </a:cubicBezTo>
                  <a:cubicBezTo>
                    <a:pt x="23852" y="32760"/>
                    <a:pt x="23918" y="32753"/>
                    <a:pt x="23983" y="32737"/>
                  </a:cubicBezTo>
                  <a:cubicBezTo>
                    <a:pt x="24298" y="32660"/>
                    <a:pt x="24529" y="32392"/>
                    <a:pt x="24698" y="32115"/>
                  </a:cubicBezTo>
                  <a:cubicBezTo>
                    <a:pt x="25343" y="31068"/>
                    <a:pt x="25422" y="29778"/>
                    <a:pt x="25476" y="28547"/>
                  </a:cubicBezTo>
                  <a:cubicBezTo>
                    <a:pt x="25701" y="23513"/>
                    <a:pt x="25803" y="18472"/>
                    <a:pt x="25905" y="13435"/>
                  </a:cubicBezTo>
                  <a:cubicBezTo>
                    <a:pt x="25975" y="10034"/>
                    <a:pt x="26040" y="6588"/>
                    <a:pt x="25254" y="3277"/>
                  </a:cubicBezTo>
                  <a:cubicBezTo>
                    <a:pt x="25023" y="2304"/>
                    <a:pt x="24681" y="1291"/>
                    <a:pt x="23900" y="667"/>
                  </a:cubicBezTo>
                  <a:cubicBezTo>
                    <a:pt x="23256" y="154"/>
                    <a:pt x="22453" y="1"/>
                    <a:pt x="216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2" name="Google Shape;5222;p46"/>
            <p:cNvSpPr/>
            <p:nvPr/>
          </p:nvSpPr>
          <p:spPr>
            <a:xfrm>
              <a:off x="6120225" y="696100"/>
              <a:ext cx="637275" cy="803525"/>
            </a:xfrm>
            <a:custGeom>
              <a:avLst/>
              <a:gdLst/>
              <a:ahLst/>
              <a:cxnLst/>
              <a:rect l="l" t="t" r="r" b="b"/>
              <a:pathLst>
                <a:path w="25491" h="32141" extrusionOk="0">
                  <a:moveTo>
                    <a:pt x="8373" y="1"/>
                  </a:moveTo>
                  <a:cubicBezTo>
                    <a:pt x="8117" y="1"/>
                    <a:pt x="7863" y="34"/>
                    <a:pt x="7664" y="187"/>
                  </a:cubicBezTo>
                  <a:cubicBezTo>
                    <a:pt x="7470" y="336"/>
                    <a:pt x="7369" y="571"/>
                    <a:pt x="7283" y="798"/>
                  </a:cubicBezTo>
                  <a:cubicBezTo>
                    <a:pt x="6784" y="2131"/>
                    <a:pt x="6638" y="3564"/>
                    <a:pt x="6438" y="4973"/>
                  </a:cubicBezTo>
                  <a:cubicBezTo>
                    <a:pt x="5657" y="10520"/>
                    <a:pt x="4009" y="15944"/>
                    <a:pt x="1578" y="20991"/>
                  </a:cubicBezTo>
                  <a:cubicBezTo>
                    <a:pt x="1209" y="21759"/>
                    <a:pt x="0" y="23254"/>
                    <a:pt x="492" y="24135"/>
                  </a:cubicBezTo>
                  <a:cubicBezTo>
                    <a:pt x="972" y="24997"/>
                    <a:pt x="3377" y="25329"/>
                    <a:pt x="4258" y="25627"/>
                  </a:cubicBezTo>
                  <a:cubicBezTo>
                    <a:pt x="7198" y="26620"/>
                    <a:pt x="10138" y="27611"/>
                    <a:pt x="13076" y="28603"/>
                  </a:cubicBezTo>
                  <a:cubicBezTo>
                    <a:pt x="16435" y="29738"/>
                    <a:pt x="19795" y="30871"/>
                    <a:pt x="23156" y="32004"/>
                  </a:cubicBezTo>
                  <a:cubicBezTo>
                    <a:pt x="23359" y="32071"/>
                    <a:pt x="23572" y="32141"/>
                    <a:pt x="23783" y="32141"/>
                  </a:cubicBezTo>
                  <a:cubicBezTo>
                    <a:pt x="23849" y="32141"/>
                    <a:pt x="23915" y="32134"/>
                    <a:pt x="23980" y="32118"/>
                  </a:cubicBezTo>
                  <a:cubicBezTo>
                    <a:pt x="24295" y="32041"/>
                    <a:pt x="24526" y="31773"/>
                    <a:pt x="24695" y="31496"/>
                  </a:cubicBezTo>
                  <a:cubicBezTo>
                    <a:pt x="25340" y="30449"/>
                    <a:pt x="25419" y="29159"/>
                    <a:pt x="25473" y="27928"/>
                  </a:cubicBezTo>
                  <a:cubicBezTo>
                    <a:pt x="25480" y="27783"/>
                    <a:pt x="25485" y="27638"/>
                    <a:pt x="25490" y="27492"/>
                  </a:cubicBezTo>
                  <a:cubicBezTo>
                    <a:pt x="25255" y="27483"/>
                    <a:pt x="25022" y="27473"/>
                    <a:pt x="24788" y="27459"/>
                  </a:cubicBezTo>
                  <a:cubicBezTo>
                    <a:pt x="20682" y="27205"/>
                    <a:pt x="16527" y="26073"/>
                    <a:pt x="13276" y="23549"/>
                  </a:cubicBezTo>
                  <a:cubicBezTo>
                    <a:pt x="12028" y="22580"/>
                    <a:pt x="10883" y="21333"/>
                    <a:pt x="10553" y="19787"/>
                  </a:cubicBezTo>
                  <a:cubicBezTo>
                    <a:pt x="10407" y="19100"/>
                    <a:pt x="10430" y="18389"/>
                    <a:pt x="10472" y="17689"/>
                  </a:cubicBezTo>
                  <a:cubicBezTo>
                    <a:pt x="10821" y="11798"/>
                    <a:pt x="12481" y="5925"/>
                    <a:pt x="12653" y="86"/>
                  </a:cubicBezTo>
                  <a:lnTo>
                    <a:pt x="12653" y="86"/>
                  </a:lnTo>
                  <a:cubicBezTo>
                    <a:pt x="12353" y="90"/>
                    <a:pt x="12054" y="92"/>
                    <a:pt x="11754" y="92"/>
                  </a:cubicBezTo>
                  <a:cubicBezTo>
                    <a:pt x="10717" y="92"/>
                    <a:pt x="9679" y="65"/>
                    <a:pt x="8644" y="10"/>
                  </a:cubicBezTo>
                  <a:cubicBezTo>
                    <a:pt x="8555" y="5"/>
                    <a:pt x="8464" y="1"/>
                    <a:pt x="83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3" name="Google Shape;5223;p46"/>
            <p:cNvSpPr/>
            <p:nvPr/>
          </p:nvSpPr>
          <p:spPr>
            <a:xfrm>
              <a:off x="6039425" y="636350"/>
              <a:ext cx="323850" cy="721500"/>
            </a:xfrm>
            <a:custGeom>
              <a:avLst/>
              <a:gdLst/>
              <a:ahLst/>
              <a:cxnLst/>
              <a:rect l="l" t="t" r="r" b="b"/>
              <a:pathLst>
                <a:path w="12954" h="28860" extrusionOk="0">
                  <a:moveTo>
                    <a:pt x="5326" y="0"/>
                  </a:moveTo>
                  <a:cubicBezTo>
                    <a:pt x="3982" y="7671"/>
                    <a:pt x="2640" y="15342"/>
                    <a:pt x="1297" y="23012"/>
                  </a:cubicBezTo>
                  <a:cubicBezTo>
                    <a:pt x="1094" y="23619"/>
                    <a:pt x="0" y="26489"/>
                    <a:pt x="168" y="26790"/>
                  </a:cubicBezTo>
                  <a:cubicBezTo>
                    <a:pt x="631" y="27615"/>
                    <a:pt x="4481" y="28345"/>
                    <a:pt x="5422" y="28678"/>
                  </a:cubicBezTo>
                  <a:cubicBezTo>
                    <a:pt x="5680" y="28769"/>
                    <a:pt x="5958" y="28860"/>
                    <a:pt x="6226" y="28860"/>
                  </a:cubicBezTo>
                  <a:cubicBezTo>
                    <a:pt x="6354" y="28860"/>
                    <a:pt x="6481" y="28839"/>
                    <a:pt x="6602" y="28787"/>
                  </a:cubicBezTo>
                  <a:cubicBezTo>
                    <a:pt x="7048" y="28598"/>
                    <a:pt x="7227" y="28073"/>
                    <a:pt x="7356" y="27604"/>
                  </a:cubicBezTo>
                  <a:cubicBezTo>
                    <a:pt x="9592" y="19537"/>
                    <a:pt x="11412" y="11350"/>
                    <a:pt x="12806" y="3095"/>
                  </a:cubicBezTo>
                  <a:cubicBezTo>
                    <a:pt x="12898" y="2547"/>
                    <a:pt x="12954" y="1897"/>
                    <a:pt x="12543" y="1524"/>
                  </a:cubicBezTo>
                  <a:cubicBezTo>
                    <a:pt x="12316" y="1322"/>
                    <a:pt x="12004" y="1257"/>
                    <a:pt x="11704" y="1201"/>
                  </a:cubicBezTo>
                  <a:cubicBezTo>
                    <a:pt x="9579" y="800"/>
                    <a:pt x="7453" y="400"/>
                    <a:pt x="53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4" name="Google Shape;5224;p46"/>
            <p:cNvSpPr/>
            <p:nvPr/>
          </p:nvSpPr>
          <p:spPr>
            <a:xfrm>
              <a:off x="6083175" y="649900"/>
              <a:ext cx="280100" cy="707975"/>
            </a:xfrm>
            <a:custGeom>
              <a:avLst/>
              <a:gdLst/>
              <a:ahLst/>
              <a:cxnLst/>
              <a:rect l="l" t="t" r="r" b="b"/>
              <a:pathLst>
                <a:path w="11204" h="28319" extrusionOk="0">
                  <a:moveTo>
                    <a:pt x="6450" y="0"/>
                  </a:moveTo>
                  <a:lnTo>
                    <a:pt x="6450" y="0"/>
                  </a:lnTo>
                  <a:cubicBezTo>
                    <a:pt x="6524" y="6417"/>
                    <a:pt x="5712" y="12846"/>
                    <a:pt x="4023" y="19038"/>
                  </a:cubicBezTo>
                  <a:cubicBezTo>
                    <a:pt x="3227" y="21964"/>
                    <a:pt x="2103" y="25007"/>
                    <a:pt x="0" y="27108"/>
                  </a:cubicBezTo>
                  <a:cubicBezTo>
                    <a:pt x="1328" y="27558"/>
                    <a:pt x="3078" y="27927"/>
                    <a:pt x="3672" y="28136"/>
                  </a:cubicBezTo>
                  <a:cubicBezTo>
                    <a:pt x="3931" y="28227"/>
                    <a:pt x="4210" y="28318"/>
                    <a:pt x="4479" y="28318"/>
                  </a:cubicBezTo>
                  <a:cubicBezTo>
                    <a:pt x="4607" y="28318"/>
                    <a:pt x="4732" y="28298"/>
                    <a:pt x="4852" y="28246"/>
                  </a:cubicBezTo>
                  <a:cubicBezTo>
                    <a:pt x="5298" y="28054"/>
                    <a:pt x="5477" y="27530"/>
                    <a:pt x="5606" y="27064"/>
                  </a:cubicBezTo>
                  <a:cubicBezTo>
                    <a:pt x="7842" y="18995"/>
                    <a:pt x="9660" y="10810"/>
                    <a:pt x="11056" y="2553"/>
                  </a:cubicBezTo>
                  <a:cubicBezTo>
                    <a:pt x="11147" y="2005"/>
                    <a:pt x="11204" y="1353"/>
                    <a:pt x="10793" y="982"/>
                  </a:cubicBezTo>
                  <a:cubicBezTo>
                    <a:pt x="10566" y="780"/>
                    <a:pt x="10251" y="715"/>
                    <a:pt x="9954" y="659"/>
                  </a:cubicBezTo>
                  <a:cubicBezTo>
                    <a:pt x="8786" y="439"/>
                    <a:pt x="7618" y="221"/>
                    <a:pt x="6450" y="0"/>
                  </a:cubicBezTo>
                  <a:close/>
                </a:path>
              </a:pathLst>
            </a:custGeom>
            <a:solidFill>
              <a:srgbClr val="FFF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5" name="Google Shape;5225;p46"/>
            <p:cNvSpPr/>
            <p:nvPr/>
          </p:nvSpPr>
          <p:spPr>
            <a:xfrm>
              <a:off x="2442825" y="268225"/>
              <a:ext cx="349475" cy="499350"/>
            </a:xfrm>
            <a:custGeom>
              <a:avLst/>
              <a:gdLst/>
              <a:ahLst/>
              <a:cxnLst/>
              <a:rect l="l" t="t" r="r" b="b"/>
              <a:pathLst>
                <a:path w="13979" h="19974" extrusionOk="0">
                  <a:moveTo>
                    <a:pt x="6082" y="0"/>
                  </a:moveTo>
                  <a:cubicBezTo>
                    <a:pt x="5835" y="0"/>
                    <a:pt x="5587" y="13"/>
                    <a:pt x="5342" y="26"/>
                  </a:cubicBezTo>
                  <a:cubicBezTo>
                    <a:pt x="5150" y="38"/>
                    <a:pt x="4949" y="49"/>
                    <a:pt x="4785" y="151"/>
                  </a:cubicBezTo>
                  <a:cubicBezTo>
                    <a:pt x="4608" y="258"/>
                    <a:pt x="4504" y="446"/>
                    <a:pt x="4412" y="630"/>
                  </a:cubicBezTo>
                  <a:cubicBezTo>
                    <a:pt x="3250" y="3002"/>
                    <a:pt x="3844" y="5984"/>
                    <a:pt x="5629" y="7929"/>
                  </a:cubicBezTo>
                  <a:cubicBezTo>
                    <a:pt x="5315" y="8839"/>
                    <a:pt x="5428" y="9713"/>
                    <a:pt x="5682" y="10642"/>
                  </a:cubicBezTo>
                  <a:cubicBezTo>
                    <a:pt x="5633" y="10641"/>
                    <a:pt x="5585" y="10640"/>
                    <a:pt x="5537" y="10640"/>
                  </a:cubicBezTo>
                  <a:cubicBezTo>
                    <a:pt x="3227" y="10640"/>
                    <a:pt x="1000" y="12275"/>
                    <a:pt x="323" y="14487"/>
                  </a:cubicBezTo>
                  <a:cubicBezTo>
                    <a:pt x="0" y="15548"/>
                    <a:pt x="1074" y="16444"/>
                    <a:pt x="1834" y="17251"/>
                  </a:cubicBezTo>
                  <a:cubicBezTo>
                    <a:pt x="2589" y="18056"/>
                    <a:pt x="3364" y="18877"/>
                    <a:pt x="4329" y="19416"/>
                  </a:cubicBezTo>
                  <a:cubicBezTo>
                    <a:pt x="4940" y="19757"/>
                    <a:pt x="5647" y="19973"/>
                    <a:pt x="6341" y="19973"/>
                  </a:cubicBezTo>
                  <a:cubicBezTo>
                    <a:pt x="6744" y="19973"/>
                    <a:pt x="7142" y="19901"/>
                    <a:pt x="7515" y="19737"/>
                  </a:cubicBezTo>
                  <a:cubicBezTo>
                    <a:pt x="8469" y="19320"/>
                    <a:pt x="9093" y="18400"/>
                    <a:pt x="9908" y="17752"/>
                  </a:cubicBezTo>
                  <a:cubicBezTo>
                    <a:pt x="10667" y="17149"/>
                    <a:pt x="11600" y="16771"/>
                    <a:pt x="12283" y="16084"/>
                  </a:cubicBezTo>
                  <a:cubicBezTo>
                    <a:pt x="13443" y="14922"/>
                    <a:pt x="13651" y="13143"/>
                    <a:pt x="13795" y="11506"/>
                  </a:cubicBezTo>
                  <a:cubicBezTo>
                    <a:pt x="13887" y="10474"/>
                    <a:pt x="13979" y="9428"/>
                    <a:pt x="13792" y="8409"/>
                  </a:cubicBezTo>
                  <a:cubicBezTo>
                    <a:pt x="13484" y="6719"/>
                    <a:pt x="12634" y="5306"/>
                    <a:pt x="11456" y="4058"/>
                  </a:cubicBezTo>
                  <a:cubicBezTo>
                    <a:pt x="10619" y="3172"/>
                    <a:pt x="9785" y="2289"/>
                    <a:pt x="8950" y="1405"/>
                  </a:cubicBezTo>
                  <a:cubicBezTo>
                    <a:pt x="8533" y="962"/>
                    <a:pt x="8098" y="509"/>
                    <a:pt x="7544" y="258"/>
                  </a:cubicBezTo>
                  <a:cubicBezTo>
                    <a:pt x="7087" y="53"/>
                    <a:pt x="6586" y="0"/>
                    <a:pt x="6082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6" name="Google Shape;5226;p46"/>
            <p:cNvSpPr/>
            <p:nvPr/>
          </p:nvSpPr>
          <p:spPr>
            <a:xfrm>
              <a:off x="2442825" y="389000"/>
              <a:ext cx="349450" cy="378575"/>
            </a:xfrm>
            <a:custGeom>
              <a:avLst/>
              <a:gdLst/>
              <a:ahLst/>
              <a:cxnLst/>
              <a:rect l="l" t="t" r="r" b="b"/>
              <a:pathLst>
                <a:path w="13978" h="15143" extrusionOk="0">
                  <a:moveTo>
                    <a:pt x="12118" y="1"/>
                  </a:moveTo>
                  <a:cubicBezTo>
                    <a:pt x="12096" y="2917"/>
                    <a:pt x="11542" y="5830"/>
                    <a:pt x="10467" y="8543"/>
                  </a:cubicBezTo>
                  <a:cubicBezTo>
                    <a:pt x="9101" y="8709"/>
                    <a:pt x="7773" y="9165"/>
                    <a:pt x="6589" y="9867"/>
                  </a:cubicBezTo>
                  <a:cubicBezTo>
                    <a:pt x="5619" y="8531"/>
                    <a:pt x="4406" y="7376"/>
                    <a:pt x="3039" y="6453"/>
                  </a:cubicBezTo>
                  <a:cubicBezTo>
                    <a:pt x="1769" y="7130"/>
                    <a:pt x="746" y="8279"/>
                    <a:pt x="326" y="9656"/>
                  </a:cubicBezTo>
                  <a:cubicBezTo>
                    <a:pt x="0" y="10716"/>
                    <a:pt x="1075" y="11613"/>
                    <a:pt x="1834" y="12420"/>
                  </a:cubicBezTo>
                  <a:cubicBezTo>
                    <a:pt x="2592" y="13225"/>
                    <a:pt x="3364" y="14046"/>
                    <a:pt x="4329" y="14585"/>
                  </a:cubicBezTo>
                  <a:cubicBezTo>
                    <a:pt x="4940" y="14926"/>
                    <a:pt x="5647" y="15142"/>
                    <a:pt x="6341" y="15142"/>
                  </a:cubicBezTo>
                  <a:cubicBezTo>
                    <a:pt x="6744" y="15142"/>
                    <a:pt x="7142" y="15070"/>
                    <a:pt x="7515" y="14906"/>
                  </a:cubicBezTo>
                  <a:cubicBezTo>
                    <a:pt x="8469" y="14489"/>
                    <a:pt x="9093" y="13569"/>
                    <a:pt x="9908" y="12921"/>
                  </a:cubicBezTo>
                  <a:cubicBezTo>
                    <a:pt x="10667" y="12318"/>
                    <a:pt x="11600" y="11940"/>
                    <a:pt x="12283" y="11253"/>
                  </a:cubicBezTo>
                  <a:cubicBezTo>
                    <a:pt x="13443" y="10091"/>
                    <a:pt x="13651" y="8312"/>
                    <a:pt x="13795" y="6675"/>
                  </a:cubicBezTo>
                  <a:cubicBezTo>
                    <a:pt x="13887" y="5646"/>
                    <a:pt x="13977" y="4600"/>
                    <a:pt x="13792" y="3580"/>
                  </a:cubicBezTo>
                  <a:cubicBezTo>
                    <a:pt x="13547" y="2229"/>
                    <a:pt x="12950" y="1056"/>
                    <a:pt x="12118" y="1"/>
                  </a:cubicBezTo>
                  <a:close/>
                </a:path>
              </a:pathLst>
            </a:custGeom>
            <a:solidFill>
              <a:srgbClr val="FFB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7" name="Google Shape;5227;p46"/>
            <p:cNvSpPr/>
            <p:nvPr/>
          </p:nvSpPr>
          <p:spPr>
            <a:xfrm>
              <a:off x="803175" y="179000"/>
              <a:ext cx="1938800" cy="1108625"/>
            </a:xfrm>
            <a:custGeom>
              <a:avLst/>
              <a:gdLst/>
              <a:ahLst/>
              <a:cxnLst/>
              <a:rect l="l" t="t" r="r" b="b"/>
              <a:pathLst>
                <a:path w="77552" h="44345" extrusionOk="0">
                  <a:moveTo>
                    <a:pt x="39481" y="1"/>
                  </a:moveTo>
                  <a:cubicBezTo>
                    <a:pt x="38228" y="1"/>
                    <a:pt x="36976" y="129"/>
                    <a:pt x="35746" y="398"/>
                  </a:cubicBezTo>
                  <a:cubicBezTo>
                    <a:pt x="34181" y="740"/>
                    <a:pt x="32659" y="1298"/>
                    <a:pt x="31073" y="1517"/>
                  </a:cubicBezTo>
                  <a:cubicBezTo>
                    <a:pt x="30334" y="1620"/>
                    <a:pt x="29588" y="1647"/>
                    <a:pt x="28841" y="1647"/>
                  </a:cubicBezTo>
                  <a:cubicBezTo>
                    <a:pt x="28409" y="1647"/>
                    <a:pt x="27977" y="1638"/>
                    <a:pt x="27545" y="1629"/>
                  </a:cubicBezTo>
                  <a:cubicBezTo>
                    <a:pt x="21542" y="1501"/>
                    <a:pt x="15538" y="1372"/>
                    <a:pt x="9537" y="1245"/>
                  </a:cubicBezTo>
                  <a:cubicBezTo>
                    <a:pt x="9237" y="1238"/>
                    <a:pt x="8933" y="1233"/>
                    <a:pt x="8627" y="1233"/>
                  </a:cubicBezTo>
                  <a:cubicBezTo>
                    <a:pt x="6728" y="1233"/>
                    <a:pt x="4767" y="1423"/>
                    <a:pt x="3357" y="2641"/>
                  </a:cubicBezTo>
                  <a:cubicBezTo>
                    <a:pt x="2510" y="3373"/>
                    <a:pt x="1971" y="4401"/>
                    <a:pt x="1570" y="5444"/>
                  </a:cubicBezTo>
                  <a:cubicBezTo>
                    <a:pt x="0" y="9534"/>
                    <a:pt x="294" y="14082"/>
                    <a:pt x="803" y="18432"/>
                  </a:cubicBezTo>
                  <a:cubicBezTo>
                    <a:pt x="1227" y="22087"/>
                    <a:pt x="2326" y="27186"/>
                    <a:pt x="5240" y="29435"/>
                  </a:cubicBezTo>
                  <a:cubicBezTo>
                    <a:pt x="9578" y="27363"/>
                    <a:pt x="14382" y="26330"/>
                    <a:pt x="19187" y="26330"/>
                  </a:cubicBezTo>
                  <a:cubicBezTo>
                    <a:pt x="24286" y="26330"/>
                    <a:pt x="29385" y="27493"/>
                    <a:pt x="33928" y="29812"/>
                  </a:cubicBezTo>
                  <a:cubicBezTo>
                    <a:pt x="40346" y="33087"/>
                    <a:pt x="45484" y="38393"/>
                    <a:pt x="51552" y="42278"/>
                  </a:cubicBezTo>
                  <a:cubicBezTo>
                    <a:pt x="52854" y="43114"/>
                    <a:pt x="54232" y="43893"/>
                    <a:pt x="55749" y="44190"/>
                  </a:cubicBezTo>
                  <a:cubicBezTo>
                    <a:pt x="56333" y="44305"/>
                    <a:pt x="56926" y="44345"/>
                    <a:pt x="57522" y="44345"/>
                  </a:cubicBezTo>
                  <a:cubicBezTo>
                    <a:pt x="58221" y="44345"/>
                    <a:pt x="58925" y="44289"/>
                    <a:pt x="59621" y="44234"/>
                  </a:cubicBezTo>
                  <a:cubicBezTo>
                    <a:pt x="64436" y="43853"/>
                    <a:pt x="69359" y="43443"/>
                    <a:pt x="73762" y="41464"/>
                  </a:cubicBezTo>
                  <a:cubicBezTo>
                    <a:pt x="75609" y="40633"/>
                    <a:pt x="77551" y="39168"/>
                    <a:pt x="77524" y="37144"/>
                  </a:cubicBezTo>
                  <a:cubicBezTo>
                    <a:pt x="77501" y="35381"/>
                    <a:pt x="75997" y="34043"/>
                    <a:pt x="75189" y="32475"/>
                  </a:cubicBezTo>
                  <a:cubicBezTo>
                    <a:pt x="74342" y="30829"/>
                    <a:pt x="74268" y="28912"/>
                    <a:pt x="73935" y="27090"/>
                  </a:cubicBezTo>
                  <a:cubicBezTo>
                    <a:pt x="73137" y="22704"/>
                    <a:pt x="70702" y="18636"/>
                    <a:pt x="67213" y="15859"/>
                  </a:cubicBezTo>
                  <a:cubicBezTo>
                    <a:pt x="65453" y="14457"/>
                    <a:pt x="63010" y="13660"/>
                    <a:pt x="60741" y="13660"/>
                  </a:cubicBezTo>
                  <a:cubicBezTo>
                    <a:pt x="60625" y="13660"/>
                    <a:pt x="60510" y="13662"/>
                    <a:pt x="60395" y="13666"/>
                  </a:cubicBezTo>
                  <a:cubicBezTo>
                    <a:pt x="57745" y="10234"/>
                    <a:pt x="54816" y="6424"/>
                    <a:pt x="51294" y="3896"/>
                  </a:cubicBezTo>
                  <a:cubicBezTo>
                    <a:pt x="47872" y="1440"/>
                    <a:pt x="43672" y="1"/>
                    <a:pt x="39481" y="1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8" name="Google Shape;5228;p46"/>
            <p:cNvSpPr/>
            <p:nvPr/>
          </p:nvSpPr>
          <p:spPr>
            <a:xfrm>
              <a:off x="1264450" y="178975"/>
              <a:ext cx="1477525" cy="1068050"/>
            </a:xfrm>
            <a:custGeom>
              <a:avLst/>
              <a:gdLst/>
              <a:ahLst/>
              <a:cxnLst/>
              <a:rect l="l" t="t" r="r" b="b"/>
              <a:pathLst>
                <a:path w="59101" h="42722" extrusionOk="0">
                  <a:moveTo>
                    <a:pt x="21030" y="0"/>
                  </a:moveTo>
                  <a:cubicBezTo>
                    <a:pt x="19777" y="0"/>
                    <a:pt x="18525" y="129"/>
                    <a:pt x="17295" y="397"/>
                  </a:cubicBezTo>
                  <a:cubicBezTo>
                    <a:pt x="15730" y="740"/>
                    <a:pt x="14208" y="1296"/>
                    <a:pt x="12622" y="1517"/>
                  </a:cubicBezTo>
                  <a:cubicBezTo>
                    <a:pt x="11883" y="1619"/>
                    <a:pt x="11137" y="1646"/>
                    <a:pt x="10390" y="1646"/>
                  </a:cubicBezTo>
                  <a:cubicBezTo>
                    <a:pt x="9958" y="1646"/>
                    <a:pt x="9526" y="1637"/>
                    <a:pt x="9094" y="1628"/>
                  </a:cubicBezTo>
                  <a:lnTo>
                    <a:pt x="1" y="1435"/>
                  </a:lnTo>
                  <a:lnTo>
                    <a:pt x="1" y="1435"/>
                  </a:lnTo>
                  <a:cubicBezTo>
                    <a:pt x="426" y="1574"/>
                    <a:pt x="851" y="1716"/>
                    <a:pt x="1273" y="1862"/>
                  </a:cubicBezTo>
                  <a:cubicBezTo>
                    <a:pt x="2668" y="2345"/>
                    <a:pt x="4085" y="2884"/>
                    <a:pt x="5183" y="3868"/>
                  </a:cubicBezTo>
                  <a:cubicBezTo>
                    <a:pt x="7590" y="6031"/>
                    <a:pt x="7822" y="9656"/>
                    <a:pt x="7901" y="12891"/>
                  </a:cubicBezTo>
                  <a:cubicBezTo>
                    <a:pt x="7979" y="16125"/>
                    <a:pt x="8253" y="19759"/>
                    <a:pt x="10701" y="21874"/>
                  </a:cubicBezTo>
                  <a:cubicBezTo>
                    <a:pt x="11166" y="18010"/>
                    <a:pt x="11961" y="14169"/>
                    <a:pt x="12093" y="10279"/>
                  </a:cubicBezTo>
                  <a:cubicBezTo>
                    <a:pt x="12266" y="5233"/>
                    <a:pt x="18158" y="2857"/>
                    <a:pt x="20060" y="2857"/>
                  </a:cubicBezTo>
                  <a:cubicBezTo>
                    <a:pt x="20256" y="2857"/>
                    <a:pt x="20410" y="2882"/>
                    <a:pt x="20510" y="2933"/>
                  </a:cubicBezTo>
                  <a:cubicBezTo>
                    <a:pt x="26832" y="6103"/>
                    <a:pt x="30232" y="13815"/>
                    <a:pt x="34424" y="19511"/>
                  </a:cubicBezTo>
                  <a:cubicBezTo>
                    <a:pt x="34646" y="19812"/>
                    <a:pt x="34876" y="20170"/>
                    <a:pt x="34782" y="20533"/>
                  </a:cubicBezTo>
                  <a:cubicBezTo>
                    <a:pt x="34711" y="20812"/>
                    <a:pt x="34467" y="21006"/>
                    <a:pt x="34238" y="21179"/>
                  </a:cubicBezTo>
                  <a:cubicBezTo>
                    <a:pt x="31823" y="23008"/>
                    <a:pt x="29408" y="24835"/>
                    <a:pt x="26993" y="26664"/>
                  </a:cubicBezTo>
                  <a:cubicBezTo>
                    <a:pt x="26494" y="27042"/>
                    <a:pt x="25974" y="27445"/>
                    <a:pt x="25714" y="28017"/>
                  </a:cubicBezTo>
                  <a:cubicBezTo>
                    <a:pt x="25085" y="29400"/>
                    <a:pt x="26298" y="30968"/>
                    <a:pt x="27658" y="31647"/>
                  </a:cubicBezTo>
                  <a:cubicBezTo>
                    <a:pt x="29855" y="32741"/>
                    <a:pt x="32472" y="32590"/>
                    <a:pt x="34778" y="33433"/>
                  </a:cubicBezTo>
                  <a:cubicBezTo>
                    <a:pt x="37093" y="34276"/>
                    <a:pt x="38922" y="36049"/>
                    <a:pt x="40881" y="37542"/>
                  </a:cubicBezTo>
                  <a:cubicBezTo>
                    <a:pt x="44098" y="39997"/>
                    <a:pt x="47832" y="41747"/>
                    <a:pt x="51758" y="42722"/>
                  </a:cubicBezTo>
                  <a:cubicBezTo>
                    <a:pt x="52970" y="42391"/>
                    <a:pt x="54161" y="41982"/>
                    <a:pt x="55313" y="41465"/>
                  </a:cubicBezTo>
                  <a:cubicBezTo>
                    <a:pt x="57158" y="40634"/>
                    <a:pt x="59100" y="39168"/>
                    <a:pt x="59073" y="37144"/>
                  </a:cubicBezTo>
                  <a:cubicBezTo>
                    <a:pt x="59050" y="35381"/>
                    <a:pt x="57546" y="34042"/>
                    <a:pt x="56738" y="32474"/>
                  </a:cubicBezTo>
                  <a:cubicBezTo>
                    <a:pt x="55891" y="30828"/>
                    <a:pt x="55817" y="28911"/>
                    <a:pt x="55484" y="27090"/>
                  </a:cubicBezTo>
                  <a:cubicBezTo>
                    <a:pt x="54686" y="22704"/>
                    <a:pt x="52251" y="18635"/>
                    <a:pt x="48762" y="15857"/>
                  </a:cubicBezTo>
                  <a:cubicBezTo>
                    <a:pt x="47002" y="14457"/>
                    <a:pt x="44558" y="13658"/>
                    <a:pt x="42289" y="13658"/>
                  </a:cubicBezTo>
                  <a:cubicBezTo>
                    <a:pt x="42174" y="13658"/>
                    <a:pt x="42059" y="13660"/>
                    <a:pt x="41944" y="13665"/>
                  </a:cubicBezTo>
                  <a:cubicBezTo>
                    <a:pt x="39294" y="10232"/>
                    <a:pt x="36365" y="6424"/>
                    <a:pt x="32843" y="3896"/>
                  </a:cubicBezTo>
                  <a:cubicBezTo>
                    <a:pt x="29421" y="1439"/>
                    <a:pt x="25221" y="0"/>
                    <a:pt x="21030" y="0"/>
                  </a:cubicBezTo>
                  <a:close/>
                </a:path>
              </a:pathLst>
            </a:custGeom>
            <a:solidFill>
              <a:srgbClr val="FFB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9" name="Google Shape;5229;p46"/>
            <p:cNvSpPr/>
            <p:nvPr/>
          </p:nvSpPr>
          <p:spPr>
            <a:xfrm>
              <a:off x="2566225" y="201350"/>
              <a:ext cx="530150" cy="681975"/>
            </a:xfrm>
            <a:custGeom>
              <a:avLst/>
              <a:gdLst/>
              <a:ahLst/>
              <a:cxnLst/>
              <a:rect l="l" t="t" r="r" b="b"/>
              <a:pathLst>
                <a:path w="21206" h="27279" extrusionOk="0">
                  <a:moveTo>
                    <a:pt x="15165" y="0"/>
                  </a:moveTo>
                  <a:cubicBezTo>
                    <a:pt x="14295" y="0"/>
                    <a:pt x="13405" y="423"/>
                    <a:pt x="12784" y="1057"/>
                  </a:cubicBezTo>
                  <a:cubicBezTo>
                    <a:pt x="11919" y="1939"/>
                    <a:pt x="11479" y="3144"/>
                    <a:pt x="11170" y="4338"/>
                  </a:cubicBezTo>
                  <a:cubicBezTo>
                    <a:pt x="10535" y="6776"/>
                    <a:pt x="10553" y="9320"/>
                    <a:pt x="10811" y="11824"/>
                  </a:cubicBezTo>
                  <a:cubicBezTo>
                    <a:pt x="8568" y="13180"/>
                    <a:pt x="7281" y="15961"/>
                    <a:pt x="7698" y="18548"/>
                  </a:cubicBezTo>
                  <a:cubicBezTo>
                    <a:pt x="7494" y="18531"/>
                    <a:pt x="7287" y="18522"/>
                    <a:pt x="7079" y="18522"/>
                  </a:cubicBezTo>
                  <a:cubicBezTo>
                    <a:pt x="5231" y="18522"/>
                    <a:pt x="3261" y="19218"/>
                    <a:pt x="1971" y="20489"/>
                  </a:cubicBezTo>
                  <a:cubicBezTo>
                    <a:pt x="532" y="21908"/>
                    <a:pt x="1" y="24301"/>
                    <a:pt x="1038" y="26038"/>
                  </a:cubicBezTo>
                  <a:cubicBezTo>
                    <a:pt x="1303" y="26484"/>
                    <a:pt x="1676" y="26886"/>
                    <a:pt x="2155" y="27089"/>
                  </a:cubicBezTo>
                  <a:cubicBezTo>
                    <a:pt x="2532" y="27251"/>
                    <a:pt x="2954" y="27278"/>
                    <a:pt x="3366" y="27278"/>
                  </a:cubicBezTo>
                  <a:cubicBezTo>
                    <a:pt x="3388" y="27278"/>
                    <a:pt x="3411" y="27278"/>
                    <a:pt x="3433" y="27278"/>
                  </a:cubicBezTo>
                  <a:cubicBezTo>
                    <a:pt x="5712" y="27257"/>
                    <a:pt x="7935" y="26597"/>
                    <a:pt x="10095" y="25861"/>
                  </a:cubicBezTo>
                  <a:cubicBezTo>
                    <a:pt x="11365" y="25429"/>
                    <a:pt x="12643" y="24956"/>
                    <a:pt x="13721" y="24155"/>
                  </a:cubicBezTo>
                  <a:cubicBezTo>
                    <a:pt x="14783" y="23366"/>
                    <a:pt x="15596" y="22293"/>
                    <a:pt x="16395" y="21237"/>
                  </a:cubicBezTo>
                  <a:cubicBezTo>
                    <a:pt x="17509" y="19762"/>
                    <a:pt x="18625" y="18286"/>
                    <a:pt x="19740" y="16811"/>
                  </a:cubicBezTo>
                  <a:cubicBezTo>
                    <a:pt x="20223" y="16171"/>
                    <a:pt x="20718" y="15511"/>
                    <a:pt x="20954" y="14743"/>
                  </a:cubicBezTo>
                  <a:cubicBezTo>
                    <a:pt x="21205" y="13923"/>
                    <a:pt x="21145" y="13046"/>
                    <a:pt x="21042" y="12195"/>
                  </a:cubicBezTo>
                  <a:cubicBezTo>
                    <a:pt x="20638" y="8797"/>
                    <a:pt x="19629" y="5472"/>
                    <a:pt x="18075" y="2420"/>
                  </a:cubicBezTo>
                  <a:cubicBezTo>
                    <a:pt x="17622" y="1530"/>
                    <a:pt x="17065" y="607"/>
                    <a:pt x="16152" y="203"/>
                  </a:cubicBezTo>
                  <a:cubicBezTo>
                    <a:pt x="15837" y="64"/>
                    <a:pt x="15503" y="0"/>
                    <a:pt x="15165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0" name="Google Shape;5230;p46"/>
            <p:cNvSpPr/>
            <p:nvPr/>
          </p:nvSpPr>
          <p:spPr>
            <a:xfrm>
              <a:off x="2592200" y="224675"/>
              <a:ext cx="504125" cy="658825"/>
            </a:xfrm>
            <a:custGeom>
              <a:avLst/>
              <a:gdLst/>
              <a:ahLst/>
              <a:cxnLst/>
              <a:rect l="l" t="t" r="r" b="b"/>
              <a:pathLst>
                <a:path w="20165" h="26353" extrusionOk="0">
                  <a:moveTo>
                    <a:pt x="16073" y="1"/>
                  </a:moveTo>
                  <a:cubicBezTo>
                    <a:pt x="14211" y="3588"/>
                    <a:pt x="13059" y="7548"/>
                    <a:pt x="12742" y="11579"/>
                  </a:cubicBezTo>
                  <a:cubicBezTo>
                    <a:pt x="12696" y="12171"/>
                    <a:pt x="12660" y="12787"/>
                    <a:pt x="12364" y="13301"/>
                  </a:cubicBezTo>
                  <a:cubicBezTo>
                    <a:pt x="12116" y="13731"/>
                    <a:pt x="11709" y="14044"/>
                    <a:pt x="11325" y="14359"/>
                  </a:cubicBezTo>
                  <a:cubicBezTo>
                    <a:pt x="9684" y="15711"/>
                    <a:pt x="8272" y="17343"/>
                    <a:pt x="7173" y="19160"/>
                  </a:cubicBezTo>
                  <a:cubicBezTo>
                    <a:pt x="6896" y="19616"/>
                    <a:pt x="6635" y="20091"/>
                    <a:pt x="6247" y="20455"/>
                  </a:cubicBezTo>
                  <a:cubicBezTo>
                    <a:pt x="5867" y="20809"/>
                    <a:pt x="5388" y="21035"/>
                    <a:pt x="4927" y="21277"/>
                  </a:cubicBezTo>
                  <a:cubicBezTo>
                    <a:pt x="3073" y="22249"/>
                    <a:pt x="1399" y="23563"/>
                    <a:pt x="1" y="25121"/>
                  </a:cubicBezTo>
                  <a:cubicBezTo>
                    <a:pt x="267" y="25564"/>
                    <a:pt x="637" y="25964"/>
                    <a:pt x="1113" y="26165"/>
                  </a:cubicBezTo>
                  <a:cubicBezTo>
                    <a:pt x="1492" y="26325"/>
                    <a:pt x="1912" y="26353"/>
                    <a:pt x="2325" y="26353"/>
                  </a:cubicBezTo>
                  <a:cubicBezTo>
                    <a:pt x="2347" y="26353"/>
                    <a:pt x="2370" y="26353"/>
                    <a:pt x="2393" y="26352"/>
                  </a:cubicBezTo>
                  <a:cubicBezTo>
                    <a:pt x="4673" y="26331"/>
                    <a:pt x="6896" y="25672"/>
                    <a:pt x="9053" y="24935"/>
                  </a:cubicBezTo>
                  <a:cubicBezTo>
                    <a:pt x="10323" y="24502"/>
                    <a:pt x="11603" y="24029"/>
                    <a:pt x="12679" y="23229"/>
                  </a:cubicBezTo>
                  <a:cubicBezTo>
                    <a:pt x="13741" y="22440"/>
                    <a:pt x="14557" y="21368"/>
                    <a:pt x="15353" y="20311"/>
                  </a:cubicBezTo>
                  <a:cubicBezTo>
                    <a:pt x="16468" y="18837"/>
                    <a:pt x="17585" y="17360"/>
                    <a:pt x="18699" y="15885"/>
                  </a:cubicBezTo>
                  <a:cubicBezTo>
                    <a:pt x="19184" y="15245"/>
                    <a:pt x="19679" y="14586"/>
                    <a:pt x="19914" y="13817"/>
                  </a:cubicBezTo>
                  <a:cubicBezTo>
                    <a:pt x="20165" y="12995"/>
                    <a:pt x="20103" y="12115"/>
                    <a:pt x="20001" y="11266"/>
                  </a:cubicBezTo>
                  <a:cubicBezTo>
                    <a:pt x="19596" y="7867"/>
                    <a:pt x="18587" y="4540"/>
                    <a:pt x="17035" y="1492"/>
                  </a:cubicBezTo>
                  <a:cubicBezTo>
                    <a:pt x="16768" y="966"/>
                    <a:pt x="16463" y="434"/>
                    <a:pt x="16073" y="1"/>
                  </a:cubicBezTo>
                  <a:close/>
                </a:path>
              </a:pathLst>
            </a:custGeom>
            <a:solidFill>
              <a:srgbClr val="FFB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1" name="Google Shape;5231;p46"/>
            <p:cNvSpPr/>
            <p:nvPr/>
          </p:nvSpPr>
          <p:spPr>
            <a:xfrm>
              <a:off x="2560450" y="296775"/>
              <a:ext cx="657925" cy="728950"/>
            </a:xfrm>
            <a:custGeom>
              <a:avLst/>
              <a:gdLst/>
              <a:ahLst/>
              <a:cxnLst/>
              <a:rect l="l" t="t" r="r" b="b"/>
              <a:pathLst>
                <a:path w="26317" h="29158" extrusionOk="0">
                  <a:moveTo>
                    <a:pt x="21376" y="1"/>
                  </a:moveTo>
                  <a:cubicBezTo>
                    <a:pt x="20507" y="1"/>
                    <a:pt x="19624" y="501"/>
                    <a:pt x="19061" y="1196"/>
                  </a:cubicBezTo>
                  <a:cubicBezTo>
                    <a:pt x="18325" y="2102"/>
                    <a:pt x="18009" y="3270"/>
                    <a:pt x="17711" y="4399"/>
                  </a:cubicBezTo>
                  <a:cubicBezTo>
                    <a:pt x="17169" y="6457"/>
                    <a:pt x="16628" y="8518"/>
                    <a:pt x="16085" y="10576"/>
                  </a:cubicBezTo>
                  <a:cubicBezTo>
                    <a:pt x="15958" y="11058"/>
                    <a:pt x="15824" y="11554"/>
                    <a:pt x="15511" y="11944"/>
                  </a:cubicBezTo>
                  <a:cubicBezTo>
                    <a:pt x="15209" y="12319"/>
                    <a:pt x="14772" y="12554"/>
                    <a:pt x="14360" y="12804"/>
                  </a:cubicBezTo>
                  <a:cubicBezTo>
                    <a:pt x="12663" y="13828"/>
                    <a:pt x="11210" y="15250"/>
                    <a:pt x="10151" y="16924"/>
                  </a:cubicBezTo>
                  <a:cubicBezTo>
                    <a:pt x="9820" y="17447"/>
                    <a:pt x="9513" y="18009"/>
                    <a:pt x="9014" y="18375"/>
                  </a:cubicBezTo>
                  <a:cubicBezTo>
                    <a:pt x="8622" y="18661"/>
                    <a:pt x="8144" y="18799"/>
                    <a:pt x="7689" y="18961"/>
                  </a:cubicBezTo>
                  <a:cubicBezTo>
                    <a:pt x="4124" y="20214"/>
                    <a:pt x="1205" y="23173"/>
                    <a:pt x="1" y="26753"/>
                  </a:cubicBezTo>
                  <a:cubicBezTo>
                    <a:pt x="562" y="28458"/>
                    <a:pt x="2646" y="29158"/>
                    <a:pt x="4487" y="29158"/>
                  </a:cubicBezTo>
                  <a:cubicBezTo>
                    <a:pt x="4638" y="29158"/>
                    <a:pt x="4787" y="29153"/>
                    <a:pt x="4934" y="29144"/>
                  </a:cubicBezTo>
                  <a:cubicBezTo>
                    <a:pt x="6872" y="29022"/>
                    <a:pt x="8637" y="28035"/>
                    <a:pt x="10271" y="26988"/>
                  </a:cubicBezTo>
                  <a:cubicBezTo>
                    <a:pt x="14141" y="24510"/>
                    <a:pt x="17708" y="21562"/>
                    <a:pt x="20869" y="18229"/>
                  </a:cubicBezTo>
                  <a:cubicBezTo>
                    <a:pt x="22028" y="17006"/>
                    <a:pt x="23146" y="15710"/>
                    <a:pt x="23867" y="14190"/>
                  </a:cubicBezTo>
                  <a:cubicBezTo>
                    <a:pt x="25745" y="10240"/>
                    <a:pt x="26316" y="4944"/>
                    <a:pt x="23655" y="1471"/>
                  </a:cubicBezTo>
                  <a:cubicBezTo>
                    <a:pt x="23246" y="938"/>
                    <a:pt x="22785" y="402"/>
                    <a:pt x="22160" y="150"/>
                  </a:cubicBezTo>
                  <a:cubicBezTo>
                    <a:pt x="21906" y="47"/>
                    <a:pt x="21642" y="1"/>
                    <a:pt x="21376" y="1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2" name="Google Shape;5232;p46"/>
            <p:cNvSpPr/>
            <p:nvPr/>
          </p:nvSpPr>
          <p:spPr>
            <a:xfrm>
              <a:off x="2560450" y="354675"/>
              <a:ext cx="655425" cy="671125"/>
            </a:xfrm>
            <a:custGeom>
              <a:avLst/>
              <a:gdLst/>
              <a:ahLst/>
              <a:cxnLst/>
              <a:rect l="l" t="t" r="r" b="b"/>
              <a:pathLst>
                <a:path w="26217" h="26845" extrusionOk="0">
                  <a:moveTo>
                    <a:pt x="24212" y="1"/>
                  </a:moveTo>
                  <a:lnTo>
                    <a:pt x="24212" y="1"/>
                  </a:lnTo>
                  <a:cubicBezTo>
                    <a:pt x="23029" y="1079"/>
                    <a:pt x="21981" y="2307"/>
                    <a:pt x="21112" y="3655"/>
                  </a:cubicBezTo>
                  <a:cubicBezTo>
                    <a:pt x="19573" y="6048"/>
                    <a:pt x="18610" y="8754"/>
                    <a:pt x="17465" y="11358"/>
                  </a:cubicBezTo>
                  <a:cubicBezTo>
                    <a:pt x="17337" y="11646"/>
                    <a:pt x="17205" y="11940"/>
                    <a:pt x="16993" y="12175"/>
                  </a:cubicBezTo>
                  <a:cubicBezTo>
                    <a:pt x="16692" y="12509"/>
                    <a:pt x="16265" y="12689"/>
                    <a:pt x="15860" y="12877"/>
                  </a:cubicBezTo>
                  <a:cubicBezTo>
                    <a:pt x="13136" y="14138"/>
                    <a:pt x="10773" y="16165"/>
                    <a:pt x="9110" y="18664"/>
                  </a:cubicBezTo>
                  <a:cubicBezTo>
                    <a:pt x="8926" y="18939"/>
                    <a:pt x="8741" y="19233"/>
                    <a:pt x="8454" y="19402"/>
                  </a:cubicBezTo>
                  <a:cubicBezTo>
                    <a:pt x="8197" y="19556"/>
                    <a:pt x="7886" y="19590"/>
                    <a:pt x="7588" y="19627"/>
                  </a:cubicBezTo>
                  <a:cubicBezTo>
                    <a:pt x="5524" y="19884"/>
                    <a:pt x="3501" y="20453"/>
                    <a:pt x="1602" y="21297"/>
                  </a:cubicBezTo>
                  <a:cubicBezTo>
                    <a:pt x="922" y="22263"/>
                    <a:pt x="378" y="23322"/>
                    <a:pt x="1" y="24442"/>
                  </a:cubicBezTo>
                  <a:cubicBezTo>
                    <a:pt x="561" y="26145"/>
                    <a:pt x="2646" y="26845"/>
                    <a:pt x="4486" y="26845"/>
                  </a:cubicBezTo>
                  <a:cubicBezTo>
                    <a:pt x="4637" y="26845"/>
                    <a:pt x="4786" y="26840"/>
                    <a:pt x="4933" y="26831"/>
                  </a:cubicBezTo>
                  <a:cubicBezTo>
                    <a:pt x="6869" y="26709"/>
                    <a:pt x="8636" y="25723"/>
                    <a:pt x="10270" y="24675"/>
                  </a:cubicBezTo>
                  <a:cubicBezTo>
                    <a:pt x="14140" y="22199"/>
                    <a:pt x="17707" y="19249"/>
                    <a:pt x="20866" y="15915"/>
                  </a:cubicBezTo>
                  <a:cubicBezTo>
                    <a:pt x="22024" y="14693"/>
                    <a:pt x="23143" y="13399"/>
                    <a:pt x="23866" y="11877"/>
                  </a:cubicBezTo>
                  <a:cubicBezTo>
                    <a:pt x="25598" y="8233"/>
                    <a:pt x="26216" y="3446"/>
                    <a:pt x="24212" y="1"/>
                  </a:cubicBezTo>
                  <a:close/>
                </a:path>
              </a:pathLst>
            </a:custGeom>
            <a:solidFill>
              <a:srgbClr val="FFB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3" name="Google Shape;5233;p46"/>
            <p:cNvSpPr/>
            <p:nvPr/>
          </p:nvSpPr>
          <p:spPr>
            <a:xfrm>
              <a:off x="2487350" y="394375"/>
              <a:ext cx="803800" cy="733550"/>
            </a:xfrm>
            <a:custGeom>
              <a:avLst/>
              <a:gdLst/>
              <a:ahLst/>
              <a:cxnLst/>
              <a:rect l="l" t="t" r="r" b="b"/>
              <a:pathLst>
                <a:path w="32152" h="29342" extrusionOk="0">
                  <a:moveTo>
                    <a:pt x="31161" y="1"/>
                  </a:moveTo>
                  <a:cubicBezTo>
                    <a:pt x="28575" y="673"/>
                    <a:pt x="26434" y="2559"/>
                    <a:pt x="24941" y="4773"/>
                  </a:cubicBezTo>
                  <a:cubicBezTo>
                    <a:pt x="23447" y="6988"/>
                    <a:pt x="22510" y="9476"/>
                    <a:pt x="21646" y="12004"/>
                  </a:cubicBezTo>
                  <a:cubicBezTo>
                    <a:pt x="17667" y="12944"/>
                    <a:pt x="14161" y="15716"/>
                    <a:pt x="12327" y="19369"/>
                  </a:cubicBezTo>
                  <a:cubicBezTo>
                    <a:pt x="11873" y="19341"/>
                    <a:pt x="11418" y="19327"/>
                    <a:pt x="10964" y="19327"/>
                  </a:cubicBezTo>
                  <a:cubicBezTo>
                    <a:pt x="7420" y="19327"/>
                    <a:pt x="3877" y="20183"/>
                    <a:pt x="728" y="21810"/>
                  </a:cubicBezTo>
                  <a:cubicBezTo>
                    <a:pt x="1" y="24317"/>
                    <a:pt x="2028" y="27720"/>
                    <a:pt x="4431" y="28739"/>
                  </a:cubicBezTo>
                  <a:cubicBezTo>
                    <a:pt x="5430" y="29161"/>
                    <a:pt x="6495" y="29341"/>
                    <a:pt x="7574" y="29341"/>
                  </a:cubicBezTo>
                  <a:cubicBezTo>
                    <a:pt x="9093" y="29341"/>
                    <a:pt x="10639" y="28985"/>
                    <a:pt x="12066" y="28446"/>
                  </a:cubicBezTo>
                  <a:cubicBezTo>
                    <a:pt x="15532" y="27140"/>
                    <a:pt x="18523" y="24853"/>
                    <a:pt x="21436" y="22568"/>
                  </a:cubicBezTo>
                  <a:cubicBezTo>
                    <a:pt x="23102" y="21263"/>
                    <a:pt x="24774" y="19936"/>
                    <a:pt x="26129" y="18306"/>
                  </a:cubicBezTo>
                  <a:cubicBezTo>
                    <a:pt x="29033" y="14815"/>
                    <a:pt x="30237" y="10257"/>
                    <a:pt x="31362" y="5857"/>
                  </a:cubicBezTo>
                  <a:cubicBezTo>
                    <a:pt x="31878" y="3836"/>
                    <a:pt x="32151" y="1835"/>
                    <a:pt x="31161" y="1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4" name="Google Shape;5234;p46"/>
            <p:cNvSpPr/>
            <p:nvPr/>
          </p:nvSpPr>
          <p:spPr>
            <a:xfrm>
              <a:off x="2542150" y="425800"/>
              <a:ext cx="745550" cy="702075"/>
            </a:xfrm>
            <a:custGeom>
              <a:avLst/>
              <a:gdLst/>
              <a:ahLst/>
              <a:cxnLst/>
              <a:rect l="l" t="t" r="r" b="b"/>
              <a:pathLst>
                <a:path w="29822" h="28083" extrusionOk="0">
                  <a:moveTo>
                    <a:pt x="29455" y="1"/>
                  </a:moveTo>
                  <a:cubicBezTo>
                    <a:pt x="28711" y="4729"/>
                    <a:pt x="26939" y="9295"/>
                    <a:pt x="24275" y="13272"/>
                  </a:cubicBezTo>
                  <a:cubicBezTo>
                    <a:pt x="20476" y="18945"/>
                    <a:pt x="14714" y="23458"/>
                    <a:pt x="8052" y="24956"/>
                  </a:cubicBezTo>
                  <a:cubicBezTo>
                    <a:pt x="5418" y="25548"/>
                    <a:pt x="2705" y="25668"/>
                    <a:pt x="0" y="25723"/>
                  </a:cubicBezTo>
                  <a:cubicBezTo>
                    <a:pt x="640" y="26498"/>
                    <a:pt x="1415" y="27130"/>
                    <a:pt x="2239" y="27480"/>
                  </a:cubicBezTo>
                  <a:cubicBezTo>
                    <a:pt x="3238" y="27903"/>
                    <a:pt x="4304" y="28083"/>
                    <a:pt x="5383" y="28083"/>
                  </a:cubicBezTo>
                  <a:cubicBezTo>
                    <a:pt x="6902" y="28083"/>
                    <a:pt x="8448" y="27726"/>
                    <a:pt x="9875" y="27188"/>
                  </a:cubicBezTo>
                  <a:cubicBezTo>
                    <a:pt x="13338" y="25882"/>
                    <a:pt x="16331" y="23595"/>
                    <a:pt x="19244" y="21310"/>
                  </a:cubicBezTo>
                  <a:cubicBezTo>
                    <a:pt x="20911" y="20003"/>
                    <a:pt x="22584" y="18676"/>
                    <a:pt x="23937" y="17048"/>
                  </a:cubicBezTo>
                  <a:cubicBezTo>
                    <a:pt x="26841" y="13556"/>
                    <a:pt x="28045" y="8999"/>
                    <a:pt x="29170" y="4599"/>
                  </a:cubicBezTo>
                  <a:cubicBezTo>
                    <a:pt x="29571" y="3031"/>
                    <a:pt x="29822" y="1476"/>
                    <a:pt x="29455" y="1"/>
                  </a:cubicBezTo>
                  <a:close/>
                </a:path>
              </a:pathLst>
            </a:custGeom>
            <a:solidFill>
              <a:srgbClr val="FFB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5" name="Google Shape;5235;p46"/>
            <p:cNvSpPr/>
            <p:nvPr/>
          </p:nvSpPr>
          <p:spPr>
            <a:xfrm>
              <a:off x="2347450" y="853375"/>
              <a:ext cx="221350" cy="164525"/>
            </a:xfrm>
            <a:custGeom>
              <a:avLst/>
              <a:gdLst/>
              <a:ahLst/>
              <a:cxnLst/>
              <a:rect l="l" t="t" r="r" b="b"/>
              <a:pathLst>
                <a:path w="8854" h="6581" extrusionOk="0">
                  <a:moveTo>
                    <a:pt x="3234" y="0"/>
                  </a:moveTo>
                  <a:cubicBezTo>
                    <a:pt x="1822" y="0"/>
                    <a:pt x="1" y="747"/>
                    <a:pt x="718" y="2332"/>
                  </a:cubicBezTo>
                  <a:cubicBezTo>
                    <a:pt x="1399" y="3837"/>
                    <a:pt x="3056" y="4937"/>
                    <a:pt x="4410" y="5765"/>
                  </a:cubicBezTo>
                  <a:cubicBezTo>
                    <a:pt x="5087" y="6180"/>
                    <a:pt x="5865" y="6580"/>
                    <a:pt x="6631" y="6580"/>
                  </a:cubicBezTo>
                  <a:cubicBezTo>
                    <a:pt x="6852" y="6580"/>
                    <a:pt x="7071" y="6547"/>
                    <a:pt x="7287" y="6472"/>
                  </a:cubicBezTo>
                  <a:cubicBezTo>
                    <a:pt x="8370" y="6092"/>
                    <a:pt x="8853" y="4716"/>
                    <a:pt x="8545" y="3611"/>
                  </a:cubicBezTo>
                  <a:cubicBezTo>
                    <a:pt x="8237" y="2504"/>
                    <a:pt x="7338" y="1657"/>
                    <a:pt x="6369" y="1042"/>
                  </a:cubicBezTo>
                  <a:cubicBezTo>
                    <a:pt x="5461" y="468"/>
                    <a:pt x="4430" y="36"/>
                    <a:pt x="3355" y="2"/>
                  </a:cubicBezTo>
                  <a:cubicBezTo>
                    <a:pt x="3315" y="1"/>
                    <a:pt x="3275" y="0"/>
                    <a:pt x="32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6" name="Google Shape;5236;p46"/>
            <p:cNvSpPr/>
            <p:nvPr/>
          </p:nvSpPr>
          <p:spPr>
            <a:xfrm>
              <a:off x="2606925" y="268825"/>
              <a:ext cx="102050" cy="112775"/>
            </a:xfrm>
            <a:custGeom>
              <a:avLst/>
              <a:gdLst/>
              <a:ahLst/>
              <a:cxnLst/>
              <a:rect l="l" t="t" r="r" b="b"/>
              <a:pathLst>
                <a:path w="4082" h="4511" extrusionOk="0">
                  <a:moveTo>
                    <a:pt x="1" y="1"/>
                  </a:moveTo>
                  <a:lnTo>
                    <a:pt x="1" y="1"/>
                  </a:lnTo>
                  <a:cubicBezTo>
                    <a:pt x="297" y="762"/>
                    <a:pt x="434" y="1584"/>
                    <a:pt x="385" y="2401"/>
                  </a:cubicBezTo>
                  <a:cubicBezTo>
                    <a:pt x="376" y="2552"/>
                    <a:pt x="363" y="2714"/>
                    <a:pt x="431" y="2847"/>
                  </a:cubicBezTo>
                  <a:cubicBezTo>
                    <a:pt x="487" y="2957"/>
                    <a:pt x="588" y="3033"/>
                    <a:pt x="689" y="3105"/>
                  </a:cubicBezTo>
                  <a:cubicBezTo>
                    <a:pt x="1245" y="3509"/>
                    <a:pt x="1818" y="3885"/>
                    <a:pt x="2409" y="4234"/>
                  </a:cubicBezTo>
                  <a:cubicBezTo>
                    <a:pt x="2645" y="4373"/>
                    <a:pt x="2898" y="4511"/>
                    <a:pt x="3169" y="4511"/>
                  </a:cubicBezTo>
                  <a:cubicBezTo>
                    <a:pt x="3182" y="4511"/>
                    <a:pt x="3195" y="4510"/>
                    <a:pt x="3208" y="4510"/>
                  </a:cubicBezTo>
                  <a:cubicBezTo>
                    <a:pt x="3727" y="4481"/>
                    <a:pt x="4081" y="3912"/>
                    <a:pt x="4061" y="3392"/>
                  </a:cubicBezTo>
                  <a:cubicBezTo>
                    <a:pt x="4057" y="3301"/>
                    <a:pt x="4042" y="3210"/>
                    <a:pt x="4025" y="3122"/>
                  </a:cubicBezTo>
                  <a:cubicBezTo>
                    <a:pt x="3479" y="2543"/>
                    <a:pt x="2930" y="1964"/>
                    <a:pt x="2384" y="1384"/>
                  </a:cubicBezTo>
                  <a:cubicBezTo>
                    <a:pt x="1967" y="941"/>
                    <a:pt x="1533" y="488"/>
                    <a:pt x="978" y="237"/>
                  </a:cubicBezTo>
                  <a:cubicBezTo>
                    <a:pt x="667" y="98"/>
                    <a:pt x="337" y="31"/>
                    <a:pt x="1" y="1"/>
                  </a:cubicBezTo>
                  <a:close/>
                </a:path>
              </a:pathLst>
            </a:custGeom>
            <a:solidFill>
              <a:srgbClr val="FFE3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7" name="Google Shape;5237;p46"/>
            <p:cNvSpPr/>
            <p:nvPr/>
          </p:nvSpPr>
          <p:spPr>
            <a:xfrm>
              <a:off x="1878700" y="187500"/>
              <a:ext cx="1412525" cy="965475"/>
            </a:xfrm>
            <a:custGeom>
              <a:avLst/>
              <a:gdLst/>
              <a:ahLst/>
              <a:cxnLst/>
              <a:rect l="l" t="t" r="r" b="b"/>
              <a:pathLst>
                <a:path w="56501" h="38619" extrusionOk="0">
                  <a:moveTo>
                    <a:pt x="1" y="0"/>
                  </a:moveTo>
                  <a:lnTo>
                    <a:pt x="1" y="0"/>
                  </a:lnTo>
                  <a:cubicBezTo>
                    <a:pt x="522" y="402"/>
                    <a:pt x="1017" y="846"/>
                    <a:pt x="1501" y="1292"/>
                  </a:cubicBezTo>
                  <a:cubicBezTo>
                    <a:pt x="3751" y="3363"/>
                    <a:pt x="5949" y="5498"/>
                    <a:pt x="7954" y="7807"/>
                  </a:cubicBezTo>
                  <a:cubicBezTo>
                    <a:pt x="13466" y="14155"/>
                    <a:pt x="17440" y="21688"/>
                    <a:pt x="22637" y="28298"/>
                  </a:cubicBezTo>
                  <a:cubicBezTo>
                    <a:pt x="25790" y="32307"/>
                    <a:pt x="29591" y="36053"/>
                    <a:pt x="33954" y="38619"/>
                  </a:cubicBezTo>
                  <a:cubicBezTo>
                    <a:pt x="34209" y="38217"/>
                    <a:pt x="34388" y="37783"/>
                    <a:pt x="34461" y="37315"/>
                  </a:cubicBezTo>
                  <a:cubicBezTo>
                    <a:pt x="35126" y="37163"/>
                    <a:pt x="35781" y="36962"/>
                    <a:pt x="36412" y="36723"/>
                  </a:cubicBezTo>
                  <a:cubicBezTo>
                    <a:pt x="39876" y="35417"/>
                    <a:pt x="42869" y="33129"/>
                    <a:pt x="45782" y="30845"/>
                  </a:cubicBezTo>
                  <a:cubicBezTo>
                    <a:pt x="47448" y="29539"/>
                    <a:pt x="49122" y="28212"/>
                    <a:pt x="50475" y="26582"/>
                  </a:cubicBezTo>
                  <a:cubicBezTo>
                    <a:pt x="53379" y="23091"/>
                    <a:pt x="54583" y="18533"/>
                    <a:pt x="55708" y="14133"/>
                  </a:cubicBezTo>
                  <a:cubicBezTo>
                    <a:pt x="56224" y="12111"/>
                    <a:pt x="56500" y="10110"/>
                    <a:pt x="55507" y="8276"/>
                  </a:cubicBezTo>
                  <a:cubicBezTo>
                    <a:pt x="54839" y="8449"/>
                    <a:pt x="54200" y="8706"/>
                    <a:pt x="53594" y="9028"/>
                  </a:cubicBezTo>
                  <a:cubicBezTo>
                    <a:pt x="53549" y="9596"/>
                    <a:pt x="53488" y="10163"/>
                    <a:pt x="53413" y="10732"/>
                  </a:cubicBezTo>
                  <a:cubicBezTo>
                    <a:pt x="52812" y="15221"/>
                    <a:pt x="51171" y="19643"/>
                    <a:pt x="48243" y="23098"/>
                  </a:cubicBezTo>
                  <a:cubicBezTo>
                    <a:pt x="46631" y="25003"/>
                    <a:pt x="44360" y="26670"/>
                    <a:pt x="41924" y="26670"/>
                  </a:cubicBezTo>
                  <a:cubicBezTo>
                    <a:pt x="41658" y="26670"/>
                    <a:pt x="41390" y="26650"/>
                    <a:pt x="41120" y="26608"/>
                  </a:cubicBezTo>
                  <a:cubicBezTo>
                    <a:pt x="39167" y="26306"/>
                    <a:pt x="37580" y="24934"/>
                    <a:pt x="35995" y="23752"/>
                  </a:cubicBezTo>
                  <a:cubicBezTo>
                    <a:pt x="34176" y="22396"/>
                    <a:pt x="32220" y="21225"/>
                    <a:pt x="30166" y="20265"/>
                  </a:cubicBezTo>
                  <a:cubicBezTo>
                    <a:pt x="27987" y="19244"/>
                    <a:pt x="25656" y="18437"/>
                    <a:pt x="23811" y="16892"/>
                  </a:cubicBezTo>
                  <a:cubicBezTo>
                    <a:pt x="22778" y="16027"/>
                    <a:pt x="21936" y="14965"/>
                    <a:pt x="21119" y="13887"/>
                  </a:cubicBezTo>
                  <a:cubicBezTo>
                    <a:pt x="20012" y="13517"/>
                    <a:pt x="18841" y="13319"/>
                    <a:pt x="17714" y="13319"/>
                  </a:cubicBezTo>
                  <a:cubicBezTo>
                    <a:pt x="17601" y="13319"/>
                    <a:pt x="17487" y="13321"/>
                    <a:pt x="17374" y="13325"/>
                  </a:cubicBezTo>
                  <a:cubicBezTo>
                    <a:pt x="14724" y="9892"/>
                    <a:pt x="11795" y="6084"/>
                    <a:pt x="8273" y="3556"/>
                  </a:cubicBezTo>
                  <a:cubicBezTo>
                    <a:pt x="5820" y="1795"/>
                    <a:pt x="2965" y="559"/>
                    <a:pt x="1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8" name="Google Shape;5238;p46"/>
            <p:cNvSpPr/>
            <p:nvPr/>
          </p:nvSpPr>
          <p:spPr>
            <a:xfrm>
              <a:off x="841350" y="742300"/>
              <a:ext cx="1395750" cy="545250"/>
            </a:xfrm>
            <a:custGeom>
              <a:avLst/>
              <a:gdLst/>
              <a:ahLst/>
              <a:cxnLst/>
              <a:rect l="l" t="t" r="r" b="b"/>
              <a:pathLst>
                <a:path w="55830" h="21810" extrusionOk="0">
                  <a:moveTo>
                    <a:pt x="1" y="0"/>
                  </a:moveTo>
                  <a:cubicBezTo>
                    <a:pt x="673" y="2719"/>
                    <a:pt x="1800" y="5427"/>
                    <a:pt x="3713" y="6903"/>
                  </a:cubicBezTo>
                  <a:cubicBezTo>
                    <a:pt x="8051" y="4831"/>
                    <a:pt x="12855" y="3798"/>
                    <a:pt x="17660" y="3798"/>
                  </a:cubicBezTo>
                  <a:cubicBezTo>
                    <a:pt x="22759" y="3798"/>
                    <a:pt x="27858" y="4961"/>
                    <a:pt x="32402" y="7280"/>
                  </a:cubicBezTo>
                  <a:cubicBezTo>
                    <a:pt x="38819" y="10555"/>
                    <a:pt x="43957" y="15861"/>
                    <a:pt x="50025" y="19746"/>
                  </a:cubicBezTo>
                  <a:cubicBezTo>
                    <a:pt x="51328" y="20582"/>
                    <a:pt x="52705" y="21361"/>
                    <a:pt x="54223" y="21658"/>
                  </a:cubicBezTo>
                  <a:cubicBezTo>
                    <a:pt x="54753" y="21763"/>
                    <a:pt x="55291" y="21803"/>
                    <a:pt x="55830" y="21810"/>
                  </a:cubicBezTo>
                  <a:cubicBezTo>
                    <a:pt x="55107" y="21492"/>
                    <a:pt x="54398" y="21148"/>
                    <a:pt x="53709" y="20778"/>
                  </a:cubicBezTo>
                  <a:cubicBezTo>
                    <a:pt x="48972" y="18241"/>
                    <a:pt x="44881" y="14684"/>
                    <a:pt x="40682" y="11336"/>
                  </a:cubicBezTo>
                  <a:cubicBezTo>
                    <a:pt x="36483" y="7985"/>
                    <a:pt x="32044" y="4769"/>
                    <a:pt x="26942" y="3091"/>
                  </a:cubicBezTo>
                  <a:cubicBezTo>
                    <a:pt x="22754" y="1713"/>
                    <a:pt x="18290" y="1429"/>
                    <a:pt x="13885" y="1332"/>
                  </a:cubicBezTo>
                  <a:cubicBezTo>
                    <a:pt x="9241" y="1227"/>
                    <a:pt x="4400" y="1269"/>
                    <a:pt x="1" y="0"/>
                  </a:cubicBezTo>
                  <a:close/>
                </a:path>
              </a:pathLst>
            </a:custGeom>
            <a:solidFill>
              <a:srgbClr val="FFB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9" name="Google Shape;5239;p46"/>
            <p:cNvSpPr/>
            <p:nvPr/>
          </p:nvSpPr>
          <p:spPr>
            <a:xfrm>
              <a:off x="3015700" y="694625"/>
              <a:ext cx="78125" cy="71750"/>
            </a:xfrm>
            <a:custGeom>
              <a:avLst/>
              <a:gdLst/>
              <a:ahLst/>
              <a:cxnLst/>
              <a:rect l="l" t="t" r="r" b="b"/>
              <a:pathLst>
                <a:path w="3125" h="2870" extrusionOk="0">
                  <a:moveTo>
                    <a:pt x="173" y="0"/>
                  </a:moveTo>
                  <a:cubicBezTo>
                    <a:pt x="122" y="0"/>
                    <a:pt x="72" y="27"/>
                    <a:pt x="43" y="74"/>
                  </a:cubicBezTo>
                  <a:cubicBezTo>
                    <a:pt x="0" y="147"/>
                    <a:pt x="24" y="239"/>
                    <a:pt x="96" y="282"/>
                  </a:cubicBezTo>
                  <a:cubicBezTo>
                    <a:pt x="1170" y="911"/>
                    <a:pt x="2114" y="1784"/>
                    <a:pt x="2826" y="2805"/>
                  </a:cubicBezTo>
                  <a:cubicBezTo>
                    <a:pt x="2855" y="2846"/>
                    <a:pt x="2902" y="2869"/>
                    <a:pt x="2951" y="2869"/>
                  </a:cubicBezTo>
                  <a:cubicBezTo>
                    <a:pt x="2981" y="2869"/>
                    <a:pt x="3011" y="2861"/>
                    <a:pt x="3038" y="2842"/>
                  </a:cubicBezTo>
                  <a:cubicBezTo>
                    <a:pt x="3106" y="2795"/>
                    <a:pt x="3124" y="2699"/>
                    <a:pt x="3076" y="2631"/>
                  </a:cubicBezTo>
                  <a:cubicBezTo>
                    <a:pt x="2339" y="1576"/>
                    <a:pt x="1362" y="673"/>
                    <a:pt x="251" y="21"/>
                  </a:cubicBezTo>
                  <a:cubicBezTo>
                    <a:pt x="226" y="7"/>
                    <a:pt x="200" y="0"/>
                    <a:pt x="173" y="0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0" name="Google Shape;5240;p46"/>
            <p:cNvSpPr/>
            <p:nvPr/>
          </p:nvSpPr>
          <p:spPr>
            <a:xfrm>
              <a:off x="2796125" y="869275"/>
              <a:ext cx="71100" cy="70700"/>
            </a:xfrm>
            <a:custGeom>
              <a:avLst/>
              <a:gdLst/>
              <a:ahLst/>
              <a:cxnLst/>
              <a:rect l="l" t="t" r="r" b="b"/>
              <a:pathLst>
                <a:path w="2844" h="2828" extrusionOk="0">
                  <a:moveTo>
                    <a:pt x="173" y="1"/>
                  </a:moveTo>
                  <a:cubicBezTo>
                    <a:pt x="119" y="1"/>
                    <a:pt x="67" y="29"/>
                    <a:pt x="40" y="81"/>
                  </a:cubicBezTo>
                  <a:cubicBezTo>
                    <a:pt x="0" y="154"/>
                    <a:pt x="29" y="246"/>
                    <a:pt x="103" y="285"/>
                  </a:cubicBezTo>
                  <a:cubicBezTo>
                    <a:pt x="1132" y="835"/>
                    <a:pt x="1998" y="1709"/>
                    <a:pt x="2537" y="2747"/>
                  </a:cubicBezTo>
                  <a:cubicBezTo>
                    <a:pt x="2564" y="2797"/>
                    <a:pt x="2616" y="2827"/>
                    <a:pt x="2672" y="2827"/>
                  </a:cubicBezTo>
                  <a:cubicBezTo>
                    <a:pt x="2695" y="2827"/>
                    <a:pt x="2719" y="2821"/>
                    <a:pt x="2739" y="2811"/>
                  </a:cubicBezTo>
                  <a:cubicBezTo>
                    <a:pt x="2815" y="2771"/>
                    <a:pt x="2844" y="2680"/>
                    <a:pt x="2804" y="2606"/>
                  </a:cubicBezTo>
                  <a:cubicBezTo>
                    <a:pt x="2236" y="1517"/>
                    <a:pt x="1329" y="599"/>
                    <a:pt x="244" y="18"/>
                  </a:cubicBezTo>
                  <a:cubicBezTo>
                    <a:pt x="221" y="6"/>
                    <a:pt x="197" y="1"/>
                    <a:pt x="173" y="1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1" name="Google Shape;5241;p46"/>
            <p:cNvSpPr/>
            <p:nvPr/>
          </p:nvSpPr>
          <p:spPr>
            <a:xfrm>
              <a:off x="2575300" y="530475"/>
              <a:ext cx="112425" cy="88025"/>
            </a:xfrm>
            <a:custGeom>
              <a:avLst/>
              <a:gdLst/>
              <a:ahLst/>
              <a:cxnLst/>
              <a:rect l="l" t="t" r="r" b="b"/>
              <a:pathLst>
                <a:path w="4497" h="3521" extrusionOk="0">
                  <a:moveTo>
                    <a:pt x="170" y="1"/>
                  </a:moveTo>
                  <a:cubicBezTo>
                    <a:pt x="109" y="1"/>
                    <a:pt x="51" y="38"/>
                    <a:pt x="29" y="99"/>
                  </a:cubicBezTo>
                  <a:cubicBezTo>
                    <a:pt x="0" y="176"/>
                    <a:pt x="39" y="264"/>
                    <a:pt x="118" y="293"/>
                  </a:cubicBezTo>
                  <a:cubicBezTo>
                    <a:pt x="1757" y="897"/>
                    <a:pt x="3206" y="2018"/>
                    <a:pt x="4200" y="3456"/>
                  </a:cubicBezTo>
                  <a:cubicBezTo>
                    <a:pt x="4230" y="3496"/>
                    <a:pt x="4275" y="3520"/>
                    <a:pt x="4324" y="3520"/>
                  </a:cubicBezTo>
                  <a:cubicBezTo>
                    <a:pt x="4354" y="3520"/>
                    <a:pt x="4386" y="3510"/>
                    <a:pt x="4410" y="3493"/>
                  </a:cubicBezTo>
                  <a:cubicBezTo>
                    <a:pt x="4479" y="3446"/>
                    <a:pt x="4496" y="3351"/>
                    <a:pt x="4447" y="3284"/>
                  </a:cubicBezTo>
                  <a:cubicBezTo>
                    <a:pt x="3420" y="1796"/>
                    <a:pt x="1918" y="634"/>
                    <a:pt x="222" y="10"/>
                  </a:cubicBezTo>
                  <a:cubicBezTo>
                    <a:pt x="205" y="4"/>
                    <a:pt x="187" y="1"/>
                    <a:pt x="170" y="1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2" name="Google Shape;5242;p46"/>
            <p:cNvSpPr/>
            <p:nvPr/>
          </p:nvSpPr>
          <p:spPr>
            <a:xfrm>
              <a:off x="2579450" y="461850"/>
              <a:ext cx="116875" cy="51900"/>
            </a:xfrm>
            <a:custGeom>
              <a:avLst/>
              <a:gdLst/>
              <a:ahLst/>
              <a:cxnLst/>
              <a:rect l="l" t="t" r="r" b="b"/>
              <a:pathLst>
                <a:path w="4675" h="2076" extrusionOk="0">
                  <a:moveTo>
                    <a:pt x="167" y="0"/>
                  </a:moveTo>
                  <a:cubicBezTo>
                    <a:pt x="131" y="0"/>
                    <a:pt x="94" y="13"/>
                    <a:pt x="65" y="41"/>
                  </a:cubicBezTo>
                  <a:cubicBezTo>
                    <a:pt x="3" y="98"/>
                    <a:pt x="0" y="193"/>
                    <a:pt x="58" y="254"/>
                  </a:cubicBezTo>
                  <a:cubicBezTo>
                    <a:pt x="670" y="906"/>
                    <a:pt x="1285" y="1521"/>
                    <a:pt x="2077" y="1855"/>
                  </a:cubicBezTo>
                  <a:cubicBezTo>
                    <a:pt x="2401" y="1991"/>
                    <a:pt x="2782" y="2076"/>
                    <a:pt x="3166" y="2076"/>
                  </a:cubicBezTo>
                  <a:cubicBezTo>
                    <a:pt x="3690" y="2076"/>
                    <a:pt x="4217" y="1920"/>
                    <a:pt x="4613" y="1531"/>
                  </a:cubicBezTo>
                  <a:cubicBezTo>
                    <a:pt x="4673" y="1474"/>
                    <a:pt x="4674" y="1378"/>
                    <a:pt x="4615" y="1318"/>
                  </a:cubicBezTo>
                  <a:cubicBezTo>
                    <a:pt x="4586" y="1288"/>
                    <a:pt x="4547" y="1273"/>
                    <a:pt x="4508" y="1273"/>
                  </a:cubicBezTo>
                  <a:cubicBezTo>
                    <a:pt x="4469" y="1273"/>
                    <a:pt x="4431" y="1287"/>
                    <a:pt x="4402" y="1316"/>
                  </a:cubicBezTo>
                  <a:cubicBezTo>
                    <a:pt x="4068" y="1645"/>
                    <a:pt x="3618" y="1776"/>
                    <a:pt x="3168" y="1776"/>
                  </a:cubicBezTo>
                  <a:cubicBezTo>
                    <a:pt x="2827" y="1776"/>
                    <a:pt x="2486" y="1701"/>
                    <a:pt x="2195" y="1579"/>
                  </a:cubicBezTo>
                  <a:cubicBezTo>
                    <a:pt x="1458" y="1266"/>
                    <a:pt x="867" y="677"/>
                    <a:pt x="277" y="48"/>
                  </a:cubicBezTo>
                  <a:cubicBezTo>
                    <a:pt x="248" y="16"/>
                    <a:pt x="208" y="0"/>
                    <a:pt x="167" y="0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3" name="Google Shape;5243;p46"/>
            <p:cNvSpPr/>
            <p:nvPr/>
          </p:nvSpPr>
          <p:spPr>
            <a:xfrm>
              <a:off x="2824200" y="501025"/>
              <a:ext cx="80875" cy="38825"/>
            </a:xfrm>
            <a:custGeom>
              <a:avLst/>
              <a:gdLst/>
              <a:ahLst/>
              <a:cxnLst/>
              <a:rect l="l" t="t" r="r" b="b"/>
              <a:pathLst>
                <a:path w="3235" h="1553" extrusionOk="0">
                  <a:moveTo>
                    <a:pt x="431" y="1"/>
                  </a:moveTo>
                  <a:cubicBezTo>
                    <a:pt x="336" y="1"/>
                    <a:pt x="241" y="5"/>
                    <a:pt x="146" y="13"/>
                  </a:cubicBezTo>
                  <a:cubicBezTo>
                    <a:pt x="64" y="20"/>
                    <a:pt x="1" y="93"/>
                    <a:pt x="8" y="176"/>
                  </a:cubicBezTo>
                  <a:cubicBezTo>
                    <a:pt x="15" y="253"/>
                    <a:pt x="78" y="315"/>
                    <a:pt x="156" y="315"/>
                  </a:cubicBezTo>
                  <a:cubicBezTo>
                    <a:pt x="161" y="315"/>
                    <a:pt x="166" y="314"/>
                    <a:pt x="171" y="314"/>
                  </a:cubicBezTo>
                  <a:cubicBezTo>
                    <a:pt x="257" y="307"/>
                    <a:pt x="344" y="303"/>
                    <a:pt x="430" y="303"/>
                  </a:cubicBezTo>
                  <a:cubicBezTo>
                    <a:pt x="1392" y="303"/>
                    <a:pt x="2340" y="746"/>
                    <a:pt x="2948" y="1496"/>
                  </a:cubicBezTo>
                  <a:cubicBezTo>
                    <a:pt x="2979" y="1532"/>
                    <a:pt x="3022" y="1552"/>
                    <a:pt x="3067" y="1552"/>
                  </a:cubicBezTo>
                  <a:cubicBezTo>
                    <a:pt x="3098" y="1552"/>
                    <a:pt x="3132" y="1541"/>
                    <a:pt x="3161" y="1519"/>
                  </a:cubicBezTo>
                  <a:cubicBezTo>
                    <a:pt x="3226" y="1466"/>
                    <a:pt x="3234" y="1370"/>
                    <a:pt x="3183" y="1306"/>
                  </a:cubicBezTo>
                  <a:cubicBezTo>
                    <a:pt x="2518" y="487"/>
                    <a:pt x="1483" y="1"/>
                    <a:pt x="431" y="1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4" name="Google Shape;5244;p46"/>
            <p:cNvSpPr/>
            <p:nvPr/>
          </p:nvSpPr>
          <p:spPr>
            <a:xfrm>
              <a:off x="2753550" y="660300"/>
              <a:ext cx="53150" cy="43175"/>
            </a:xfrm>
            <a:custGeom>
              <a:avLst/>
              <a:gdLst/>
              <a:ahLst/>
              <a:cxnLst/>
              <a:rect l="l" t="t" r="r" b="b"/>
              <a:pathLst>
                <a:path w="2126" h="1727" extrusionOk="0">
                  <a:moveTo>
                    <a:pt x="168" y="0"/>
                  </a:moveTo>
                  <a:cubicBezTo>
                    <a:pt x="101" y="0"/>
                    <a:pt x="41" y="43"/>
                    <a:pt x="22" y="110"/>
                  </a:cubicBezTo>
                  <a:cubicBezTo>
                    <a:pt x="0" y="192"/>
                    <a:pt x="46" y="274"/>
                    <a:pt x="127" y="296"/>
                  </a:cubicBezTo>
                  <a:cubicBezTo>
                    <a:pt x="839" y="494"/>
                    <a:pt x="1471" y="999"/>
                    <a:pt x="1822" y="1648"/>
                  </a:cubicBezTo>
                  <a:cubicBezTo>
                    <a:pt x="1849" y="1698"/>
                    <a:pt x="1901" y="1727"/>
                    <a:pt x="1954" y="1727"/>
                  </a:cubicBezTo>
                  <a:cubicBezTo>
                    <a:pt x="1980" y="1727"/>
                    <a:pt x="2004" y="1720"/>
                    <a:pt x="2026" y="1708"/>
                  </a:cubicBezTo>
                  <a:cubicBezTo>
                    <a:pt x="2100" y="1670"/>
                    <a:pt x="2126" y="1578"/>
                    <a:pt x="2087" y="1505"/>
                  </a:cubicBezTo>
                  <a:cubicBezTo>
                    <a:pt x="1699" y="784"/>
                    <a:pt x="997" y="223"/>
                    <a:pt x="208" y="6"/>
                  </a:cubicBezTo>
                  <a:cubicBezTo>
                    <a:pt x="195" y="2"/>
                    <a:pt x="181" y="0"/>
                    <a:pt x="168" y="0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5" name="Google Shape;5245;p46"/>
            <p:cNvSpPr/>
            <p:nvPr/>
          </p:nvSpPr>
          <p:spPr>
            <a:xfrm>
              <a:off x="2942675" y="590850"/>
              <a:ext cx="67975" cy="52250"/>
            </a:xfrm>
            <a:custGeom>
              <a:avLst/>
              <a:gdLst/>
              <a:ahLst/>
              <a:cxnLst/>
              <a:rect l="l" t="t" r="r" b="b"/>
              <a:pathLst>
                <a:path w="2719" h="2090" extrusionOk="0">
                  <a:moveTo>
                    <a:pt x="174" y="1"/>
                  </a:moveTo>
                  <a:cubicBezTo>
                    <a:pt x="109" y="1"/>
                    <a:pt x="49" y="41"/>
                    <a:pt x="27" y="105"/>
                  </a:cubicBezTo>
                  <a:cubicBezTo>
                    <a:pt x="0" y="185"/>
                    <a:pt x="46" y="271"/>
                    <a:pt x="125" y="297"/>
                  </a:cubicBezTo>
                  <a:cubicBezTo>
                    <a:pt x="1056" y="599"/>
                    <a:pt x="1870" y="1214"/>
                    <a:pt x="2421" y="2024"/>
                  </a:cubicBezTo>
                  <a:cubicBezTo>
                    <a:pt x="2449" y="2067"/>
                    <a:pt x="2498" y="2090"/>
                    <a:pt x="2547" y="2090"/>
                  </a:cubicBezTo>
                  <a:cubicBezTo>
                    <a:pt x="2576" y="2090"/>
                    <a:pt x="2606" y="2081"/>
                    <a:pt x="2630" y="2063"/>
                  </a:cubicBezTo>
                  <a:cubicBezTo>
                    <a:pt x="2700" y="2017"/>
                    <a:pt x="2719" y="1924"/>
                    <a:pt x="2672" y="1853"/>
                  </a:cubicBezTo>
                  <a:cubicBezTo>
                    <a:pt x="2085" y="986"/>
                    <a:pt x="1214" y="333"/>
                    <a:pt x="219" y="7"/>
                  </a:cubicBezTo>
                  <a:cubicBezTo>
                    <a:pt x="204" y="3"/>
                    <a:pt x="189" y="1"/>
                    <a:pt x="174" y="1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6" name="Google Shape;5246;p46"/>
            <p:cNvSpPr/>
            <p:nvPr/>
          </p:nvSpPr>
          <p:spPr>
            <a:xfrm>
              <a:off x="3006225" y="691575"/>
              <a:ext cx="51950" cy="109475"/>
            </a:xfrm>
            <a:custGeom>
              <a:avLst/>
              <a:gdLst/>
              <a:ahLst/>
              <a:cxnLst/>
              <a:rect l="l" t="t" r="r" b="b"/>
              <a:pathLst>
                <a:path w="2078" h="4379" extrusionOk="0">
                  <a:moveTo>
                    <a:pt x="171" y="1"/>
                  </a:moveTo>
                  <a:cubicBezTo>
                    <a:pt x="138" y="1"/>
                    <a:pt x="105" y="11"/>
                    <a:pt x="78" y="33"/>
                  </a:cubicBezTo>
                  <a:cubicBezTo>
                    <a:pt x="12" y="86"/>
                    <a:pt x="1" y="181"/>
                    <a:pt x="52" y="247"/>
                  </a:cubicBezTo>
                  <a:cubicBezTo>
                    <a:pt x="972" y="1402"/>
                    <a:pt x="1563" y="2785"/>
                    <a:pt x="1765" y="4247"/>
                  </a:cubicBezTo>
                  <a:cubicBezTo>
                    <a:pt x="1776" y="4323"/>
                    <a:pt x="1841" y="4379"/>
                    <a:pt x="1915" y="4379"/>
                  </a:cubicBezTo>
                  <a:cubicBezTo>
                    <a:pt x="1923" y="4379"/>
                    <a:pt x="1930" y="4376"/>
                    <a:pt x="1937" y="4376"/>
                  </a:cubicBezTo>
                  <a:cubicBezTo>
                    <a:pt x="2020" y="4366"/>
                    <a:pt x="2077" y="4288"/>
                    <a:pt x="2066" y="4207"/>
                  </a:cubicBezTo>
                  <a:cubicBezTo>
                    <a:pt x="1857" y="2690"/>
                    <a:pt x="1242" y="1256"/>
                    <a:pt x="292" y="59"/>
                  </a:cubicBezTo>
                  <a:cubicBezTo>
                    <a:pt x="261" y="21"/>
                    <a:pt x="216" y="1"/>
                    <a:pt x="171" y="1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7" name="Google Shape;5247;p46"/>
            <p:cNvSpPr/>
            <p:nvPr/>
          </p:nvSpPr>
          <p:spPr>
            <a:xfrm>
              <a:off x="2945125" y="594575"/>
              <a:ext cx="38550" cy="73250"/>
            </a:xfrm>
            <a:custGeom>
              <a:avLst/>
              <a:gdLst/>
              <a:ahLst/>
              <a:cxnLst/>
              <a:rect l="l" t="t" r="r" b="b"/>
              <a:pathLst>
                <a:path w="1542" h="2930" extrusionOk="0">
                  <a:moveTo>
                    <a:pt x="176" y="0"/>
                  </a:moveTo>
                  <a:cubicBezTo>
                    <a:pt x="148" y="0"/>
                    <a:pt x="120" y="8"/>
                    <a:pt x="94" y="25"/>
                  </a:cubicBezTo>
                  <a:cubicBezTo>
                    <a:pt x="22" y="68"/>
                    <a:pt x="1" y="161"/>
                    <a:pt x="45" y="232"/>
                  </a:cubicBezTo>
                  <a:cubicBezTo>
                    <a:pt x="551" y="1039"/>
                    <a:pt x="948" y="1912"/>
                    <a:pt x="1228" y="2822"/>
                  </a:cubicBezTo>
                  <a:cubicBezTo>
                    <a:pt x="1248" y="2888"/>
                    <a:pt x="1310" y="2930"/>
                    <a:pt x="1374" y="2930"/>
                  </a:cubicBezTo>
                  <a:cubicBezTo>
                    <a:pt x="1388" y="2930"/>
                    <a:pt x="1404" y="2928"/>
                    <a:pt x="1417" y="2924"/>
                  </a:cubicBezTo>
                  <a:cubicBezTo>
                    <a:pt x="1497" y="2900"/>
                    <a:pt x="1542" y="2815"/>
                    <a:pt x="1517" y="2735"/>
                  </a:cubicBezTo>
                  <a:cubicBezTo>
                    <a:pt x="1231" y="1799"/>
                    <a:pt x="822" y="903"/>
                    <a:pt x="302" y="72"/>
                  </a:cubicBezTo>
                  <a:cubicBezTo>
                    <a:pt x="274" y="26"/>
                    <a:pt x="226" y="0"/>
                    <a:pt x="176" y="0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8" name="Google Shape;5248;p46"/>
            <p:cNvSpPr/>
            <p:nvPr/>
          </p:nvSpPr>
          <p:spPr>
            <a:xfrm>
              <a:off x="2819225" y="496425"/>
              <a:ext cx="55075" cy="68775"/>
            </a:xfrm>
            <a:custGeom>
              <a:avLst/>
              <a:gdLst/>
              <a:ahLst/>
              <a:cxnLst/>
              <a:rect l="l" t="t" r="r" b="b"/>
              <a:pathLst>
                <a:path w="2203" h="2751" extrusionOk="0">
                  <a:moveTo>
                    <a:pt x="171" y="0"/>
                  </a:moveTo>
                  <a:cubicBezTo>
                    <a:pt x="129" y="0"/>
                    <a:pt x="87" y="18"/>
                    <a:pt x="56" y="52"/>
                  </a:cubicBezTo>
                  <a:cubicBezTo>
                    <a:pt x="1" y="114"/>
                    <a:pt x="8" y="210"/>
                    <a:pt x="71" y="264"/>
                  </a:cubicBezTo>
                  <a:cubicBezTo>
                    <a:pt x="830" y="926"/>
                    <a:pt x="1460" y="1758"/>
                    <a:pt x="1892" y="2665"/>
                  </a:cubicBezTo>
                  <a:cubicBezTo>
                    <a:pt x="1918" y="2719"/>
                    <a:pt x="1971" y="2751"/>
                    <a:pt x="2029" y="2751"/>
                  </a:cubicBezTo>
                  <a:cubicBezTo>
                    <a:pt x="2050" y="2751"/>
                    <a:pt x="2074" y="2747"/>
                    <a:pt x="2095" y="2740"/>
                  </a:cubicBezTo>
                  <a:cubicBezTo>
                    <a:pt x="2171" y="2704"/>
                    <a:pt x="2202" y="2612"/>
                    <a:pt x="2166" y="2536"/>
                  </a:cubicBezTo>
                  <a:cubicBezTo>
                    <a:pt x="1716" y="1590"/>
                    <a:pt x="1060" y="726"/>
                    <a:pt x="270" y="38"/>
                  </a:cubicBezTo>
                  <a:cubicBezTo>
                    <a:pt x="241" y="12"/>
                    <a:pt x="206" y="0"/>
                    <a:pt x="171" y="0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9" name="Google Shape;5249;p46"/>
            <p:cNvSpPr/>
            <p:nvPr/>
          </p:nvSpPr>
          <p:spPr>
            <a:xfrm>
              <a:off x="2746025" y="662750"/>
              <a:ext cx="53600" cy="100775"/>
            </a:xfrm>
            <a:custGeom>
              <a:avLst/>
              <a:gdLst/>
              <a:ahLst/>
              <a:cxnLst/>
              <a:rect l="l" t="t" r="r" b="b"/>
              <a:pathLst>
                <a:path w="2144" h="4031" extrusionOk="0">
                  <a:moveTo>
                    <a:pt x="171" y="1"/>
                  </a:moveTo>
                  <a:cubicBezTo>
                    <a:pt x="137" y="1"/>
                    <a:pt x="102" y="12"/>
                    <a:pt x="74" y="37"/>
                  </a:cubicBezTo>
                  <a:cubicBezTo>
                    <a:pt x="9" y="90"/>
                    <a:pt x="0" y="186"/>
                    <a:pt x="54" y="250"/>
                  </a:cubicBezTo>
                  <a:cubicBezTo>
                    <a:pt x="932" y="1303"/>
                    <a:pt x="1546" y="2569"/>
                    <a:pt x="1828" y="3912"/>
                  </a:cubicBezTo>
                  <a:cubicBezTo>
                    <a:pt x="1844" y="3984"/>
                    <a:pt x="1907" y="4031"/>
                    <a:pt x="1975" y="4031"/>
                  </a:cubicBezTo>
                  <a:cubicBezTo>
                    <a:pt x="1986" y="4031"/>
                    <a:pt x="1996" y="4031"/>
                    <a:pt x="2008" y="4030"/>
                  </a:cubicBezTo>
                  <a:cubicBezTo>
                    <a:pt x="2089" y="4011"/>
                    <a:pt x="2143" y="3932"/>
                    <a:pt x="2125" y="3850"/>
                  </a:cubicBezTo>
                  <a:cubicBezTo>
                    <a:pt x="1832" y="2459"/>
                    <a:pt x="1197" y="1147"/>
                    <a:pt x="287" y="55"/>
                  </a:cubicBezTo>
                  <a:cubicBezTo>
                    <a:pt x="257" y="19"/>
                    <a:pt x="214" y="1"/>
                    <a:pt x="171" y="1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0" name="Google Shape;5250;p46"/>
            <p:cNvSpPr/>
            <p:nvPr/>
          </p:nvSpPr>
          <p:spPr>
            <a:xfrm>
              <a:off x="2796200" y="861725"/>
              <a:ext cx="91600" cy="52850"/>
            </a:xfrm>
            <a:custGeom>
              <a:avLst/>
              <a:gdLst/>
              <a:ahLst/>
              <a:cxnLst/>
              <a:rect l="l" t="t" r="r" b="b"/>
              <a:pathLst>
                <a:path w="3664" h="2114" extrusionOk="0">
                  <a:moveTo>
                    <a:pt x="170" y="0"/>
                  </a:moveTo>
                  <a:cubicBezTo>
                    <a:pt x="110" y="0"/>
                    <a:pt x="53" y="36"/>
                    <a:pt x="30" y="96"/>
                  </a:cubicBezTo>
                  <a:cubicBezTo>
                    <a:pt x="0" y="174"/>
                    <a:pt x="39" y="261"/>
                    <a:pt x="116" y="291"/>
                  </a:cubicBezTo>
                  <a:cubicBezTo>
                    <a:pt x="1284" y="747"/>
                    <a:pt x="2391" y="1351"/>
                    <a:pt x="3405" y="2084"/>
                  </a:cubicBezTo>
                  <a:cubicBezTo>
                    <a:pt x="3433" y="2104"/>
                    <a:pt x="3463" y="2113"/>
                    <a:pt x="3493" y="2113"/>
                  </a:cubicBezTo>
                  <a:cubicBezTo>
                    <a:pt x="3540" y="2113"/>
                    <a:pt x="3586" y="2092"/>
                    <a:pt x="3615" y="2053"/>
                  </a:cubicBezTo>
                  <a:cubicBezTo>
                    <a:pt x="3663" y="1984"/>
                    <a:pt x="3649" y="1889"/>
                    <a:pt x="3580" y="1841"/>
                  </a:cubicBezTo>
                  <a:cubicBezTo>
                    <a:pt x="2545" y="1091"/>
                    <a:pt x="1416" y="475"/>
                    <a:pt x="225" y="10"/>
                  </a:cubicBezTo>
                  <a:cubicBezTo>
                    <a:pt x="207" y="3"/>
                    <a:pt x="188" y="0"/>
                    <a:pt x="170" y="0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1" name="Google Shape;5251;p46"/>
            <p:cNvSpPr/>
            <p:nvPr/>
          </p:nvSpPr>
          <p:spPr>
            <a:xfrm>
              <a:off x="509675" y="96725"/>
              <a:ext cx="715025" cy="868750"/>
            </a:xfrm>
            <a:custGeom>
              <a:avLst/>
              <a:gdLst/>
              <a:ahLst/>
              <a:cxnLst/>
              <a:rect l="l" t="t" r="r" b="b"/>
              <a:pathLst>
                <a:path w="28601" h="34750" extrusionOk="0">
                  <a:moveTo>
                    <a:pt x="9328" y="0"/>
                  </a:moveTo>
                  <a:cubicBezTo>
                    <a:pt x="8794" y="0"/>
                    <a:pt x="8276" y="99"/>
                    <a:pt x="7793" y="353"/>
                  </a:cubicBezTo>
                  <a:cubicBezTo>
                    <a:pt x="6830" y="859"/>
                    <a:pt x="6255" y="1876"/>
                    <a:pt x="5808" y="2869"/>
                  </a:cubicBezTo>
                  <a:cubicBezTo>
                    <a:pt x="4287" y="6251"/>
                    <a:pt x="3648" y="9952"/>
                    <a:pt x="3023" y="13607"/>
                  </a:cubicBezTo>
                  <a:cubicBezTo>
                    <a:pt x="2096" y="19021"/>
                    <a:pt x="1170" y="24435"/>
                    <a:pt x="375" y="29871"/>
                  </a:cubicBezTo>
                  <a:cubicBezTo>
                    <a:pt x="181" y="31198"/>
                    <a:pt x="0" y="32594"/>
                    <a:pt x="475" y="33850"/>
                  </a:cubicBezTo>
                  <a:cubicBezTo>
                    <a:pt x="600" y="34181"/>
                    <a:pt x="790" y="34516"/>
                    <a:pt x="1113" y="34662"/>
                  </a:cubicBezTo>
                  <a:cubicBezTo>
                    <a:pt x="1255" y="34728"/>
                    <a:pt x="1410" y="34749"/>
                    <a:pt x="1567" y="34749"/>
                  </a:cubicBezTo>
                  <a:cubicBezTo>
                    <a:pt x="1717" y="34749"/>
                    <a:pt x="1869" y="34730"/>
                    <a:pt x="2017" y="34710"/>
                  </a:cubicBezTo>
                  <a:cubicBezTo>
                    <a:pt x="5847" y="34186"/>
                    <a:pt x="9675" y="33663"/>
                    <a:pt x="13504" y="33142"/>
                  </a:cubicBezTo>
                  <a:cubicBezTo>
                    <a:pt x="16855" y="32683"/>
                    <a:pt x="20205" y="32226"/>
                    <a:pt x="23556" y="31770"/>
                  </a:cubicBezTo>
                  <a:cubicBezTo>
                    <a:pt x="24560" y="31634"/>
                    <a:pt x="27202" y="31771"/>
                    <a:pt x="27893" y="30947"/>
                  </a:cubicBezTo>
                  <a:cubicBezTo>
                    <a:pt x="28601" y="30105"/>
                    <a:pt x="27615" y="28256"/>
                    <a:pt x="27377" y="27358"/>
                  </a:cubicBezTo>
                  <a:cubicBezTo>
                    <a:pt x="25813" y="21458"/>
                    <a:pt x="25164" y="15312"/>
                    <a:pt x="25469" y="9214"/>
                  </a:cubicBezTo>
                  <a:cubicBezTo>
                    <a:pt x="25545" y="7664"/>
                    <a:pt x="25684" y="6101"/>
                    <a:pt x="25425" y="4571"/>
                  </a:cubicBezTo>
                  <a:cubicBezTo>
                    <a:pt x="25379" y="4312"/>
                    <a:pt x="25317" y="4040"/>
                    <a:pt x="25141" y="3841"/>
                  </a:cubicBezTo>
                  <a:cubicBezTo>
                    <a:pt x="24896" y="3565"/>
                    <a:pt x="24496" y="3501"/>
                    <a:pt x="24129" y="3451"/>
                  </a:cubicBezTo>
                  <a:cubicBezTo>
                    <a:pt x="20125" y="2902"/>
                    <a:pt x="16170" y="1970"/>
                    <a:pt x="12342" y="673"/>
                  </a:cubicBezTo>
                  <a:cubicBezTo>
                    <a:pt x="11376" y="346"/>
                    <a:pt x="10325" y="0"/>
                    <a:pt x="93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2" name="Google Shape;5252;p46"/>
            <p:cNvSpPr/>
            <p:nvPr/>
          </p:nvSpPr>
          <p:spPr>
            <a:xfrm>
              <a:off x="509700" y="164350"/>
              <a:ext cx="715050" cy="801075"/>
            </a:xfrm>
            <a:custGeom>
              <a:avLst/>
              <a:gdLst/>
              <a:ahLst/>
              <a:cxnLst/>
              <a:rect l="l" t="t" r="r" b="b"/>
              <a:pathLst>
                <a:path w="28602" h="32043" extrusionOk="0">
                  <a:moveTo>
                    <a:pt x="19821" y="0"/>
                  </a:moveTo>
                  <a:cubicBezTo>
                    <a:pt x="18805" y="6285"/>
                    <a:pt x="19375" y="12914"/>
                    <a:pt x="18537" y="19290"/>
                  </a:cubicBezTo>
                  <a:cubicBezTo>
                    <a:pt x="18438" y="20050"/>
                    <a:pt x="18315" y="20814"/>
                    <a:pt x="18017" y="21519"/>
                  </a:cubicBezTo>
                  <a:cubicBezTo>
                    <a:pt x="17345" y="23104"/>
                    <a:pt x="15864" y="24203"/>
                    <a:pt x="14328" y="24985"/>
                  </a:cubicBezTo>
                  <a:cubicBezTo>
                    <a:pt x="11440" y="26454"/>
                    <a:pt x="8194" y="27049"/>
                    <a:pt x="4939" y="27049"/>
                  </a:cubicBezTo>
                  <a:cubicBezTo>
                    <a:pt x="3689" y="27049"/>
                    <a:pt x="2439" y="26961"/>
                    <a:pt x="1206" y="26802"/>
                  </a:cubicBezTo>
                  <a:cubicBezTo>
                    <a:pt x="953" y="26769"/>
                    <a:pt x="700" y="26732"/>
                    <a:pt x="447" y="26694"/>
                  </a:cubicBezTo>
                  <a:cubicBezTo>
                    <a:pt x="424" y="26851"/>
                    <a:pt x="399" y="27008"/>
                    <a:pt x="375" y="27163"/>
                  </a:cubicBezTo>
                  <a:cubicBezTo>
                    <a:pt x="182" y="28490"/>
                    <a:pt x="1" y="29886"/>
                    <a:pt x="475" y="31142"/>
                  </a:cubicBezTo>
                  <a:cubicBezTo>
                    <a:pt x="601" y="31474"/>
                    <a:pt x="791" y="31810"/>
                    <a:pt x="1113" y="31956"/>
                  </a:cubicBezTo>
                  <a:cubicBezTo>
                    <a:pt x="1255" y="32021"/>
                    <a:pt x="1407" y="32042"/>
                    <a:pt x="1564" y="32042"/>
                  </a:cubicBezTo>
                  <a:cubicBezTo>
                    <a:pt x="1715" y="32042"/>
                    <a:pt x="1869" y="32022"/>
                    <a:pt x="2019" y="32002"/>
                  </a:cubicBezTo>
                  <a:cubicBezTo>
                    <a:pt x="5849" y="31480"/>
                    <a:pt x="9677" y="30958"/>
                    <a:pt x="13506" y="30435"/>
                  </a:cubicBezTo>
                  <a:cubicBezTo>
                    <a:pt x="16856" y="29976"/>
                    <a:pt x="20207" y="29519"/>
                    <a:pt x="23556" y="29062"/>
                  </a:cubicBezTo>
                  <a:cubicBezTo>
                    <a:pt x="24561" y="28926"/>
                    <a:pt x="27202" y="29064"/>
                    <a:pt x="27893" y="28239"/>
                  </a:cubicBezTo>
                  <a:cubicBezTo>
                    <a:pt x="28601" y="27398"/>
                    <a:pt x="27617" y="25549"/>
                    <a:pt x="27377" y="24652"/>
                  </a:cubicBezTo>
                  <a:cubicBezTo>
                    <a:pt x="25814" y="18750"/>
                    <a:pt x="25166" y="12606"/>
                    <a:pt x="25470" y="6507"/>
                  </a:cubicBezTo>
                  <a:cubicBezTo>
                    <a:pt x="25547" y="4957"/>
                    <a:pt x="25685" y="3393"/>
                    <a:pt x="25425" y="1865"/>
                  </a:cubicBezTo>
                  <a:cubicBezTo>
                    <a:pt x="25381" y="1606"/>
                    <a:pt x="25318" y="1333"/>
                    <a:pt x="25141" y="1134"/>
                  </a:cubicBezTo>
                  <a:cubicBezTo>
                    <a:pt x="24896" y="857"/>
                    <a:pt x="24496" y="793"/>
                    <a:pt x="24129" y="743"/>
                  </a:cubicBezTo>
                  <a:cubicBezTo>
                    <a:pt x="22686" y="546"/>
                    <a:pt x="21249" y="296"/>
                    <a:pt x="198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3" name="Google Shape;5253;p46"/>
            <p:cNvSpPr/>
            <p:nvPr/>
          </p:nvSpPr>
          <p:spPr>
            <a:xfrm>
              <a:off x="1079275" y="151750"/>
              <a:ext cx="227550" cy="769025"/>
            </a:xfrm>
            <a:custGeom>
              <a:avLst/>
              <a:gdLst/>
              <a:ahLst/>
              <a:cxnLst/>
              <a:rect l="l" t="t" r="r" b="b"/>
              <a:pathLst>
                <a:path w="9102" h="30761" extrusionOk="0">
                  <a:moveTo>
                    <a:pt x="1680" y="1"/>
                  </a:moveTo>
                  <a:cubicBezTo>
                    <a:pt x="1379" y="1"/>
                    <a:pt x="1068" y="19"/>
                    <a:pt x="813" y="175"/>
                  </a:cubicBezTo>
                  <a:cubicBezTo>
                    <a:pt x="294" y="489"/>
                    <a:pt x="221" y="1198"/>
                    <a:pt x="207" y="1803"/>
                  </a:cubicBezTo>
                  <a:cubicBezTo>
                    <a:pt x="1" y="10927"/>
                    <a:pt x="266" y="20061"/>
                    <a:pt x="1001" y="29158"/>
                  </a:cubicBezTo>
                  <a:cubicBezTo>
                    <a:pt x="1044" y="29685"/>
                    <a:pt x="1129" y="30283"/>
                    <a:pt x="1566" y="30579"/>
                  </a:cubicBezTo>
                  <a:cubicBezTo>
                    <a:pt x="1770" y="30717"/>
                    <a:pt x="2010" y="30760"/>
                    <a:pt x="2259" y="30760"/>
                  </a:cubicBezTo>
                  <a:cubicBezTo>
                    <a:pt x="2456" y="30760"/>
                    <a:pt x="2657" y="30733"/>
                    <a:pt x="2850" y="30704"/>
                  </a:cubicBezTo>
                  <a:cubicBezTo>
                    <a:pt x="3926" y="30541"/>
                    <a:pt x="8199" y="30552"/>
                    <a:pt x="8862" y="29764"/>
                  </a:cubicBezTo>
                  <a:cubicBezTo>
                    <a:pt x="9102" y="29473"/>
                    <a:pt x="8521" y="26175"/>
                    <a:pt x="8431" y="25486"/>
                  </a:cubicBezTo>
                  <a:cubicBezTo>
                    <a:pt x="8570" y="16999"/>
                    <a:pt x="8709" y="8515"/>
                    <a:pt x="8849" y="27"/>
                  </a:cubicBezTo>
                  <a:lnTo>
                    <a:pt x="1776" y="1"/>
                  </a:lnTo>
                  <a:cubicBezTo>
                    <a:pt x="1745" y="1"/>
                    <a:pt x="1713" y="1"/>
                    <a:pt x="16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4" name="Google Shape;5254;p46"/>
            <p:cNvSpPr/>
            <p:nvPr/>
          </p:nvSpPr>
          <p:spPr>
            <a:xfrm>
              <a:off x="1079325" y="151700"/>
              <a:ext cx="174750" cy="769000"/>
            </a:xfrm>
            <a:custGeom>
              <a:avLst/>
              <a:gdLst/>
              <a:ahLst/>
              <a:cxnLst/>
              <a:rect l="l" t="t" r="r" b="b"/>
              <a:pathLst>
                <a:path w="6990" h="30760" extrusionOk="0">
                  <a:moveTo>
                    <a:pt x="1714" y="0"/>
                  </a:moveTo>
                  <a:cubicBezTo>
                    <a:pt x="1402" y="0"/>
                    <a:pt x="1077" y="15"/>
                    <a:pt x="811" y="175"/>
                  </a:cubicBezTo>
                  <a:cubicBezTo>
                    <a:pt x="291" y="488"/>
                    <a:pt x="219" y="1197"/>
                    <a:pt x="205" y="1801"/>
                  </a:cubicBezTo>
                  <a:cubicBezTo>
                    <a:pt x="0" y="10926"/>
                    <a:pt x="265" y="20061"/>
                    <a:pt x="999" y="29157"/>
                  </a:cubicBezTo>
                  <a:cubicBezTo>
                    <a:pt x="1042" y="29683"/>
                    <a:pt x="1125" y="30282"/>
                    <a:pt x="1562" y="30577"/>
                  </a:cubicBezTo>
                  <a:cubicBezTo>
                    <a:pt x="1767" y="30716"/>
                    <a:pt x="2008" y="30759"/>
                    <a:pt x="2258" y="30759"/>
                  </a:cubicBezTo>
                  <a:cubicBezTo>
                    <a:pt x="2454" y="30759"/>
                    <a:pt x="2656" y="30732"/>
                    <a:pt x="2848" y="30703"/>
                  </a:cubicBezTo>
                  <a:cubicBezTo>
                    <a:pt x="3526" y="30599"/>
                    <a:pt x="5475" y="30564"/>
                    <a:pt x="6990" y="30356"/>
                  </a:cubicBezTo>
                  <a:cubicBezTo>
                    <a:pt x="5173" y="27675"/>
                    <a:pt x="4596" y="24186"/>
                    <a:pt x="4344" y="20890"/>
                  </a:cubicBezTo>
                  <a:cubicBezTo>
                    <a:pt x="3810" y="13916"/>
                    <a:pt x="4260" y="6867"/>
                    <a:pt x="5660" y="15"/>
                  </a:cubicBezTo>
                  <a:cubicBezTo>
                    <a:pt x="4366" y="12"/>
                    <a:pt x="3070" y="6"/>
                    <a:pt x="1774" y="0"/>
                  </a:cubicBezTo>
                  <a:cubicBezTo>
                    <a:pt x="1755" y="0"/>
                    <a:pt x="1735" y="0"/>
                    <a:pt x="1714" y="0"/>
                  </a:cubicBezTo>
                  <a:close/>
                </a:path>
              </a:pathLst>
            </a:custGeom>
            <a:solidFill>
              <a:srgbClr val="FFF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5" name="Google Shape;5255;p46"/>
            <p:cNvSpPr/>
            <p:nvPr/>
          </p:nvSpPr>
          <p:spPr>
            <a:xfrm>
              <a:off x="2546450" y="265075"/>
              <a:ext cx="2023150" cy="1221425"/>
            </a:xfrm>
            <a:custGeom>
              <a:avLst/>
              <a:gdLst/>
              <a:ahLst/>
              <a:cxnLst/>
              <a:rect l="l" t="t" r="r" b="b"/>
              <a:pathLst>
                <a:path w="80926" h="48857" extrusionOk="0">
                  <a:moveTo>
                    <a:pt x="78871" y="0"/>
                  </a:moveTo>
                  <a:lnTo>
                    <a:pt x="0" y="3579"/>
                  </a:lnTo>
                  <a:lnTo>
                    <a:pt x="2054" y="48856"/>
                  </a:lnTo>
                  <a:lnTo>
                    <a:pt x="80925" y="45278"/>
                  </a:lnTo>
                  <a:lnTo>
                    <a:pt x="7887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6" name="Google Shape;5256;p46"/>
            <p:cNvSpPr/>
            <p:nvPr/>
          </p:nvSpPr>
          <p:spPr>
            <a:xfrm>
              <a:off x="2546225" y="349625"/>
              <a:ext cx="315275" cy="1141925"/>
            </a:xfrm>
            <a:custGeom>
              <a:avLst/>
              <a:gdLst/>
              <a:ahLst/>
              <a:cxnLst/>
              <a:rect l="l" t="t" r="r" b="b"/>
              <a:pathLst>
                <a:path w="12611" h="45677" extrusionOk="0">
                  <a:moveTo>
                    <a:pt x="1" y="1"/>
                  </a:moveTo>
                  <a:lnTo>
                    <a:pt x="2073" y="45676"/>
                  </a:lnTo>
                  <a:lnTo>
                    <a:pt x="12610" y="33755"/>
                  </a:lnTo>
                  <a:lnTo>
                    <a:pt x="11573" y="1091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3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7" name="Google Shape;5257;p46"/>
            <p:cNvSpPr/>
            <p:nvPr/>
          </p:nvSpPr>
          <p:spPr>
            <a:xfrm>
              <a:off x="2949250" y="363350"/>
              <a:ext cx="1495400" cy="1012475"/>
            </a:xfrm>
            <a:custGeom>
              <a:avLst/>
              <a:gdLst/>
              <a:ahLst/>
              <a:cxnLst/>
              <a:rect l="l" t="t" r="r" b="b"/>
              <a:pathLst>
                <a:path w="59816" h="40499" extrusionOk="0">
                  <a:moveTo>
                    <a:pt x="53667" y="1"/>
                  </a:moveTo>
                  <a:lnTo>
                    <a:pt x="4352" y="2238"/>
                  </a:lnTo>
                  <a:cubicBezTo>
                    <a:pt x="4467" y="4755"/>
                    <a:pt x="2518" y="6889"/>
                    <a:pt x="1" y="7003"/>
                  </a:cubicBezTo>
                  <a:lnTo>
                    <a:pt x="1328" y="36279"/>
                  </a:lnTo>
                  <a:cubicBezTo>
                    <a:pt x="1399" y="36275"/>
                    <a:pt x="1470" y="36274"/>
                    <a:pt x="1540" y="36274"/>
                  </a:cubicBezTo>
                  <a:cubicBezTo>
                    <a:pt x="3919" y="36274"/>
                    <a:pt x="5904" y="38116"/>
                    <a:pt x="6082" y="40498"/>
                  </a:cubicBezTo>
                  <a:lnTo>
                    <a:pt x="55410" y="38261"/>
                  </a:lnTo>
                  <a:cubicBezTo>
                    <a:pt x="55370" y="35803"/>
                    <a:pt x="57289" y="33740"/>
                    <a:pt x="59761" y="33629"/>
                  </a:cubicBezTo>
                  <a:cubicBezTo>
                    <a:pt x="59773" y="33629"/>
                    <a:pt x="59785" y="33630"/>
                    <a:pt x="59797" y="33630"/>
                  </a:cubicBezTo>
                  <a:cubicBezTo>
                    <a:pt x="59803" y="33630"/>
                    <a:pt x="59809" y="33630"/>
                    <a:pt x="59815" y="33629"/>
                  </a:cubicBezTo>
                  <a:lnTo>
                    <a:pt x="58485" y="4346"/>
                  </a:lnTo>
                  <a:lnTo>
                    <a:pt x="58432" y="4352"/>
                  </a:lnTo>
                  <a:cubicBezTo>
                    <a:pt x="58362" y="4355"/>
                    <a:pt x="58291" y="4357"/>
                    <a:pt x="58221" y="4357"/>
                  </a:cubicBezTo>
                  <a:cubicBezTo>
                    <a:pt x="55797" y="4357"/>
                    <a:pt x="53778" y="2448"/>
                    <a:pt x="536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8" name="Google Shape;5258;p46"/>
            <p:cNvSpPr/>
            <p:nvPr/>
          </p:nvSpPr>
          <p:spPr>
            <a:xfrm>
              <a:off x="3266900" y="484675"/>
              <a:ext cx="916400" cy="742275"/>
            </a:xfrm>
            <a:custGeom>
              <a:avLst/>
              <a:gdLst/>
              <a:ahLst/>
              <a:cxnLst/>
              <a:rect l="l" t="t" r="r" b="b"/>
              <a:pathLst>
                <a:path w="36656" h="29691" extrusionOk="0">
                  <a:moveTo>
                    <a:pt x="11983" y="5495"/>
                  </a:moveTo>
                  <a:cubicBezTo>
                    <a:pt x="12029" y="5495"/>
                    <a:pt x="12069" y="5512"/>
                    <a:pt x="12103" y="5541"/>
                  </a:cubicBezTo>
                  <a:cubicBezTo>
                    <a:pt x="12140" y="5577"/>
                    <a:pt x="12160" y="5617"/>
                    <a:pt x="12161" y="5665"/>
                  </a:cubicBezTo>
                  <a:cubicBezTo>
                    <a:pt x="12156" y="5705"/>
                    <a:pt x="12149" y="5755"/>
                    <a:pt x="12113" y="5797"/>
                  </a:cubicBezTo>
                  <a:lnTo>
                    <a:pt x="11991" y="5930"/>
                  </a:lnTo>
                  <a:lnTo>
                    <a:pt x="11858" y="5808"/>
                  </a:lnTo>
                  <a:cubicBezTo>
                    <a:pt x="11822" y="5775"/>
                    <a:pt x="11802" y="5733"/>
                    <a:pt x="11800" y="5683"/>
                  </a:cubicBezTo>
                  <a:cubicBezTo>
                    <a:pt x="11797" y="5633"/>
                    <a:pt x="11815" y="5590"/>
                    <a:pt x="11846" y="5553"/>
                  </a:cubicBezTo>
                  <a:cubicBezTo>
                    <a:pt x="11881" y="5517"/>
                    <a:pt x="11922" y="5497"/>
                    <a:pt x="11972" y="5496"/>
                  </a:cubicBezTo>
                  <a:cubicBezTo>
                    <a:pt x="11976" y="5495"/>
                    <a:pt x="11979" y="5495"/>
                    <a:pt x="11983" y="5495"/>
                  </a:cubicBezTo>
                  <a:close/>
                  <a:moveTo>
                    <a:pt x="12799" y="23764"/>
                  </a:moveTo>
                  <a:lnTo>
                    <a:pt x="12933" y="23884"/>
                  </a:lnTo>
                  <a:cubicBezTo>
                    <a:pt x="12971" y="23920"/>
                    <a:pt x="12990" y="23958"/>
                    <a:pt x="12993" y="24013"/>
                  </a:cubicBezTo>
                  <a:cubicBezTo>
                    <a:pt x="12994" y="24065"/>
                    <a:pt x="12980" y="24102"/>
                    <a:pt x="12947" y="24142"/>
                  </a:cubicBezTo>
                  <a:cubicBezTo>
                    <a:pt x="12911" y="24181"/>
                    <a:pt x="12861" y="24200"/>
                    <a:pt x="12811" y="24200"/>
                  </a:cubicBezTo>
                  <a:cubicBezTo>
                    <a:pt x="12768" y="24200"/>
                    <a:pt x="12725" y="24185"/>
                    <a:pt x="12692" y="24156"/>
                  </a:cubicBezTo>
                  <a:cubicBezTo>
                    <a:pt x="12654" y="24122"/>
                    <a:pt x="12633" y="24079"/>
                    <a:pt x="12632" y="24029"/>
                  </a:cubicBezTo>
                  <a:cubicBezTo>
                    <a:pt x="12629" y="23979"/>
                    <a:pt x="12643" y="23934"/>
                    <a:pt x="12677" y="23898"/>
                  </a:cubicBezTo>
                  <a:lnTo>
                    <a:pt x="12799" y="23764"/>
                  </a:lnTo>
                  <a:close/>
                  <a:moveTo>
                    <a:pt x="11990" y="0"/>
                  </a:moveTo>
                  <a:cubicBezTo>
                    <a:pt x="11901" y="0"/>
                    <a:pt x="11811" y="2"/>
                    <a:pt x="11721" y="6"/>
                  </a:cubicBezTo>
                  <a:cubicBezTo>
                    <a:pt x="10205" y="74"/>
                    <a:pt x="8809" y="727"/>
                    <a:pt x="7789" y="1845"/>
                  </a:cubicBezTo>
                  <a:cubicBezTo>
                    <a:pt x="6788" y="2940"/>
                    <a:pt x="6265" y="4352"/>
                    <a:pt x="6308" y="5832"/>
                  </a:cubicBezTo>
                  <a:cubicBezTo>
                    <a:pt x="5764" y="5605"/>
                    <a:pt x="5178" y="5488"/>
                    <a:pt x="4575" y="5488"/>
                  </a:cubicBezTo>
                  <a:cubicBezTo>
                    <a:pt x="4506" y="5488"/>
                    <a:pt x="4436" y="5490"/>
                    <a:pt x="4366" y="5493"/>
                  </a:cubicBezTo>
                  <a:cubicBezTo>
                    <a:pt x="3159" y="5547"/>
                    <a:pt x="2044" y="6070"/>
                    <a:pt x="1230" y="6962"/>
                  </a:cubicBezTo>
                  <a:cubicBezTo>
                    <a:pt x="420" y="7850"/>
                    <a:pt x="0" y="8997"/>
                    <a:pt x="49" y="10198"/>
                  </a:cubicBezTo>
                  <a:cubicBezTo>
                    <a:pt x="49" y="10207"/>
                    <a:pt x="49" y="10214"/>
                    <a:pt x="51" y="10221"/>
                  </a:cubicBezTo>
                  <a:cubicBezTo>
                    <a:pt x="105" y="11431"/>
                    <a:pt x="630" y="12544"/>
                    <a:pt x="1521" y="13358"/>
                  </a:cubicBezTo>
                  <a:lnTo>
                    <a:pt x="3466" y="15133"/>
                  </a:lnTo>
                  <a:lnTo>
                    <a:pt x="1692" y="17077"/>
                  </a:lnTo>
                  <a:cubicBezTo>
                    <a:pt x="880" y="17963"/>
                    <a:pt x="461" y="19113"/>
                    <a:pt x="509" y="20312"/>
                  </a:cubicBezTo>
                  <a:cubicBezTo>
                    <a:pt x="509" y="20321"/>
                    <a:pt x="509" y="20328"/>
                    <a:pt x="511" y="20335"/>
                  </a:cubicBezTo>
                  <a:cubicBezTo>
                    <a:pt x="565" y="21543"/>
                    <a:pt x="1088" y="22656"/>
                    <a:pt x="1980" y="23473"/>
                  </a:cubicBezTo>
                  <a:cubicBezTo>
                    <a:pt x="2822" y="24241"/>
                    <a:pt x="3898" y="24657"/>
                    <a:pt x="5034" y="24657"/>
                  </a:cubicBezTo>
                  <a:cubicBezTo>
                    <a:pt x="5102" y="24657"/>
                    <a:pt x="5171" y="24655"/>
                    <a:pt x="5239" y="24652"/>
                  </a:cubicBezTo>
                  <a:cubicBezTo>
                    <a:pt x="5914" y="24622"/>
                    <a:pt x="6559" y="24444"/>
                    <a:pt x="7142" y="24139"/>
                  </a:cubicBezTo>
                  <a:cubicBezTo>
                    <a:pt x="7142" y="24185"/>
                    <a:pt x="7144" y="24231"/>
                    <a:pt x="7147" y="24275"/>
                  </a:cubicBezTo>
                  <a:cubicBezTo>
                    <a:pt x="7215" y="25792"/>
                    <a:pt x="7869" y="27188"/>
                    <a:pt x="8987" y="28208"/>
                  </a:cubicBezTo>
                  <a:cubicBezTo>
                    <a:pt x="10073" y="29201"/>
                    <a:pt x="11443" y="29690"/>
                    <a:pt x="12810" y="29690"/>
                  </a:cubicBezTo>
                  <a:cubicBezTo>
                    <a:pt x="14350" y="29690"/>
                    <a:pt x="15885" y="29069"/>
                    <a:pt x="17003" y="27847"/>
                  </a:cubicBezTo>
                  <a:cubicBezTo>
                    <a:pt x="18018" y="26733"/>
                    <a:pt x="18544" y="25293"/>
                    <a:pt x="18482" y="23786"/>
                  </a:cubicBezTo>
                  <a:cubicBezTo>
                    <a:pt x="18479" y="23738"/>
                    <a:pt x="18476" y="23695"/>
                    <a:pt x="18475" y="23649"/>
                  </a:cubicBezTo>
                  <a:lnTo>
                    <a:pt x="18475" y="23649"/>
                  </a:lnTo>
                  <a:cubicBezTo>
                    <a:pt x="19004" y="23860"/>
                    <a:pt x="19570" y="23970"/>
                    <a:pt x="20152" y="23970"/>
                  </a:cubicBezTo>
                  <a:cubicBezTo>
                    <a:pt x="20223" y="23970"/>
                    <a:pt x="20293" y="23969"/>
                    <a:pt x="20364" y="23966"/>
                  </a:cubicBezTo>
                  <a:cubicBezTo>
                    <a:pt x="21572" y="23910"/>
                    <a:pt x="22687" y="23387"/>
                    <a:pt x="23498" y="22497"/>
                  </a:cubicBezTo>
                  <a:cubicBezTo>
                    <a:pt x="24310" y="21609"/>
                    <a:pt x="24730" y="20461"/>
                    <a:pt x="24681" y="19262"/>
                  </a:cubicBezTo>
                  <a:cubicBezTo>
                    <a:pt x="24681" y="19252"/>
                    <a:pt x="24681" y="19245"/>
                    <a:pt x="24679" y="19237"/>
                  </a:cubicBezTo>
                  <a:cubicBezTo>
                    <a:pt x="24664" y="18879"/>
                    <a:pt x="24593" y="18535"/>
                    <a:pt x="24499" y="18198"/>
                  </a:cubicBezTo>
                  <a:lnTo>
                    <a:pt x="24499" y="18198"/>
                  </a:lnTo>
                  <a:cubicBezTo>
                    <a:pt x="24923" y="18342"/>
                    <a:pt x="25376" y="18427"/>
                    <a:pt x="25845" y="18427"/>
                  </a:cubicBezTo>
                  <a:cubicBezTo>
                    <a:pt x="25904" y="18427"/>
                    <a:pt x="25963" y="18426"/>
                    <a:pt x="26022" y="18423"/>
                  </a:cubicBezTo>
                  <a:cubicBezTo>
                    <a:pt x="26765" y="18389"/>
                    <a:pt x="27460" y="18148"/>
                    <a:pt x="28070" y="17760"/>
                  </a:cubicBezTo>
                  <a:lnTo>
                    <a:pt x="32025" y="19050"/>
                  </a:lnTo>
                  <a:cubicBezTo>
                    <a:pt x="32379" y="19165"/>
                    <a:pt x="32744" y="19222"/>
                    <a:pt x="33107" y="19222"/>
                  </a:cubicBezTo>
                  <a:cubicBezTo>
                    <a:pt x="33864" y="19222"/>
                    <a:pt x="34612" y="18976"/>
                    <a:pt x="35231" y="18506"/>
                  </a:cubicBezTo>
                  <a:cubicBezTo>
                    <a:pt x="36141" y="17816"/>
                    <a:pt x="36655" y="16722"/>
                    <a:pt x="36608" y="15580"/>
                  </a:cubicBezTo>
                  <a:lnTo>
                    <a:pt x="36608" y="15561"/>
                  </a:lnTo>
                  <a:lnTo>
                    <a:pt x="36443" y="11938"/>
                  </a:lnTo>
                  <a:cubicBezTo>
                    <a:pt x="36392" y="10788"/>
                    <a:pt x="35780" y="9739"/>
                    <a:pt x="34805" y="9129"/>
                  </a:cubicBezTo>
                  <a:cubicBezTo>
                    <a:pt x="34241" y="8774"/>
                    <a:pt x="33597" y="8595"/>
                    <a:pt x="32949" y="8595"/>
                  </a:cubicBezTo>
                  <a:cubicBezTo>
                    <a:pt x="32480" y="8595"/>
                    <a:pt x="32009" y="8689"/>
                    <a:pt x="31566" y="8879"/>
                  </a:cubicBezTo>
                  <a:lnTo>
                    <a:pt x="27742" y="10523"/>
                  </a:lnTo>
                  <a:cubicBezTo>
                    <a:pt x="27163" y="10225"/>
                    <a:pt x="26514" y="10043"/>
                    <a:pt x="25825" y="10043"/>
                  </a:cubicBezTo>
                  <a:cubicBezTo>
                    <a:pt x="25766" y="10043"/>
                    <a:pt x="25707" y="10045"/>
                    <a:pt x="25647" y="10047"/>
                  </a:cubicBezTo>
                  <a:cubicBezTo>
                    <a:pt x="25105" y="10072"/>
                    <a:pt x="24588" y="10201"/>
                    <a:pt x="24109" y="10419"/>
                  </a:cubicBezTo>
                  <a:cubicBezTo>
                    <a:pt x="24211" y="10003"/>
                    <a:pt x="24255" y="9567"/>
                    <a:pt x="24224" y="9123"/>
                  </a:cubicBezTo>
                  <a:cubicBezTo>
                    <a:pt x="24171" y="7915"/>
                    <a:pt x="23647" y="6801"/>
                    <a:pt x="22755" y="5986"/>
                  </a:cubicBezTo>
                  <a:cubicBezTo>
                    <a:pt x="21914" y="5218"/>
                    <a:pt x="20840" y="4803"/>
                    <a:pt x="19711" y="4803"/>
                  </a:cubicBezTo>
                  <a:cubicBezTo>
                    <a:pt x="19639" y="4803"/>
                    <a:pt x="19568" y="4804"/>
                    <a:pt x="19497" y="4808"/>
                  </a:cubicBezTo>
                  <a:cubicBezTo>
                    <a:pt x="18840" y="4838"/>
                    <a:pt x="18211" y="5004"/>
                    <a:pt x="17645" y="5295"/>
                  </a:cubicBezTo>
                  <a:cubicBezTo>
                    <a:pt x="17549" y="3827"/>
                    <a:pt x="16900" y="2479"/>
                    <a:pt x="15809" y="1482"/>
                  </a:cubicBezTo>
                  <a:cubicBezTo>
                    <a:pt x="14752" y="521"/>
                    <a:pt x="13407" y="0"/>
                    <a:pt x="119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9" name="Google Shape;5259;p46"/>
            <p:cNvSpPr/>
            <p:nvPr/>
          </p:nvSpPr>
          <p:spPr>
            <a:xfrm>
              <a:off x="3319200" y="536475"/>
              <a:ext cx="513825" cy="638700"/>
            </a:xfrm>
            <a:custGeom>
              <a:avLst/>
              <a:gdLst/>
              <a:ahLst/>
              <a:cxnLst/>
              <a:rect l="l" t="t" r="r" b="b"/>
              <a:pathLst>
                <a:path w="20553" h="25548" extrusionOk="0">
                  <a:moveTo>
                    <a:pt x="9887" y="1347"/>
                  </a:moveTo>
                  <a:cubicBezTo>
                    <a:pt x="10430" y="1347"/>
                    <a:pt x="10975" y="1541"/>
                    <a:pt x="11407" y="1936"/>
                  </a:cubicBezTo>
                  <a:cubicBezTo>
                    <a:pt x="11851" y="2343"/>
                    <a:pt x="12110" y="2896"/>
                    <a:pt x="12139" y="3498"/>
                  </a:cubicBezTo>
                  <a:cubicBezTo>
                    <a:pt x="12166" y="4100"/>
                    <a:pt x="11958" y="4675"/>
                    <a:pt x="11551" y="5119"/>
                  </a:cubicBezTo>
                  <a:lnTo>
                    <a:pt x="10105" y="6703"/>
                  </a:lnTo>
                  <a:cubicBezTo>
                    <a:pt x="10086" y="6702"/>
                    <a:pt x="10064" y="6700"/>
                    <a:pt x="10043" y="6700"/>
                  </a:cubicBezTo>
                  <a:cubicBezTo>
                    <a:pt x="10038" y="6700"/>
                    <a:pt x="10033" y="6700"/>
                    <a:pt x="10028" y="6700"/>
                  </a:cubicBezTo>
                  <a:cubicBezTo>
                    <a:pt x="10002" y="6701"/>
                    <a:pt x="9976" y="6707"/>
                    <a:pt x="9952" y="6710"/>
                  </a:cubicBezTo>
                  <a:lnTo>
                    <a:pt x="8368" y="5265"/>
                  </a:lnTo>
                  <a:cubicBezTo>
                    <a:pt x="7451" y="4427"/>
                    <a:pt x="7386" y="2998"/>
                    <a:pt x="8222" y="2079"/>
                  </a:cubicBezTo>
                  <a:cubicBezTo>
                    <a:pt x="8666" y="1593"/>
                    <a:pt x="9276" y="1347"/>
                    <a:pt x="9887" y="1347"/>
                  </a:cubicBezTo>
                  <a:close/>
                  <a:moveTo>
                    <a:pt x="17607" y="6152"/>
                  </a:moveTo>
                  <a:cubicBezTo>
                    <a:pt x="17873" y="6152"/>
                    <a:pt x="18139" y="6247"/>
                    <a:pt x="18351" y="6440"/>
                  </a:cubicBezTo>
                  <a:cubicBezTo>
                    <a:pt x="18569" y="6638"/>
                    <a:pt x="18696" y="6911"/>
                    <a:pt x="18709" y="7207"/>
                  </a:cubicBezTo>
                  <a:cubicBezTo>
                    <a:pt x="18720" y="7503"/>
                    <a:pt x="18619" y="7783"/>
                    <a:pt x="18419" y="8003"/>
                  </a:cubicBezTo>
                  <a:lnTo>
                    <a:pt x="15387" y="11328"/>
                  </a:lnTo>
                  <a:lnTo>
                    <a:pt x="13753" y="9834"/>
                  </a:lnTo>
                  <a:lnTo>
                    <a:pt x="16788" y="6512"/>
                  </a:lnTo>
                  <a:cubicBezTo>
                    <a:pt x="17007" y="6273"/>
                    <a:pt x="17306" y="6152"/>
                    <a:pt x="17607" y="6152"/>
                  </a:cubicBezTo>
                  <a:close/>
                  <a:moveTo>
                    <a:pt x="10183" y="8398"/>
                  </a:moveTo>
                  <a:lnTo>
                    <a:pt x="11911" y="9976"/>
                  </a:lnTo>
                  <a:lnTo>
                    <a:pt x="10257" y="11786"/>
                  </a:lnTo>
                  <a:lnTo>
                    <a:pt x="8448" y="10132"/>
                  </a:lnTo>
                  <a:lnTo>
                    <a:pt x="10026" y="8403"/>
                  </a:lnTo>
                  <a:cubicBezTo>
                    <a:pt x="10047" y="8405"/>
                    <a:pt x="10068" y="8406"/>
                    <a:pt x="10089" y="8406"/>
                  </a:cubicBezTo>
                  <a:cubicBezTo>
                    <a:pt x="10120" y="8406"/>
                    <a:pt x="10152" y="8403"/>
                    <a:pt x="10183" y="8398"/>
                  </a:cubicBezTo>
                  <a:close/>
                  <a:moveTo>
                    <a:pt x="2484" y="6838"/>
                  </a:moveTo>
                  <a:cubicBezTo>
                    <a:pt x="2750" y="6838"/>
                    <a:pt x="3017" y="6933"/>
                    <a:pt x="3227" y="7126"/>
                  </a:cubicBezTo>
                  <a:lnTo>
                    <a:pt x="6578" y="10186"/>
                  </a:lnTo>
                  <a:lnTo>
                    <a:pt x="5086" y="11819"/>
                  </a:lnTo>
                  <a:lnTo>
                    <a:pt x="1735" y="8759"/>
                  </a:lnTo>
                  <a:cubicBezTo>
                    <a:pt x="1517" y="8562"/>
                    <a:pt x="1390" y="8289"/>
                    <a:pt x="1377" y="7993"/>
                  </a:cubicBezTo>
                  <a:cubicBezTo>
                    <a:pt x="1364" y="7697"/>
                    <a:pt x="1467" y="7415"/>
                    <a:pt x="1665" y="7197"/>
                  </a:cubicBezTo>
                  <a:cubicBezTo>
                    <a:pt x="1884" y="6959"/>
                    <a:pt x="2184" y="6838"/>
                    <a:pt x="2484" y="6838"/>
                  </a:cubicBezTo>
                  <a:close/>
                  <a:moveTo>
                    <a:pt x="12907" y="10886"/>
                  </a:moveTo>
                  <a:lnTo>
                    <a:pt x="14717" y="12540"/>
                  </a:lnTo>
                  <a:lnTo>
                    <a:pt x="13063" y="14349"/>
                  </a:lnTo>
                  <a:lnTo>
                    <a:pt x="11253" y="12695"/>
                  </a:lnTo>
                  <a:lnTo>
                    <a:pt x="12907" y="10886"/>
                  </a:lnTo>
                  <a:close/>
                  <a:moveTo>
                    <a:pt x="7540" y="11130"/>
                  </a:moveTo>
                  <a:lnTo>
                    <a:pt x="9350" y="12784"/>
                  </a:lnTo>
                  <a:lnTo>
                    <a:pt x="7696" y="14593"/>
                  </a:lnTo>
                  <a:lnTo>
                    <a:pt x="5886" y="12940"/>
                  </a:lnTo>
                  <a:lnTo>
                    <a:pt x="7540" y="11130"/>
                  </a:lnTo>
                  <a:close/>
                  <a:moveTo>
                    <a:pt x="10346" y="13693"/>
                  </a:moveTo>
                  <a:lnTo>
                    <a:pt x="12155" y="15345"/>
                  </a:lnTo>
                  <a:lnTo>
                    <a:pt x="10518" y="17140"/>
                  </a:lnTo>
                  <a:cubicBezTo>
                    <a:pt x="10514" y="17140"/>
                    <a:pt x="10510" y="17138"/>
                    <a:pt x="10507" y="17138"/>
                  </a:cubicBezTo>
                  <a:cubicBezTo>
                    <a:pt x="10505" y="17138"/>
                    <a:pt x="10503" y="17139"/>
                    <a:pt x="10501" y="17140"/>
                  </a:cubicBezTo>
                  <a:cubicBezTo>
                    <a:pt x="10499" y="17139"/>
                    <a:pt x="10498" y="17138"/>
                    <a:pt x="10496" y="17138"/>
                  </a:cubicBezTo>
                  <a:cubicBezTo>
                    <a:pt x="10493" y="17138"/>
                    <a:pt x="10489" y="17140"/>
                    <a:pt x="10485" y="17140"/>
                  </a:cubicBezTo>
                  <a:lnTo>
                    <a:pt x="8692" y="15501"/>
                  </a:lnTo>
                  <a:lnTo>
                    <a:pt x="10346" y="13693"/>
                  </a:lnTo>
                  <a:close/>
                  <a:moveTo>
                    <a:pt x="15575" y="13599"/>
                  </a:moveTo>
                  <a:lnTo>
                    <a:pt x="18811" y="16555"/>
                  </a:lnTo>
                  <a:cubicBezTo>
                    <a:pt x="19261" y="16968"/>
                    <a:pt x="19292" y="17667"/>
                    <a:pt x="18882" y="18117"/>
                  </a:cubicBezTo>
                  <a:cubicBezTo>
                    <a:pt x="18664" y="18356"/>
                    <a:pt x="18364" y="18477"/>
                    <a:pt x="18064" y="18477"/>
                  </a:cubicBezTo>
                  <a:cubicBezTo>
                    <a:pt x="17798" y="18477"/>
                    <a:pt x="17532" y="18381"/>
                    <a:pt x="17320" y="18189"/>
                  </a:cubicBezTo>
                  <a:lnTo>
                    <a:pt x="14083" y="15233"/>
                  </a:lnTo>
                  <a:lnTo>
                    <a:pt x="15575" y="13599"/>
                  </a:lnTo>
                  <a:close/>
                  <a:moveTo>
                    <a:pt x="5102" y="14051"/>
                  </a:moveTo>
                  <a:lnTo>
                    <a:pt x="6736" y="15543"/>
                  </a:lnTo>
                  <a:lnTo>
                    <a:pt x="3756" y="18805"/>
                  </a:lnTo>
                  <a:cubicBezTo>
                    <a:pt x="3539" y="19043"/>
                    <a:pt x="3240" y="19163"/>
                    <a:pt x="2940" y="19163"/>
                  </a:cubicBezTo>
                  <a:cubicBezTo>
                    <a:pt x="2673" y="19163"/>
                    <a:pt x="2406" y="19068"/>
                    <a:pt x="2194" y="18875"/>
                  </a:cubicBezTo>
                  <a:cubicBezTo>
                    <a:pt x="1744" y="18462"/>
                    <a:pt x="1712" y="17763"/>
                    <a:pt x="2122" y="17313"/>
                  </a:cubicBezTo>
                  <a:lnTo>
                    <a:pt x="5102" y="14051"/>
                  </a:lnTo>
                  <a:close/>
                  <a:moveTo>
                    <a:pt x="10593" y="18778"/>
                  </a:moveTo>
                  <a:lnTo>
                    <a:pt x="12239" y="20281"/>
                  </a:lnTo>
                  <a:cubicBezTo>
                    <a:pt x="12684" y="20688"/>
                    <a:pt x="12943" y="21241"/>
                    <a:pt x="12972" y="21843"/>
                  </a:cubicBezTo>
                  <a:cubicBezTo>
                    <a:pt x="12999" y="22445"/>
                    <a:pt x="12791" y="23020"/>
                    <a:pt x="12384" y="23464"/>
                  </a:cubicBezTo>
                  <a:cubicBezTo>
                    <a:pt x="11940" y="23951"/>
                    <a:pt x="11330" y="24197"/>
                    <a:pt x="10718" y="24197"/>
                  </a:cubicBezTo>
                  <a:cubicBezTo>
                    <a:pt x="10176" y="24197"/>
                    <a:pt x="9632" y="24003"/>
                    <a:pt x="9201" y="23611"/>
                  </a:cubicBezTo>
                  <a:cubicBezTo>
                    <a:pt x="8742" y="23191"/>
                    <a:pt x="8497" y="22625"/>
                    <a:pt x="8470" y="22048"/>
                  </a:cubicBezTo>
                  <a:cubicBezTo>
                    <a:pt x="8443" y="21471"/>
                    <a:pt x="8636" y="20885"/>
                    <a:pt x="9056" y="20426"/>
                  </a:cubicBezTo>
                  <a:lnTo>
                    <a:pt x="10561" y="18781"/>
                  </a:lnTo>
                  <a:cubicBezTo>
                    <a:pt x="10571" y="18781"/>
                    <a:pt x="10581" y="18781"/>
                    <a:pt x="10593" y="18778"/>
                  </a:cubicBezTo>
                  <a:close/>
                  <a:moveTo>
                    <a:pt x="9889" y="1"/>
                  </a:moveTo>
                  <a:cubicBezTo>
                    <a:pt x="8911" y="1"/>
                    <a:pt x="7936" y="396"/>
                    <a:pt x="7226" y="1173"/>
                  </a:cubicBezTo>
                  <a:cubicBezTo>
                    <a:pt x="5886" y="2638"/>
                    <a:pt x="5990" y="4921"/>
                    <a:pt x="7458" y="6261"/>
                  </a:cubicBezTo>
                  <a:lnTo>
                    <a:pt x="8931" y="7606"/>
                  </a:lnTo>
                  <a:lnTo>
                    <a:pt x="7484" y="9189"/>
                  </a:lnTo>
                  <a:lnTo>
                    <a:pt x="4136" y="6132"/>
                  </a:lnTo>
                  <a:cubicBezTo>
                    <a:pt x="3680" y="5714"/>
                    <a:pt x="3095" y="5489"/>
                    <a:pt x="2481" y="5489"/>
                  </a:cubicBezTo>
                  <a:cubicBezTo>
                    <a:pt x="2444" y="5489"/>
                    <a:pt x="2407" y="5490"/>
                    <a:pt x="2370" y="5492"/>
                  </a:cubicBezTo>
                  <a:cubicBezTo>
                    <a:pt x="1714" y="5520"/>
                    <a:pt x="1110" y="5806"/>
                    <a:pt x="669" y="6290"/>
                  </a:cubicBezTo>
                  <a:cubicBezTo>
                    <a:pt x="227" y="6773"/>
                    <a:pt x="1" y="7401"/>
                    <a:pt x="30" y="8056"/>
                  </a:cubicBezTo>
                  <a:cubicBezTo>
                    <a:pt x="58" y="8711"/>
                    <a:pt x="344" y="9316"/>
                    <a:pt x="827" y="9756"/>
                  </a:cubicBezTo>
                  <a:lnTo>
                    <a:pt x="4269" y="12899"/>
                  </a:lnTo>
                  <a:cubicBezTo>
                    <a:pt x="4265" y="12922"/>
                    <a:pt x="4265" y="12945"/>
                    <a:pt x="4265" y="12970"/>
                  </a:cubicBezTo>
                  <a:lnTo>
                    <a:pt x="1130" y="16404"/>
                  </a:lnTo>
                  <a:cubicBezTo>
                    <a:pt x="687" y="16887"/>
                    <a:pt x="461" y="17515"/>
                    <a:pt x="490" y="18170"/>
                  </a:cubicBezTo>
                  <a:cubicBezTo>
                    <a:pt x="521" y="18825"/>
                    <a:pt x="804" y="19430"/>
                    <a:pt x="1288" y="19871"/>
                  </a:cubicBezTo>
                  <a:cubicBezTo>
                    <a:pt x="1744" y="20288"/>
                    <a:pt x="2328" y="20513"/>
                    <a:pt x="2943" y="20513"/>
                  </a:cubicBezTo>
                  <a:cubicBezTo>
                    <a:pt x="2980" y="20513"/>
                    <a:pt x="3017" y="20512"/>
                    <a:pt x="3054" y="20511"/>
                  </a:cubicBezTo>
                  <a:cubicBezTo>
                    <a:pt x="3707" y="20480"/>
                    <a:pt x="4314" y="20197"/>
                    <a:pt x="4754" y="19714"/>
                  </a:cubicBezTo>
                  <a:lnTo>
                    <a:pt x="7733" y="16450"/>
                  </a:lnTo>
                  <a:lnTo>
                    <a:pt x="9440" y="18010"/>
                  </a:lnTo>
                  <a:lnTo>
                    <a:pt x="8063" y="19520"/>
                  </a:lnTo>
                  <a:cubicBezTo>
                    <a:pt x="6723" y="20985"/>
                    <a:pt x="6827" y="23270"/>
                    <a:pt x="8294" y="24608"/>
                  </a:cubicBezTo>
                  <a:cubicBezTo>
                    <a:pt x="8983" y="25237"/>
                    <a:pt x="9854" y="25548"/>
                    <a:pt x="10721" y="25548"/>
                  </a:cubicBezTo>
                  <a:cubicBezTo>
                    <a:pt x="11699" y="25548"/>
                    <a:pt x="12673" y="25153"/>
                    <a:pt x="13382" y="24376"/>
                  </a:cubicBezTo>
                  <a:cubicBezTo>
                    <a:pt x="14031" y="23668"/>
                    <a:pt x="14363" y="22746"/>
                    <a:pt x="14320" y="21785"/>
                  </a:cubicBezTo>
                  <a:cubicBezTo>
                    <a:pt x="14277" y="20824"/>
                    <a:pt x="13862" y="19937"/>
                    <a:pt x="13151" y="19288"/>
                  </a:cubicBezTo>
                  <a:lnTo>
                    <a:pt x="11643" y="17911"/>
                  </a:lnTo>
                  <a:lnTo>
                    <a:pt x="13178" y="16231"/>
                  </a:lnTo>
                  <a:lnTo>
                    <a:pt x="16416" y="19186"/>
                  </a:lnTo>
                  <a:cubicBezTo>
                    <a:pt x="16871" y="19604"/>
                    <a:pt x="17456" y="19828"/>
                    <a:pt x="18070" y="19828"/>
                  </a:cubicBezTo>
                  <a:cubicBezTo>
                    <a:pt x="18107" y="19828"/>
                    <a:pt x="18144" y="19827"/>
                    <a:pt x="18182" y="19825"/>
                  </a:cubicBezTo>
                  <a:cubicBezTo>
                    <a:pt x="18835" y="19795"/>
                    <a:pt x="19441" y="19513"/>
                    <a:pt x="19881" y="19029"/>
                  </a:cubicBezTo>
                  <a:cubicBezTo>
                    <a:pt x="20324" y="18546"/>
                    <a:pt x="20552" y="17918"/>
                    <a:pt x="20522" y="17263"/>
                  </a:cubicBezTo>
                  <a:cubicBezTo>
                    <a:pt x="20491" y="16608"/>
                    <a:pt x="20208" y="16003"/>
                    <a:pt x="19724" y="15562"/>
                  </a:cubicBezTo>
                  <a:lnTo>
                    <a:pt x="16340" y="12474"/>
                  </a:lnTo>
                  <a:lnTo>
                    <a:pt x="16340" y="12464"/>
                  </a:lnTo>
                  <a:cubicBezTo>
                    <a:pt x="16338" y="12413"/>
                    <a:pt x="16327" y="12361"/>
                    <a:pt x="16313" y="12310"/>
                  </a:cubicBezTo>
                  <a:lnTo>
                    <a:pt x="19416" y="8910"/>
                  </a:lnTo>
                  <a:cubicBezTo>
                    <a:pt x="19858" y="8427"/>
                    <a:pt x="20086" y="7799"/>
                    <a:pt x="20056" y="7144"/>
                  </a:cubicBezTo>
                  <a:cubicBezTo>
                    <a:pt x="20025" y="6491"/>
                    <a:pt x="19742" y="5884"/>
                    <a:pt x="19258" y="5444"/>
                  </a:cubicBezTo>
                  <a:cubicBezTo>
                    <a:pt x="18802" y="5027"/>
                    <a:pt x="18218" y="4801"/>
                    <a:pt x="17603" y="4801"/>
                  </a:cubicBezTo>
                  <a:cubicBezTo>
                    <a:pt x="17566" y="4801"/>
                    <a:pt x="17529" y="4802"/>
                    <a:pt x="17492" y="4804"/>
                  </a:cubicBezTo>
                  <a:cubicBezTo>
                    <a:pt x="16837" y="4835"/>
                    <a:pt x="16232" y="5118"/>
                    <a:pt x="15792" y="5602"/>
                  </a:cubicBezTo>
                  <a:lnTo>
                    <a:pt x="12758" y="8927"/>
                  </a:lnTo>
                  <a:lnTo>
                    <a:pt x="11200" y="7504"/>
                  </a:lnTo>
                  <a:lnTo>
                    <a:pt x="12546" y="6029"/>
                  </a:lnTo>
                  <a:cubicBezTo>
                    <a:pt x="13194" y="5318"/>
                    <a:pt x="13528" y="4400"/>
                    <a:pt x="13485" y="3438"/>
                  </a:cubicBezTo>
                  <a:cubicBezTo>
                    <a:pt x="13442" y="2475"/>
                    <a:pt x="13026" y="1590"/>
                    <a:pt x="12314" y="941"/>
                  </a:cubicBezTo>
                  <a:cubicBezTo>
                    <a:pt x="11625" y="311"/>
                    <a:pt x="10756" y="1"/>
                    <a:pt x="98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0" name="Google Shape;5260;p46"/>
            <p:cNvSpPr/>
            <p:nvPr/>
          </p:nvSpPr>
          <p:spPr>
            <a:xfrm>
              <a:off x="2941550" y="355750"/>
              <a:ext cx="1510850" cy="1027650"/>
            </a:xfrm>
            <a:custGeom>
              <a:avLst/>
              <a:gdLst/>
              <a:ahLst/>
              <a:cxnLst/>
              <a:rect l="l" t="t" r="r" b="b"/>
              <a:pathLst>
                <a:path w="60434" h="41106" extrusionOk="0">
                  <a:moveTo>
                    <a:pt x="53697" y="617"/>
                  </a:moveTo>
                  <a:cubicBezTo>
                    <a:pt x="53823" y="1798"/>
                    <a:pt x="54369" y="2880"/>
                    <a:pt x="55253" y="3688"/>
                  </a:cubicBezTo>
                  <a:cubicBezTo>
                    <a:pt x="56153" y="4510"/>
                    <a:pt x="57300" y="4957"/>
                    <a:pt x="58507" y="4961"/>
                  </a:cubicBezTo>
                  <a:lnTo>
                    <a:pt x="59808" y="33646"/>
                  </a:lnTo>
                  <a:cubicBezTo>
                    <a:pt x="57382" y="33878"/>
                    <a:pt x="55523" y="35842"/>
                    <a:pt x="55421" y="38274"/>
                  </a:cubicBezTo>
                  <a:lnTo>
                    <a:pt x="6664" y="40487"/>
                  </a:lnTo>
                  <a:cubicBezTo>
                    <a:pt x="6344" y="38092"/>
                    <a:pt x="4342" y="36312"/>
                    <a:pt x="1928" y="36276"/>
                  </a:cubicBezTo>
                  <a:lnTo>
                    <a:pt x="628" y="7585"/>
                  </a:lnTo>
                  <a:cubicBezTo>
                    <a:pt x="3061" y="7323"/>
                    <a:pt x="4931" y="5275"/>
                    <a:pt x="4971" y="2829"/>
                  </a:cubicBezTo>
                  <a:lnTo>
                    <a:pt x="53697" y="617"/>
                  </a:lnTo>
                  <a:close/>
                  <a:moveTo>
                    <a:pt x="53962" y="1"/>
                  </a:moveTo>
                  <a:lnTo>
                    <a:pt x="4649" y="2244"/>
                  </a:lnTo>
                  <a:cubicBezTo>
                    <a:pt x="4481" y="2251"/>
                    <a:pt x="4352" y="2393"/>
                    <a:pt x="4359" y="2559"/>
                  </a:cubicBezTo>
                  <a:cubicBezTo>
                    <a:pt x="4465" y="4905"/>
                    <a:pt x="2644" y="6902"/>
                    <a:pt x="296" y="7008"/>
                  </a:cubicBezTo>
                  <a:cubicBezTo>
                    <a:pt x="130" y="7015"/>
                    <a:pt x="1" y="7157"/>
                    <a:pt x="8" y="7323"/>
                  </a:cubicBezTo>
                  <a:lnTo>
                    <a:pt x="1335" y="36598"/>
                  </a:lnTo>
                  <a:cubicBezTo>
                    <a:pt x="1339" y="36680"/>
                    <a:pt x="1375" y="36755"/>
                    <a:pt x="1434" y="36809"/>
                  </a:cubicBezTo>
                  <a:cubicBezTo>
                    <a:pt x="1491" y="36861"/>
                    <a:pt x="1568" y="36888"/>
                    <a:pt x="1647" y="36888"/>
                  </a:cubicBezTo>
                  <a:cubicBezTo>
                    <a:pt x="1649" y="36888"/>
                    <a:pt x="1651" y="36888"/>
                    <a:pt x="1653" y="36888"/>
                  </a:cubicBezTo>
                  <a:cubicBezTo>
                    <a:pt x="1723" y="36885"/>
                    <a:pt x="1793" y="36883"/>
                    <a:pt x="1862" y="36883"/>
                  </a:cubicBezTo>
                  <a:cubicBezTo>
                    <a:pt x="4088" y="36883"/>
                    <a:pt x="5924" y="38582"/>
                    <a:pt x="6090" y="40825"/>
                  </a:cubicBezTo>
                  <a:cubicBezTo>
                    <a:pt x="6101" y="40983"/>
                    <a:pt x="6234" y="41104"/>
                    <a:pt x="6391" y="41104"/>
                  </a:cubicBezTo>
                  <a:cubicBezTo>
                    <a:pt x="6394" y="41104"/>
                    <a:pt x="6400" y="41104"/>
                    <a:pt x="6409" y="41106"/>
                  </a:cubicBezTo>
                  <a:lnTo>
                    <a:pt x="55736" y="38869"/>
                  </a:lnTo>
                  <a:cubicBezTo>
                    <a:pt x="55898" y="38860"/>
                    <a:pt x="56026" y="38724"/>
                    <a:pt x="56024" y="38560"/>
                  </a:cubicBezTo>
                  <a:cubicBezTo>
                    <a:pt x="55987" y="36240"/>
                    <a:pt x="57772" y="34341"/>
                    <a:pt x="60091" y="34236"/>
                  </a:cubicBezTo>
                  <a:lnTo>
                    <a:pt x="60139" y="34236"/>
                  </a:lnTo>
                  <a:cubicBezTo>
                    <a:pt x="60220" y="34232"/>
                    <a:pt x="60297" y="34196"/>
                    <a:pt x="60351" y="34137"/>
                  </a:cubicBezTo>
                  <a:cubicBezTo>
                    <a:pt x="60404" y="34079"/>
                    <a:pt x="60433" y="34000"/>
                    <a:pt x="60430" y="33918"/>
                  </a:cubicBezTo>
                  <a:lnTo>
                    <a:pt x="59100" y="4636"/>
                  </a:lnTo>
                  <a:cubicBezTo>
                    <a:pt x="59097" y="4556"/>
                    <a:pt x="59059" y="4478"/>
                    <a:pt x="59000" y="4425"/>
                  </a:cubicBezTo>
                  <a:cubicBezTo>
                    <a:pt x="58944" y="4374"/>
                    <a:pt x="58875" y="4347"/>
                    <a:pt x="58797" y="4347"/>
                  </a:cubicBezTo>
                  <a:cubicBezTo>
                    <a:pt x="58791" y="4347"/>
                    <a:pt x="58785" y="4347"/>
                    <a:pt x="58779" y="4348"/>
                  </a:cubicBezTo>
                  <a:lnTo>
                    <a:pt x="58729" y="4353"/>
                  </a:lnTo>
                  <a:cubicBezTo>
                    <a:pt x="58664" y="4356"/>
                    <a:pt x="58600" y="4358"/>
                    <a:pt x="58535" y="4358"/>
                  </a:cubicBezTo>
                  <a:cubicBezTo>
                    <a:pt x="57465" y="4358"/>
                    <a:pt x="56455" y="3966"/>
                    <a:pt x="55662" y="3243"/>
                  </a:cubicBezTo>
                  <a:cubicBezTo>
                    <a:pt x="54822" y="2476"/>
                    <a:pt x="54332" y="1427"/>
                    <a:pt x="54279" y="290"/>
                  </a:cubicBezTo>
                  <a:cubicBezTo>
                    <a:pt x="54276" y="209"/>
                    <a:pt x="54240" y="134"/>
                    <a:pt x="54181" y="80"/>
                  </a:cubicBezTo>
                  <a:cubicBezTo>
                    <a:pt x="54120" y="27"/>
                    <a:pt x="54042" y="1"/>
                    <a:pt x="539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1" name="Google Shape;5261;p46"/>
            <p:cNvSpPr/>
            <p:nvPr/>
          </p:nvSpPr>
          <p:spPr>
            <a:xfrm>
              <a:off x="3858425" y="787575"/>
              <a:ext cx="108550" cy="105975"/>
            </a:xfrm>
            <a:custGeom>
              <a:avLst/>
              <a:gdLst/>
              <a:ahLst/>
              <a:cxnLst/>
              <a:rect l="l" t="t" r="r" b="b"/>
              <a:pathLst>
                <a:path w="4342" h="4239" extrusionOk="0">
                  <a:moveTo>
                    <a:pt x="2175" y="0"/>
                  </a:moveTo>
                  <a:cubicBezTo>
                    <a:pt x="2142" y="0"/>
                    <a:pt x="2108" y="1"/>
                    <a:pt x="2075" y="3"/>
                  </a:cubicBezTo>
                  <a:cubicBezTo>
                    <a:pt x="905" y="56"/>
                    <a:pt x="1" y="1047"/>
                    <a:pt x="54" y="2215"/>
                  </a:cubicBezTo>
                  <a:cubicBezTo>
                    <a:pt x="105" y="3352"/>
                    <a:pt x="1042" y="4238"/>
                    <a:pt x="2169" y="4238"/>
                  </a:cubicBezTo>
                  <a:cubicBezTo>
                    <a:pt x="2201" y="4238"/>
                    <a:pt x="2234" y="4238"/>
                    <a:pt x="2267" y="4236"/>
                  </a:cubicBezTo>
                  <a:cubicBezTo>
                    <a:pt x="3436" y="4183"/>
                    <a:pt x="4342" y="3193"/>
                    <a:pt x="4288" y="2023"/>
                  </a:cubicBezTo>
                  <a:cubicBezTo>
                    <a:pt x="4237" y="887"/>
                    <a:pt x="3300" y="0"/>
                    <a:pt x="21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2" name="Google Shape;5262;p46"/>
            <p:cNvSpPr/>
            <p:nvPr/>
          </p:nvSpPr>
          <p:spPr>
            <a:xfrm>
              <a:off x="3892100" y="740225"/>
              <a:ext cx="239975" cy="182275"/>
            </a:xfrm>
            <a:custGeom>
              <a:avLst/>
              <a:gdLst/>
              <a:ahLst/>
              <a:cxnLst/>
              <a:rect l="l" t="t" r="r" b="b"/>
              <a:pathLst>
                <a:path w="9599" h="7291" extrusionOk="0">
                  <a:moveTo>
                    <a:pt x="8781" y="0"/>
                  </a:moveTo>
                  <a:cubicBezTo>
                    <a:pt x="8713" y="0"/>
                    <a:pt x="8643" y="14"/>
                    <a:pt x="8575" y="43"/>
                  </a:cubicBezTo>
                  <a:lnTo>
                    <a:pt x="441" y="3540"/>
                  </a:lnTo>
                  <a:cubicBezTo>
                    <a:pt x="1" y="3732"/>
                    <a:pt x="30" y="4369"/>
                    <a:pt x="487" y="4518"/>
                  </a:cubicBezTo>
                  <a:lnTo>
                    <a:pt x="8903" y="7264"/>
                  </a:lnTo>
                  <a:cubicBezTo>
                    <a:pt x="8957" y="7282"/>
                    <a:pt x="9012" y="7290"/>
                    <a:pt x="9065" y="7290"/>
                  </a:cubicBezTo>
                  <a:cubicBezTo>
                    <a:pt x="9350" y="7290"/>
                    <a:pt x="9598" y="7050"/>
                    <a:pt x="9585" y="6744"/>
                  </a:cubicBezTo>
                  <a:lnTo>
                    <a:pt x="9303" y="499"/>
                  </a:lnTo>
                  <a:cubicBezTo>
                    <a:pt x="9290" y="209"/>
                    <a:pt x="9049" y="0"/>
                    <a:pt x="87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3" name="Google Shape;5263;p46"/>
            <p:cNvSpPr/>
            <p:nvPr/>
          </p:nvSpPr>
          <p:spPr>
            <a:xfrm>
              <a:off x="3692250" y="831575"/>
              <a:ext cx="200425" cy="28925"/>
            </a:xfrm>
            <a:custGeom>
              <a:avLst/>
              <a:gdLst/>
              <a:ahLst/>
              <a:cxnLst/>
              <a:rect l="l" t="t" r="r" b="b"/>
              <a:pathLst>
                <a:path w="8017" h="1157" extrusionOk="0">
                  <a:moveTo>
                    <a:pt x="7593" y="1"/>
                  </a:moveTo>
                  <a:cubicBezTo>
                    <a:pt x="7587" y="1"/>
                    <a:pt x="7581" y="1"/>
                    <a:pt x="7575" y="1"/>
                  </a:cubicBezTo>
                  <a:lnTo>
                    <a:pt x="406" y="328"/>
                  </a:lnTo>
                  <a:cubicBezTo>
                    <a:pt x="178" y="338"/>
                    <a:pt x="0" y="531"/>
                    <a:pt x="10" y="759"/>
                  </a:cubicBezTo>
                  <a:lnTo>
                    <a:pt x="10" y="761"/>
                  </a:lnTo>
                  <a:cubicBezTo>
                    <a:pt x="19" y="983"/>
                    <a:pt x="202" y="1157"/>
                    <a:pt x="421" y="1157"/>
                  </a:cubicBezTo>
                  <a:cubicBezTo>
                    <a:pt x="428" y="1157"/>
                    <a:pt x="435" y="1157"/>
                    <a:pt x="442" y="1156"/>
                  </a:cubicBezTo>
                  <a:lnTo>
                    <a:pt x="7611" y="831"/>
                  </a:lnTo>
                  <a:cubicBezTo>
                    <a:pt x="7839" y="821"/>
                    <a:pt x="8016" y="627"/>
                    <a:pt x="8008" y="400"/>
                  </a:cubicBezTo>
                  <a:cubicBezTo>
                    <a:pt x="7998" y="175"/>
                    <a:pt x="7813" y="1"/>
                    <a:pt x="759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4" name="Google Shape;5264;p46"/>
            <p:cNvSpPr/>
            <p:nvPr/>
          </p:nvSpPr>
          <p:spPr>
            <a:xfrm>
              <a:off x="4393900" y="1240050"/>
              <a:ext cx="109300" cy="109325"/>
            </a:xfrm>
            <a:custGeom>
              <a:avLst/>
              <a:gdLst/>
              <a:ahLst/>
              <a:cxnLst/>
              <a:rect l="l" t="t" r="r" b="b"/>
              <a:pathLst>
                <a:path w="4372" h="4373" extrusionOk="0">
                  <a:moveTo>
                    <a:pt x="2087" y="1"/>
                  </a:moveTo>
                  <a:lnTo>
                    <a:pt x="0" y="2286"/>
                  </a:lnTo>
                  <a:lnTo>
                    <a:pt x="2285" y="4372"/>
                  </a:lnTo>
                  <a:lnTo>
                    <a:pt x="4371" y="2088"/>
                  </a:lnTo>
                  <a:lnTo>
                    <a:pt x="2087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5" name="Google Shape;5265;p46"/>
            <p:cNvSpPr/>
            <p:nvPr/>
          </p:nvSpPr>
          <p:spPr>
            <a:xfrm>
              <a:off x="4417825" y="1264000"/>
              <a:ext cx="61550" cy="61550"/>
            </a:xfrm>
            <a:custGeom>
              <a:avLst/>
              <a:gdLst/>
              <a:ahLst/>
              <a:cxnLst/>
              <a:rect l="l" t="t" r="r" b="b"/>
              <a:pathLst>
                <a:path w="2462" h="2462" extrusionOk="0">
                  <a:moveTo>
                    <a:pt x="1176" y="0"/>
                  </a:moveTo>
                  <a:lnTo>
                    <a:pt x="0" y="1286"/>
                  </a:lnTo>
                  <a:lnTo>
                    <a:pt x="1286" y="2461"/>
                  </a:lnTo>
                  <a:lnTo>
                    <a:pt x="2461" y="1176"/>
                  </a:lnTo>
                  <a:lnTo>
                    <a:pt x="117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6" name="Google Shape;5266;p46"/>
            <p:cNvSpPr/>
            <p:nvPr/>
          </p:nvSpPr>
          <p:spPr>
            <a:xfrm>
              <a:off x="4356450" y="314200"/>
              <a:ext cx="109300" cy="109300"/>
            </a:xfrm>
            <a:custGeom>
              <a:avLst/>
              <a:gdLst/>
              <a:ahLst/>
              <a:cxnLst/>
              <a:rect l="l" t="t" r="r" b="b"/>
              <a:pathLst>
                <a:path w="4372" h="4372" extrusionOk="0">
                  <a:moveTo>
                    <a:pt x="2087" y="0"/>
                  </a:moveTo>
                  <a:lnTo>
                    <a:pt x="0" y="2285"/>
                  </a:lnTo>
                  <a:lnTo>
                    <a:pt x="2285" y="4372"/>
                  </a:lnTo>
                  <a:lnTo>
                    <a:pt x="4372" y="2087"/>
                  </a:lnTo>
                  <a:lnTo>
                    <a:pt x="2087" y="0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7" name="Google Shape;5267;p46"/>
            <p:cNvSpPr/>
            <p:nvPr/>
          </p:nvSpPr>
          <p:spPr>
            <a:xfrm>
              <a:off x="4380275" y="338050"/>
              <a:ext cx="61550" cy="61550"/>
            </a:xfrm>
            <a:custGeom>
              <a:avLst/>
              <a:gdLst/>
              <a:ahLst/>
              <a:cxnLst/>
              <a:rect l="l" t="t" r="r" b="b"/>
              <a:pathLst>
                <a:path w="2462" h="2462" extrusionOk="0">
                  <a:moveTo>
                    <a:pt x="1176" y="1"/>
                  </a:moveTo>
                  <a:lnTo>
                    <a:pt x="0" y="1286"/>
                  </a:lnTo>
                  <a:lnTo>
                    <a:pt x="1286" y="2462"/>
                  </a:lnTo>
                  <a:lnTo>
                    <a:pt x="2461" y="1176"/>
                  </a:lnTo>
                  <a:lnTo>
                    <a:pt x="117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8" name="Google Shape;5268;p46"/>
            <p:cNvSpPr/>
            <p:nvPr/>
          </p:nvSpPr>
          <p:spPr>
            <a:xfrm>
              <a:off x="2947025" y="1298675"/>
              <a:ext cx="109275" cy="109325"/>
            </a:xfrm>
            <a:custGeom>
              <a:avLst/>
              <a:gdLst/>
              <a:ahLst/>
              <a:cxnLst/>
              <a:rect l="l" t="t" r="r" b="b"/>
              <a:pathLst>
                <a:path w="4371" h="4373" extrusionOk="0">
                  <a:moveTo>
                    <a:pt x="2086" y="1"/>
                  </a:moveTo>
                  <a:lnTo>
                    <a:pt x="1" y="2285"/>
                  </a:lnTo>
                  <a:lnTo>
                    <a:pt x="2286" y="4372"/>
                  </a:lnTo>
                  <a:lnTo>
                    <a:pt x="4371" y="2088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9" name="Google Shape;5269;p46"/>
            <p:cNvSpPr/>
            <p:nvPr/>
          </p:nvSpPr>
          <p:spPr>
            <a:xfrm>
              <a:off x="2970900" y="1322500"/>
              <a:ext cx="61550" cy="61550"/>
            </a:xfrm>
            <a:custGeom>
              <a:avLst/>
              <a:gdLst/>
              <a:ahLst/>
              <a:cxnLst/>
              <a:rect l="l" t="t" r="r" b="b"/>
              <a:pathLst>
                <a:path w="2462" h="2462" extrusionOk="0">
                  <a:moveTo>
                    <a:pt x="1174" y="1"/>
                  </a:moveTo>
                  <a:lnTo>
                    <a:pt x="0" y="1286"/>
                  </a:lnTo>
                  <a:lnTo>
                    <a:pt x="1286" y="2462"/>
                  </a:lnTo>
                  <a:lnTo>
                    <a:pt x="2461" y="1175"/>
                  </a:lnTo>
                  <a:lnTo>
                    <a:pt x="117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0" name="Google Shape;5270;p46"/>
            <p:cNvSpPr/>
            <p:nvPr/>
          </p:nvSpPr>
          <p:spPr>
            <a:xfrm>
              <a:off x="2909525" y="372750"/>
              <a:ext cx="109300" cy="109300"/>
            </a:xfrm>
            <a:custGeom>
              <a:avLst/>
              <a:gdLst/>
              <a:ahLst/>
              <a:cxnLst/>
              <a:rect l="l" t="t" r="r" b="b"/>
              <a:pathLst>
                <a:path w="4372" h="4372" extrusionOk="0">
                  <a:moveTo>
                    <a:pt x="2087" y="0"/>
                  </a:moveTo>
                  <a:lnTo>
                    <a:pt x="0" y="2285"/>
                  </a:lnTo>
                  <a:lnTo>
                    <a:pt x="2286" y="4371"/>
                  </a:lnTo>
                  <a:lnTo>
                    <a:pt x="4372" y="2087"/>
                  </a:lnTo>
                  <a:lnTo>
                    <a:pt x="2087" y="0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1" name="Google Shape;5271;p46"/>
            <p:cNvSpPr/>
            <p:nvPr/>
          </p:nvSpPr>
          <p:spPr>
            <a:xfrm>
              <a:off x="2933425" y="396675"/>
              <a:ext cx="61550" cy="61550"/>
            </a:xfrm>
            <a:custGeom>
              <a:avLst/>
              <a:gdLst/>
              <a:ahLst/>
              <a:cxnLst/>
              <a:rect l="l" t="t" r="r" b="b"/>
              <a:pathLst>
                <a:path w="2462" h="2462" extrusionOk="0">
                  <a:moveTo>
                    <a:pt x="1176" y="0"/>
                  </a:moveTo>
                  <a:lnTo>
                    <a:pt x="0" y="1286"/>
                  </a:lnTo>
                  <a:lnTo>
                    <a:pt x="1286" y="2461"/>
                  </a:lnTo>
                  <a:lnTo>
                    <a:pt x="2461" y="1174"/>
                  </a:lnTo>
                  <a:lnTo>
                    <a:pt x="117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2" name="Google Shape;5272;p46"/>
            <p:cNvSpPr/>
            <p:nvPr/>
          </p:nvSpPr>
          <p:spPr>
            <a:xfrm>
              <a:off x="2561200" y="681100"/>
              <a:ext cx="431650" cy="603200"/>
            </a:xfrm>
            <a:custGeom>
              <a:avLst/>
              <a:gdLst/>
              <a:ahLst/>
              <a:cxnLst/>
              <a:rect l="l" t="t" r="r" b="b"/>
              <a:pathLst>
                <a:path w="17266" h="24128" extrusionOk="0">
                  <a:moveTo>
                    <a:pt x="1" y="1"/>
                  </a:moveTo>
                  <a:lnTo>
                    <a:pt x="1061" y="23381"/>
                  </a:lnTo>
                  <a:cubicBezTo>
                    <a:pt x="1934" y="23603"/>
                    <a:pt x="2816" y="23785"/>
                    <a:pt x="3710" y="23917"/>
                  </a:cubicBezTo>
                  <a:cubicBezTo>
                    <a:pt x="4647" y="24053"/>
                    <a:pt x="5600" y="24128"/>
                    <a:pt x="6553" y="24128"/>
                  </a:cubicBezTo>
                  <a:cubicBezTo>
                    <a:pt x="9084" y="24128"/>
                    <a:pt x="11605" y="23601"/>
                    <a:pt x="13764" y="22313"/>
                  </a:cubicBezTo>
                  <a:cubicBezTo>
                    <a:pt x="14872" y="21649"/>
                    <a:pt x="15888" y="20772"/>
                    <a:pt x="16492" y="19632"/>
                  </a:cubicBezTo>
                  <a:cubicBezTo>
                    <a:pt x="16968" y="18731"/>
                    <a:pt x="17168" y="17705"/>
                    <a:pt x="17190" y="16688"/>
                  </a:cubicBezTo>
                  <a:cubicBezTo>
                    <a:pt x="17266" y="13318"/>
                    <a:pt x="15453" y="10122"/>
                    <a:pt x="13002" y="7804"/>
                  </a:cubicBezTo>
                  <a:cubicBezTo>
                    <a:pt x="10554" y="5488"/>
                    <a:pt x="7505" y="3920"/>
                    <a:pt x="4478" y="2437"/>
                  </a:cubicBezTo>
                  <a:cubicBezTo>
                    <a:pt x="2960" y="1693"/>
                    <a:pt x="1405" y="938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3" name="Google Shape;5273;p46"/>
            <p:cNvSpPr/>
            <p:nvPr/>
          </p:nvSpPr>
          <p:spPr>
            <a:xfrm>
              <a:off x="3641725" y="265175"/>
              <a:ext cx="927825" cy="1174025"/>
            </a:xfrm>
            <a:custGeom>
              <a:avLst/>
              <a:gdLst/>
              <a:ahLst/>
              <a:cxnLst/>
              <a:rect l="l" t="t" r="r" b="b"/>
              <a:pathLst>
                <a:path w="37113" h="46961" extrusionOk="0">
                  <a:moveTo>
                    <a:pt x="35060" y="1"/>
                  </a:moveTo>
                  <a:lnTo>
                    <a:pt x="28773" y="284"/>
                  </a:lnTo>
                  <a:cubicBezTo>
                    <a:pt x="29244" y="2675"/>
                    <a:pt x="29704" y="5068"/>
                    <a:pt x="30140" y="7465"/>
                  </a:cubicBezTo>
                  <a:cubicBezTo>
                    <a:pt x="30335" y="8538"/>
                    <a:pt x="30524" y="9671"/>
                    <a:pt x="30156" y="10700"/>
                  </a:cubicBezTo>
                  <a:cubicBezTo>
                    <a:pt x="30690" y="12050"/>
                    <a:pt x="29509" y="13198"/>
                    <a:pt x="28658" y="14373"/>
                  </a:cubicBezTo>
                  <a:cubicBezTo>
                    <a:pt x="27805" y="15548"/>
                    <a:pt x="26663" y="16486"/>
                    <a:pt x="25770" y="17631"/>
                  </a:cubicBezTo>
                  <a:cubicBezTo>
                    <a:pt x="24583" y="19153"/>
                    <a:pt x="23858" y="21099"/>
                    <a:pt x="24062" y="23020"/>
                  </a:cubicBezTo>
                  <a:cubicBezTo>
                    <a:pt x="24264" y="24940"/>
                    <a:pt x="25498" y="26789"/>
                    <a:pt x="27308" y="27463"/>
                  </a:cubicBezTo>
                  <a:cubicBezTo>
                    <a:pt x="28367" y="27857"/>
                    <a:pt x="29660" y="27914"/>
                    <a:pt x="30352" y="28806"/>
                  </a:cubicBezTo>
                  <a:cubicBezTo>
                    <a:pt x="30616" y="29148"/>
                    <a:pt x="30751" y="29571"/>
                    <a:pt x="30864" y="29988"/>
                  </a:cubicBezTo>
                  <a:cubicBezTo>
                    <a:pt x="31558" y="32522"/>
                    <a:pt x="31694" y="35205"/>
                    <a:pt x="31264" y="37796"/>
                  </a:cubicBezTo>
                  <a:cubicBezTo>
                    <a:pt x="20910" y="41268"/>
                    <a:pt x="10508" y="44318"/>
                    <a:pt x="1" y="46960"/>
                  </a:cubicBezTo>
                  <a:lnTo>
                    <a:pt x="37113" y="45276"/>
                  </a:lnTo>
                  <a:lnTo>
                    <a:pt x="35060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4" name="Google Shape;5274;p46"/>
            <p:cNvSpPr/>
            <p:nvPr/>
          </p:nvSpPr>
          <p:spPr>
            <a:xfrm>
              <a:off x="4331550" y="516300"/>
              <a:ext cx="1504800" cy="669675"/>
            </a:xfrm>
            <a:custGeom>
              <a:avLst/>
              <a:gdLst/>
              <a:ahLst/>
              <a:cxnLst/>
              <a:rect l="l" t="t" r="r" b="b"/>
              <a:pathLst>
                <a:path w="60192" h="26787" extrusionOk="0">
                  <a:moveTo>
                    <a:pt x="39249" y="0"/>
                  </a:moveTo>
                  <a:cubicBezTo>
                    <a:pt x="35881" y="0"/>
                    <a:pt x="32471" y="761"/>
                    <a:pt x="29218" y="1725"/>
                  </a:cubicBezTo>
                  <a:cubicBezTo>
                    <a:pt x="24388" y="3158"/>
                    <a:pt x="19644" y="5045"/>
                    <a:pt x="14636" y="5596"/>
                  </a:cubicBezTo>
                  <a:cubicBezTo>
                    <a:pt x="11806" y="5909"/>
                    <a:pt x="8896" y="5794"/>
                    <a:pt x="6172" y="6625"/>
                  </a:cubicBezTo>
                  <a:cubicBezTo>
                    <a:pt x="4078" y="7265"/>
                    <a:pt x="0" y="9716"/>
                    <a:pt x="724" y="12429"/>
                  </a:cubicBezTo>
                  <a:cubicBezTo>
                    <a:pt x="1458" y="15178"/>
                    <a:pt x="5805" y="16522"/>
                    <a:pt x="8210" y="16665"/>
                  </a:cubicBezTo>
                  <a:cubicBezTo>
                    <a:pt x="8492" y="16682"/>
                    <a:pt x="8773" y="16690"/>
                    <a:pt x="9054" y="16690"/>
                  </a:cubicBezTo>
                  <a:cubicBezTo>
                    <a:pt x="11828" y="16690"/>
                    <a:pt x="14563" y="15906"/>
                    <a:pt x="17265" y="15219"/>
                  </a:cubicBezTo>
                  <a:cubicBezTo>
                    <a:pt x="19397" y="14678"/>
                    <a:pt x="21600" y="14191"/>
                    <a:pt x="23782" y="14191"/>
                  </a:cubicBezTo>
                  <a:cubicBezTo>
                    <a:pt x="24646" y="14191"/>
                    <a:pt x="25506" y="14267"/>
                    <a:pt x="26357" y="14447"/>
                  </a:cubicBezTo>
                  <a:cubicBezTo>
                    <a:pt x="28569" y="14912"/>
                    <a:pt x="30574" y="16043"/>
                    <a:pt x="32608" y="17032"/>
                  </a:cubicBezTo>
                  <a:cubicBezTo>
                    <a:pt x="35847" y="18607"/>
                    <a:pt x="39242" y="19848"/>
                    <a:pt x="42689" y="20895"/>
                  </a:cubicBezTo>
                  <a:cubicBezTo>
                    <a:pt x="45091" y="21624"/>
                    <a:pt x="55756" y="26556"/>
                    <a:pt x="58256" y="26782"/>
                  </a:cubicBezTo>
                  <a:cubicBezTo>
                    <a:pt x="58285" y="26785"/>
                    <a:pt x="58312" y="26786"/>
                    <a:pt x="58337" y="26786"/>
                  </a:cubicBezTo>
                  <a:cubicBezTo>
                    <a:pt x="59732" y="26786"/>
                    <a:pt x="53509" y="22588"/>
                    <a:pt x="55094" y="22040"/>
                  </a:cubicBezTo>
                  <a:cubicBezTo>
                    <a:pt x="56706" y="21484"/>
                    <a:pt x="58177" y="20364"/>
                    <a:pt x="58878" y="18808"/>
                  </a:cubicBezTo>
                  <a:cubicBezTo>
                    <a:pt x="60192" y="15887"/>
                    <a:pt x="58519" y="12517"/>
                    <a:pt x="56600" y="9953"/>
                  </a:cubicBezTo>
                  <a:cubicBezTo>
                    <a:pt x="53421" y="5707"/>
                    <a:pt x="49222" y="1959"/>
                    <a:pt x="44095" y="600"/>
                  </a:cubicBezTo>
                  <a:cubicBezTo>
                    <a:pt x="42505" y="179"/>
                    <a:pt x="40882" y="0"/>
                    <a:pt x="39249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5" name="Google Shape;5275;p46"/>
            <p:cNvSpPr/>
            <p:nvPr/>
          </p:nvSpPr>
          <p:spPr>
            <a:xfrm>
              <a:off x="4359250" y="703525"/>
              <a:ext cx="195125" cy="187200"/>
            </a:xfrm>
            <a:custGeom>
              <a:avLst/>
              <a:gdLst/>
              <a:ahLst/>
              <a:cxnLst/>
              <a:rect l="l" t="t" r="r" b="b"/>
              <a:pathLst>
                <a:path w="7805" h="7488" extrusionOk="0">
                  <a:moveTo>
                    <a:pt x="6079" y="1"/>
                  </a:moveTo>
                  <a:cubicBezTo>
                    <a:pt x="6001" y="1"/>
                    <a:pt x="5924" y="4"/>
                    <a:pt x="5846" y="9"/>
                  </a:cubicBezTo>
                  <a:cubicBezTo>
                    <a:pt x="3643" y="148"/>
                    <a:pt x="1310" y="1658"/>
                    <a:pt x="674" y="3850"/>
                  </a:cubicBezTo>
                  <a:cubicBezTo>
                    <a:pt x="0" y="6162"/>
                    <a:pt x="2920" y="6915"/>
                    <a:pt x="4644" y="7347"/>
                  </a:cubicBezTo>
                  <a:cubicBezTo>
                    <a:pt x="4963" y="7427"/>
                    <a:pt x="5310" y="7488"/>
                    <a:pt x="5645" y="7488"/>
                  </a:cubicBezTo>
                  <a:cubicBezTo>
                    <a:pt x="6084" y="7488"/>
                    <a:pt x="6502" y="7383"/>
                    <a:pt x="6805" y="7075"/>
                  </a:cubicBezTo>
                  <a:cubicBezTo>
                    <a:pt x="7052" y="6824"/>
                    <a:pt x="7173" y="6477"/>
                    <a:pt x="7274" y="6139"/>
                  </a:cubicBezTo>
                  <a:cubicBezTo>
                    <a:pt x="7674" y="4778"/>
                    <a:pt x="7804" y="3337"/>
                    <a:pt x="7658" y="1926"/>
                  </a:cubicBezTo>
                  <a:cubicBezTo>
                    <a:pt x="7582" y="1199"/>
                    <a:pt x="7344" y="368"/>
                    <a:pt x="6665" y="97"/>
                  </a:cubicBezTo>
                  <a:cubicBezTo>
                    <a:pt x="6479" y="23"/>
                    <a:pt x="6279" y="1"/>
                    <a:pt x="6079" y="1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6" name="Google Shape;5276;p46"/>
            <p:cNvSpPr/>
            <p:nvPr/>
          </p:nvSpPr>
          <p:spPr>
            <a:xfrm>
              <a:off x="4312225" y="704375"/>
              <a:ext cx="227625" cy="162475"/>
            </a:xfrm>
            <a:custGeom>
              <a:avLst/>
              <a:gdLst/>
              <a:ahLst/>
              <a:cxnLst/>
              <a:rect l="l" t="t" r="r" b="b"/>
              <a:pathLst>
                <a:path w="9105" h="6499" extrusionOk="0">
                  <a:moveTo>
                    <a:pt x="5046" y="1"/>
                  </a:moveTo>
                  <a:cubicBezTo>
                    <a:pt x="4962" y="1"/>
                    <a:pt x="4880" y="2"/>
                    <a:pt x="4799" y="4"/>
                  </a:cubicBezTo>
                  <a:cubicBezTo>
                    <a:pt x="3664" y="40"/>
                    <a:pt x="2496" y="262"/>
                    <a:pt x="1566" y="916"/>
                  </a:cubicBezTo>
                  <a:cubicBezTo>
                    <a:pt x="636" y="1569"/>
                    <a:pt x="1" y="2723"/>
                    <a:pt x="206" y="3841"/>
                  </a:cubicBezTo>
                  <a:cubicBezTo>
                    <a:pt x="411" y="4953"/>
                    <a:pt x="1394" y="5791"/>
                    <a:pt x="2466" y="6155"/>
                  </a:cubicBezTo>
                  <a:cubicBezTo>
                    <a:pt x="3248" y="6422"/>
                    <a:pt x="4078" y="6479"/>
                    <a:pt x="4911" y="6479"/>
                  </a:cubicBezTo>
                  <a:cubicBezTo>
                    <a:pt x="5216" y="6479"/>
                    <a:pt x="5522" y="6472"/>
                    <a:pt x="5825" y="6464"/>
                  </a:cubicBezTo>
                  <a:cubicBezTo>
                    <a:pt x="5924" y="6461"/>
                    <a:pt x="6023" y="6460"/>
                    <a:pt x="6121" y="6460"/>
                  </a:cubicBezTo>
                  <a:cubicBezTo>
                    <a:pt x="6685" y="6460"/>
                    <a:pt x="7246" y="6499"/>
                    <a:pt x="7812" y="6499"/>
                  </a:cubicBezTo>
                  <a:cubicBezTo>
                    <a:pt x="7905" y="6499"/>
                    <a:pt x="7998" y="6498"/>
                    <a:pt x="8091" y="6495"/>
                  </a:cubicBezTo>
                  <a:cubicBezTo>
                    <a:pt x="8616" y="4461"/>
                    <a:pt x="9105" y="2162"/>
                    <a:pt x="8008" y="371"/>
                  </a:cubicBezTo>
                  <a:cubicBezTo>
                    <a:pt x="7101" y="149"/>
                    <a:pt x="6005" y="1"/>
                    <a:pt x="5046" y="1"/>
                  </a:cubicBezTo>
                  <a:close/>
                </a:path>
              </a:pathLst>
            </a:custGeom>
            <a:solidFill>
              <a:srgbClr val="FFE3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7" name="Google Shape;5277;p46"/>
            <p:cNvSpPr/>
            <p:nvPr/>
          </p:nvSpPr>
          <p:spPr>
            <a:xfrm>
              <a:off x="1684650" y="251675"/>
              <a:ext cx="1205650" cy="934200"/>
            </a:xfrm>
            <a:custGeom>
              <a:avLst/>
              <a:gdLst/>
              <a:ahLst/>
              <a:cxnLst/>
              <a:rect l="l" t="t" r="r" b="b"/>
              <a:pathLst>
                <a:path w="48226" h="37368" extrusionOk="0">
                  <a:moveTo>
                    <a:pt x="3272" y="0"/>
                  </a:moveTo>
                  <a:cubicBezTo>
                    <a:pt x="2977" y="0"/>
                    <a:pt x="2713" y="41"/>
                    <a:pt x="2507" y="144"/>
                  </a:cubicBezTo>
                  <a:cubicBezTo>
                    <a:pt x="1496" y="648"/>
                    <a:pt x="1148" y="2652"/>
                    <a:pt x="882" y="3645"/>
                  </a:cubicBezTo>
                  <a:cubicBezTo>
                    <a:pt x="115" y="6493"/>
                    <a:pt x="0" y="9513"/>
                    <a:pt x="499" y="12416"/>
                  </a:cubicBezTo>
                  <a:cubicBezTo>
                    <a:pt x="1240" y="16743"/>
                    <a:pt x="3305" y="20801"/>
                    <a:pt x="6182" y="24117"/>
                  </a:cubicBezTo>
                  <a:cubicBezTo>
                    <a:pt x="7189" y="25281"/>
                    <a:pt x="8324" y="26377"/>
                    <a:pt x="9707" y="27057"/>
                  </a:cubicBezTo>
                  <a:cubicBezTo>
                    <a:pt x="10976" y="27680"/>
                    <a:pt x="12384" y="27914"/>
                    <a:pt x="13806" y="27914"/>
                  </a:cubicBezTo>
                  <a:cubicBezTo>
                    <a:pt x="14605" y="27914"/>
                    <a:pt x="15410" y="27840"/>
                    <a:pt x="16196" y="27719"/>
                  </a:cubicBezTo>
                  <a:cubicBezTo>
                    <a:pt x="17106" y="27579"/>
                    <a:pt x="18021" y="27377"/>
                    <a:pt x="18938" y="27377"/>
                  </a:cubicBezTo>
                  <a:cubicBezTo>
                    <a:pt x="19118" y="27377"/>
                    <a:pt x="19299" y="27385"/>
                    <a:pt x="19479" y="27402"/>
                  </a:cubicBezTo>
                  <a:cubicBezTo>
                    <a:pt x="20660" y="27517"/>
                    <a:pt x="21755" y="28041"/>
                    <a:pt x="22814" y="28576"/>
                  </a:cubicBezTo>
                  <a:cubicBezTo>
                    <a:pt x="28831" y="31614"/>
                    <a:pt x="34641" y="35278"/>
                    <a:pt x="41176" y="36945"/>
                  </a:cubicBezTo>
                  <a:cubicBezTo>
                    <a:pt x="42082" y="37176"/>
                    <a:pt x="43016" y="37368"/>
                    <a:pt x="43947" y="37368"/>
                  </a:cubicBezTo>
                  <a:cubicBezTo>
                    <a:pt x="44240" y="37368"/>
                    <a:pt x="44533" y="37349"/>
                    <a:pt x="44825" y="37306"/>
                  </a:cubicBezTo>
                  <a:cubicBezTo>
                    <a:pt x="46041" y="37127"/>
                    <a:pt x="47245" y="36466"/>
                    <a:pt x="47800" y="35368"/>
                  </a:cubicBezTo>
                  <a:cubicBezTo>
                    <a:pt x="48183" y="34610"/>
                    <a:pt x="48226" y="33723"/>
                    <a:pt x="48128" y="32881"/>
                  </a:cubicBezTo>
                  <a:cubicBezTo>
                    <a:pt x="47794" y="29966"/>
                    <a:pt x="45898" y="27422"/>
                    <a:pt x="43596" y="25603"/>
                  </a:cubicBezTo>
                  <a:cubicBezTo>
                    <a:pt x="41295" y="23785"/>
                    <a:pt x="38584" y="22574"/>
                    <a:pt x="35953" y="21277"/>
                  </a:cubicBezTo>
                  <a:cubicBezTo>
                    <a:pt x="33135" y="19886"/>
                    <a:pt x="30349" y="18363"/>
                    <a:pt x="27991" y="16286"/>
                  </a:cubicBezTo>
                  <a:cubicBezTo>
                    <a:pt x="25360" y="13967"/>
                    <a:pt x="23345" y="11039"/>
                    <a:pt x="20875" y="8548"/>
                  </a:cubicBezTo>
                  <a:cubicBezTo>
                    <a:pt x="16877" y="4515"/>
                    <a:pt x="11665" y="1716"/>
                    <a:pt x="6111" y="549"/>
                  </a:cubicBezTo>
                  <a:cubicBezTo>
                    <a:pt x="5444" y="408"/>
                    <a:pt x="4205" y="0"/>
                    <a:pt x="3272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8" name="Google Shape;5278;p46"/>
            <p:cNvSpPr/>
            <p:nvPr/>
          </p:nvSpPr>
          <p:spPr>
            <a:xfrm>
              <a:off x="2359900" y="855650"/>
              <a:ext cx="61225" cy="115175"/>
            </a:xfrm>
            <a:custGeom>
              <a:avLst/>
              <a:gdLst/>
              <a:ahLst/>
              <a:cxnLst/>
              <a:rect l="l" t="t" r="r" b="b"/>
              <a:pathLst>
                <a:path w="2449" h="4607" extrusionOk="0">
                  <a:moveTo>
                    <a:pt x="2283" y="0"/>
                  </a:moveTo>
                  <a:cubicBezTo>
                    <a:pt x="2243" y="0"/>
                    <a:pt x="2202" y="16"/>
                    <a:pt x="2172" y="47"/>
                  </a:cubicBezTo>
                  <a:cubicBezTo>
                    <a:pt x="1031" y="1242"/>
                    <a:pt x="265" y="2800"/>
                    <a:pt x="14" y="4433"/>
                  </a:cubicBezTo>
                  <a:cubicBezTo>
                    <a:pt x="1" y="4516"/>
                    <a:pt x="58" y="4592"/>
                    <a:pt x="141" y="4605"/>
                  </a:cubicBezTo>
                  <a:cubicBezTo>
                    <a:pt x="149" y="4606"/>
                    <a:pt x="157" y="4606"/>
                    <a:pt x="164" y="4606"/>
                  </a:cubicBezTo>
                  <a:cubicBezTo>
                    <a:pt x="239" y="4606"/>
                    <a:pt x="303" y="4555"/>
                    <a:pt x="313" y="4477"/>
                  </a:cubicBezTo>
                  <a:cubicBezTo>
                    <a:pt x="556" y="2906"/>
                    <a:pt x="1294" y="1404"/>
                    <a:pt x="2392" y="255"/>
                  </a:cubicBezTo>
                  <a:cubicBezTo>
                    <a:pt x="2449" y="196"/>
                    <a:pt x="2447" y="99"/>
                    <a:pt x="2386" y="41"/>
                  </a:cubicBezTo>
                  <a:cubicBezTo>
                    <a:pt x="2358" y="14"/>
                    <a:pt x="2320" y="0"/>
                    <a:pt x="2283" y="0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9" name="Google Shape;5279;p46"/>
            <p:cNvSpPr/>
            <p:nvPr/>
          </p:nvSpPr>
          <p:spPr>
            <a:xfrm>
              <a:off x="2407125" y="882050"/>
              <a:ext cx="47075" cy="101850"/>
            </a:xfrm>
            <a:custGeom>
              <a:avLst/>
              <a:gdLst/>
              <a:ahLst/>
              <a:cxnLst/>
              <a:rect l="l" t="t" r="r" b="b"/>
              <a:pathLst>
                <a:path w="1883" h="4074" extrusionOk="0">
                  <a:moveTo>
                    <a:pt x="1712" y="1"/>
                  </a:moveTo>
                  <a:cubicBezTo>
                    <a:pt x="1666" y="1"/>
                    <a:pt x="1622" y="21"/>
                    <a:pt x="1592" y="59"/>
                  </a:cubicBezTo>
                  <a:cubicBezTo>
                    <a:pt x="726" y="1154"/>
                    <a:pt x="164" y="2520"/>
                    <a:pt x="10" y="3907"/>
                  </a:cubicBezTo>
                  <a:cubicBezTo>
                    <a:pt x="1" y="3990"/>
                    <a:pt x="63" y="4065"/>
                    <a:pt x="144" y="4073"/>
                  </a:cubicBezTo>
                  <a:lnTo>
                    <a:pt x="160" y="4073"/>
                  </a:lnTo>
                  <a:cubicBezTo>
                    <a:pt x="237" y="4073"/>
                    <a:pt x="302" y="4016"/>
                    <a:pt x="313" y="3941"/>
                  </a:cubicBezTo>
                  <a:cubicBezTo>
                    <a:pt x="461" y="2610"/>
                    <a:pt x="998" y="1299"/>
                    <a:pt x="1830" y="247"/>
                  </a:cubicBezTo>
                  <a:cubicBezTo>
                    <a:pt x="1883" y="181"/>
                    <a:pt x="1871" y="86"/>
                    <a:pt x="1805" y="33"/>
                  </a:cubicBezTo>
                  <a:cubicBezTo>
                    <a:pt x="1778" y="11"/>
                    <a:pt x="1745" y="1"/>
                    <a:pt x="1712" y="1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0" name="Google Shape;5280;p46"/>
            <p:cNvSpPr/>
            <p:nvPr/>
          </p:nvSpPr>
          <p:spPr>
            <a:xfrm>
              <a:off x="2459100" y="902975"/>
              <a:ext cx="49825" cy="104575"/>
            </a:xfrm>
            <a:custGeom>
              <a:avLst/>
              <a:gdLst/>
              <a:ahLst/>
              <a:cxnLst/>
              <a:rect l="l" t="t" r="r" b="b"/>
              <a:pathLst>
                <a:path w="1993" h="4183" extrusionOk="0">
                  <a:moveTo>
                    <a:pt x="1822" y="0"/>
                  </a:moveTo>
                  <a:cubicBezTo>
                    <a:pt x="1779" y="0"/>
                    <a:pt x="1736" y="19"/>
                    <a:pt x="1706" y="55"/>
                  </a:cubicBezTo>
                  <a:cubicBezTo>
                    <a:pt x="776" y="1167"/>
                    <a:pt x="174" y="2574"/>
                    <a:pt x="12" y="4015"/>
                  </a:cubicBezTo>
                  <a:cubicBezTo>
                    <a:pt x="0" y="4096"/>
                    <a:pt x="62" y="4172"/>
                    <a:pt x="143" y="4181"/>
                  </a:cubicBezTo>
                  <a:cubicBezTo>
                    <a:pt x="151" y="4182"/>
                    <a:pt x="156" y="4182"/>
                    <a:pt x="162" y="4182"/>
                  </a:cubicBezTo>
                  <a:cubicBezTo>
                    <a:pt x="237" y="4182"/>
                    <a:pt x="303" y="4125"/>
                    <a:pt x="313" y="4046"/>
                  </a:cubicBezTo>
                  <a:cubicBezTo>
                    <a:pt x="470" y="2666"/>
                    <a:pt x="1046" y="1316"/>
                    <a:pt x="1939" y="248"/>
                  </a:cubicBezTo>
                  <a:cubicBezTo>
                    <a:pt x="1992" y="184"/>
                    <a:pt x="1984" y="89"/>
                    <a:pt x="1919" y="36"/>
                  </a:cubicBezTo>
                  <a:cubicBezTo>
                    <a:pt x="1891" y="12"/>
                    <a:pt x="1856" y="0"/>
                    <a:pt x="1822" y="0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1" name="Google Shape;5281;p46"/>
            <p:cNvSpPr/>
            <p:nvPr/>
          </p:nvSpPr>
          <p:spPr>
            <a:xfrm>
              <a:off x="1642500" y="388500"/>
              <a:ext cx="708550" cy="485850"/>
            </a:xfrm>
            <a:custGeom>
              <a:avLst/>
              <a:gdLst/>
              <a:ahLst/>
              <a:cxnLst/>
              <a:rect l="l" t="t" r="r" b="b"/>
              <a:pathLst>
                <a:path w="28342" h="19434" extrusionOk="0">
                  <a:moveTo>
                    <a:pt x="4964" y="1"/>
                  </a:moveTo>
                  <a:cubicBezTo>
                    <a:pt x="3753" y="1"/>
                    <a:pt x="2635" y="319"/>
                    <a:pt x="1829" y="1180"/>
                  </a:cubicBezTo>
                  <a:cubicBezTo>
                    <a:pt x="1" y="3134"/>
                    <a:pt x="1004" y="7216"/>
                    <a:pt x="2165" y="9204"/>
                  </a:cubicBezTo>
                  <a:cubicBezTo>
                    <a:pt x="3168" y="10919"/>
                    <a:pt x="4692" y="12281"/>
                    <a:pt x="6316" y="13391"/>
                  </a:cubicBezTo>
                  <a:cubicBezTo>
                    <a:pt x="8444" y="14843"/>
                    <a:pt x="10822" y="15931"/>
                    <a:pt x="13313" y="16592"/>
                  </a:cubicBezTo>
                  <a:cubicBezTo>
                    <a:pt x="16245" y="17370"/>
                    <a:pt x="19315" y="17556"/>
                    <a:pt x="22230" y="18398"/>
                  </a:cubicBezTo>
                  <a:cubicBezTo>
                    <a:pt x="23404" y="18737"/>
                    <a:pt x="24551" y="19182"/>
                    <a:pt x="25756" y="19372"/>
                  </a:cubicBezTo>
                  <a:cubicBezTo>
                    <a:pt x="25979" y="19408"/>
                    <a:pt x="26209" y="19433"/>
                    <a:pt x="26437" y="19433"/>
                  </a:cubicBezTo>
                  <a:cubicBezTo>
                    <a:pt x="26778" y="19433"/>
                    <a:pt x="27112" y="19376"/>
                    <a:pt x="27406" y="19210"/>
                  </a:cubicBezTo>
                  <a:cubicBezTo>
                    <a:pt x="28063" y="18839"/>
                    <a:pt x="28341" y="17996"/>
                    <a:pt x="28241" y="17248"/>
                  </a:cubicBezTo>
                  <a:cubicBezTo>
                    <a:pt x="28141" y="16502"/>
                    <a:pt x="27732" y="15831"/>
                    <a:pt x="27287" y="15222"/>
                  </a:cubicBezTo>
                  <a:cubicBezTo>
                    <a:pt x="26184" y="13717"/>
                    <a:pt x="24814" y="12434"/>
                    <a:pt x="23448" y="11163"/>
                  </a:cubicBezTo>
                  <a:cubicBezTo>
                    <a:pt x="19635" y="7608"/>
                    <a:pt x="15736" y="4012"/>
                    <a:pt x="11050" y="1729"/>
                  </a:cubicBezTo>
                  <a:cubicBezTo>
                    <a:pt x="9532" y="991"/>
                    <a:pt x="7102" y="1"/>
                    <a:pt x="4964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2" name="Google Shape;5282;p46"/>
            <p:cNvSpPr/>
            <p:nvPr/>
          </p:nvSpPr>
          <p:spPr>
            <a:xfrm>
              <a:off x="2577875" y="915500"/>
              <a:ext cx="252600" cy="224550"/>
            </a:xfrm>
            <a:custGeom>
              <a:avLst/>
              <a:gdLst/>
              <a:ahLst/>
              <a:cxnLst/>
              <a:rect l="l" t="t" r="r" b="b"/>
              <a:pathLst>
                <a:path w="10104" h="8982" extrusionOk="0">
                  <a:moveTo>
                    <a:pt x="3513" y="0"/>
                  </a:moveTo>
                  <a:cubicBezTo>
                    <a:pt x="2682" y="0"/>
                    <a:pt x="1890" y="224"/>
                    <a:pt x="1277" y="785"/>
                  </a:cubicBezTo>
                  <a:cubicBezTo>
                    <a:pt x="496" y="1500"/>
                    <a:pt x="198" y="2599"/>
                    <a:pt x="83" y="3653"/>
                  </a:cubicBezTo>
                  <a:cubicBezTo>
                    <a:pt x="15" y="4280"/>
                    <a:pt x="0" y="4922"/>
                    <a:pt x="177" y="5529"/>
                  </a:cubicBezTo>
                  <a:cubicBezTo>
                    <a:pt x="452" y="6479"/>
                    <a:pt x="1181" y="7247"/>
                    <a:pt x="2028" y="7757"/>
                  </a:cubicBezTo>
                  <a:cubicBezTo>
                    <a:pt x="2875" y="8268"/>
                    <a:pt x="3840" y="8550"/>
                    <a:pt x="4799" y="8789"/>
                  </a:cubicBezTo>
                  <a:cubicBezTo>
                    <a:pt x="5295" y="8914"/>
                    <a:pt x="5806" y="8982"/>
                    <a:pt x="6306" y="8982"/>
                  </a:cubicBezTo>
                  <a:cubicBezTo>
                    <a:pt x="7961" y="8982"/>
                    <a:pt x="9483" y="8232"/>
                    <a:pt x="9865" y="6285"/>
                  </a:cubicBezTo>
                  <a:cubicBezTo>
                    <a:pt x="10103" y="5077"/>
                    <a:pt x="9710" y="3800"/>
                    <a:pt x="8977" y="2813"/>
                  </a:cubicBezTo>
                  <a:cubicBezTo>
                    <a:pt x="8241" y="1825"/>
                    <a:pt x="7192" y="1109"/>
                    <a:pt x="6072" y="600"/>
                  </a:cubicBezTo>
                  <a:cubicBezTo>
                    <a:pt x="5284" y="243"/>
                    <a:pt x="4378" y="0"/>
                    <a:pt x="3513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3" name="Google Shape;5283;p46"/>
            <p:cNvSpPr/>
            <p:nvPr/>
          </p:nvSpPr>
          <p:spPr>
            <a:xfrm>
              <a:off x="2597500" y="959125"/>
              <a:ext cx="267000" cy="190150"/>
            </a:xfrm>
            <a:custGeom>
              <a:avLst/>
              <a:gdLst/>
              <a:ahLst/>
              <a:cxnLst/>
              <a:rect l="l" t="t" r="r" b="b"/>
              <a:pathLst>
                <a:path w="10680" h="7606" extrusionOk="0">
                  <a:moveTo>
                    <a:pt x="3989" y="0"/>
                  </a:moveTo>
                  <a:cubicBezTo>
                    <a:pt x="3790" y="0"/>
                    <a:pt x="3594" y="13"/>
                    <a:pt x="3402" y="42"/>
                  </a:cubicBezTo>
                  <a:cubicBezTo>
                    <a:pt x="2720" y="142"/>
                    <a:pt x="2029" y="271"/>
                    <a:pt x="1417" y="589"/>
                  </a:cubicBezTo>
                  <a:cubicBezTo>
                    <a:pt x="805" y="909"/>
                    <a:pt x="459" y="2431"/>
                    <a:pt x="302" y="3103"/>
                  </a:cubicBezTo>
                  <a:cubicBezTo>
                    <a:pt x="1" y="4377"/>
                    <a:pt x="1083" y="5555"/>
                    <a:pt x="2195" y="6246"/>
                  </a:cubicBezTo>
                  <a:cubicBezTo>
                    <a:pt x="3502" y="7056"/>
                    <a:pt x="5210" y="7605"/>
                    <a:pt x="6711" y="7605"/>
                  </a:cubicBezTo>
                  <a:cubicBezTo>
                    <a:pt x="8919" y="7605"/>
                    <a:pt x="10679" y="6416"/>
                    <a:pt x="10052" y="3117"/>
                  </a:cubicBezTo>
                  <a:cubicBezTo>
                    <a:pt x="10000" y="2843"/>
                    <a:pt x="9927" y="2571"/>
                    <a:pt x="9790" y="2329"/>
                  </a:cubicBezTo>
                  <a:cubicBezTo>
                    <a:pt x="9529" y="1879"/>
                    <a:pt x="9066" y="1585"/>
                    <a:pt x="8590" y="1377"/>
                  </a:cubicBezTo>
                  <a:cubicBezTo>
                    <a:pt x="7216" y="776"/>
                    <a:pt x="5523" y="0"/>
                    <a:pt x="3989" y="0"/>
                  </a:cubicBezTo>
                  <a:close/>
                </a:path>
              </a:pathLst>
            </a:custGeom>
            <a:solidFill>
              <a:srgbClr val="FFE3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84" name="Google Shape;5284;p46"/>
          <p:cNvGrpSpPr/>
          <p:nvPr/>
        </p:nvGrpSpPr>
        <p:grpSpPr>
          <a:xfrm rot="5400000" flipH="1">
            <a:off x="4028133" y="698014"/>
            <a:ext cx="1408120" cy="1445051"/>
            <a:chOff x="493900" y="2994525"/>
            <a:chExt cx="2119975" cy="2090650"/>
          </a:xfrm>
        </p:grpSpPr>
        <p:sp>
          <p:nvSpPr>
            <p:cNvPr id="5285" name="Google Shape;5285;p46"/>
            <p:cNvSpPr/>
            <p:nvPr/>
          </p:nvSpPr>
          <p:spPr>
            <a:xfrm>
              <a:off x="493900" y="3072250"/>
              <a:ext cx="1429000" cy="1669550"/>
            </a:xfrm>
            <a:custGeom>
              <a:avLst/>
              <a:gdLst/>
              <a:ahLst/>
              <a:cxnLst/>
              <a:rect l="l" t="t" r="r" b="b"/>
              <a:pathLst>
                <a:path w="57160" h="66782" extrusionOk="0">
                  <a:moveTo>
                    <a:pt x="28075" y="0"/>
                  </a:moveTo>
                  <a:lnTo>
                    <a:pt x="1" y="50665"/>
                  </a:lnTo>
                  <a:lnTo>
                    <a:pt x="29086" y="66782"/>
                  </a:lnTo>
                  <a:lnTo>
                    <a:pt x="57160" y="16117"/>
                  </a:lnTo>
                  <a:lnTo>
                    <a:pt x="280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6" name="Google Shape;5286;p46"/>
            <p:cNvSpPr/>
            <p:nvPr/>
          </p:nvSpPr>
          <p:spPr>
            <a:xfrm>
              <a:off x="1192475" y="2994525"/>
              <a:ext cx="733525" cy="558300"/>
            </a:xfrm>
            <a:custGeom>
              <a:avLst/>
              <a:gdLst/>
              <a:ahLst/>
              <a:cxnLst/>
              <a:rect l="l" t="t" r="r" b="b"/>
              <a:pathLst>
                <a:path w="29341" h="22332" extrusionOk="0">
                  <a:moveTo>
                    <a:pt x="11271" y="1"/>
                  </a:moveTo>
                  <a:lnTo>
                    <a:pt x="0" y="3035"/>
                  </a:lnTo>
                  <a:lnTo>
                    <a:pt x="3398" y="14201"/>
                  </a:lnTo>
                  <a:lnTo>
                    <a:pt x="18070" y="22332"/>
                  </a:lnTo>
                  <a:lnTo>
                    <a:pt x="29340" y="19295"/>
                  </a:lnTo>
                  <a:lnTo>
                    <a:pt x="25940" y="8130"/>
                  </a:lnTo>
                  <a:lnTo>
                    <a:pt x="112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7" name="Google Shape;5287;p46"/>
            <p:cNvSpPr/>
            <p:nvPr/>
          </p:nvSpPr>
          <p:spPr>
            <a:xfrm>
              <a:off x="1192475" y="3070375"/>
              <a:ext cx="733525" cy="482450"/>
            </a:xfrm>
            <a:custGeom>
              <a:avLst/>
              <a:gdLst/>
              <a:ahLst/>
              <a:cxnLst/>
              <a:rect l="l" t="t" r="r" b="b"/>
              <a:pathLst>
                <a:path w="29341" h="19298" extrusionOk="0">
                  <a:moveTo>
                    <a:pt x="0" y="1"/>
                  </a:moveTo>
                  <a:lnTo>
                    <a:pt x="3398" y="11167"/>
                  </a:lnTo>
                  <a:lnTo>
                    <a:pt x="18070" y="19298"/>
                  </a:lnTo>
                  <a:lnTo>
                    <a:pt x="29340" y="1626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8" name="Google Shape;5288;p46"/>
            <p:cNvSpPr/>
            <p:nvPr/>
          </p:nvSpPr>
          <p:spPr>
            <a:xfrm>
              <a:off x="1262375" y="3167950"/>
              <a:ext cx="495325" cy="384875"/>
            </a:xfrm>
            <a:custGeom>
              <a:avLst/>
              <a:gdLst/>
              <a:ahLst/>
              <a:cxnLst/>
              <a:rect l="l" t="t" r="r" b="b"/>
              <a:pathLst>
                <a:path w="19813" h="15395" extrusionOk="0">
                  <a:moveTo>
                    <a:pt x="8670" y="1"/>
                  </a:moveTo>
                  <a:cubicBezTo>
                    <a:pt x="5253" y="1"/>
                    <a:pt x="1935" y="1798"/>
                    <a:pt x="147" y="4991"/>
                  </a:cubicBezTo>
                  <a:cubicBezTo>
                    <a:pt x="92" y="5088"/>
                    <a:pt x="51" y="5186"/>
                    <a:pt x="0" y="5283"/>
                  </a:cubicBezTo>
                  <a:lnTo>
                    <a:pt x="605" y="7264"/>
                  </a:lnTo>
                  <a:lnTo>
                    <a:pt x="15274" y="15395"/>
                  </a:lnTo>
                  <a:lnTo>
                    <a:pt x="16916" y="14952"/>
                  </a:lnTo>
                  <a:cubicBezTo>
                    <a:pt x="17003" y="14814"/>
                    <a:pt x="17096" y="14681"/>
                    <a:pt x="17176" y="14536"/>
                  </a:cubicBezTo>
                  <a:cubicBezTo>
                    <a:pt x="19812" y="9834"/>
                    <a:pt x="18137" y="3885"/>
                    <a:pt x="13434" y="1249"/>
                  </a:cubicBezTo>
                  <a:cubicBezTo>
                    <a:pt x="11925" y="403"/>
                    <a:pt x="10286" y="1"/>
                    <a:pt x="867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9" name="Google Shape;5289;p46"/>
            <p:cNvSpPr/>
            <p:nvPr/>
          </p:nvSpPr>
          <p:spPr>
            <a:xfrm>
              <a:off x="632350" y="3395650"/>
              <a:ext cx="1053350" cy="1199850"/>
            </a:xfrm>
            <a:custGeom>
              <a:avLst/>
              <a:gdLst/>
              <a:ahLst/>
              <a:cxnLst/>
              <a:rect l="l" t="t" r="r" b="b"/>
              <a:pathLst>
                <a:path w="42134" h="47994" extrusionOk="0">
                  <a:moveTo>
                    <a:pt x="22021" y="1"/>
                  </a:moveTo>
                  <a:cubicBezTo>
                    <a:pt x="21411" y="1103"/>
                    <a:pt x="20270" y="1723"/>
                    <a:pt x="19094" y="1723"/>
                  </a:cubicBezTo>
                  <a:cubicBezTo>
                    <a:pt x="18575" y="1723"/>
                    <a:pt x="18049" y="1602"/>
                    <a:pt x="17559" y="1349"/>
                  </a:cubicBezTo>
                  <a:lnTo>
                    <a:pt x="1" y="33037"/>
                  </a:lnTo>
                  <a:cubicBezTo>
                    <a:pt x="1552" y="33955"/>
                    <a:pt x="2102" y="35948"/>
                    <a:pt x="1222" y="37534"/>
                  </a:cubicBezTo>
                  <a:cubicBezTo>
                    <a:pt x="1215" y="37547"/>
                    <a:pt x="1208" y="37556"/>
                    <a:pt x="1201" y="37569"/>
                  </a:cubicBezTo>
                  <a:lnTo>
                    <a:pt x="20010" y="47994"/>
                  </a:lnTo>
                  <a:cubicBezTo>
                    <a:pt x="20017" y="47981"/>
                    <a:pt x="20020" y="47971"/>
                    <a:pt x="20028" y="47958"/>
                  </a:cubicBezTo>
                  <a:cubicBezTo>
                    <a:pt x="20638" y="46855"/>
                    <a:pt x="21781" y="46232"/>
                    <a:pt x="22959" y="46232"/>
                  </a:cubicBezTo>
                  <a:cubicBezTo>
                    <a:pt x="23508" y="46232"/>
                    <a:pt x="24064" y="46368"/>
                    <a:pt x="24578" y="46652"/>
                  </a:cubicBezTo>
                  <a:lnTo>
                    <a:pt x="42134" y="14974"/>
                  </a:lnTo>
                  <a:cubicBezTo>
                    <a:pt x="40516" y="14078"/>
                    <a:pt x="39932" y="12040"/>
                    <a:pt x="40828" y="10423"/>
                  </a:cubicBezTo>
                  <a:lnTo>
                    <a:pt x="220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0" name="Google Shape;5290;p46"/>
            <p:cNvSpPr/>
            <p:nvPr/>
          </p:nvSpPr>
          <p:spPr>
            <a:xfrm>
              <a:off x="934925" y="3677375"/>
              <a:ext cx="533675" cy="660600"/>
            </a:xfrm>
            <a:custGeom>
              <a:avLst/>
              <a:gdLst/>
              <a:ahLst/>
              <a:cxnLst/>
              <a:rect l="l" t="t" r="r" b="b"/>
              <a:pathLst>
                <a:path w="21347" h="26424" extrusionOk="0">
                  <a:moveTo>
                    <a:pt x="5254" y="6562"/>
                  </a:moveTo>
                  <a:cubicBezTo>
                    <a:pt x="5276" y="6562"/>
                    <a:pt x="5297" y="6568"/>
                    <a:pt x="5316" y="6578"/>
                  </a:cubicBezTo>
                  <a:cubicBezTo>
                    <a:pt x="5349" y="6597"/>
                    <a:pt x="5370" y="6623"/>
                    <a:pt x="5381" y="6657"/>
                  </a:cubicBezTo>
                  <a:lnTo>
                    <a:pt x="5416" y="6785"/>
                  </a:lnTo>
                  <a:lnTo>
                    <a:pt x="5292" y="6821"/>
                  </a:lnTo>
                  <a:cubicBezTo>
                    <a:pt x="5277" y="6825"/>
                    <a:pt x="5264" y="6828"/>
                    <a:pt x="5251" y="6828"/>
                  </a:cubicBezTo>
                  <a:cubicBezTo>
                    <a:pt x="5230" y="6828"/>
                    <a:pt x="5209" y="6821"/>
                    <a:pt x="5187" y="6809"/>
                  </a:cubicBezTo>
                  <a:cubicBezTo>
                    <a:pt x="5154" y="6792"/>
                    <a:pt x="5135" y="6766"/>
                    <a:pt x="5125" y="6730"/>
                  </a:cubicBezTo>
                  <a:cubicBezTo>
                    <a:pt x="5105" y="6661"/>
                    <a:pt x="5147" y="6585"/>
                    <a:pt x="5214" y="6568"/>
                  </a:cubicBezTo>
                  <a:cubicBezTo>
                    <a:pt x="5228" y="6564"/>
                    <a:pt x="5241" y="6562"/>
                    <a:pt x="5254" y="6562"/>
                  </a:cubicBezTo>
                  <a:close/>
                  <a:moveTo>
                    <a:pt x="17037" y="13093"/>
                  </a:moveTo>
                  <a:cubicBezTo>
                    <a:pt x="17059" y="13093"/>
                    <a:pt x="17080" y="13098"/>
                    <a:pt x="17102" y="13110"/>
                  </a:cubicBezTo>
                  <a:cubicBezTo>
                    <a:pt x="17133" y="13128"/>
                    <a:pt x="17155" y="13155"/>
                    <a:pt x="17163" y="13188"/>
                  </a:cubicBezTo>
                  <a:cubicBezTo>
                    <a:pt x="17173" y="13223"/>
                    <a:pt x="17169" y="13257"/>
                    <a:pt x="17152" y="13289"/>
                  </a:cubicBezTo>
                  <a:cubicBezTo>
                    <a:pt x="17133" y="13322"/>
                    <a:pt x="17107" y="13343"/>
                    <a:pt x="17073" y="13353"/>
                  </a:cubicBezTo>
                  <a:cubicBezTo>
                    <a:pt x="17059" y="13358"/>
                    <a:pt x="17046" y="13360"/>
                    <a:pt x="17034" y="13360"/>
                  </a:cubicBezTo>
                  <a:cubicBezTo>
                    <a:pt x="17012" y="13360"/>
                    <a:pt x="16992" y="13354"/>
                    <a:pt x="16973" y="13343"/>
                  </a:cubicBezTo>
                  <a:cubicBezTo>
                    <a:pt x="16951" y="13323"/>
                    <a:pt x="16919" y="13299"/>
                    <a:pt x="16909" y="13263"/>
                  </a:cubicBezTo>
                  <a:lnTo>
                    <a:pt x="16872" y="13135"/>
                  </a:lnTo>
                  <a:lnTo>
                    <a:pt x="17001" y="13098"/>
                  </a:lnTo>
                  <a:cubicBezTo>
                    <a:pt x="17013" y="13095"/>
                    <a:pt x="17026" y="13093"/>
                    <a:pt x="17037" y="13093"/>
                  </a:cubicBezTo>
                  <a:close/>
                  <a:moveTo>
                    <a:pt x="10682" y="1"/>
                  </a:moveTo>
                  <a:cubicBezTo>
                    <a:pt x="10375" y="1"/>
                    <a:pt x="10065" y="43"/>
                    <a:pt x="9760" y="130"/>
                  </a:cubicBezTo>
                  <a:cubicBezTo>
                    <a:pt x="8911" y="374"/>
                    <a:pt x="8204" y="937"/>
                    <a:pt x="7773" y="1714"/>
                  </a:cubicBezTo>
                  <a:cubicBezTo>
                    <a:pt x="7532" y="2148"/>
                    <a:pt x="7394" y="2618"/>
                    <a:pt x="7363" y="3101"/>
                  </a:cubicBezTo>
                  <a:cubicBezTo>
                    <a:pt x="7334" y="3083"/>
                    <a:pt x="7305" y="3067"/>
                    <a:pt x="7274" y="3051"/>
                  </a:cubicBezTo>
                  <a:cubicBezTo>
                    <a:pt x="6648" y="2703"/>
                    <a:pt x="5958" y="2525"/>
                    <a:pt x="5261" y="2525"/>
                  </a:cubicBezTo>
                  <a:cubicBezTo>
                    <a:pt x="4876" y="2525"/>
                    <a:pt x="4489" y="2579"/>
                    <a:pt x="4109" y="2689"/>
                  </a:cubicBezTo>
                  <a:cubicBezTo>
                    <a:pt x="1903" y="3321"/>
                    <a:pt x="622" y="5631"/>
                    <a:pt x="1254" y="7838"/>
                  </a:cubicBezTo>
                  <a:cubicBezTo>
                    <a:pt x="1560" y="8900"/>
                    <a:pt x="2257" y="9782"/>
                    <a:pt x="3223" y="10322"/>
                  </a:cubicBezTo>
                  <a:cubicBezTo>
                    <a:pt x="3256" y="10339"/>
                    <a:pt x="3282" y="10355"/>
                    <a:pt x="3311" y="10371"/>
                  </a:cubicBezTo>
                  <a:cubicBezTo>
                    <a:pt x="2935" y="10650"/>
                    <a:pt x="2620" y="11008"/>
                    <a:pt x="2386" y="11430"/>
                  </a:cubicBezTo>
                  <a:cubicBezTo>
                    <a:pt x="1957" y="12207"/>
                    <a:pt x="1855" y="13102"/>
                    <a:pt x="2100" y="13954"/>
                  </a:cubicBezTo>
                  <a:cubicBezTo>
                    <a:pt x="2342" y="14801"/>
                    <a:pt x="2900" y="15506"/>
                    <a:pt x="3668" y="15936"/>
                  </a:cubicBezTo>
                  <a:cubicBezTo>
                    <a:pt x="3674" y="15939"/>
                    <a:pt x="3679" y="15940"/>
                    <a:pt x="3682" y="15944"/>
                  </a:cubicBezTo>
                  <a:cubicBezTo>
                    <a:pt x="3911" y="16072"/>
                    <a:pt x="4155" y="16161"/>
                    <a:pt x="4400" y="16231"/>
                  </a:cubicBezTo>
                  <a:cubicBezTo>
                    <a:pt x="4116" y="16468"/>
                    <a:pt x="3866" y="16754"/>
                    <a:pt x="3675" y="17098"/>
                  </a:cubicBezTo>
                  <a:cubicBezTo>
                    <a:pt x="3411" y="17574"/>
                    <a:pt x="3294" y="18101"/>
                    <a:pt x="3302" y="18633"/>
                  </a:cubicBezTo>
                  <a:lnTo>
                    <a:pt x="978" y="20608"/>
                  </a:lnTo>
                  <a:cubicBezTo>
                    <a:pt x="334" y="21154"/>
                    <a:pt x="0" y="21980"/>
                    <a:pt x="85" y="22820"/>
                  </a:cubicBezTo>
                  <a:cubicBezTo>
                    <a:pt x="168" y="23655"/>
                    <a:pt x="652" y="24396"/>
                    <a:pt x="1383" y="24805"/>
                  </a:cubicBezTo>
                  <a:cubicBezTo>
                    <a:pt x="1388" y="24808"/>
                    <a:pt x="1390" y="24809"/>
                    <a:pt x="1395" y="24812"/>
                  </a:cubicBezTo>
                  <a:lnTo>
                    <a:pt x="3724" y="26102"/>
                  </a:lnTo>
                  <a:cubicBezTo>
                    <a:pt x="4111" y="26316"/>
                    <a:pt x="4541" y="26424"/>
                    <a:pt x="4970" y="26424"/>
                  </a:cubicBezTo>
                  <a:cubicBezTo>
                    <a:pt x="5360" y="26424"/>
                    <a:pt x="5750" y="26335"/>
                    <a:pt x="6109" y="26158"/>
                  </a:cubicBezTo>
                  <a:cubicBezTo>
                    <a:pt x="6864" y="25784"/>
                    <a:pt x="7387" y="25063"/>
                    <a:pt x="7509" y="24229"/>
                  </a:cubicBezTo>
                  <a:lnTo>
                    <a:pt x="7952" y="21207"/>
                  </a:lnTo>
                  <a:cubicBezTo>
                    <a:pt x="8396" y="20939"/>
                    <a:pt x="8786" y="20567"/>
                    <a:pt x="9055" y="20081"/>
                  </a:cubicBezTo>
                  <a:cubicBezTo>
                    <a:pt x="9247" y="19734"/>
                    <a:pt x="9365" y="19361"/>
                    <a:pt x="9414" y="18977"/>
                  </a:cubicBezTo>
                  <a:cubicBezTo>
                    <a:pt x="9634" y="19201"/>
                    <a:pt x="9889" y="19394"/>
                    <a:pt x="10179" y="19548"/>
                  </a:cubicBezTo>
                  <a:cubicBezTo>
                    <a:pt x="10678" y="19824"/>
                    <a:pt x="11227" y="19965"/>
                    <a:pt x="11782" y="19965"/>
                  </a:cubicBezTo>
                  <a:cubicBezTo>
                    <a:pt x="12090" y="19965"/>
                    <a:pt x="12400" y="19922"/>
                    <a:pt x="12704" y="19834"/>
                  </a:cubicBezTo>
                  <a:cubicBezTo>
                    <a:pt x="13557" y="19588"/>
                    <a:pt x="14264" y="19026"/>
                    <a:pt x="14694" y="18251"/>
                  </a:cubicBezTo>
                  <a:cubicBezTo>
                    <a:pt x="14926" y="17829"/>
                    <a:pt x="15063" y="17372"/>
                    <a:pt x="15099" y="16906"/>
                  </a:cubicBezTo>
                  <a:cubicBezTo>
                    <a:pt x="15706" y="17226"/>
                    <a:pt x="16368" y="17388"/>
                    <a:pt x="17037" y="17388"/>
                  </a:cubicBezTo>
                  <a:cubicBezTo>
                    <a:pt x="17421" y="17388"/>
                    <a:pt x="17808" y="17334"/>
                    <a:pt x="18188" y="17226"/>
                  </a:cubicBezTo>
                  <a:cubicBezTo>
                    <a:pt x="19254" y="16921"/>
                    <a:pt x="20140" y="16215"/>
                    <a:pt x="20679" y="15242"/>
                  </a:cubicBezTo>
                  <a:cubicBezTo>
                    <a:pt x="21218" y="14269"/>
                    <a:pt x="21347" y="13147"/>
                    <a:pt x="21041" y="12079"/>
                  </a:cubicBezTo>
                  <a:cubicBezTo>
                    <a:pt x="20742" y="11034"/>
                    <a:pt x="20061" y="10163"/>
                    <a:pt x="19118" y="9621"/>
                  </a:cubicBezTo>
                  <a:cubicBezTo>
                    <a:pt x="19509" y="9337"/>
                    <a:pt x="19835" y="8972"/>
                    <a:pt x="20077" y="8536"/>
                  </a:cubicBezTo>
                  <a:cubicBezTo>
                    <a:pt x="20507" y="7761"/>
                    <a:pt x="20609" y="6864"/>
                    <a:pt x="20364" y="6011"/>
                  </a:cubicBezTo>
                  <a:cubicBezTo>
                    <a:pt x="20120" y="5164"/>
                    <a:pt x="19562" y="4461"/>
                    <a:pt x="18796" y="4029"/>
                  </a:cubicBezTo>
                  <a:cubicBezTo>
                    <a:pt x="18790" y="4026"/>
                    <a:pt x="18787" y="4023"/>
                    <a:pt x="18781" y="4020"/>
                  </a:cubicBezTo>
                  <a:cubicBezTo>
                    <a:pt x="18282" y="3743"/>
                    <a:pt x="17733" y="3603"/>
                    <a:pt x="17178" y="3603"/>
                  </a:cubicBezTo>
                  <a:cubicBezTo>
                    <a:pt x="16870" y="3603"/>
                    <a:pt x="16561" y="3646"/>
                    <a:pt x="16257" y="3733"/>
                  </a:cubicBezTo>
                  <a:lnTo>
                    <a:pt x="14401" y="4265"/>
                  </a:lnTo>
                  <a:lnTo>
                    <a:pt x="13870" y="2409"/>
                  </a:lnTo>
                  <a:cubicBezTo>
                    <a:pt x="13627" y="1562"/>
                    <a:pt x="13070" y="858"/>
                    <a:pt x="12302" y="428"/>
                  </a:cubicBezTo>
                  <a:cubicBezTo>
                    <a:pt x="12296" y="424"/>
                    <a:pt x="12293" y="423"/>
                    <a:pt x="12287" y="418"/>
                  </a:cubicBezTo>
                  <a:cubicBezTo>
                    <a:pt x="11788" y="141"/>
                    <a:pt x="11238" y="1"/>
                    <a:pt x="106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1" name="Google Shape;5291;p46"/>
            <p:cNvSpPr/>
            <p:nvPr/>
          </p:nvSpPr>
          <p:spPr>
            <a:xfrm>
              <a:off x="992775" y="3715425"/>
              <a:ext cx="441675" cy="422950"/>
            </a:xfrm>
            <a:custGeom>
              <a:avLst/>
              <a:gdLst/>
              <a:ahLst/>
              <a:cxnLst/>
              <a:rect l="l" t="t" r="r" b="b"/>
              <a:pathLst>
                <a:path w="17667" h="16918" extrusionOk="0">
                  <a:moveTo>
                    <a:pt x="8361" y="994"/>
                  </a:moveTo>
                  <a:cubicBezTo>
                    <a:pt x="8713" y="994"/>
                    <a:pt x="9036" y="1226"/>
                    <a:pt x="9139" y="1582"/>
                  </a:cubicBezTo>
                  <a:lnTo>
                    <a:pt x="10032" y="4698"/>
                  </a:lnTo>
                  <a:lnTo>
                    <a:pt x="8473" y="5147"/>
                  </a:lnTo>
                  <a:lnTo>
                    <a:pt x="7578" y="2031"/>
                  </a:lnTo>
                  <a:cubicBezTo>
                    <a:pt x="7457" y="1599"/>
                    <a:pt x="7706" y="1149"/>
                    <a:pt x="8136" y="1026"/>
                  </a:cubicBezTo>
                  <a:cubicBezTo>
                    <a:pt x="8211" y="1004"/>
                    <a:pt x="8286" y="994"/>
                    <a:pt x="8361" y="994"/>
                  </a:cubicBezTo>
                  <a:close/>
                  <a:moveTo>
                    <a:pt x="2938" y="3518"/>
                  </a:moveTo>
                  <a:cubicBezTo>
                    <a:pt x="3222" y="3518"/>
                    <a:pt x="3498" y="3592"/>
                    <a:pt x="3740" y="3725"/>
                  </a:cubicBezTo>
                  <a:cubicBezTo>
                    <a:pt x="4111" y="3931"/>
                    <a:pt x="4404" y="4277"/>
                    <a:pt x="4528" y="4714"/>
                  </a:cubicBezTo>
                  <a:lnTo>
                    <a:pt x="4980" y="6287"/>
                  </a:lnTo>
                  <a:lnTo>
                    <a:pt x="4970" y="6309"/>
                  </a:lnTo>
                  <a:lnTo>
                    <a:pt x="3395" y="6762"/>
                  </a:lnTo>
                  <a:cubicBezTo>
                    <a:pt x="3243" y="6805"/>
                    <a:pt x="3089" y="6827"/>
                    <a:pt x="2936" y="6827"/>
                  </a:cubicBezTo>
                  <a:cubicBezTo>
                    <a:pt x="2660" y="6827"/>
                    <a:pt x="2387" y="6757"/>
                    <a:pt x="2138" y="6619"/>
                  </a:cubicBezTo>
                  <a:cubicBezTo>
                    <a:pt x="1751" y="6404"/>
                    <a:pt x="1471" y="6052"/>
                    <a:pt x="1349" y="5628"/>
                  </a:cubicBezTo>
                  <a:cubicBezTo>
                    <a:pt x="1099" y="4752"/>
                    <a:pt x="1607" y="3835"/>
                    <a:pt x="2483" y="3582"/>
                  </a:cubicBezTo>
                  <a:cubicBezTo>
                    <a:pt x="2635" y="3538"/>
                    <a:pt x="2787" y="3518"/>
                    <a:pt x="2938" y="3518"/>
                  </a:cubicBezTo>
                  <a:close/>
                  <a:moveTo>
                    <a:pt x="14859" y="4595"/>
                  </a:moveTo>
                  <a:cubicBezTo>
                    <a:pt x="14995" y="4595"/>
                    <a:pt x="15129" y="4629"/>
                    <a:pt x="15249" y="4697"/>
                  </a:cubicBezTo>
                  <a:cubicBezTo>
                    <a:pt x="15440" y="4803"/>
                    <a:pt x="15576" y="4975"/>
                    <a:pt x="15636" y="5182"/>
                  </a:cubicBezTo>
                  <a:cubicBezTo>
                    <a:pt x="15761" y="5612"/>
                    <a:pt x="15510" y="6061"/>
                    <a:pt x="15080" y="6186"/>
                  </a:cubicBezTo>
                  <a:lnTo>
                    <a:pt x="11879" y="7103"/>
                  </a:lnTo>
                  <a:lnTo>
                    <a:pt x="11432" y="5542"/>
                  </a:lnTo>
                  <a:lnTo>
                    <a:pt x="14633" y="4626"/>
                  </a:lnTo>
                  <a:cubicBezTo>
                    <a:pt x="14707" y="4605"/>
                    <a:pt x="14783" y="4595"/>
                    <a:pt x="14859" y="4595"/>
                  </a:cubicBezTo>
                  <a:close/>
                  <a:moveTo>
                    <a:pt x="10425" y="5614"/>
                  </a:moveTo>
                  <a:lnTo>
                    <a:pt x="10921" y="7342"/>
                  </a:lnTo>
                  <a:lnTo>
                    <a:pt x="9192" y="7838"/>
                  </a:lnTo>
                  <a:lnTo>
                    <a:pt x="8696" y="6110"/>
                  </a:lnTo>
                  <a:lnTo>
                    <a:pt x="10425" y="5614"/>
                  </a:lnTo>
                  <a:close/>
                  <a:moveTo>
                    <a:pt x="7746" y="6382"/>
                  </a:moveTo>
                  <a:lnTo>
                    <a:pt x="8243" y="8111"/>
                  </a:lnTo>
                  <a:lnTo>
                    <a:pt x="6513" y="8608"/>
                  </a:lnTo>
                  <a:lnTo>
                    <a:pt x="6023" y="6895"/>
                  </a:lnTo>
                  <a:cubicBezTo>
                    <a:pt x="6025" y="6891"/>
                    <a:pt x="6029" y="6888"/>
                    <a:pt x="6030" y="6884"/>
                  </a:cubicBezTo>
                  <a:cubicBezTo>
                    <a:pt x="6030" y="6881"/>
                    <a:pt x="6032" y="6877"/>
                    <a:pt x="6033" y="6874"/>
                  </a:cubicBezTo>
                  <a:lnTo>
                    <a:pt x="7746" y="6382"/>
                  </a:lnTo>
                  <a:close/>
                  <a:moveTo>
                    <a:pt x="11193" y="8293"/>
                  </a:moveTo>
                  <a:lnTo>
                    <a:pt x="11666" y="9944"/>
                  </a:lnTo>
                  <a:cubicBezTo>
                    <a:pt x="11644" y="9974"/>
                    <a:pt x="11627" y="10008"/>
                    <a:pt x="11613" y="10044"/>
                  </a:cubicBezTo>
                  <a:lnTo>
                    <a:pt x="9960" y="10517"/>
                  </a:lnTo>
                  <a:lnTo>
                    <a:pt x="9464" y="8788"/>
                  </a:lnTo>
                  <a:lnTo>
                    <a:pt x="11193" y="8293"/>
                  </a:lnTo>
                  <a:close/>
                  <a:moveTo>
                    <a:pt x="8516" y="9061"/>
                  </a:moveTo>
                  <a:lnTo>
                    <a:pt x="9012" y="10789"/>
                  </a:lnTo>
                  <a:lnTo>
                    <a:pt x="7283" y="11285"/>
                  </a:lnTo>
                  <a:lnTo>
                    <a:pt x="6786" y="9557"/>
                  </a:lnTo>
                  <a:lnTo>
                    <a:pt x="8516" y="9061"/>
                  </a:lnTo>
                  <a:close/>
                  <a:moveTo>
                    <a:pt x="5844" y="9855"/>
                  </a:moveTo>
                  <a:lnTo>
                    <a:pt x="6291" y="11414"/>
                  </a:lnTo>
                  <a:lnTo>
                    <a:pt x="3200" y="12301"/>
                  </a:lnTo>
                  <a:cubicBezTo>
                    <a:pt x="3125" y="12323"/>
                    <a:pt x="3050" y="12333"/>
                    <a:pt x="2976" y="12333"/>
                  </a:cubicBezTo>
                  <a:cubicBezTo>
                    <a:pt x="2623" y="12333"/>
                    <a:pt x="2298" y="12101"/>
                    <a:pt x="2197" y="11744"/>
                  </a:cubicBezTo>
                  <a:cubicBezTo>
                    <a:pt x="2073" y="11314"/>
                    <a:pt x="2324" y="10864"/>
                    <a:pt x="2754" y="10741"/>
                  </a:cubicBezTo>
                  <a:lnTo>
                    <a:pt x="5844" y="9855"/>
                  </a:lnTo>
                  <a:close/>
                  <a:moveTo>
                    <a:pt x="14722" y="10050"/>
                  </a:moveTo>
                  <a:cubicBezTo>
                    <a:pt x="15442" y="10050"/>
                    <a:pt x="16106" y="10523"/>
                    <a:pt x="16314" y="11248"/>
                  </a:cubicBezTo>
                  <a:cubicBezTo>
                    <a:pt x="16565" y="12124"/>
                    <a:pt x="16057" y="13041"/>
                    <a:pt x="15179" y="13292"/>
                  </a:cubicBezTo>
                  <a:cubicBezTo>
                    <a:pt x="15027" y="13335"/>
                    <a:pt x="14873" y="13357"/>
                    <a:pt x="14720" y="13357"/>
                  </a:cubicBezTo>
                  <a:cubicBezTo>
                    <a:pt x="14444" y="13357"/>
                    <a:pt x="14171" y="13287"/>
                    <a:pt x="13922" y="13148"/>
                  </a:cubicBezTo>
                  <a:cubicBezTo>
                    <a:pt x="13535" y="12936"/>
                    <a:pt x="13255" y="12582"/>
                    <a:pt x="13134" y="12158"/>
                  </a:cubicBezTo>
                  <a:lnTo>
                    <a:pt x="12701" y="10646"/>
                  </a:lnTo>
                  <a:cubicBezTo>
                    <a:pt x="12711" y="10630"/>
                    <a:pt x="12724" y="10616"/>
                    <a:pt x="12732" y="10600"/>
                  </a:cubicBezTo>
                  <a:cubicBezTo>
                    <a:pt x="12741" y="10583"/>
                    <a:pt x="12748" y="10566"/>
                    <a:pt x="12755" y="10547"/>
                  </a:cubicBezTo>
                  <a:lnTo>
                    <a:pt x="14267" y="10114"/>
                  </a:lnTo>
                  <a:cubicBezTo>
                    <a:pt x="14419" y="10071"/>
                    <a:pt x="14572" y="10050"/>
                    <a:pt x="14722" y="10050"/>
                  </a:cubicBezTo>
                  <a:close/>
                  <a:moveTo>
                    <a:pt x="9343" y="11722"/>
                  </a:moveTo>
                  <a:lnTo>
                    <a:pt x="10253" y="14897"/>
                  </a:lnTo>
                  <a:cubicBezTo>
                    <a:pt x="10376" y="15327"/>
                    <a:pt x="10127" y="15777"/>
                    <a:pt x="9695" y="15900"/>
                  </a:cubicBezTo>
                  <a:cubicBezTo>
                    <a:pt x="9621" y="15922"/>
                    <a:pt x="9545" y="15932"/>
                    <a:pt x="9470" y="15932"/>
                  </a:cubicBezTo>
                  <a:cubicBezTo>
                    <a:pt x="9334" y="15932"/>
                    <a:pt x="9200" y="15898"/>
                    <a:pt x="9079" y="15831"/>
                  </a:cubicBezTo>
                  <a:cubicBezTo>
                    <a:pt x="8890" y="15725"/>
                    <a:pt x="8754" y="15553"/>
                    <a:pt x="8692" y="15345"/>
                  </a:cubicBezTo>
                  <a:lnTo>
                    <a:pt x="7782" y="12171"/>
                  </a:lnTo>
                  <a:lnTo>
                    <a:pt x="9343" y="11722"/>
                  </a:lnTo>
                  <a:close/>
                  <a:moveTo>
                    <a:pt x="8363" y="0"/>
                  </a:moveTo>
                  <a:cubicBezTo>
                    <a:pt x="8197" y="0"/>
                    <a:pt x="8030" y="23"/>
                    <a:pt x="7866" y="70"/>
                  </a:cubicBezTo>
                  <a:cubicBezTo>
                    <a:pt x="7403" y="203"/>
                    <a:pt x="7021" y="507"/>
                    <a:pt x="6787" y="929"/>
                  </a:cubicBezTo>
                  <a:cubicBezTo>
                    <a:pt x="6555" y="1350"/>
                    <a:pt x="6499" y="1836"/>
                    <a:pt x="6632" y="2297"/>
                  </a:cubicBezTo>
                  <a:lnTo>
                    <a:pt x="7525" y="5413"/>
                  </a:lnTo>
                  <a:lnTo>
                    <a:pt x="5896" y="5880"/>
                  </a:lnTo>
                  <a:lnTo>
                    <a:pt x="5482" y="4439"/>
                  </a:lnTo>
                  <a:cubicBezTo>
                    <a:pt x="5150" y="3280"/>
                    <a:pt x="4089" y="2524"/>
                    <a:pt x="2941" y="2524"/>
                  </a:cubicBezTo>
                  <a:cubicBezTo>
                    <a:pt x="2700" y="2524"/>
                    <a:pt x="2456" y="2557"/>
                    <a:pt x="2214" y="2627"/>
                  </a:cubicBezTo>
                  <a:cubicBezTo>
                    <a:pt x="813" y="3028"/>
                    <a:pt x="1" y="4496"/>
                    <a:pt x="402" y="5895"/>
                  </a:cubicBezTo>
                  <a:cubicBezTo>
                    <a:pt x="598" y="6574"/>
                    <a:pt x="1044" y="7134"/>
                    <a:pt x="1662" y="7477"/>
                  </a:cubicBezTo>
                  <a:cubicBezTo>
                    <a:pt x="2060" y="7698"/>
                    <a:pt x="2497" y="7809"/>
                    <a:pt x="2940" y="7809"/>
                  </a:cubicBezTo>
                  <a:cubicBezTo>
                    <a:pt x="3185" y="7809"/>
                    <a:pt x="3431" y="7775"/>
                    <a:pt x="3673" y="7706"/>
                  </a:cubicBezTo>
                  <a:lnTo>
                    <a:pt x="5115" y="7292"/>
                  </a:lnTo>
                  <a:lnTo>
                    <a:pt x="5575" y="8897"/>
                  </a:lnTo>
                  <a:lnTo>
                    <a:pt x="2485" y="9785"/>
                  </a:lnTo>
                  <a:cubicBezTo>
                    <a:pt x="2022" y="9916"/>
                    <a:pt x="1639" y="10222"/>
                    <a:pt x="1405" y="10643"/>
                  </a:cubicBezTo>
                  <a:cubicBezTo>
                    <a:pt x="1173" y="11063"/>
                    <a:pt x="1117" y="11549"/>
                    <a:pt x="1251" y="12010"/>
                  </a:cubicBezTo>
                  <a:cubicBezTo>
                    <a:pt x="1382" y="12473"/>
                    <a:pt x="1688" y="12856"/>
                    <a:pt x="2108" y="13090"/>
                  </a:cubicBezTo>
                  <a:cubicBezTo>
                    <a:pt x="2379" y="13239"/>
                    <a:pt x="2678" y="13316"/>
                    <a:pt x="2980" y="13316"/>
                  </a:cubicBezTo>
                  <a:cubicBezTo>
                    <a:pt x="3146" y="13316"/>
                    <a:pt x="3313" y="13293"/>
                    <a:pt x="3476" y="13246"/>
                  </a:cubicBezTo>
                  <a:lnTo>
                    <a:pt x="6704" y="12318"/>
                  </a:lnTo>
                  <a:cubicBezTo>
                    <a:pt x="6705" y="12321"/>
                    <a:pt x="6707" y="12321"/>
                    <a:pt x="6710" y="12323"/>
                  </a:cubicBezTo>
                  <a:cubicBezTo>
                    <a:pt x="6743" y="12340"/>
                    <a:pt x="6779" y="12354"/>
                    <a:pt x="6817" y="12366"/>
                  </a:cubicBezTo>
                  <a:lnTo>
                    <a:pt x="7749" y="15612"/>
                  </a:lnTo>
                  <a:cubicBezTo>
                    <a:pt x="7881" y="16074"/>
                    <a:pt x="8186" y="16458"/>
                    <a:pt x="8606" y="16690"/>
                  </a:cubicBezTo>
                  <a:cubicBezTo>
                    <a:pt x="8877" y="16840"/>
                    <a:pt x="9175" y="16917"/>
                    <a:pt x="9476" y="16917"/>
                  </a:cubicBezTo>
                  <a:cubicBezTo>
                    <a:pt x="9643" y="16917"/>
                    <a:pt x="9810" y="16894"/>
                    <a:pt x="9975" y="16846"/>
                  </a:cubicBezTo>
                  <a:cubicBezTo>
                    <a:pt x="10438" y="16714"/>
                    <a:pt x="10820" y="16409"/>
                    <a:pt x="11054" y="15988"/>
                  </a:cubicBezTo>
                  <a:cubicBezTo>
                    <a:pt x="11286" y="15568"/>
                    <a:pt x="11342" y="15082"/>
                    <a:pt x="11210" y="14619"/>
                  </a:cubicBezTo>
                  <a:lnTo>
                    <a:pt x="10299" y="11444"/>
                  </a:lnTo>
                  <a:lnTo>
                    <a:pt x="11788" y="11019"/>
                  </a:lnTo>
                  <a:lnTo>
                    <a:pt x="12190" y="12426"/>
                  </a:lnTo>
                  <a:cubicBezTo>
                    <a:pt x="12387" y="13105"/>
                    <a:pt x="12833" y="13669"/>
                    <a:pt x="13450" y="14008"/>
                  </a:cubicBezTo>
                  <a:cubicBezTo>
                    <a:pt x="13848" y="14229"/>
                    <a:pt x="14286" y="14341"/>
                    <a:pt x="14728" y="14341"/>
                  </a:cubicBezTo>
                  <a:cubicBezTo>
                    <a:pt x="14973" y="14341"/>
                    <a:pt x="15219" y="14306"/>
                    <a:pt x="15461" y="14238"/>
                  </a:cubicBezTo>
                  <a:cubicBezTo>
                    <a:pt x="16853" y="13841"/>
                    <a:pt x="17667" y="12374"/>
                    <a:pt x="17266" y="10974"/>
                  </a:cubicBezTo>
                  <a:cubicBezTo>
                    <a:pt x="16934" y="9815"/>
                    <a:pt x="15874" y="9060"/>
                    <a:pt x="14725" y="9060"/>
                  </a:cubicBezTo>
                  <a:cubicBezTo>
                    <a:pt x="14484" y="9060"/>
                    <a:pt x="14239" y="9093"/>
                    <a:pt x="13996" y="9163"/>
                  </a:cubicBezTo>
                  <a:lnTo>
                    <a:pt x="12589" y="9565"/>
                  </a:lnTo>
                  <a:lnTo>
                    <a:pt x="12156" y="8052"/>
                  </a:lnTo>
                  <a:lnTo>
                    <a:pt x="15355" y="7134"/>
                  </a:lnTo>
                  <a:cubicBezTo>
                    <a:pt x="15818" y="7003"/>
                    <a:pt x="16201" y="6697"/>
                    <a:pt x="16433" y="6276"/>
                  </a:cubicBezTo>
                  <a:cubicBezTo>
                    <a:pt x="16666" y="5856"/>
                    <a:pt x="16722" y="5370"/>
                    <a:pt x="16589" y="4907"/>
                  </a:cubicBezTo>
                  <a:cubicBezTo>
                    <a:pt x="16457" y="4446"/>
                    <a:pt x="16152" y="4062"/>
                    <a:pt x="15731" y="3829"/>
                  </a:cubicBezTo>
                  <a:cubicBezTo>
                    <a:pt x="15460" y="3679"/>
                    <a:pt x="15163" y="3603"/>
                    <a:pt x="14861" y="3603"/>
                  </a:cubicBezTo>
                  <a:cubicBezTo>
                    <a:pt x="14695" y="3603"/>
                    <a:pt x="14527" y="3626"/>
                    <a:pt x="14362" y="3673"/>
                  </a:cubicBezTo>
                  <a:lnTo>
                    <a:pt x="11077" y="4616"/>
                  </a:lnTo>
                  <a:cubicBezTo>
                    <a:pt x="11063" y="4605"/>
                    <a:pt x="11048" y="4596"/>
                    <a:pt x="11034" y="4585"/>
                  </a:cubicBezTo>
                  <a:lnTo>
                    <a:pt x="10094" y="1306"/>
                  </a:lnTo>
                  <a:cubicBezTo>
                    <a:pt x="9960" y="843"/>
                    <a:pt x="9657" y="460"/>
                    <a:pt x="9235" y="226"/>
                  </a:cubicBezTo>
                  <a:cubicBezTo>
                    <a:pt x="8963" y="77"/>
                    <a:pt x="8665" y="0"/>
                    <a:pt x="83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2" name="Google Shape;5292;p46"/>
            <p:cNvSpPr/>
            <p:nvPr/>
          </p:nvSpPr>
          <p:spPr>
            <a:xfrm>
              <a:off x="622725" y="3387175"/>
              <a:ext cx="1071750" cy="1216475"/>
            </a:xfrm>
            <a:custGeom>
              <a:avLst/>
              <a:gdLst/>
              <a:ahLst/>
              <a:cxnLst/>
              <a:rect l="l" t="t" r="r" b="b"/>
              <a:pathLst>
                <a:path w="42870" h="48659" extrusionOk="0">
                  <a:moveTo>
                    <a:pt x="22528" y="793"/>
                  </a:moveTo>
                  <a:lnTo>
                    <a:pt x="40770" y="10903"/>
                  </a:lnTo>
                  <a:cubicBezTo>
                    <a:pt x="40055" y="12524"/>
                    <a:pt x="40607" y="14440"/>
                    <a:pt x="42069" y="15433"/>
                  </a:cubicBezTo>
                  <a:lnTo>
                    <a:pt x="24825" y="46544"/>
                  </a:lnTo>
                  <a:cubicBezTo>
                    <a:pt x="24351" y="46336"/>
                    <a:pt x="23851" y="46235"/>
                    <a:pt x="23356" y="46235"/>
                  </a:cubicBezTo>
                  <a:cubicBezTo>
                    <a:pt x="22161" y="46235"/>
                    <a:pt x="20994" y="46821"/>
                    <a:pt x="20276" y="47880"/>
                  </a:cubicBezTo>
                  <a:lnTo>
                    <a:pt x="2037" y="37771"/>
                  </a:lnTo>
                  <a:cubicBezTo>
                    <a:pt x="2633" y="36460"/>
                    <a:pt x="2407" y="34968"/>
                    <a:pt x="1522" y="33906"/>
                  </a:cubicBezTo>
                  <a:cubicBezTo>
                    <a:pt x="1326" y="33667"/>
                    <a:pt x="1095" y="33450"/>
                    <a:pt x="833" y="33264"/>
                  </a:cubicBezTo>
                  <a:lnTo>
                    <a:pt x="18091" y="2127"/>
                  </a:lnTo>
                  <a:cubicBezTo>
                    <a:pt x="18549" y="2316"/>
                    <a:pt x="19026" y="2406"/>
                    <a:pt x="19496" y="2406"/>
                  </a:cubicBezTo>
                  <a:cubicBezTo>
                    <a:pt x="20683" y="2406"/>
                    <a:pt x="21828" y="1828"/>
                    <a:pt x="22528" y="793"/>
                  </a:cubicBezTo>
                  <a:close/>
                  <a:moveTo>
                    <a:pt x="22410" y="1"/>
                  </a:moveTo>
                  <a:cubicBezTo>
                    <a:pt x="22291" y="1"/>
                    <a:pt x="22176" y="63"/>
                    <a:pt x="22115" y="175"/>
                  </a:cubicBezTo>
                  <a:cubicBezTo>
                    <a:pt x="21564" y="1168"/>
                    <a:pt x="20549" y="1728"/>
                    <a:pt x="19493" y="1728"/>
                  </a:cubicBezTo>
                  <a:cubicBezTo>
                    <a:pt x="19025" y="1728"/>
                    <a:pt x="18549" y="1618"/>
                    <a:pt x="18102" y="1387"/>
                  </a:cubicBezTo>
                  <a:cubicBezTo>
                    <a:pt x="18052" y="1362"/>
                    <a:pt x="17999" y="1349"/>
                    <a:pt x="17947" y="1349"/>
                  </a:cubicBezTo>
                  <a:cubicBezTo>
                    <a:pt x="17827" y="1349"/>
                    <a:pt x="17711" y="1413"/>
                    <a:pt x="17651" y="1524"/>
                  </a:cubicBezTo>
                  <a:lnTo>
                    <a:pt x="89" y="33208"/>
                  </a:lnTo>
                  <a:cubicBezTo>
                    <a:pt x="0" y="33369"/>
                    <a:pt x="56" y="33569"/>
                    <a:pt x="214" y="33664"/>
                  </a:cubicBezTo>
                  <a:cubicBezTo>
                    <a:pt x="1620" y="34498"/>
                    <a:pt x="2106" y="36275"/>
                    <a:pt x="1293" y="37737"/>
                  </a:cubicBezTo>
                  <a:cubicBezTo>
                    <a:pt x="1247" y="37816"/>
                    <a:pt x="1234" y="37909"/>
                    <a:pt x="1260" y="37998"/>
                  </a:cubicBezTo>
                  <a:cubicBezTo>
                    <a:pt x="1272" y="38044"/>
                    <a:pt x="1296" y="38087"/>
                    <a:pt x="1326" y="38123"/>
                  </a:cubicBezTo>
                  <a:cubicBezTo>
                    <a:pt x="1353" y="38156"/>
                    <a:pt x="1385" y="38181"/>
                    <a:pt x="1422" y="38201"/>
                  </a:cubicBezTo>
                  <a:lnTo>
                    <a:pt x="20233" y="48622"/>
                  </a:lnTo>
                  <a:cubicBezTo>
                    <a:pt x="20277" y="48647"/>
                    <a:pt x="20326" y="48658"/>
                    <a:pt x="20374" y="48658"/>
                  </a:cubicBezTo>
                  <a:cubicBezTo>
                    <a:pt x="20507" y="48658"/>
                    <a:pt x="20645" y="48576"/>
                    <a:pt x="20711" y="48456"/>
                  </a:cubicBezTo>
                  <a:cubicBezTo>
                    <a:pt x="21259" y="47465"/>
                    <a:pt x="22289" y="46906"/>
                    <a:pt x="23348" y="46906"/>
                  </a:cubicBezTo>
                  <a:cubicBezTo>
                    <a:pt x="23842" y="46906"/>
                    <a:pt x="24341" y="47027"/>
                    <a:pt x="24803" y="47282"/>
                  </a:cubicBezTo>
                  <a:cubicBezTo>
                    <a:pt x="24855" y="47312"/>
                    <a:pt x="24911" y="47326"/>
                    <a:pt x="24967" y="47326"/>
                  </a:cubicBezTo>
                  <a:cubicBezTo>
                    <a:pt x="25085" y="47326"/>
                    <a:pt x="25200" y="47263"/>
                    <a:pt x="25261" y="47152"/>
                  </a:cubicBezTo>
                  <a:lnTo>
                    <a:pt x="42817" y="15476"/>
                  </a:lnTo>
                  <a:cubicBezTo>
                    <a:pt x="42860" y="15399"/>
                    <a:pt x="42870" y="15305"/>
                    <a:pt x="42846" y="15220"/>
                  </a:cubicBezTo>
                  <a:cubicBezTo>
                    <a:pt x="42820" y="15134"/>
                    <a:pt x="42762" y="15060"/>
                    <a:pt x="42684" y="15017"/>
                  </a:cubicBezTo>
                  <a:cubicBezTo>
                    <a:pt x="41235" y="14215"/>
                    <a:pt x="40706" y="12376"/>
                    <a:pt x="41510" y="10926"/>
                  </a:cubicBezTo>
                  <a:cubicBezTo>
                    <a:pt x="41601" y="10762"/>
                    <a:pt x="41541" y="10554"/>
                    <a:pt x="41379" y="10467"/>
                  </a:cubicBezTo>
                  <a:lnTo>
                    <a:pt x="22574" y="43"/>
                  </a:lnTo>
                  <a:cubicBezTo>
                    <a:pt x="22522" y="14"/>
                    <a:pt x="22466" y="1"/>
                    <a:pt x="224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3" name="Google Shape;5293;p46"/>
            <p:cNvSpPr/>
            <p:nvPr/>
          </p:nvSpPr>
          <p:spPr>
            <a:xfrm>
              <a:off x="1049550" y="4103250"/>
              <a:ext cx="88850" cy="77775"/>
            </a:xfrm>
            <a:custGeom>
              <a:avLst/>
              <a:gdLst/>
              <a:ahLst/>
              <a:cxnLst/>
              <a:rect l="l" t="t" r="r" b="b"/>
              <a:pathLst>
                <a:path w="3554" h="3111" extrusionOk="0">
                  <a:moveTo>
                    <a:pt x="1779" y="0"/>
                  </a:moveTo>
                  <a:cubicBezTo>
                    <a:pt x="1233" y="0"/>
                    <a:pt x="703" y="290"/>
                    <a:pt x="419" y="801"/>
                  </a:cubicBezTo>
                  <a:cubicBezTo>
                    <a:pt x="0" y="1552"/>
                    <a:pt x="272" y="2500"/>
                    <a:pt x="1023" y="2915"/>
                  </a:cubicBezTo>
                  <a:cubicBezTo>
                    <a:pt x="1262" y="3048"/>
                    <a:pt x="1521" y="3111"/>
                    <a:pt x="1776" y="3111"/>
                  </a:cubicBezTo>
                  <a:cubicBezTo>
                    <a:pt x="2323" y="3111"/>
                    <a:pt x="2854" y="2822"/>
                    <a:pt x="3137" y="2311"/>
                  </a:cubicBezTo>
                  <a:cubicBezTo>
                    <a:pt x="3553" y="1560"/>
                    <a:pt x="3282" y="614"/>
                    <a:pt x="2533" y="197"/>
                  </a:cubicBezTo>
                  <a:cubicBezTo>
                    <a:pt x="2293" y="63"/>
                    <a:pt x="2034" y="0"/>
                    <a:pt x="17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4" name="Google Shape;5294;p46"/>
            <p:cNvSpPr/>
            <p:nvPr/>
          </p:nvSpPr>
          <p:spPr>
            <a:xfrm>
              <a:off x="962425" y="4134850"/>
              <a:ext cx="142500" cy="172800"/>
            </a:xfrm>
            <a:custGeom>
              <a:avLst/>
              <a:gdLst/>
              <a:ahLst/>
              <a:cxnLst/>
              <a:rect l="l" t="t" r="r" b="b"/>
              <a:pathLst>
                <a:path w="5700" h="6912" extrusionOk="0">
                  <a:moveTo>
                    <a:pt x="5130" y="0"/>
                  </a:moveTo>
                  <a:cubicBezTo>
                    <a:pt x="5016" y="0"/>
                    <a:pt x="4899" y="39"/>
                    <a:pt x="4796" y="125"/>
                  </a:cubicBezTo>
                  <a:lnTo>
                    <a:pt x="279" y="3963"/>
                  </a:lnTo>
                  <a:cubicBezTo>
                    <a:pt x="1" y="4200"/>
                    <a:pt x="44" y="4640"/>
                    <a:pt x="363" y="4817"/>
                  </a:cubicBezTo>
                  <a:lnTo>
                    <a:pt x="4023" y="6845"/>
                  </a:lnTo>
                  <a:cubicBezTo>
                    <a:pt x="4104" y="6891"/>
                    <a:pt x="4191" y="6912"/>
                    <a:pt x="4275" y="6912"/>
                  </a:cubicBezTo>
                  <a:cubicBezTo>
                    <a:pt x="4522" y="6912"/>
                    <a:pt x="4753" y="6734"/>
                    <a:pt x="4792" y="6466"/>
                  </a:cubicBezTo>
                  <a:lnTo>
                    <a:pt x="5649" y="602"/>
                  </a:lnTo>
                  <a:cubicBezTo>
                    <a:pt x="5700" y="257"/>
                    <a:pt x="5425" y="0"/>
                    <a:pt x="51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5" name="Google Shape;5295;p46"/>
            <p:cNvSpPr/>
            <p:nvPr/>
          </p:nvSpPr>
          <p:spPr>
            <a:xfrm>
              <a:off x="1096200" y="3999675"/>
              <a:ext cx="81250" cy="130425"/>
            </a:xfrm>
            <a:custGeom>
              <a:avLst/>
              <a:gdLst/>
              <a:ahLst/>
              <a:cxnLst/>
              <a:rect l="l" t="t" r="r" b="b"/>
              <a:pathLst>
                <a:path w="3250" h="5217" extrusionOk="0">
                  <a:moveTo>
                    <a:pt x="2902" y="0"/>
                  </a:moveTo>
                  <a:cubicBezTo>
                    <a:pt x="2795" y="0"/>
                    <a:pt x="2690" y="57"/>
                    <a:pt x="2634" y="157"/>
                  </a:cubicBezTo>
                  <a:lnTo>
                    <a:pt x="82" y="4764"/>
                  </a:lnTo>
                  <a:cubicBezTo>
                    <a:pt x="0" y="4910"/>
                    <a:pt x="52" y="5095"/>
                    <a:pt x="198" y="5178"/>
                  </a:cubicBezTo>
                  <a:cubicBezTo>
                    <a:pt x="198" y="5178"/>
                    <a:pt x="198" y="5178"/>
                    <a:pt x="198" y="5178"/>
                  </a:cubicBezTo>
                  <a:lnTo>
                    <a:pt x="198" y="5178"/>
                  </a:lnTo>
                  <a:cubicBezTo>
                    <a:pt x="198" y="5179"/>
                    <a:pt x="199" y="5179"/>
                    <a:pt x="199" y="5179"/>
                  </a:cubicBezTo>
                  <a:cubicBezTo>
                    <a:pt x="199" y="5179"/>
                    <a:pt x="199" y="5179"/>
                    <a:pt x="199" y="5178"/>
                  </a:cubicBezTo>
                  <a:lnTo>
                    <a:pt x="199" y="5178"/>
                  </a:lnTo>
                  <a:cubicBezTo>
                    <a:pt x="246" y="5204"/>
                    <a:pt x="297" y="5216"/>
                    <a:pt x="347" y="5216"/>
                  </a:cubicBezTo>
                  <a:cubicBezTo>
                    <a:pt x="454" y="5216"/>
                    <a:pt x="557" y="5160"/>
                    <a:pt x="612" y="5060"/>
                  </a:cubicBezTo>
                  <a:lnTo>
                    <a:pt x="3168" y="453"/>
                  </a:lnTo>
                  <a:cubicBezTo>
                    <a:pt x="3249" y="306"/>
                    <a:pt x="3198" y="122"/>
                    <a:pt x="3050" y="38"/>
                  </a:cubicBezTo>
                  <a:lnTo>
                    <a:pt x="3049" y="38"/>
                  </a:lnTo>
                  <a:cubicBezTo>
                    <a:pt x="3002" y="13"/>
                    <a:pt x="2952" y="0"/>
                    <a:pt x="29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6" name="Google Shape;5296;p46"/>
            <p:cNvSpPr/>
            <p:nvPr/>
          </p:nvSpPr>
          <p:spPr>
            <a:xfrm>
              <a:off x="1267575" y="3236425"/>
              <a:ext cx="420500" cy="368175"/>
            </a:xfrm>
            <a:custGeom>
              <a:avLst/>
              <a:gdLst/>
              <a:ahLst/>
              <a:cxnLst/>
              <a:rect l="l" t="t" r="r" b="b"/>
              <a:pathLst>
                <a:path w="16820" h="14727" extrusionOk="0">
                  <a:moveTo>
                    <a:pt x="7374" y="3750"/>
                  </a:moveTo>
                  <a:lnTo>
                    <a:pt x="12025" y="6328"/>
                  </a:lnTo>
                  <a:lnTo>
                    <a:pt x="9448" y="10979"/>
                  </a:lnTo>
                  <a:lnTo>
                    <a:pt x="4796" y="8401"/>
                  </a:lnTo>
                  <a:lnTo>
                    <a:pt x="7374" y="3750"/>
                  </a:lnTo>
                  <a:close/>
                  <a:moveTo>
                    <a:pt x="8417" y="1"/>
                  </a:moveTo>
                  <a:cubicBezTo>
                    <a:pt x="5827" y="1"/>
                    <a:pt x="3315" y="1369"/>
                    <a:pt x="1971" y="3794"/>
                  </a:cubicBezTo>
                  <a:cubicBezTo>
                    <a:pt x="0" y="7351"/>
                    <a:pt x="1284" y="11832"/>
                    <a:pt x="4842" y="13802"/>
                  </a:cubicBezTo>
                  <a:cubicBezTo>
                    <a:pt x="5972" y="14429"/>
                    <a:pt x="7197" y="14727"/>
                    <a:pt x="8404" y="14727"/>
                  </a:cubicBezTo>
                  <a:cubicBezTo>
                    <a:pt x="10993" y="14727"/>
                    <a:pt x="13505" y="13358"/>
                    <a:pt x="14849" y="10932"/>
                  </a:cubicBezTo>
                  <a:cubicBezTo>
                    <a:pt x="16819" y="7376"/>
                    <a:pt x="15535" y="2896"/>
                    <a:pt x="11979" y="925"/>
                  </a:cubicBezTo>
                  <a:cubicBezTo>
                    <a:pt x="10849" y="298"/>
                    <a:pt x="9624" y="1"/>
                    <a:pt x="84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7" name="Google Shape;5297;p46"/>
            <p:cNvSpPr/>
            <p:nvPr/>
          </p:nvSpPr>
          <p:spPr>
            <a:xfrm>
              <a:off x="1302175" y="3257975"/>
              <a:ext cx="361325" cy="325100"/>
            </a:xfrm>
            <a:custGeom>
              <a:avLst/>
              <a:gdLst/>
              <a:ahLst/>
              <a:cxnLst/>
              <a:rect l="l" t="t" r="r" b="b"/>
              <a:pathLst>
                <a:path w="14453" h="13004" extrusionOk="0">
                  <a:moveTo>
                    <a:pt x="7037" y="676"/>
                  </a:moveTo>
                  <a:cubicBezTo>
                    <a:pt x="7992" y="676"/>
                    <a:pt x="8959" y="910"/>
                    <a:pt x="9851" y="1404"/>
                  </a:cubicBezTo>
                  <a:cubicBezTo>
                    <a:pt x="10501" y="1764"/>
                    <a:pt x="11054" y="2230"/>
                    <a:pt x="11501" y="2770"/>
                  </a:cubicBezTo>
                  <a:cubicBezTo>
                    <a:pt x="12995" y="4565"/>
                    <a:pt x="13320" y="7166"/>
                    <a:pt x="12123" y="9327"/>
                  </a:cubicBezTo>
                  <a:cubicBezTo>
                    <a:pt x="11060" y="11244"/>
                    <a:pt x="9068" y="12328"/>
                    <a:pt x="7016" y="12328"/>
                  </a:cubicBezTo>
                  <a:cubicBezTo>
                    <a:pt x="6061" y="12328"/>
                    <a:pt x="5094" y="12093"/>
                    <a:pt x="4202" y="11599"/>
                  </a:cubicBezTo>
                  <a:cubicBezTo>
                    <a:pt x="1390" y="10040"/>
                    <a:pt x="372" y="6487"/>
                    <a:pt x="1930" y="3676"/>
                  </a:cubicBezTo>
                  <a:cubicBezTo>
                    <a:pt x="2993" y="1759"/>
                    <a:pt x="4986" y="676"/>
                    <a:pt x="7037" y="676"/>
                  </a:cubicBezTo>
                  <a:close/>
                  <a:moveTo>
                    <a:pt x="7037" y="1"/>
                  </a:moveTo>
                  <a:cubicBezTo>
                    <a:pt x="4747" y="1"/>
                    <a:pt x="2524" y="1210"/>
                    <a:pt x="1338" y="3351"/>
                  </a:cubicBezTo>
                  <a:cubicBezTo>
                    <a:pt x="1" y="5763"/>
                    <a:pt x="365" y="8665"/>
                    <a:pt x="2032" y="10669"/>
                  </a:cubicBezTo>
                  <a:cubicBezTo>
                    <a:pt x="2533" y="11269"/>
                    <a:pt x="3150" y="11790"/>
                    <a:pt x="3873" y="12189"/>
                  </a:cubicBezTo>
                  <a:cubicBezTo>
                    <a:pt x="4870" y="12742"/>
                    <a:pt x="5950" y="13004"/>
                    <a:pt x="7016" y="13004"/>
                  </a:cubicBezTo>
                  <a:cubicBezTo>
                    <a:pt x="9306" y="13004"/>
                    <a:pt x="11529" y="11795"/>
                    <a:pt x="12715" y="9654"/>
                  </a:cubicBezTo>
                  <a:cubicBezTo>
                    <a:pt x="14452" y="6518"/>
                    <a:pt x="13313" y="2551"/>
                    <a:pt x="10180" y="815"/>
                  </a:cubicBezTo>
                  <a:cubicBezTo>
                    <a:pt x="9183" y="263"/>
                    <a:pt x="8103" y="1"/>
                    <a:pt x="70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8" name="Google Shape;5298;p46"/>
            <p:cNvSpPr/>
            <p:nvPr/>
          </p:nvSpPr>
          <p:spPr>
            <a:xfrm>
              <a:off x="1366275" y="3308975"/>
              <a:ext cx="223075" cy="223075"/>
            </a:xfrm>
            <a:custGeom>
              <a:avLst/>
              <a:gdLst/>
              <a:ahLst/>
              <a:cxnLst/>
              <a:rect l="l" t="t" r="r" b="b"/>
              <a:pathLst>
                <a:path w="8923" h="8923" extrusionOk="0">
                  <a:moveTo>
                    <a:pt x="3426" y="848"/>
                  </a:moveTo>
                  <a:lnTo>
                    <a:pt x="8077" y="3426"/>
                  </a:lnTo>
                  <a:lnTo>
                    <a:pt x="5500" y="8077"/>
                  </a:lnTo>
                  <a:lnTo>
                    <a:pt x="848" y="5499"/>
                  </a:lnTo>
                  <a:lnTo>
                    <a:pt x="3426" y="848"/>
                  </a:lnTo>
                  <a:close/>
                  <a:moveTo>
                    <a:pt x="3183" y="1"/>
                  </a:moveTo>
                  <a:lnTo>
                    <a:pt x="1" y="5741"/>
                  </a:lnTo>
                  <a:lnTo>
                    <a:pt x="5741" y="8923"/>
                  </a:lnTo>
                  <a:lnTo>
                    <a:pt x="8923" y="3182"/>
                  </a:lnTo>
                  <a:lnTo>
                    <a:pt x="31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9" name="Google Shape;5299;p46"/>
            <p:cNvSpPr/>
            <p:nvPr/>
          </p:nvSpPr>
          <p:spPr>
            <a:xfrm>
              <a:off x="1286700" y="3360300"/>
              <a:ext cx="381375" cy="244350"/>
            </a:xfrm>
            <a:custGeom>
              <a:avLst/>
              <a:gdLst/>
              <a:ahLst/>
              <a:cxnLst/>
              <a:rect l="l" t="t" r="r" b="b"/>
              <a:pathLst>
                <a:path w="15255" h="9774" extrusionOk="0">
                  <a:moveTo>
                    <a:pt x="14592" y="0"/>
                  </a:moveTo>
                  <a:cubicBezTo>
                    <a:pt x="14485" y="927"/>
                    <a:pt x="14201" y="1848"/>
                    <a:pt x="13722" y="2713"/>
                  </a:cubicBezTo>
                  <a:cubicBezTo>
                    <a:pt x="12378" y="5138"/>
                    <a:pt x="9867" y="6508"/>
                    <a:pt x="7278" y="6508"/>
                  </a:cubicBezTo>
                  <a:cubicBezTo>
                    <a:pt x="6070" y="6508"/>
                    <a:pt x="4845" y="6210"/>
                    <a:pt x="3714" y="5583"/>
                  </a:cubicBezTo>
                  <a:cubicBezTo>
                    <a:pt x="2063" y="4667"/>
                    <a:pt x="909" y="3208"/>
                    <a:pt x="336" y="1554"/>
                  </a:cubicBezTo>
                  <a:lnTo>
                    <a:pt x="336" y="1554"/>
                  </a:lnTo>
                  <a:cubicBezTo>
                    <a:pt x="1" y="4432"/>
                    <a:pt x="1388" y="7358"/>
                    <a:pt x="4078" y="8849"/>
                  </a:cubicBezTo>
                  <a:cubicBezTo>
                    <a:pt x="5209" y="9476"/>
                    <a:pt x="6433" y="9773"/>
                    <a:pt x="7641" y="9773"/>
                  </a:cubicBezTo>
                  <a:cubicBezTo>
                    <a:pt x="10231" y="9773"/>
                    <a:pt x="12742" y="8405"/>
                    <a:pt x="14086" y="5980"/>
                  </a:cubicBezTo>
                  <a:cubicBezTo>
                    <a:pt x="15140" y="4073"/>
                    <a:pt x="15255" y="1906"/>
                    <a:pt x="14592" y="0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0" name="Google Shape;5300;p46"/>
            <p:cNvSpPr/>
            <p:nvPr/>
          </p:nvSpPr>
          <p:spPr>
            <a:xfrm>
              <a:off x="569225" y="4267425"/>
              <a:ext cx="70225" cy="70200"/>
            </a:xfrm>
            <a:custGeom>
              <a:avLst/>
              <a:gdLst/>
              <a:ahLst/>
              <a:cxnLst/>
              <a:rect l="l" t="t" r="r" b="b"/>
              <a:pathLst>
                <a:path w="2809" h="2808" extrusionOk="0">
                  <a:moveTo>
                    <a:pt x="2182" y="0"/>
                  </a:moveTo>
                  <a:lnTo>
                    <a:pt x="1" y="625"/>
                  </a:lnTo>
                  <a:lnTo>
                    <a:pt x="625" y="2808"/>
                  </a:lnTo>
                  <a:lnTo>
                    <a:pt x="2808" y="2182"/>
                  </a:lnTo>
                  <a:lnTo>
                    <a:pt x="2182" y="0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1" name="Google Shape;5301;p46"/>
            <p:cNvSpPr/>
            <p:nvPr/>
          </p:nvSpPr>
          <p:spPr>
            <a:xfrm>
              <a:off x="584550" y="4282725"/>
              <a:ext cx="39525" cy="39500"/>
            </a:xfrm>
            <a:custGeom>
              <a:avLst/>
              <a:gdLst/>
              <a:ahLst/>
              <a:cxnLst/>
              <a:rect l="l" t="t" r="r" b="b"/>
              <a:pathLst>
                <a:path w="1581" h="1580" extrusionOk="0">
                  <a:moveTo>
                    <a:pt x="1228" y="0"/>
                  </a:moveTo>
                  <a:lnTo>
                    <a:pt x="1" y="353"/>
                  </a:lnTo>
                  <a:lnTo>
                    <a:pt x="352" y="1580"/>
                  </a:lnTo>
                  <a:lnTo>
                    <a:pt x="1580" y="1229"/>
                  </a:lnTo>
                  <a:lnTo>
                    <a:pt x="12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2" name="Google Shape;5302;p46"/>
            <p:cNvSpPr/>
            <p:nvPr/>
          </p:nvSpPr>
          <p:spPr>
            <a:xfrm>
              <a:off x="1162225" y="4599775"/>
              <a:ext cx="70225" cy="70225"/>
            </a:xfrm>
            <a:custGeom>
              <a:avLst/>
              <a:gdLst/>
              <a:ahLst/>
              <a:cxnLst/>
              <a:rect l="l" t="t" r="r" b="b"/>
              <a:pathLst>
                <a:path w="2809" h="2809" extrusionOk="0">
                  <a:moveTo>
                    <a:pt x="2182" y="1"/>
                  </a:moveTo>
                  <a:lnTo>
                    <a:pt x="1" y="627"/>
                  </a:lnTo>
                  <a:lnTo>
                    <a:pt x="627" y="2809"/>
                  </a:lnTo>
                  <a:lnTo>
                    <a:pt x="2808" y="2184"/>
                  </a:lnTo>
                  <a:lnTo>
                    <a:pt x="2182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3" name="Google Shape;5303;p46"/>
            <p:cNvSpPr/>
            <p:nvPr/>
          </p:nvSpPr>
          <p:spPr>
            <a:xfrm>
              <a:off x="1177625" y="4615225"/>
              <a:ext cx="39525" cy="39525"/>
            </a:xfrm>
            <a:custGeom>
              <a:avLst/>
              <a:gdLst/>
              <a:ahLst/>
              <a:cxnLst/>
              <a:rect l="l" t="t" r="r" b="b"/>
              <a:pathLst>
                <a:path w="1581" h="1581" extrusionOk="0">
                  <a:moveTo>
                    <a:pt x="1228" y="1"/>
                  </a:moveTo>
                  <a:lnTo>
                    <a:pt x="1" y="352"/>
                  </a:lnTo>
                  <a:lnTo>
                    <a:pt x="352" y="1580"/>
                  </a:lnTo>
                  <a:lnTo>
                    <a:pt x="1580" y="1227"/>
                  </a:lnTo>
                  <a:lnTo>
                    <a:pt x="1228" y="1"/>
                  </a:lnTo>
                  <a:close/>
                </a:path>
              </a:pathLst>
            </a:custGeom>
            <a:solidFill>
              <a:srgbClr val="F9C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4" name="Google Shape;5304;p46"/>
            <p:cNvSpPr/>
            <p:nvPr/>
          </p:nvSpPr>
          <p:spPr>
            <a:xfrm>
              <a:off x="1088625" y="3340650"/>
              <a:ext cx="70225" cy="70225"/>
            </a:xfrm>
            <a:custGeom>
              <a:avLst/>
              <a:gdLst/>
              <a:ahLst/>
              <a:cxnLst/>
              <a:rect l="l" t="t" r="r" b="b"/>
              <a:pathLst>
                <a:path w="2809" h="2809" extrusionOk="0">
                  <a:moveTo>
                    <a:pt x="2184" y="1"/>
                  </a:moveTo>
                  <a:lnTo>
                    <a:pt x="1" y="627"/>
                  </a:lnTo>
                  <a:lnTo>
                    <a:pt x="627" y="2808"/>
                  </a:lnTo>
                  <a:lnTo>
                    <a:pt x="2808" y="2183"/>
                  </a:lnTo>
                  <a:lnTo>
                    <a:pt x="2184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5" name="Google Shape;5305;p46"/>
            <p:cNvSpPr/>
            <p:nvPr/>
          </p:nvSpPr>
          <p:spPr>
            <a:xfrm>
              <a:off x="1104075" y="3356025"/>
              <a:ext cx="39500" cy="39500"/>
            </a:xfrm>
            <a:custGeom>
              <a:avLst/>
              <a:gdLst/>
              <a:ahLst/>
              <a:cxnLst/>
              <a:rect l="l" t="t" r="r" b="b"/>
              <a:pathLst>
                <a:path w="1580" h="1580" extrusionOk="0">
                  <a:moveTo>
                    <a:pt x="1227" y="1"/>
                  </a:moveTo>
                  <a:lnTo>
                    <a:pt x="0" y="353"/>
                  </a:lnTo>
                  <a:lnTo>
                    <a:pt x="352" y="1580"/>
                  </a:lnTo>
                  <a:lnTo>
                    <a:pt x="1580" y="1227"/>
                  </a:lnTo>
                  <a:lnTo>
                    <a:pt x="12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6" name="Google Shape;5306;p46"/>
            <p:cNvSpPr/>
            <p:nvPr/>
          </p:nvSpPr>
          <p:spPr>
            <a:xfrm>
              <a:off x="1681750" y="3673125"/>
              <a:ext cx="70200" cy="70225"/>
            </a:xfrm>
            <a:custGeom>
              <a:avLst/>
              <a:gdLst/>
              <a:ahLst/>
              <a:cxnLst/>
              <a:rect l="l" t="t" r="r" b="b"/>
              <a:pathLst>
                <a:path w="2808" h="2809" extrusionOk="0">
                  <a:moveTo>
                    <a:pt x="2183" y="1"/>
                  </a:moveTo>
                  <a:lnTo>
                    <a:pt x="0" y="626"/>
                  </a:lnTo>
                  <a:lnTo>
                    <a:pt x="626" y="2808"/>
                  </a:lnTo>
                  <a:lnTo>
                    <a:pt x="2808" y="2182"/>
                  </a:lnTo>
                  <a:lnTo>
                    <a:pt x="2183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7" name="Google Shape;5307;p46"/>
            <p:cNvSpPr/>
            <p:nvPr/>
          </p:nvSpPr>
          <p:spPr>
            <a:xfrm>
              <a:off x="1697100" y="3688425"/>
              <a:ext cx="39525" cy="39550"/>
            </a:xfrm>
            <a:custGeom>
              <a:avLst/>
              <a:gdLst/>
              <a:ahLst/>
              <a:cxnLst/>
              <a:rect l="l" t="t" r="r" b="b"/>
              <a:pathLst>
                <a:path w="1581" h="1582" extrusionOk="0">
                  <a:moveTo>
                    <a:pt x="1228" y="1"/>
                  </a:moveTo>
                  <a:lnTo>
                    <a:pt x="1" y="353"/>
                  </a:lnTo>
                  <a:lnTo>
                    <a:pt x="352" y="1581"/>
                  </a:lnTo>
                  <a:lnTo>
                    <a:pt x="1580" y="1229"/>
                  </a:lnTo>
                  <a:lnTo>
                    <a:pt x="12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8" name="Google Shape;5308;p46"/>
            <p:cNvSpPr/>
            <p:nvPr/>
          </p:nvSpPr>
          <p:spPr>
            <a:xfrm>
              <a:off x="908550" y="3564750"/>
              <a:ext cx="1660900" cy="1520425"/>
            </a:xfrm>
            <a:custGeom>
              <a:avLst/>
              <a:gdLst/>
              <a:ahLst/>
              <a:cxnLst/>
              <a:rect l="l" t="t" r="r" b="b"/>
              <a:pathLst>
                <a:path w="66436" h="60817" extrusionOk="0">
                  <a:moveTo>
                    <a:pt x="47016" y="0"/>
                  </a:moveTo>
                  <a:lnTo>
                    <a:pt x="0" y="33827"/>
                  </a:lnTo>
                  <a:lnTo>
                    <a:pt x="19419" y="60817"/>
                  </a:lnTo>
                  <a:lnTo>
                    <a:pt x="66435" y="26991"/>
                  </a:lnTo>
                  <a:lnTo>
                    <a:pt x="4701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9" name="Google Shape;5309;p46"/>
            <p:cNvSpPr/>
            <p:nvPr/>
          </p:nvSpPr>
          <p:spPr>
            <a:xfrm>
              <a:off x="2039450" y="3561900"/>
              <a:ext cx="574425" cy="680750"/>
            </a:xfrm>
            <a:custGeom>
              <a:avLst/>
              <a:gdLst/>
              <a:ahLst/>
              <a:cxnLst/>
              <a:rect l="l" t="t" r="r" b="b"/>
              <a:pathLst>
                <a:path w="22977" h="27230" extrusionOk="0">
                  <a:moveTo>
                    <a:pt x="1693" y="1"/>
                  </a:moveTo>
                  <a:lnTo>
                    <a:pt x="0" y="11548"/>
                  </a:lnTo>
                  <a:lnTo>
                    <a:pt x="9796" y="25164"/>
                  </a:lnTo>
                  <a:lnTo>
                    <a:pt x="21284" y="27229"/>
                  </a:lnTo>
                  <a:lnTo>
                    <a:pt x="22976" y="15682"/>
                  </a:lnTo>
                  <a:lnTo>
                    <a:pt x="13180" y="2066"/>
                  </a:lnTo>
                  <a:lnTo>
                    <a:pt x="16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0" name="Google Shape;5310;p46"/>
            <p:cNvSpPr/>
            <p:nvPr/>
          </p:nvSpPr>
          <p:spPr>
            <a:xfrm>
              <a:off x="2039450" y="3561900"/>
              <a:ext cx="532100" cy="680750"/>
            </a:xfrm>
            <a:custGeom>
              <a:avLst/>
              <a:gdLst/>
              <a:ahLst/>
              <a:cxnLst/>
              <a:rect l="l" t="t" r="r" b="b"/>
              <a:pathLst>
                <a:path w="21284" h="27230" extrusionOk="0">
                  <a:moveTo>
                    <a:pt x="1693" y="1"/>
                  </a:moveTo>
                  <a:lnTo>
                    <a:pt x="0" y="11548"/>
                  </a:lnTo>
                  <a:lnTo>
                    <a:pt x="9796" y="25164"/>
                  </a:lnTo>
                  <a:lnTo>
                    <a:pt x="21284" y="27229"/>
                  </a:lnTo>
                  <a:lnTo>
                    <a:pt x="169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1" name="Google Shape;5311;p46"/>
            <p:cNvSpPr/>
            <p:nvPr/>
          </p:nvSpPr>
          <p:spPr>
            <a:xfrm>
              <a:off x="2039475" y="3749100"/>
              <a:ext cx="432475" cy="449450"/>
            </a:xfrm>
            <a:custGeom>
              <a:avLst/>
              <a:gdLst/>
              <a:ahLst/>
              <a:cxnLst/>
              <a:rect l="l" t="t" r="r" b="b"/>
              <a:pathLst>
                <a:path w="17299" h="17978" extrusionOk="0">
                  <a:moveTo>
                    <a:pt x="6210" y="0"/>
                  </a:moveTo>
                  <a:cubicBezTo>
                    <a:pt x="4252" y="0"/>
                    <a:pt x="2274" y="588"/>
                    <a:pt x="558" y="1810"/>
                  </a:cubicBezTo>
                  <a:cubicBezTo>
                    <a:pt x="468" y="1875"/>
                    <a:pt x="389" y="1946"/>
                    <a:pt x="301" y="2012"/>
                  </a:cubicBezTo>
                  <a:lnTo>
                    <a:pt x="1" y="4062"/>
                  </a:lnTo>
                  <a:lnTo>
                    <a:pt x="9795" y="17676"/>
                  </a:lnTo>
                  <a:lnTo>
                    <a:pt x="11468" y="17977"/>
                  </a:lnTo>
                  <a:cubicBezTo>
                    <a:pt x="11605" y="17890"/>
                    <a:pt x="11746" y="17809"/>
                    <a:pt x="11882" y="17713"/>
                  </a:cubicBezTo>
                  <a:cubicBezTo>
                    <a:pt x="16273" y="14586"/>
                    <a:pt x="17298" y="8491"/>
                    <a:pt x="14171" y="4101"/>
                  </a:cubicBezTo>
                  <a:cubicBezTo>
                    <a:pt x="12266" y="1426"/>
                    <a:pt x="9261" y="0"/>
                    <a:pt x="621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2" name="Google Shape;5312;p46"/>
            <p:cNvSpPr/>
            <p:nvPr/>
          </p:nvSpPr>
          <p:spPr>
            <a:xfrm>
              <a:off x="1062575" y="3834800"/>
              <a:ext cx="1185650" cy="1099125"/>
            </a:xfrm>
            <a:custGeom>
              <a:avLst/>
              <a:gdLst/>
              <a:ahLst/>
              <a:cxnLst/>
              <a:rect l="l" t="t" r="r" b="b"/>
              <a:pathLst>
                <a:path w="47426" h="43965" extrusionOk="0">
                  <a:moveTo>
                    <a:pt x="30256" y="0"/>
                  </a:moveTo>
                  <a:lnTo>
                    <a:pt x="851" y="21158"/>
                  </a:lnTo>
                  <a:cubicBezTo>
                    <a:pt x="1861" y="22653"/>
                    <a:pt x="1510" y="24688"/>
                    <a:pt x="35" y="25748"/>
                  </a:cubicBezTo>
                  <a:cubicBezTo>
                    <a:pt x="24" y="25756"/>
                    <a:pt x="12" y="25763"/>
                    <a:pt x="1" y="25770"/>
                  </a:cubicBezTo>
                  <a:lnTo>
                    <a:pt x="12560" y="43227"/>
                  </a:lnTo>
                  <a:cubicBezTo>
                    <a:pt x="12570" y="43220"/>
                    <a:pt x="12579" y="43211"/>
                    <a:pt x="12590" y="43201"/>
                  </a:cubicBezTo>
                  <a:cubicBezTo>
                    <a:pt x="13182" y="42776"/>
                    <a:pt x="13865" y="42571"/>
                    <a:pt x="14542" y="42571"/>
                  </a:cubicBezTo>
                  <a:cubicBezTo>
                    <a:pt x="15583" y="42571"/>
                    <a:pt x="16609" y="43055"/>
                    <a:pt x="17264" y="43965"/>
                  </a:cubicBezTo>
                  <a:lnTo>
                    <a:pt x="46661" y="22813"/>
                  </a:lnTo>
                  <a:cubicBezTo>
                    <a:pt x="45582" y="21313"/>
                    <a:pt x="45923" y="19220"/>
                    <a:pt x="47425" y="18141"/>
                  </a:cubicBezTo>
                  <a:lnTo>
                    <a:pt x="34869" y="687"/>
                  </a:lnTo>
                  <a:cubicBezTo>
                    <a:pt x="34278" y="1112"/>
                    <a:pt x="33595" y="1316"/>
                    <a:pt x="32920" y="1316"/>
                  </a:cubicBezTo>
                  <a:cubicBezTo>
                    <a:pt x="31909" y="1316"/>
                    <a:pt x="30913" y="859"/>
                    <a:pt x="302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3" name="Google Shape;5313;p46"/>
            <p:cNvSpPr/>
            <p:nvPr/>
          </p:nvSpPr>
          <p:spPr>
            <a:xfrm>
              <a:off x="1341025" y="4104200"/>
              <a:ext cx="648500" cy="553350"/>
            </a:xfrm>
            <a:custGeom>
              <a:avLst/>
              <a:gdLst/>
              <a:ahLst/>
              <a:cxnLst/>
              <a:rect l="l" t="t" r="r" b="b"/>
              <a:pathLst>
                <a:path w="25940" h="22134" extrusionOk="0">
                  <a:moveTo>
                    <a:pt x="11839" y="4029"/>
                  </a:moveTo>
                  <a:cubicBezTo>
                    <a:pt x="11846" y="4029"/>
                    <a:pt x="11853" y="4030"/>
                    <a:pt x="11860" y="4031"/>
                  </a:cubicBezTo>
                  <a:cubicBezTo>
                    <a:pt x="11899" y="4037"/>
                    <a:pt x="11928" y="4055"/>
                    <a:pt x="11949" y="4086"/>
                  </a:cubicBezTo>
                  <a:cubicBezTo>
                    <a:pt x="11971" y="4116"/>
                    <a:pt x="11979" y="4147"/>
                    <a:pt x="11972" y="4183"/>
                  </a:cubicBezTo>
                  <a:lnTo>
                    <a:pt x="11951" y="4313"/>
                  </a:lnTo>
                  <a:lnTo>
                    <a:pt x="11822" y="4292"/>
                  </a:lnTo>
                  <a:cubicBezTo>
                    <a:pt x="11782" y="4288"/>
                    <a:pt x="11756" y="4270"/>
                    <a:pt x="11731" y="4239"/>
                  </a:cubicBezTo>
                  <a:cubicBezTo>
                    <a:pt x="11710" y="4209"/>
                    <a:pt x="11703" y="4179"/>
                    <a:pt x="11710" y="4140"/>
                  </a:cubicBezTo>
                  <a:cubicBezTo>
                    <a:pt x="11720" y="4076"/>
                    <a:pt x="11779" y="4029"/>
                    <a:pt x="11839" y="4029"/>
                  </a:cubicBezTo>
                  <a:close/>
                  <a:moveTo>
                    <a:pt x="19600" y="14947"/>
                  </a:moveTo>
                  <a:lnTo>
                    <a:pt x="19733" y="14968"/>
                  </a:lnTo>
                  <a:cubicBezTo>
                    <a:pt x="19769" y="14974"/>
                    <a:pt x="19798" y="14994"/>
                    <a:pt x="19819" y="15023"/>
                  </a:cubicBezTo>
                  <a:cubicBezTo>
                    <a:pt x="19841" y="15053"/>
                    <a:pt x="19848" y="15086"/>
                    <a:pt x="19842" y="15121"/>
                  </a:cubicBezTo>
                  <a:cubicBezTo>
                    <a:pt x="19836" y="15157"/>
                    <a:pt x="19819" y="15186"/>
                    <a:pt x="19789" y="15207"/>
                  </a:cubicBezTo>
                  <a:cubicBezTo>
                    <a:pt x="19765" y="15224"/>
                    <a:pt x="19740" y="15233"/>
                    <a:pt x="19713" y="15233"/>
                  </a:cubicBezTo>
                  <a:cubicBezTo>
                    <a:pt x="19705" y="15233"/>
                    <a:pt x="19697" y="15232"/>
                    <a:pt x="19689" y="15230"/>
                  </a:cubicBezTo>
                  <a:cubicBezTo>
                    <a:pt x="19650" y="15225"/>
                    <a:pt x="19624" y="15207"/>
                    <a:pt x="19603" y="15179"/>
                  </a:cubicBezTo>
                  <a:cubicBezTo>
                    <a:pt x="19590" y="15152"/>
                    <a:pt x="19574" y="15116"/>
                    <a:pt x="19578" y="15078"/>
                  </a:cubicBezTo>
                  <a:lnTo>
                    <a:pt x="19600" y="14947"/>
                  </a:lnTo>
                  <a:close/>
                  <a:moveTo>
                    <a:pt x="11845" y="1"/>
                  </a:moveTo>
                  <a:cubicBezTo>
                    <a:pt x="9842" y="1"/>
                    <a:pt x="8069" y="1454"/>
                    <a:pt x="7736" y="3494"/>
                  </a:cubicBezTo>
                  <a:cubicBezTo>
                    <a:pt x="7558" y="4584"/>
                    <a:pt x="7812" y="5679"/>
                    <a:pt x="8454" y="6581"/>
                  </a:cubicBezTo>
                  <a:cubicBezTo>
                    <a:pt x="8475" y="6610"/>
                    <a:pt x="8492" y="6637"/>
                    <a:pt x="8512" y="6663"/>
                  </a:cubicBezTo>
                  <a:cubicBezTo>
                    <a:pt x="8054" y="6754"/>
                    <a:pt x="7617" y="6945"/>
                    <a:pt x="7224" y="7226"/>
                  </a:cubicBezTo>
                  <a:cubicBezTo>
                    <a:pt x="6504" y="7743"/>
                    <a:pt x="6030" y="8511"/>
                    <a:pt x="5888" y="9386"/>
                  </a:cubicBezTo>
                  <a:cubicBezTo>
                    <a:pt x="5745" y="10257"/>
                    <a:pt x="5948" y="11130"/>
                    <a:pt x="6460" y="11848"/>
                  </a:cubicBezTo>
                  <a:cubicBezTo>
                    <a:pt x="6463" y="11854"/>
                    <a:pt x="6467" y="11857"/>
                    <a:pt x="6470" y="11862"/>
                  </a:cubicBezTo>
                  <a:cubicBezTo>
                    <a:pt x="6625" y="12076"/>
                    <a:pt x="6805" y="12259"/>
                    <a:pt x="6999" y="12428"/>
                  </a:cubicBezTo>
                  <a:cubicBezTo>
                    <a:pt x="6641" y="12522"/>
                    <a:pt x="6291" y="12672"/>
                    <a:pt x="5973" y="12901"/>
                  </a:cubicBezTo>
                  <a:cubicBezTo>
                    <a:pt x="5530" y="13220"/>
                    <a:pt x="5199" y="13647"/>
                    <a:pt x="4980" y="14130"/>
                  </a:cubicBezTo>
                  <a:lnTo>
                    <a:pt x="2034" y="14924"/>
                  </a:lnTo>
                  <a:cubicBezTo>
                    <a:pt x="1222" y="15144"/>
                    <a:pt x="565" y="15749"/>
                    <a:pt x="281" y="16543"/>
                  </a:cubicBezTo>
                  <a:cubicBezTo>
                    <a:pt x="0" y="17333"/>
                    <a:pt x="122" y="18212"/>
                    <a:pt x="610" y="18894"/>
                  </a:cubicBezTo>
                  <a:cubicBezTo>
                    <a:pt x="612" y="18898"/>
                    <a:pt x="615" y="18901"/>
                    <a:pt x="617" y="18905"/>
                  </a:cubicBezTo>
                  <a:lnTo>
                    <a:pt x="2172" y="21065"/>
                  </a:lnTo>
                  <a:cubicBezTo>
                    <a:pt x="2655" y="21737"/>
                    <a:pt x="3431" y="22133"/>
                    <a:pt x="4258" y="22133"/>
                  </a:cubicBezTo>
                  <a:cubicBezTo>
                    <a:pt x="4274" y="22133"/>
                    <a:pt x="4290" y="22133"/>
                    <a:pt x="4306" y="22133"/>
                  </a:cubicBezTo>
                  <a:cubicBezTo>
                    <a:pt x="5149" y="22117"/>
                    <a:pt x="5931" y="21689"/>
                    <a:pt x="6397" y="20986"/>
                  </a:cubicBezTo>
                  <a:lnTo>
                    <a:pt x="8087" y="18442"/>
                  </a:lnTo>
                  <a:cubicBezTo>
                    <a:pt x="8604" y="18391"/>
                    <a:pt x="9114" y="18219"/>
                    <a:pt x="9566" y="17895"/>
                  </a:cubicBezTo>
                  <a:cubicBezTo>
                    <a:pt x="9888" y="17663"/>
                    <a:pt x="10153" y="17375"/>
                    <a:pt x="10361" y="17051"/>
                  </a:cubicBezTo>
                  <a:cubicBezTo>
                    <a:pt x="10466" y="17347"/>
                    <a:pt x="10614" y="17631"/>
                    <a:pt x="10811" y="17892"/>
                  </a:cubicBezTo>
                  <a:cubicBezTo>
                    <a:pt x="11329" y="18613"/>
                    <a:pt x="12097" y="19087"/>
                    <a:pt x="12971" y="19231"/>
                  </a:cubicBezTo>
                  <a:cubicBezTo>
                    <a:pt x="13152" y="19260"/>
                    <a:pt x="13334" y="19275"/>
                    <a:pt x="13514" y="19275"/>
                  </a:cubicBezTo>
                  <a:cubicBezTo>
                    <a:pt x="14204" y="19275"/>
                    <a:pt x="14874" y="19059"/>
                    <a:pt x="15446" y="18649"/>
                  </a:cubicBezTo>
                  <a:cubicBezTo>
                    <a:pt x="15836" y="18368"/>
                    <a:pt x="16156" y="18012"/>
                    <a:pt x="16388" y="17605"/>
                  </a:cubicBezTo>
                  <a:cubicBezTo>
                    <a:pt x="17036" y="18470"/>
                    <a:pt x="17976" y="19037"/>
                    <a:pt x="19045" y="19210"/>
                  </a:cubicBezTo>
                  <a:cubicBezTo>
                    <a:pt x="19268" y="19247"/>
                    <a:pt x="19492" y="19264"/>
                    <a:pt x="19714" y="19264"/>
                  </a:cubicBezTo>
                  <a:cubicBezTo>
                    <a:pt x="20578" y="19264"/>
                    <a:pt x="21423" y="18994"/>
                    <a:pt x="22141" y="18477"/>
                  </a:cubicBezTo>
                  <a:cubicBezTo>
                    <a:pt x="23044" y="17826"/>
                    <a:pt x="23640" y="16866"/>
                    <a:pt x="23819" y="15769"/>
                  </a:cubicBezTo>
                  <a:cubicBezTo>
                    <a:pt x="23996" y="14696"/>
                    <a:pt x="23749" y="13619"/>
                    <a:pt x="23130" y="12728"/>
                  </a:cubicBezTo>
                  <a:cubicBezTo>
                    <a:pt x="23603" y="12639"/>
                    <a:pt x="24056" y="12446"/>
                    <a:pt x="24459" y="12158"/>
                  </a:cubicBezTo>
                  <a:cubicBezTo>
                    <a:pt x="25180" y="11640"/>
                    <a:pt x="25654" y="10872"/>
                    <a:pt x="25797" y="9998"/>
                  </a:cubicBezTo>
                  <a:cubicBezTo>
                    <a:pt x="25939" y="9126"/>
                    <a:pt x="25736" y="8253"/>
                    <a:pt x="25225" y="7537"/>
                  </a:cubicBezTo>
                  <a:cubicBezTo>
                    <a:pt x="25223" y="7533"/>
                    <a:pt x="25218" y="7528"/>
                    <a:pt x="25215" y="7522"/>
                  </a:cubicBezTo>
                  <a:cubicBezTo>
                    <a:pt x="24697" y="6803"/>
                    <a:pt x="23928" y="6329"/>
                    <a:pt x="23054" y="6187"/>
                  </a:cubicBezTo>
                  <a:lnTo>
                    <a:pt x="21148" y="5874"/>
                  </a:lnTo>
                  <a:lnTo>
                    <a:pt x="21459" y="3968"/>
                  </a:lnTo>
                  <a:cubicBezTo>
                    <a:pt x="21602" y="3098"/>
                    <a:pt x="21397" y="2225"/>
                    <a:pt x="20887" y="1507"/>
                  </a:cubicBezTo>
                  <a:cubicBezTo>
                    <a:pt x="20883" y="1501"/>
                    <a:pt x="20880" y="1499"/>
                    <a:pt x="20876" y="1493"/>
                  </a:cubicBezTo>
                  <a:cubicBezTo>
                    <a:pt x="20358" y="772"/>
                    <a:pt x="19591" y="298"/>
                    <a:pt x="18716" y="154"/>
                  </a:cubicBezTo>
                  <a:cubicBezTo>
                    <a:pt x="18536" y="125"/>
                    <a:pt x="18355" y="111"/>
                    <a:pt x="18176" y="111"/>
                  </a:cubicBezTo>
                  <a:cubicBezTo>
                    <a:pt x="17486" y="111"/>
                    <a:pt x="16814" y="325"/>
                    <a:pt x="16242" y="736"/>
                  </a:cubicBezTo>
                  <a:cubicBezTo>
                    <a:pt x="15838" y="1027"/>
                    <a:pt x="15512" y="1394"/>
                    <a:pt x="15279" y="1815"/>
                  </a:cubicBezTo>
                  <a:cubicBezTo>
                    <a:pt x="15262" y="1787"/>
                    <a:pt x="15241" y="1759"/>
                    <a:pt x="15221" y="1732"/>
                  </a:cubicBezTo>
                  <a:cubicBezTo>
                    <a:pt x="14572" y="829"/>
                    <a:pt x="13612" y="233"/>
                    <a:pt x="12515" y="55"/>
                  </a:cubicBezTo>
                  <a:cubicBezTo>
                    <a:pt x="12290" y="19"/>
                    <a:pt x="12066" y="1"/>
                    <a:pt x="118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4" name="Google Shape;5314;p46"/>
            <p:cNvSpPr/>
            <p:nvPr/>
          </p:nvSpPr>
          <p:spPr>
            <a:xfrm>
              <a:off x="1523750" y="4142200"/>
              <a:ext cx="426600" cy="405800"/>
            </a:xfrm>
            <a:custGeom>
              <a:avLst/>
              <a:gdLst/>
              <a:ahLst/>
              <a:cxnLst/>
              <a:rect l="l" t="t" r="r" b="b"/>
              <a:pathLst>
                <a:path w="17064" h="16232" extrusionOk="0">
                  <a:moveTo>
                    <a:pt x="4533" y="988"/>
                  </a:moveTo>
                  <a:cubicBezTo>
                    <a:pt x="4621" y="988"/>
                    <a:pt x="4710" y="995"/>
                    <a:pt x="4799" y="1009"/>
                  </a:cubicBezTo>
                  <a:cubicBezTo>
                    <a:pt x="5249" y="1084"/>
                    <a:pt x="5626" y="1332"/>
                    <a:pt x="5874" y="1676"/>
                  </a:cubicBezTo>
                  <a:cubicBezTo>
                    <a:pt x="6121" y="2021"/>
                    <a:pt x="6238" y="2458"/>
                    <a:pt x="6164" y="2907"/>
                  </a:cubicBezTo>
                  <a:lnTo>
                    <a:pt x="5902" y="4523"/>
                  </a:lnTo>
                  <a:cubicBezTo>
                    <a:pt x="5894" y="4529"/>
                    <a:pt x="5889" y="4532"/>
                    <a:pt x="5882" y="4538"/>
                  </a:cubicBezTo>
                  <a:lnTo>
                    <a:pt x="4268" y="4274"/>
                  </a:lnTo>
                  <a:cubicBezTo>
                    <a:pt x="3832" y="4202"/>
                    <a:pt x="3448" y="3966"/>
                    <a:pt x="3190" y="3608"/>
                  </a:cubicBezTo>
                  <a:cubicBezTo>
                    <a:pt x="2932" y="3249"/>
                    <a:pt x="2830" y="2812"/>
                    <a:pt x="2900" y="2375"/>
                  </a:cubicBezTo>
                  <a:cubicBezTo>
                    <a:pt x="3032" y="1564"/>
                    <a:pt x="3736" y="988"/>
                    <a:pt x="4533" y="988"/>
                  </a:cubicBezTo>
                  <a:close/>
                  <a:moveTo>
                    <a:pt x="10871" y="1100"/>
                  </a:moveTo>
                  <a:cubicBezTo>
                    <a:pt x="10914" y="1100"/>
                    <a:pt x="10957" y="1104"/>
                    <a:pt x="11001" y="1111"/>
                  </a:cubicBezTo>
                  <a:cubicBezTo>
                    <a:pt x="11444" y="1183"/>
                    <a:pt x="11743" y="1600"/>
                    <a:pt x="11672" y="2042"/>
                  </a:cubicBezTo>
                  <a:lnTo>
                    <a:pt x="11150" y="5241"/>
                  </a:lnTo>
                  <a:lnTo>
                    <a:pt x="9549" y="4981"/>
                  </a:lnTo>
                  <a:lnTo>
                    <a:pt x="10069" y="1780"/>
                  </a:lnTo>
                  <a:cubicBezTo>
                    <a:pt x="10134" y="1384"/>
                    <a:pt x="10481" y="1100"/>
                    <a:pt x="10871" y="1100"/>
                  </a:cubicBezTo>
                  <a:close/>
                  <a:moveTo>
                    <a:pt x="6605" y="5501"/>
                  </a:moveTo>
                  <a:lnTo>
                    <a:pt x="8362" y="5787"/>
                  </a:lnTo>
                  <a:lnTo>
                    <a:pt x="8073" y="7563"/>
                  </a:lnTo>
                  <a:lnTo>
                    <a:pt x="6297" y="7272"/>
                  </a:lnTo>
                  <a:lnTo>
                    <a:pt x="6584" y="5515"/>
                  </a:lnTo>
                  <a:lnTo>
                    <a:pt x="6594" y="5509"/>
                  </a:lnTo>
                  <a:cubicBezTo>
                    <a:pt x="6600" y="5507"/>
                    <a:pt x="6601" y="5504"/>
                    <a:pt x="6605" y="5501"/>
                  </a:cubicBezTo>
                  <a:close/>
                  <a:moveTo>
                    <a:pt x="9337" y="5945"/>
                  </a:moveTo>
                  <a:lnTo>
                    <a:pt x="11113" y="6236"/>
                  </a:lnTo>
                  <a:lnTo>
                    <a:pt x="10822" y="8012"/>
                  </a:lnTo>
                  <a:lnTo>
                    <a:pt x="9048" y="7721"/>
                  </a:lnTo>
                  <a:lnTo>
                    <a:pt x="9337" y="5945"/>
                  </a:lnTo>
                  <a:close/>
                  <a:moveTo>
                    <a:pt x="12054" y="6604"/>
                  </a:moveTo>
                  <a:lnTo>
                    <a:pt x="15341" y="7140"/>
                  </a:lnTo>
                  <a:cubicBezTo>
                    <a:pt x="15554" y="7175"/>
                    <a:pt x="15742" y="7291"/>
                    <a:pt x="15870" y="7467"/>
                  </a:cubicBezTo>
                  <a:cubicBezTo>
                    <a:pt x="15996" y="7642"/>
                    <a:pt x="16046" y="7857"/>
                    <a:pt x="16010" y="8072"/>
                  </a:cubicBezTo>
                  <a:cubicBezTo>
                    <a:pt x="15946" y="8470"/>
                    <a:pt x="15600" y="8752"/>
                    <a:pt x="15209" y="8752"/>
                  </a:cubicBezTo>
                  <a:cubicBezTo>
                    <a:pt x="15166" y="8752"/>
                    <a:pt x="15123" y="8749"/>
                    <a:pt x="15079" y="8741"/>
                  </a:cubicBezTo>
                  <a:lnTo>
                    <a:pt x="11794" y="8207"/>
                  </a:lnTo>
                  <a:lnTo>
                    <a:pt x="12054" y="6604"/>
                  </a:lnTo>
                  <a:close/>
                  <a:moveTo>
                    <a:pt x="1856" y="7587"/>
                  </a:moveTo>
                  <a:cubicBezTo>
                    <a:pt x="1899" y="7587"/>
                    <a:pt x="1942" y="7591"/>
                    <a:pt x="1986" y="7598"/>
                  </a:cubicBezTo>
                  <a:lnTo>
                    <a:pt x="5161" y="8115"/>
                  </a:lnTo>
                  <a:lnTo>
                    <a:pt x="4900" y="9717"/>
                  </a:lnTo>
                  <a:lnTo>
                    <a:pt x="1725" y="9199"/>
                  </a:lnTo>
                  <a:cubicBezTo>
                    <a:pt x="1282" y="9127"/>
                    <a:pt x="983" y="8710"/>
                    <a:pt x="1054" y="8267"/>
                  </a:cubicBezTo>
                  <a:cubicBezTo>
                    <a:pt x="1119" y="7871"/>
                    <a:pt x="1466" y="7587"/>
                    <a:pt x="1856" y="7587"/>
                  </a:cubicBezTo>
                  <a:close/>
                  <a:moveTo>
                    <a:pt x="6139" y="8248"/>
                  </a:moveTo>
                  <a:lnTo>
                    <a:pt x="7915" y="8538"/>
                  </a:lnTo>
                  <a:lnTo>
                    <a:pt x="7624" y="10314"/>
                  </a:lnTo>
                  <a:lnTo>
                    <a:pt x="5849" y="10023"/>
                  </a:lnTo>
                  <a:lnTo>
                    <a:pt x="6139" y="8248"/>
                  </a:lnTo>
                  <a:close/>
                  <a:moveTo>
                    <a:pt x="8891" y="8697"/>
                  </a:moveTo>
                  <a:lnTo>
                    <a:pt x="10667" y="8988"/>
                  </a:lnTo>
                  <a:lnTo>
                    <a:pt x="10390" y="10682"/>
                  </a:lnTo>
                  <a:cubicBezTo>
                    <a:pt x="10355" y="10702"/>
                    <a:pt x="10325" y="10724"/>
                    <a:pt x="10296" y="10749"/>
                  </a:cubicBezTo>
                  <a:lnTo>
                    <a:pt x="8600" y="10473"/>
                  </a:lnTo>
                  <a:lnTo>
                    <a:pt x="8891" y="8697"/>
                  </a:lnTo>
                  <a:close/>
                  <a:moveTo>
                    <a:pt x="11114" y="11692"/>
                  </a:moveTo>
                  <a:lnTo>
                    <a:pt x="12668" y="11945"/>
                  </a:lnTo>
                  <a:cubicBezTo>
                    <a:pt x="13567" y="12092"/>
                    <a:pt x="14180" y="12945"/>
                    <a:pt x="14032" y="13844"/>
                  </a:cubicBezTo>
                  <a:cubicBezTo>
                    <a:pt x="13901" y="14655"/>
                    <a:pt x="13198" y="15233"/>
                    <a:pt x="12404" y="15233"/>
                  </a:cubicBezTo>
                  <a:cubicBezTo>
                    <a:pt x="12316" y="15233"/>
                    <a:pt x="12226" y="15226"/>
                    <a:pt x="12136" y="15211"/>
                  </a:cubicBezTo>
                  <a:cubicBezTo>
                    <a:pt x="11700" y="15139"/>
                    <a:pt x="11316" y="14903"/>
                    <a:pt x="11058" y="14545"/>
                  </a:cubicBezTo>
                  <a:cubicBezTo>
                    <a:pt x="10800" y="14186"/>
                    <a:pt x="10699" y="13749"/>
                    <a:pt x="10769" y="13312"/>
                  </a:cubicBezTo>
                  <a:lnTo>
                    <a:pt x="11021" y="11758"/>
                  </a:lnTo>
                  <a:cubicBezTo>
                    <a:pt x="11037" y="11750"/>
                    <a:pt x="11055" y="11741"/>
                    <a:pt x="11071" y="11730"/>
                  </a:cubicBezTo>
                  <a:cubicBezTo>
                    <a:pt x="11087" y="11720"/>
                    <a:pt x="11100" y="11705"/>
                    <a:pt x="11114" y="11692"/>
                  </a:cubicBezTo>
                  <a:close/>
                  <a:moveTo>
                    <a:pt x="5925" y="11039"/>
                  </a:moveTo>
                  <a:lnTo>
                    <a:pt x="7525" y="11301"/>
                  </a:lnTo>
                  <a:lnTo>
                    <a:pt x="6994" y="14559"/>
                  </a:lnTo>
                  <a:cubicBezTo>
                    <a:pt x="6929" y="14957"/>
                    <a:pt x="6583" y="15240"/>
                    <a:pt x="6193" y="15240"/>
                  </a:cubicBezTo>
                  <a:cubicBezTo>
                    <a:pt x="6149" y="15240"/>
                    <a:pt x="6106" y="15237"/>
                    <a:pt x="6062" y="15230"/>
                  </a:cubicBezTo>
                  <a:cubicBezTo>
                    <a:pt x="5849" y="15195"/>
                    <a:pt x="5661" y="15079"/>
                    <a:pt x="5533" y="14901"/>
                  </a:cubicBezTo>
                  <a:cubicBezTo>
                    <a:pt x="5407" y="14727"/>
                    <a:pt x="5357" y="14512"/>
                    <a:pt x="5393" y="14298"/>
                  </a:cubicBezTo>
                  <a:lnTo>
                    <a:pt x="5925" y="11039"/>
                  </a:lnTo>
                  <a:close/>
                  <a:moveTo>
                    <a:pt x="4534" y="0"/>
                  </a:moveTo>
                  <a:cubicBezTo>
                    <a:pt x="3262" y="0"/>
                    <a:pt x="2139" y="923"/>
                    <a:pt x="1927" y="2217"/>
                  </a:cubicBezTo>
                  <a:cubicBezTo>
                    <a:pt x="1813" y="2914"/>
                    <a:pt x="1977" y="3613"/>
                    <a:pt x="2389" y="4187"/>
                  </a:cubicBezTo>
                  <a:cubicBezTo>
                    <a:pt x="2801" y="4760"/>
                    <a:pt x="3412" y="5137"/>
                    <a:pt x="4109" y="5250"/>
                  </a:cubicBezTo>
                  <a:lnTo>
                    <a:pt x="5589" y="5492"/>
                  </a:lnTo>
                  <a:lnTo>
                    <a:pt x="5320" y="7140"/>
                  </a:lnTo>
                  <a:lnTo>
                    <a:pt x="2145" y="6623"/>
                  </a:lnTo>
                  <a:cubicBezTo>
                    <a:pt x="2046" y="6607"/>
                    <a:pt x="1948" y="6599"/>
                    <a:pt x="1850" y="6599"/>
                  </a:cubicBezTo>
                  <a:cubicBezTo>
                    <a:pt x="1476" y="6599"/>
                    <a:pt x="1113" y="6715"/>
                    <a:pt x="804" y="6938"/>
                  </a:cubicBezTo>
                  <a:cubicBezTo>
                    <a:pt x="414" y="7219"/>
                    <a:pt x="156" y="7635"/>
                    <a:pt x="78" y="8109"/>
                  </a:cubicBezTo>
                  <a:cubicBezTo>
                    <a:pt x="1" y="8584"/>
                    <a:pt x="113" y="9061"/>
                    <a:pt x="394" y="9451"/>
                  </a:cubicBezTo>
                  <a:cubicBezTo>
                    <a:pt x="675" y="9842"/>
                    <a:pt x="1090" y="10100"/>
                    <a:pt x="1565" y="10177"/>
                  </a:cubicBezTo>
                  <a:lnTo>
                    <a:pt x="4878" y="10718"/>
                  </a:lnTo>
                  <a:cubicBezTo>
                    <a:pt x="4880" y="10719"/>
                    <a:pt x="4880" y="10722"/>
                    <a:pt x="4881" y="10724"/>
                  </a:cubicBezTo>
                  <a:cubicBezTo>
                    <a:pt x="4904" y="10754"/>
                    <a:pt x="4931" y="10782"/>
                    <a:pt x="4960" y="10808"/>
                  </a:cubicBezTo>
                  <a:lnTo>
                    <a:pt x="4417" y="14140"/>
                  </a:lnTo>
                  <a:cubicBezTo>
                    <a:pt x="4341" y="14615"/>
                    <a:pt x="4451" y="15091"/>
                    <a:pt x="4732" y="15482"/>
                  </a:cubicBezTo>
                  <a:cubicBezTo>
                    <a:pt x="5014" y="15872"/>
                    <a:pt x="5430" y="16130"/>
                    <a:pt x="5904" y="16207"/>
                  </a:cubicBezTo>
                  <a:cubicBezTo>
                    <a:pt x="6003" y="16223"/>
                    <a:pt x="6101" y="16231"/>
                    <a:pt x="6198" y="16231"/>
                  </a:cubicBezTo>
                  <a:cubicBezTo>
                    <a:pt x="6573" y="16231"/>
                    <a:pt x="6937" y="16115"/>
                    <a:pt x="7246" y="15892"/>
                  </a:cubicBezTo>
                  <a:cubicBezTo>
                    <a:pt x="7637" y="15611"/>
                    <a:pt x="7895" y="15195"/>
                    <a:pt x="7971" y="14721"/>
                  </a:cubicBezTo>
                  <a:lnTo>
                    <a:pt x="8504" y="11462"/>
                  </a:lnTo>
                  <a:lnTo>
                    <a:pt x="10032" y="11711"/>
                  </a:lnTo>
                  <a:lnTo>
                    <a:pt x="9796" y="13156"/>
                  </a:lnTo>
                  <a:cubicBezTo>
                    <a:pt x="9682" y="13854"/>
                    <a:pt x="9846" y="14552"/>
                    <a:pt x="10257" y="15125"/>
                  </a:cubicBezTo>
                  <a:cubicBezTo>
                    <a:pt x="10670" y="15698"/>
                    <a:pt x="11281" y="16077"/>
                    <a:pt x="11977" y="16190"/>
                  </a:cubicBezTo>
                  <a:cubicBezTo>
                    <a:pt x="12119" y="16213"/>
                    <a:pt x="12259" y="16224"/>
                    <a:pt x="12399" y="16224"/>
                  </a:cubicBezTo>
                  <a:cubicBezTo>
                    <a:pt x="13672" y="16224"/>
                    <a:pt x="14798" y="15301"/>
                    <a:pt x="15010" y="14004"/>
                  </a:cubicBezTo>
                  <a:cubicBezTo>
                    <a:pt x="15243" y="12567"/>
                    <a:pt x="14266" y="11205"/>
                    <a:pt x="12827" y="10971"/>
                  </a:cubicBezTo>
                  <a:lnTo>
                    <a:pt x="11381" y="10735"/>
                  </a:lnTo>
                  <a:lnTo>
                    <a:pt x="11635" y="9181"/>
                  </a:lnTo>
                  <a:lnTo>
                    <a:pt x="14919" y="9716"/>
                  </a:lnTo>
                  <a:cubicBezTo>
                    <a:pt x="15018" y="9732"/>
                    <a:pt x="15117" y="9740"/>
                    <a:pt x="15215" y="9740"/>
                  </a:cubicBezTo>
                  <a:cubicBezTo>
                    <a:pt x="15589" y="9740"/>
                    <a:pt x="15952" y="9624"/>
                    <a:pt x="16261" y="9401"/>
                  </a:cubicBezTo>
                  <a:cubicBezTo>
                    <a:pt x="16652" y="9120"/>
                    <a:pt x="16910" y="8704"/>
                    <a:pt x="16988" y="8230"/>
                  </a:cubicBezTo>
                  <a:cubicBezTo>
                    <a:pt x="17064" y="7755"/>
                    <a:pt x="16953" y="7278"/>
                    <a:pt x="16672" y="6888"/>
                  </a:cubicBezTo>
                  <a:cubicBezTo>
                    <a:pt x="16390" y="6497"/>
                    <a:pt x="15974" y="6239"/>
                    <a:pt x="15500" y="6162"/>
                  </a:cubicBezTo>
                  <a:lnTo>
                    <a:pt x="12126" y="5613"/>
                  </a:lnTo>
                  <a:cubicBezTo>
                    <a:pt x="12119" y="5595"/>
                    <a:pt x="12109" y="5581"/>
                    <a:pt x="12100" y="5567"/>
                  </a:cubicBezTo>
                  <a:lnTo>
                    <a:pt x="12649" y="2202"/>
                  </a:lnTo>
                  <a:cubicBezTo>
                    <a:pt x="12727" y="1726"/>
                    <a:pt x="12615" y="1250"/>
                    <a:pt x="12334" y="859"/>
                  </a:cubicBezTo>
                  <a:cubicBezTo>
                    <a:pt x="12053" y="469"/>
                    <a:pt x="11637" y="211"/>
                    <a:pt x="11163" y="133"/>
                  </a:cubicBezTo>
                  <a:cubicBezTo>
                    <a:pt x="11065" y="118"/>
                    <a:pt x="10967" y="110"/>
                    <a:pt x="10870" y="110"/>
                  </a:cubicBezTo>
                  <a:cubicBezTo>
                    <a:pt x="10495" y="110"/>
                    <a:pt x="10131" y="226"/>
                    <a:pt x="9820" y="449"/>
                  </a:cubicBezTo>
                  <a:cubicBezTo>
                    <a:pt x="9430" y="731"/>
                    <a:pt x="9172" y="1145"/>
                    <a:pt x="9095" y="1621"/>
                  </a:cubicBezTo>
                  <a:lnTo>
                    <a:pt x="8573" y="4820"/>
                  </a:lnTo>
                  <a:lnTo>
                    <a:pt x="6901" y="4548"/>
                  </a:lnTo>
                  <a:lnTo>
                    <a:pt x="7143" y="3069"/>
                  </a:lnTo>
                  <a:cubicBezTo>
                    <a:pt x="7376" y="1631"/>
                    <a:pt x="6399" y="270"/>
                    <a:pt x="4960" y="34"/>
                  </a:cubicBezTo>
                  <a:cubicBezTo>
                    <a:pt x="4817" y="11"/>
                    <a:pt x="4675" y="0"/>
                    <a:pt x="45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5" name="Google Shape;5315;p46"/>
            <p:cNvSpPr/>
            <p:nvPr/>
          </p:nvSpPr>
          <p:spPr>
            <a:xfrm>
              <a:off x="1054025" y="3826350"/>
              <a:ext cx="1203750" cy="1116025"/>
            </a:xfrm>
            <a:custGeom>
              <a:avLst/>
              <a:gdLst/>
              <a:ahLst/>
              <a:cxnLst/>
              <a:rect l="l" t="t" r="r" b="b"/>
              <a:pathLst>
                <a:path w="48150" h="44641" extrusionOk="0">
                  <a:moveTo>
                    <a:pt x="30540" y="798"/>
                  </a:moveTo>
                  <a:cubicBezTo>
                    <a:pt x="31258" y="1586"/>
                    <a:pt x="32248" y="1999"/>
                    <a:pt x="33251" y="1999"/>
                  </a:cubicBezTo>
                  <a:cubicBezTo>
                    <a:pt x="33892" y="1999"/>
                    <a:pt x="34537" y="1831"/>
                    <a:pt x="35122" y="1485"/>
                  </a:cubicBezTo>
                  <a:lnTo>
                    <a:pt x="47303" y="18414"/>
                  </a:lnTo>
                  <a:cubicBezTo>
                    <a:pt x="45966" y="19575"/>
                    <a:pt x="45647" y="21545"/>
                    <a:pt x="46545" y="23065"/>
                  </a:cubicBezTo>
                  <a:lnTo>
                    <a:pt x="17671" y="43840"/>
                  </a:lnTo>
                  <a:cubicBezTo>
                    <a:pt x="16956" y="43018"/>
                    <a:pt x="15937" y="42580"/>
                    <a:pt x="14896" y="42580"/>
                  </a:cubicBezTo>
                  <a:cubicBezTo>
                    <a:pt x="14246" y="42580"/>
                    <a:pt x="13587" y="42751"/>
                    <a:pt x="12988" y="43106"/>
                  </a:cubicBezTo>
                  <a:lnTo>
                    <a:pt x="809" y="26177"/>
                  </a:lnTo>
                  <a:cubicBezTo>
                    <a:pt x="1909" y="25248"/>
                    <a:pt x="2341" y="23800"/>
                    <a:pt x="1995" y="22462"/>
                  </a:cubicBezTo>
                  <a:cubicBezTo>
                    <a:pt x="1918" y="22162"/>
                    <a:pt x="1802" y="21868"/>
                    <a:pt x="1644" y="21588"/>
                  </a:cubicBezTo>
                  <a:lnTo>
                    <a:pt x="30540" y="798"/>
                  </a:lnTo>
                  <a:close/>
                  <a:moveTo>
                    <a:pt x="30598" y="1"/>
                  </a:moveTo>
                  <a:cubicBezTo>
                    <a:pt x="30530" y="1"/>
                    <a:pt x="30461" y="21"/>
                    <a:pt x="30402" y="65"/>
                  </a:cubicBezTo>
                  <a:lnTo>
                    <a:pt x="995" y="21221"/>
                  </a:lnTo>
                  <a:cubicBezTo>
                    <a:pt x="846" y="21327"/>
                    <a:pt x="810" y="21532"/>
                    <a:pt x="913" y="21685"/>
                  </a:cubicBezTo>
                  <a:cubicBezTo>
                    <a:pt x="1828" y="23041"/>
                    <a:pt x="1509" y="24855"/>
                    <a:pt x="151" y="25830"/>
                  </a:cubicBezTo>
                  <a:cubicBezTo>
                    <a:pt x="76" y="25881"/>
                    <a:pt x="26" y="25960"/>
                    <a:pt x="10" y="26051"/>
                  </a:cubicBezTo>
                  <a:cubicBezTo>
                    <a:pt x="0" y="26096"/>
                    <a:pt x="3" y="26145"/>
                    <a:pt x="15" y="26192"/>
                  </a:cubicBezTo>
                  <a:cubicBezTo>
                    <a:pt x="26" y="26233"/>
                    <a:pt x="43" y="26271"/>
                    <a:pt x="68" y="26304"/>
                  </a:cubicBezTo>
                  <a:lnTo>
                    <a:pt x="12626" y="43761"/>
                  </a:lnTo>
                  <a:cubicBezTo>
                    <a:pt x="12686" y="43847"/>
                    <a:pt x="12789" y="43887"/>
                    <a:pt x="12894" y="43887"/>
                  </a:cubicBezTo>
                  <a:cubicBezTo>
                    <a:pt x="12977" y="43887"/>
                    <a:pt x="13062" y="43862"/>
                    <a:pt x="13129" y="43814"/>
                  </a:cubicBezTo>
                  <a:cubicBezTo>
                    <a:pt x="13660" y="43433"/>
                    <a:pt x="14274" y="43249"/>
                    <a:pt x="14883" y="43249"/>
                  </a:cubicBezTo>
                  <a:cubicBezTo>
                    <a:pt x="15820" y="43249"/>
                    <a:pt x="16743" y="43683"/>
                    <a:pt x="17331" y="44499"/>
                  </a:cubicBezTo>
                  <a:cubicBezTo>
                    <a:pt x="17396" y="44592"/>
                    <a:pt x="17499" y="44641"/>
                    <a:pt x="17603" y="44641"/>
                  </a:cubicBezTo>
                  <a:cubicBezTo>
                    <a:pt x="17672" y="44641"/>
                    <a:pt x="17741" y="44620"/>
                    <a:pt x="17801" y="44577"/>
                  </a:cubicBezTo>
                  <a:lnTo>
                    <a:pt x="47201" y="23426"/>
                  </a:lnTo>
                  <a:cubicBezTo>
                    <a:pt x="47274" y="23373"/>
                    <a:pt x="47323" y="23294"/>
                    <a:pt x="47337" y="23206"/>
                  </a:cubicBezTo>
                  <a:cubicBezTo>
                    <a:pt x="47351" y="23115"/>
                    <a:pt x="47331" y="23026"/>
                    <a:pt x="47278" y="22953"/>
                  </a:cubicBezTo>
                  <a:cubicBezTo>
                    <a:pt x="46308" y="21608"/>
                    <a:pt x="46616" y="19721"/>
                    <a:pt x="47963" y="18751"/>
                  </a:cubicBezTo>
                  <a:cubicBezTo>
                    <a:pt x="48117" y="18642"/>
                    <a:pt x="48150" y="18429"/>
                    <a:pt x="48041" y="18281"/>
                  </a:cubicBezTo>
                  <a:lnTo>
                    <a:pt x="35484" y="827"/>
                  </a:lnTo>
                  <a:cubicBezTo>
                    <a:pt x="35419" y="735"/>
                    <a:pt x="35316" y="686"/>
                    <a:pt x="35210" y="686"/>
                  </a:cubicBezTo>
                  <a:cubicBezTo>
                    <a:pt x="35142" y="686"/>
                    <a:pt x="35073" y="707"/>
                    <a:pt x="35013" y="750"/>
                  </a:cubicBezTo>
                  <a:cubicBezTo>
                    <a:pt x="34478" y="1135"/>
                    <a:pt x="33864" y="1321"/>
                    <a:pt x="33255" y="1321"/>
                  </a:cubicBezTo>
                  <a:cubicBezTo>
                    <a:pt x="32352" y="1321"/>
                    <a:pt x="31463" y="911"/>
                    <a:pt x="30868" y="133"/>
                  </a:cubicBezTo>
                  <a:cubicBezTo>
                    <a:pt x="30801" y="47"/>
                    <a:pt x="30700" y="1"/>
                    <a:pt x="305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6" name="Google Shape;5316;p46"/>
            <p:cNvSpPr/>
            <p:nvPr/>
          </p:nvSpPr>
          <p:spPr>
            <a:xfrm>
              <a:off x="1491075" y="4450175"/>
              <a:ext cx="88225" cy="77775"/>
            </a:xfrm>
            <a:custGeom>
              <a:avLst/>
              <a:gdLst/>
              <a:ahLst/>
              <a:cxnLst/>
              <a:rect l="l" t="t" r="r" b="b"/>
              <a:pathLst>
                <a:path w="3529" h="3111" extrusionOk="0">
                  <a:moveTo>
                    <a:pt x="1763" y="1"/>
                  </a:moveTo>
                  <a:cubicBezTo>
                    <a:pt x="1449" y="1"/>
                    <a:pt x="1132" y="96"/>
                    <a:pt x="856" y="294"/>
                  </a:cubicBezTo>
                  <a:cubicBezTo>
                    <a:pt x="160" y="795"/>
                    <a:pt x="1" y="1765"/>
                    <a:pt x="502" y="2462"/>
                  </a:cubicBezTo>
                  <a:cubicBezTo>
                    <a:pt x="806" y="2885"/>
                    <a:pt x="1283" y="3110"/>
                    <a:pt x="1766" y="3110"/>
                  </a:cubicBezTo>
                  <a:cubicBezTo>
                    <a:pt x="2080" y="3110"/>
                    <a:pt x="2397" y="3015"/>
                    <a:pt x="2672" y="2817"/>
                  </a:cubicBezTo>
                  <a:cubicBezTo>
                    <a:pt x="3369" y="2316"/>
                    <a:pt x="3528" y="1344"/>
                    <a:pt x="3026" y="648"/>
                  </a:cubicBezTo>
                  <a:cubicBezTo>
                    <a:pt x="2722" y="226"/>
                    <a:pt x="2246" y="1"/>
                    <a:pt x="17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7" name="Google Shape;5317;p46"/>
            <p:cNvSpPr/>
            <p:nvPr/>
          </p:nvSpPr>
          <p:spPr>
            <a:xfrm>
              <a:off x="1370825" y="4479825"/>
              <a:ext cx="175825" cy="149550"/>
            </a:xfrm>
            <a:custGeom>
              <a:avLst/>
              <a:gdLst/>
              <a:ahLst/>
              <a:cxnLst/>
              <a:rect l="l" t="t" r="r" b="b"/>
              <a:pathLst>
                <a:path w="7033" h="5982" extrusionOk="0">
                  <a:moveTo>
                    <a:pt x="6363" y="1"/>
                  </a:moveTo>
                  <a:cubicBezTo>
                    <a:pt x="6318" y="1"/>
                    <a:pt x="6272" y="6"/>
                    <a:pt x="6224" y="19"/>
                  </a:cubicBezTo>
                  <a:lnTo>
                    <a:pt x="500" y="1560"/>
                  </a:lnTo>
                  <a:cubicBezTo>
                    <a:pt x="147" y="1654"/>
                    <a:pt x="1" y="2071"/>
                    <a:pt x="212" y="2368"/>
                  </a:cubicBezTo>
                  <a:lnTo>
                    <a:pt x="2655" y="5765"/>
                  </a:lnTo>
                  <a:cubicBezTo>
                    <a:pt x="2760" y="5910"/>
                    <a:pt x="2919" y="5982"/>
                    <a:pt x="3079" y="5982"/>
                  </a:cubicBezTo>
                  <a:cubicBezTo>
                    <a:pt x="3245" y="5982"/>
                    <a:pt x="3411" y="5903"/>
                    <a:pt x="3514" y="5748"/>
                  </a:cubicBezTo>
                  <a:lnTo>
                    <a:pt x="6794" y="810"/>
                  </a:lnTo>
                  <a:cubicBezTo>
                    <a:pt x="7032" y="453"/>
                    <a:pt x="6758" y="1"/>
                    <a:pt x="63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8" name="Google Shape;5318;p46"/>
            <p:cNvSpPr/>
            <p:nvPr/>
          </p:nvSpPr>
          <p:spPr>
            <a:xfrm>
              <a:off x="1544800" y="4391425"/>
              <a:ext cx="124075" cy="92125"/>
            </a:xfrm>
            <a:custGeom>
              <a:avLst/>
              <a:gdLst/>
              <a:ahLst/>
              <a:cxnLst/>
              <a:rect l="l" t="t" r="r" b="b"/>
              <a:pathLst>
                <a:path w="4963" h="3685" extrusionOk="0">
                  <a:moveTo>
                    <a:pt x="4618" y="1"/>
                  </a:moveTo>
                  <a:cubicBezTo>
                    <a:pt x="4557" y="1"/>
                    <a:pt x="4494" y="19"/>
                    <a:pt x="4440" y="58"/>
                  </a:cubicBezTo>
                  <a:lnTo>
                    <a:pt x="167" y="3134"/>
                  </a:lnTo>
                  <a:cubicBezTo>
                    <a:pt x="30" y="3231"/>
                    <a:pt x="0" y="3420"/>
                    <a:pt x="96" y="3557"/>
                  </a:cubicBezTo>
                  <a:cubicBezTo>
                    <a:pt x="156" y="3640"/>
                    <a:pt x="250" y="3685"/>
                    <a:pt x="345" y="3685"/>
                  </a:cubicBezTo>
                  <a:cubicBezTo>
                    <a:pt x="406" y="3685"/>
                    <a:pt x="467" y="3666"/>
                    <a:pt x="521" y="3628"/>
                  </a:cubicBezTo>
                  <a:lnTo>
                    <a:pt x="4796" y="552"/>
                  </a:lnTo>
                  <a:cubicBezTo>
                    <a:pt x="4932" y="455"/>
                    <a:pt x="4962" y="266"/>
                    <a:pt x="4866" y="130"/>
                  </a:cubicBezTo>
                  <a:lnTo>
                    <a:pt x="4866" y="127"/>
                  </a:lnTo>
                  <a:cubicBezTo>
                    <a:pt x="4806" y="44"/>
                    <a:pt x="4713" y="1"/>
                    <a:pt x="46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9" name="Google Shape;5319;p46"/>
            <p:cNvSpPr/>
            <p:nvPr/>
          </p:nvSpPr>
          <p:spPr>
            <a:xfrm>
              <a:off x="1981575" y="3816275"/>
              <a:ext cx="417525" cy="368150"/>
            </a:xfrm>
            <a:custGeom>
              <a:avLst/>
              <a:gdLst/>
              <a:ahLst/>
              <a:cxnLst/>
              <a:rect l="l" t="t" r="r" b="b"/>
              <a:pathLst>
                <a:path w="16701" h="14726" extrusionOk="0">
                  <a:moveTo>
                    <a:pt x="8955" y="3652"/>
                  </a:moveTo>
                  <a:lnTo>
                    <a:pt x="12061" y="7968"/>
                  </a:lnTo>
                  <a:lnTo>
                    <a:pt x="7744" y="11074"/>
                  </a:lnTo>
                  <a:lnTo>
                    <a:pt x="4640" y="6757"/>
                  </a:lnTo>
                  <a:lnTo>
                    <a:pt x="8955" y="3652"/>
                  </a:lnTo>
                  <a:close/>
                  <a:moveTo>
                    <a:pt x="8345" y="0"/>
                  </a:moveTo>
                  <a:cubicBezTo>
                    <a:pt x="6856" y="0"/>
                    <a:pt x="5353" y="451"/>
                    <a:pt x="4051" y="1386"/>
                  </a:cubicBezTo>
                  <a:cubicBezTo>
                    <a:pt x="750" y="3760"/>
                    <a:pt x="0" y="8362"/>
                    <a:pt x="2374" y="11663"/>
                  </a:cubicBezTo>
                  <a:cubicBezTo>
                    <a:pt x="3812" y="13662"/>
                    <a:pt x="6067" y="14725"/>
                    <a:pt x="8356" y="14725"/>
                  </a:cubicBezTo>
                  <a:cubicBezTo>
                    <a:pt x="9845" y="14725"/>
                    <a:pt x="11349" y="14275"/>
                    <a:pt x="12650" y="13340"/>
                  </a:cubicBezTo>
                  <a:cubicBezTo>
                    <a:pt x="15949" y="10963"/>
                    <a:pt x="16700" y="6363"/>
                    <a:pt x="14327" y="3063"/>
                  </a:cubicBezTo>
                  <a:cubicBezTo>
                    <a:pt x="12889" y="1064"/>
                    <a:pt x="10634" y="0"/>
                    <a:pt x="83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0" name="Google Shape;5320;p46"/>
            <p:cNvSpPr/>
            <p:nvPr/>
          </p:nvSpPr>
          <p:spPr>
            <a:xfrm>
              <a:off x="2016675" y="3837800"/>
              <a:ext cx="358025" cy="325050"/>
            </a:xfrm>
            <a:custGeom>
              <a:avLst/>
              <a:gdLst/>
              <a:ahLst/>
              <a:cxnLst/>
              <a:rect l="l" t="t" r="r" b="b"/>
              <a:pathLst>
                <a:path w="14321" h="13002" extrusionOk="0">
                  <a:moveTo>
                    <a:pt x="6938" y="676"/>
                  </a:moveTo>
                  <a:cubicBezTo>
                    <a:pt x="8751" y="676"/>
                    <a:pt x="10539" y="1517"/>
                    <a:pt x="11676" y="3098"/>
                  </a:cubicBezTo>
                  <a:cubicBezTo>
                    <a:pt x="12109" y="3700"/>
                    <a:pt x="12410" y="4358"/>
                    <a:pt x="12586" y="5036"/>
                  </a:cubicBezTo>
                  <a:cubicBezTo>
                    <a:pt x="13170" y="7297"/>
                    <a:pt x="12355" y="9790"/>
                    <a:pt x="10349" y="11232"/>
                  </a:cubicBezTo>
                  <a:cubicBezTo>
                    <a:pt x="9321" y="11970"/>
                    <a:pt x="8131" y="12326"/>
                    <a:pt x="6952" y="12326"/>
                  </a:cubicBezTo>
                  <a:cubicBezTo>
                    <a:pt x="5139" y="12326"/>
                    <a:pt x="3351" y="11485"/>
                    <a:pt x="2215" y="9904"/>
                  </a:cubicBezTo>
                  <a:cubicBezTo>
                    <a:pt x="339" y="7293"/>
                    <a:pt x="934" y="3648"/>
                    <a:pt x="3543" y="1771"/>
                  </a:cubicBezTo>
                  <a:cubicBezTo>
                    <a:pt x="4570" y="1032"/>
                    <a:pt x="5760" y="676"/>
                    <a:pt x="6938" y="676"/>
                  </a:cubicBezTo>
                  <a:close/>
                  <a:moveTo>
                    <a:pt x="6939" y="0"/>
                  </a:moveTo>
                  <a:cubicBezTo>
                    <a:pt x="5623" y="0"/>
                    <a:pt x="4296" y="397"/>
                    <a:pt x="3150" y="1222"/>
                  </a:cubicBezTo>
                  <a:cubicBezTo>
                    <a:pt x="911" y="2833"/>
                    <a:pt x="1" y="5613"/>
                    <a:pt x="653" y="8136"/>
                  </a:cubicBezTo>
                  <a:cubicBezTo>
                    <a:pt x="848" y="8894"/>
                    <a:pt x="1185" y="9628"/>
                    <a:pt x="1668" y="10299"/>
                  </a:cubicBezTo>
                  <a:cubicBezTo>
                    <a:pt x="2938" y="12063"/>
                    <a:pt x="4933" y="13002"/>
                    <a:pt x="6956" y="13002"/>
                  </a:cubicBezTo>
                  <a:cubicBezTo>
                    <a:pt x="8272" y="13002"/>
                    <a:pt x="9599" y="12605"/>
                    <a:pt x="10746" y="11779"/>
                  </a:cubicBezTo>
                  <a:cubicBezTo>
                    <a:pt x="13657" y="9685"/>
                    <a:pt x="14320" y="5612"/>
                    <a:pt x="12228" y="2704"/>
                  </a:cubicBezTo>
                  <a:cubicBezTo>
                    <a:pt x="10959" y="940"/>
                    <a:pt x="8963" y="0"/>
                    <a:pt x="69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1" name="Google Shape;5321;p46"/>
            <p:cNvSpPr/>
            <p:nvPr/>
          </p:nvSpPr>
          <p:spPr>
            <a:xfrm>
              <a:off x="2075800" y="3885825"/>
              <a:ext cx="229075" cy="229050"/>
            </a:xfrm>
            <a:custGeom>
              <a:avLst/>
              <a:gdLst/>
              <a:ahLst/>
              <a:cxnLst/>
              <a:rect l="l" t="t" r="r" b="b"/>
              <a:pathLst>
                <a:path w="9163" h="9162" extrusionOk="0">
                  <a:moveTo>
                    <a:pt x="5186" y="870"/>
                  </a:moveTo>
                  <a:lnTo>
                    <a:pt x="8292" y="5186"/>
                  </a:lnTo>
                  <a:lnTo>
                    <a:pt x="3975" y="8292"/>
                  </a:lnTo>
                  <a:lnTo>
                    <a:pt x="871" y="3975"/>
                  </a:lnTo>
                  <a:lnTo>
                    <a:pt x="5186" y="870"/>
                  </a:lnTo>
                  <a:close/>
                  <a:moveTo>
                    <a:pt x="5328" y="0"/>
                  </a:moveTo>
                  <a:lnTo>
                    <a:pt x="1" y="3834"/>
                  </a:lnTo>
                  <a:lnTo>
                    <a:pt x="3835" y="9162"/>
                  </a:lnTo>
                  <a:lnTo>
                    <a:pt x="9162" y="5328"/>
                  </a:lnTo>
                  <a:lnTo>
                    <a:pt x="532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2" name="Google Shape;5322;p46"/>
            <p:cNvSpPr/>
            <p:nvPr/>
          </p:nvSpPr>
          <p:spPr>
            <a:xfrm>
              <a:off x="1995825" y="3902900"/>
              <a:ext cx="377300" cy="281475"/>
            </a:xfrm>
            <a:custGeom>
              <a:avLst/>
              <a:gdLst/>
              <a:ahLst/>
              <a:cxnLst/>
              <a:rect l="l" t="t" r="r" b="b"/>
              <a:pathLst>
                <a:path w="15092" h="11259" extrusionOk="0">
                  <a:moveTo>
                    <a:pt x="1533" y="1"/>
                  </a:moveTo>
                  <a:lnTo>
                    <a:pt x="1533" y="1"/>
                  </a:lnTo>
                  <a:cubicBezTo>
                    <a:pt x="1" y="2459"/>
                    <a:pt x="7" y="5699"/>
                    <a:pt x="1802" y="8196"/>
                  </a:cubicBezTo>
                  <a:cubicBezTo>
                    <a:pt x="3240" y="10195"/>
                    <a:pt x="5496" y="11259"/>
                    <a:pt x="7785" y="11259"/>
                  </a:cubicBezTo>
                  <a:cubicBezTo>
                    <a:pt x="9274" y="11259"/>
                    <a:pt x="10777" y="10809"/>
                    <a:pt x="12079" y="9873"/>
                  </a:cubicBezTo>
                  <a:cubicBezTo>
                    <a:pt x="13847" y="8602"/>
                    <a:pt x="14875" y="6691"/>
                    <a:pt x="15091" y="4685"/>
                  </a:cubicBezTo>
                  <a:lnTo>
                    <a:pt x="15091" y="4685"/>
                  </a:lnTo>
                  <a:cubicBezTo>
                    <a:pt x="14598" y="5476"/>
                    <a:pt x="13949" y="6187"/>
                    <a:pt x="13146" y="6764"/>
                  </a:cubicBezTo>
                  <a:cubicBezTo>
                    <a:pt x="11845" y="7701"/>
                    <a:pt x="10342" y="8151"/>
                    <a:pt x="8852" y="8151"/>
                  </a:cubicBezTo>
                  <a:cubicBezTo>
                    <a:pt x="6564" y="8151"/>
                    <a:pt x="4309" y="7088"/>
                    <a:pt x="2870" y="5088"/>
                  </a:cubicBezTo>
                  <a:cubicBezTo>
                    <a:pt x="1767" y="3554"/>
                    <a:pt x="1347" y="1741"/>
                    <a:pt x="1533" y="1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3" name="Google Shape;5323;p46"/>
            <p:cNvSpPr/>
            <p:nvPr/>
          </p:nvSpPr>
          <p:spPr>
            <a:xfrm>
              <a:off x="990950" y="4392575"/>
              <a:ext cx="65175" cy="65175"/>
            </a:xfrm>
            <a:custGeom>
              <a:avLst/>
              <a:gdLst/>
              <a:ahLst/>
              <a:cxnLst/>
              <a:rect l="l" t="t" r="r" b="b"/>
              <a:pathLst>
                <a:path w="2607" h="2607" extrusionOk="0">
                  <a:moveTo>
                    <a:pt x="366" y="1"/>
                  </a:moveTo>
                  <a:lnTo>
                    <a:pt x="1" y="2241"/>
                  </a:lnTo>
                  <a:lnTo>
                    <a:pt x="2241" y="2606"/>
                  </a:lnTo>
                  <a:lnTo>
                    <a:pt x="2606" y="366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4" name="Google Shape;5324;p46"/>
            <p:cNvSpPr/>
            <p:nvPr/>
          </p:nvSpPr>
          <p:spPr>
            <a:xfrm>
              <a:off x="1005225" y="4406825"/>
              <a:ext cx="36675" cy="36700"/>
            </a:xfrm>
            <a:custGeom>
              <a:avLst/>
              <a:gdLst/>
              <a:ahLst/>
              <a:cxnLst/>
              <a:rect l="l" t="t" r="r" b="b"/>
              <a:pathLst>
                <a:path w="1467" h="1468" extrusionOk="0">
                  <a:moveTo>
                    <a:pt x="205" y="1"/>
                  </a:moveTo>
                  <a:lnTo>
                    <a:pt x="0" y="1261"/>
                  </a:lnTo>
                  <a:lnTo>
                    <a:pt x="1260" y="1467"/>
                  </a:lnTo>
                  <a:lnTo>
                    <a:pt x="1466" y="206"/>
                  </a:lnTo>
                  <a:lnTo>
                    <a:pt x="20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5" name="Google Shape;5325;p46"/>
            <p:cNvSpPr/>
            <p:nvPr/>
          </p:nvSpPr>
          <p:spPr>
            <a:xfrm>
              <a:off x="1385300" y="4946375"/>
              <a:ext cx="65175" cy="65175"/>
            </a:xfrm>
            <a:custGeom>
              <a:avLst/>
              <a:gdLst/>
              <a:ahLst/>
              <a:cxnLst/>
              <a:rect l="l" t="t" r="r" b="b"/>
              <a:pathLst>
                <a:path w="2607" h="2607" extrusionOk="0">
                  <a:moveTo>
                    <a:pt x="366" y="1"/>
                  </a:moveTo>
                  <a:lnTo>
                    <a:pt x="1" y="2241"/>
                  </a:lnTo>
                  <a:lnTo>
                    <a:pt x="2241" y="2606"/>
                  </a:lnTo>
                  <a:lnTo>
                    <a:pt x="2607" y="365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6" name="Google Shape;5326;p46"/>
            <p:cNvSpPr/>
            <p:nvPr/>
          </p:nvSpPr>
          <p:spPr>
            <a:xfrm>
              <a:off x="1399600" y="4960650"/>
              <a:ext cx="36675" cy="36675"/>
            </a:xfrm>
            <a:custGeom>
              <a:avLst/>
              <a:gdLst/>
              <a:ahLst/>
              <a:cxnLst/>
              <a:rect l="l" t="t" r="r" b="b"/>
              <a:pathLst>
                <a:path w="1467" h="1467" extrusionOk="0">
                  <a:moveTo>
                    <a:pt x="206" y="0"/>
                  </a:moveTo>
                  <a:lnTo>
                    <a:pt x="1" y="1260"/>
                  </a:lnTo>
                  <a:lnTo>
                    <a:pt x="1261" y="1466"/>
                  </a:lnTo>
                  <a:lnTo>
                    <a:pt x="1467" y="205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7" name="Google Shape;5327;p46"/>
            <p:cNvSpPr/>
            <p:nvPr/>
          </p:nvSpPr>
          <p:spPr>
            <a:xfrm>
              <a:off x="1856425" y="3776275"/>
              <a:ext cx="65150" cy="65175"/>
            </a:xfrm>
            <a:custGeom>
              <a:avLst/>
              <a:gdLst/>
              <a:ahLst/>
              <a:cxnLst/>
              <a:rect l="l" t="t" r="r" b="b"/>
              <a:pathLst>
                <a:path w="2606" h="2607" extrusionOk="0">
                  <a:moveTo>
                    <a:pt x="366" y="1"/>
                  </a:moveTo>
                  <a:lnTo>
                    <a:pt x="0" y="2241"/>
                  </a:lnTo>
                  <a:lnTo>
                    <a:pt x="2240" y="2607"/>
                  </a:lnTo>
                  <a:lnTo>
                    <a:pt x="2606" y="366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8" name="Google Shape;5328;p46"/>
            <p:cNvSpPr/>
            <p:nvPr/>
          </p:nvSpPr>
          <p:spPr>
            <a:xfrm>
              <a:off x="1870675" y="3790550"/>
              <a:ext cx="36675" cy="36675"/>
            </a:xfrm>
            <a:custGeom>
              <a:avLst/>
              <a:gdLst/>
              <a:ahLst/>
              <a:cxnLst/>
              <a:rect l="l" t="t" r="r" b="b"/>
              <a:pathLst>
                <a:path w="1467" h="1467" extrusionOk="0">
                  <a:moveTo>
                    <a:pt x="205" y="0"/>
                  </a:moveTo>
                  <a:lnTo>
                    <a:pt x="1" y="1262"/>
                  </a:lnTo>
                  <a:lnTo>
                    <a:pt x="1260" y="1467"/>
                  </a:lnTo>
                  <a:lnTo>
                    <a:pt x="1467" y="205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9" name="Google Shape;5329;p46"/>
            <p:cNvSpPr/>
            <p:nvPr/>
          </p:nvSpPr>
          <p:spPr>
            <a:xfrm>
              <a:off x="2265025" y="4344375"/>
              <a:ext cx="36675" cy="36700"/>
            </a:xfrm>
            <a:custGeom>
              <a:avLst/>
              <a:gdLst/>
              <a:ahLst/>
              <a:cxnLst/>
              <a:rect l="l" t="t" r="r" b="b"/>
              <a:pathLst>
                <a:path w="1467" h="1468" extrusionOk="0">
                  <a:moveTo>
                    <a:pt x="206" y="1"/>
                  </a:moveTo>
                  <a:lnTo>
                    <a:pt x="1" y="1261"/>
                  </a:lnTo>
                  <a:lnTo>
                    <a:pt x="1261" y="1467"/>
                  </a:lnTo>
                  <a:lnTo>
                    <a:pt x="1467" y="206"/>
                  </a:lnTo>
                  <a:lnTo>
                    <a:pt x="2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4950;p42">
            <a:extLst>
              <a:ext uri="{FF2B5EF4-FFF2-40B4-BE49-F238E27FC236}">
                <a16:creationId xmlns:a16="http://schemas.microsoft.com/office/drawing/2014/main" id="{1F17B268-7E8D-D957-5401-5BAF27556047}"/>
              </a:ext>
            </a:extLst>
          </p:cNvPr>
          <p:cNvSpPr txBox="1">
            <a:spLocks/>
          </p:cNvSpPr>
          <p:nvPr/>
        </p:nvSpPr>
        <p:spPr>
          <a:xfrm>
            <a:off x="1092298" y="1038174"/>
            <a:ext cx="5054509" cy="713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Yeseva One"/>
              <a:buNone/>
              <a:defRPr sz="60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Yeseva One"/>
              <a:buNone/>
              <a:defRPr sz="36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Yeseva One"/>
              <a:buNone/>
              <a:defRPr sz="36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Yeseva One"/>
              <a:buNone/>
              <a:defRPr sz="36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Yeseva One"/>
              <a:buNone/>
              <a:defRPr sz="36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Yeseva One"/>
              <a:buNone/>
              <a:defRPr sz="36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Yeseva One"/>
              <a:buNone/>
              <a:defRPr sz="36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Yeseva One"/>
              <a:buNone/>
              <a:defRPr sz="36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Yeseva One"/>
              <a:buNone/>
              <a:defRPr sz="36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pPr algn="l"/>
            <a:r>
              <a:rPr lang="en-US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Lucky money</a:t>
            </a:r>
          </a:p>
        </p:txBody>
      </p:sp>
      <p:sp>
        <p:nvSpPr>
          <p:cNvPr id="7" name="Google Shape;4950;p42">
            <a:extLst>
              <a:ext uri="{FF2B5EF4-FFF2-40B4-BE49-F238E27FC236}">
                <a16:creationId xmlns:a16="http://schemas.microsoft.com/office/drawing/2014/main" id="{E0A52034-B310-F525-364C-01C2E15C013B}"/>
              </a:ext>
            </a:extLst>
          </p:cNvPr>
          <p:cNvSpPr txBox="1">
            <a:spLocks/>
          </p:cNvSpPr>
          <p:nvPr/>
        </p:nvSpPr>
        <p:spPr>
          <a:xfrm>
            <a:off x="772910" y="2464549"/>
            <a:ext cx="4951613" cy="620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Yeseva One"/>
              <a:buNone/>
              <a:defRPr sz="60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Yeseva One"/>
              <a:buNone/>
              <a:defRPr sz="36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Yeseva One"/>
              <a:buNone/>
              <a:defRPr sz="36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Yeseva One"/>
              <a:buNone/>
              <a:defRPr sz="36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Yeseva One"/>
              <a:buNone/>
              <a:defRPr sz="36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Yeseva One"/>
              <a:buNone/>
              <a:defRPr sz="36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Yeseva One"/>
              <a:buNone/>
              <a:defRPr sz="36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Yeseva One"/>
              <a:buNone/>
              <a:defRPr sz="36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Yeseva One"/>
              <a:buNone/>
              <a:defRPr sz="36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pPr algn="l"/>
            <a:r>
              <a:rPr lang="en-US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Peach blossom</a:t>
            </a:r>
          </a:p>
        </p:txBody>
      </p:sp>
      <p:pic>
        <p:nvPicPr>
          <p:cNvPr id="1028" name="Picture 4" descr="Tổng hợp ảnh Hoa Đào PNG">
            <a:extLst>
              <a:ext uri="{FF2B5EF4-FFF2-40B4-BE49-F238E27FC236}">
                <a16:creationId xmlns:a16="http://schemas.microsoft.com/office/drawing/2014/main" id="{61521538-1B80-4F5F-D804-10DE9C03F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154" y="1850454"/>
            <a:ext cx="3397201" cy="3397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4" name="Google Shape;9494;p72"/>
          <p:cNvSpPr txBox="1">
            <a:spLocks noGrp="1"/>
          </p:cNvSpPr>
          <p:nvPr>
            <p:ph type="subTitle" idx="1"/>
          </p:nvPr>
        </p:nvSpPr>
        <p:spPr>
          <a:xfrm>
            <a:off x="2771700" y="3912750"/>
            <a:ext cx="3600600" cy="8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b="1" dirty="0">
                <a:hlinkClick r:id="rId3"/>
              </a:rPr>
              <a:t>https://www.youtube.com/watch?v=1seYuaWehxY</a:t>
            </a:r>
            <a:endParaRPr lang="en-US" b="1" dirty="0"/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endParaRPr b="1" dirty="0"/>
          </a:p>
        </p:txBody>
      </p:sp>
      <p:grpSp>
        <p:nvGrpSpPr>
          <p:cNvPr id="9495" name="Google Shape;9495;p72"/>
          <p:cNvGrpSpPr/>
          <p:nvPr/>
        </p:nvGrpSpPr>
        <p:grpSpPr>
          <a:xfrm>
            <a:off x="2970840" y="1443206"/>
            <a:ext cx="3202320" cy="2438977"/>
            <a:chOff x="1669410" y="1345922"/>
            <a:chExt cx="4021500" cy="3062887"/>
          </a:xfrm>
        </p:grpSpPr>
        <p:sp>
          <p:nvSpPr>
            <p:cNvPr id="9496" name="Google Shape;9496;p72"/>
            <p:cNvSpPr/>
            <p:nvPr/>
          </p:nvSpPr>
          <p:spPr>
            <a:xfrm>
              <a:off x="1669410" y="1345922"/>
              <a:ext cx="4021500" cy="2544300"/>
            </a:xfrm>
            <a:prstGeom prst="roundRect">
              <a:avLst>
                <a:gd name="adj" fmla="val 3857"/>
              </a:avLst>
            </a:prstGeom>
            <a:solidFill>
              <a:schemeClr val="accent1"/>
            </a:solidFill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7" name="Google Shape;9497;p72"/>
            <p:cNvSpPr/>
            <p:nvPr/>
          </p:nvSpPr>
          <p:spPr>
            <a:xfrm>
              <a:off x="2991808" y="3890161"/>
              <a:ext cx="1373274" cy="518648"/>
            </a:xfrm>
            <a:custGeom>
              <a:avLst/>
              <a:gdLst/>
              <a:ahLst/>
              <a:cxnLst/>
              <a:rect l="l" t="t" r="r" b="b"/>
              <a:pathLst>
                <a:path w="65999" h="24926" extrusionOk="0">
                  <a:moveTo>
                    <a:pt x="13372" y="0"/>
                  </a:moveTo>
                  <a:cubicBezTo>
                    <a:pt x="13051" y="1881"/>
                    <a:pt x="12653" y="8225"/>
                    <a:pt x="11445" y="11283"/>
                  </a:cubicBezTo>
                  <a:cubicBezTo>
                    <a:pt x="10237" y="14341"/>
                    <a:pt x="7883" y="16511"/>
                    <a:pt x="6125" y="18346"/>
                  </a:cubicBezTo>
                  <a:cubicBezTo>
                    <a:pt x="4367" y="20181"/>
                    <a:pt x="1875" y="21297"/>
                    <a:pt x="896" y="22291"/>
                  </a:cubicBezTo>
                  <a:cubicBezTo>
                    <a:pt x="-82" y="23285"/>
                    <a:pt x="-174" y="23896"/>
                    <a:pt x="254" y="24309"/>
                  </a:cubicBezTo>
                  <a:cubicBezTo>
                    <a:pt x="682" y="24722"/>
                    <a:pt x="805" y="24692"/>
                    <a:pt x="3465" y="24768"/>
                  </a:cubicBezTo>
                  <a:cubicBezTo>
                    <a:pt x="6125" y="24845"/>
                    <a:pt x="10925" y="24768"/>
                    <a:pt x="16215" y="24768"/>
                  </a:cubicBezTo>
                  <a:cubicBezTo>
                    <a:pt x="21505" y="24768"/>
                    <a:pt x="28630" y="24768"/>
                    <a:pt x="35204" y="24768"/>
                  </a:cubicBezTo>
                  <a:cubicBezTo>
                    <a:pt x="41778" y="24768"/>
                    <a:pt x="50783" y="24768"/>
                    <a:pt x="55660" y="24768"/>
                  </a:cubicBezTo>
                  <a:cubicBezTo>
                    <a:pt x="60537" y="24768"/>
                    <a:pt x="62754" y="25104"/>
                    <a:pt x="64466" y="24768"/>
                  </a:cubicBezTo>
                  <a:cubicBezTo>
                    <a:pt x="66178" y="24432"/>
                    <a:pt x="66056" y="23346"/>
                    <a:pt x="65934" y="22750"/>
                  </a:cubicBezTo>
                  <a:cubicBezTo>
                    <a:pt x="65812" y="22154"/>
                    <a:pt x="65353" y="22765"/>
                    <a:pt x="63732" y="21190"/>
                  </a:cubicBezTo>
                  <a:cubicBezTo>
                    <a:pt x="62111" y="19615"/>
                    <a:pt x="57999" y="16512"/>
                    <a:pt x="56210" y="13301"/>
                  </a:cubicBezTo>
                  <a:cubicBezTo>
                    <a:pt x="54421" y="10091"/>
                    <a:pt x="53505" y="4083"/>
                    <a:pt x="53000" y="1927"/>
                  </a:cubicBezTo>
                  <a:cubicBezTo>
                    <a:pt x="52496" y="-229"/>
                    <a:pt x="53153" y="627"/>
                    <a:pt x="53183" y="367"/>
                  </a:cubicBezTo>
                </a:path>
              </a:pathLst>
            </a:cu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sp>
        <p:cxnSp>
          <p:nvCxnSpPr>
            <p:cNvPr id="9498" name="Google Shape;9498;p72"/>
            <p:cNvCxnSpPr/>
            <p:nvPr/>
          </p:nvCxnSpPr>
          <p:spPr>
            <a:xfrm>
              <a:off x="3006650" y="4359727"/>
              <a:ext cx="13533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9499" name="Google Shape;9499;p72"/>
          <p:cNvPicPr preferRelativeResize="0"/>
          <p:nvPr/>
        </p:nvPicPr>
        <p:blipFill rotWithShape="1">
          <a:blip r:embed="rId4">
            <a:alphaModFix/>
          </a:blip>
          <a:srcRect l="6186" t="6754" r="6186" b="6754"/>
          <a:stretch/>
        </p:blipFill>
        <p:spPr>
          <a:xfrm>
            <a:off x="3082142" y="1508232"/>
            <a:ext cx="2976983" cy="1836509"/>
          </a:xfrm>
          <a:prstGeom prst="rect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9500" name="Google Shape;9500;p72"/>
          <p:cNvGrpSpPr/>
          <p:nvPr/>
        </p:nvGrpSpPr>
        <p:grpSpPr>
          <a:xfrm>
            <a:off x="5196682" y="2323754"/>
            <a:ext cx="1068511" cy="1469217"/>
            <a:chOff x="-734425" y="725975"/>
            <a:chExt cx="2684700" cy="3691500"/>
          </a:xfrm>
        </p:grpSpPr>
        <p:sp>
          <p:nvSpPr>
            <p:cNvPr id="9501" name="Google Shape;9501;p72"/>
            <p:cNvSpPr/>
            <p:nvPr/>
          </p:nvSpPr>
          <p:spPr>
            <a:xfrm>
              <a:off x="-734425" y="725975"/>
              <a:ext cx="2684700" cy="3691500"/>
            </a:xfrm>
            <a:prstGeom prst="roundRect">
              <a:avLst>
                <a:gd name="adj" fmla="val 4846"/>
              </a:avLst>
            </a:prstGeom>
            <a:solidFill>
              <a:schemeClr val="accent1"/>
            </a:solidFill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502" name="Google Shape;9502;p72"/>
            <p:cNvSpPr/>
            <p:nvPr/>
          </p:nvSpPr>
          <p:spPr>
            <a:xfrm>
              <a:off x="515514" y="4307174"/>
              <a:ext cx="184800" cy="40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3" name="Google Shape;9503;p72"/>
            <p:cNvSpPr/>
            <p:nvPr/>
          </p:nvSpPr>
          <p:spPr>
            <a:xfrm>
              <a:off x="577175" y="788693"/>
              <a:ext cx="61500" cy="61500"/>
            </a:xfrm>
            <a:prstGeom prst="ellipse">
              <a:avLst/>
            </a:prstGeom>
            <a:solidFill>
              <a:schemeClr val="accent2"/>
            </a:solidFill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504" name="Google Shape;9504;p72"/>
          <p:cNvPicPr preferRelativeResize="0"/>
          <p:nvPr/>
        </p:nvPicPr>
        <p:blipFill rotWithShape="1">
          <a:blip r:embed="rId5">
            <a:alphaModFix/>
          </a:blip>
          <a:srcRect l="52630" t="15408" r="15210" b="9539"/>
          <a:stretch/>
        </p:blipFill>
        <p:spPr>
          <a:xfrm>
            <a:off x="5283146" y="2405103"/>
            <a:ext cx="895534" cy="1306330"/>
          </a:xfrm>
          <a:prstGeom prst="rect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9505" name="Google Shape;9505;p72"/>
          <p:cNvSpPr/>
          <p:nvPr/>
        </p:nvSpPr>
        <p:spPr>
          <a:xfrm>
            <a:off x="3146901" y="2674847"/>
            <a:ext cx="560603" cy="1117874"/>
          </a:xfrm>
          <a:custGeom>
            <a:avLst/>
            <a:gdLst/>
            <a:ahLst/>
            <a:cxnLst/>
            <a:rect l="l" t="t" r="r" b="b"/>
            <a:pathLst>
              <a:path w="103480" h="206345" extrusionOk="0">
                <a:moveTo>
                  <a:pt x="61741" y="8558"/>
                </a:moveTo>
                <a:cubicBezTo>
                  <a:pt x="62649" y="8558"/>
                  <a:pt x="62637" y="9975"/>
                  <a:pt x="61704" y="9975"/>
                </a:cubicBezTo>
                <a:cubicBezTo>
                  <a:pt x="61677" y="9975"/>
                  <a:pt x="61650" y="9973"/>
                  <a:pt x="61623" y="9971"/>
                </a:cubicBezTo>
                <a:lnTo>
                  <a:pt x="40979" y="9971"/>
                </a:lnTo>
                <a:cubicBezTo>
                  <a:pt x="40952" y="9973"/>
                  <a:pt x="40925" y="9975"/>
                  <a:pt x="40898" y="9975"/>
                </a:cubicBezTo>
                <a:cubicBezTo>
                  <a:pt x="39965" y="9975"/>
                  <a:pt x="39952" y="8558"/>
                  <a:pt x="40861" y="8558"/>
                </a:cubicBezTo>
                <a:cubicBezTo>
                  <a:pt x="40899" y="8558"/>
                  <a:pt x="40938" y="8561"/>
                  <a:pt x="40979" y="8566"/>
                </a:cubicBezTo>
                <a:lnTo>
                  <a:pt x="61623" y="8566"/>
                </a:lnTo>
                <a:cubicBezTo>
                  <a:pt x="61664" y="8561"/>
                  <a:pt x="61703" y="8558"/>
                  <a:pt x="61741" y="8558"/>
                </a:cubicBezTo>
                <a:close/>
                <a:moveTo>
                  <a:pt x="100713" y="16164"/>
                </a:moveTo>
                <a:lnTo>
                  <a:pt x="100713" y="189567"/>
                </a:lnTo>
                <a:lnTo>
                  <a:pt x="2987" y="189567"/>
                </a:lnTo>
                <a:lnTo>
                  <a:pt x="2987" y="16164"/>
                </a:lnTo>
                <a:close/>
                <a:moveTo>
                  <a:pt x="22357" y="196638"/>
                </a:moveTo>
                <a:lnTo>
                  <a:pt x="22313" y="197165"/>
                </a:lnTo>
                <a:lnTo>
                  <a:pt x="18448" y="197165"/>
                </a:lnTo>
                <a:lnTo>
                  <a:pt x="18448" y="196638"/>
                </a:lnTo>
                <a:close/>
                <a:moveTo>
                  <a:pt x="53277" y="196726"/>
                </a:moveTo>
                <a:cubicBezTo>
                  <a:pt x="53365" y="196726"/>
                  <a:pt x="53453" y="196814"/>
                  <a:pt x="53453" y="196945"/>
                </a:cubicBezTo>
                <a:lnTo>
                  <a:pt x="53453" y="199976"/>
                </a:lnTo>
                <a:cubicBezTo>
                  <a:pt x="53453" y="200064"/>
                  <a:pt x="53365" y="200152"/>
                  <a:pt x="53234" y="200152"/>
                </a:cubicBezTo>
                <a:lnTo>
                  <a:pt x="50203" y="200152"/>
                </a:lnTo>
                <a:cubicBezTo>
                  <a:pt x="50071" y="200152"/>
                  <a:pt x="49983" y="200064"/>
                  <a:pt x="49983" y="199976"/>
                </a:cubicBezTo>
                <a:lnTo>
                  <a:pt x="49983" y="196945"/>
                </a:lnTo>
                <a:cubicBezTo>
                  <a:pt x="49983" y="196814"/>
                  <a:pt x="50071" y="196726"/>
                  <a:pt x="50203" y="196726"/>
                </a:cubicBezTo>
                <a:close/>
                <a:moveTo>
                  <a:pt x="80706" y="196517"/>
                </a:moveTo>
                <a:cubicBezTo>
                  <a:pt x="80761" y="196517"/>
                  <a:pt x="80816" y="196528"/>
                  <a:pt x="80860" y="196550"/>
                </a:cubicBezTo>
                <a:cubicBezTo>
                  <a:pt x="80948" y="196638"/>
                  <a:pt x="80948" y="196770"/>
                  <a:pt x="80860" y="196858"/>
                </a:cubicBezTo>
                <a:lnTo>
                  <a:pt x="79455" y="198263"/>
                </a:lnTo>
                <a:cubicBezTo>
                  <a:pt x="79367" y="198351"/>
                  <a:pt x="79323" y="198439"/>
                  <a:pt x="79323" y="198527"/>
                </a:cubicBezTo>
                <a:cubicBezTo>
                  <a:pt x="79323" y="198614"/>
                  <a:pt x="79367" y="198702"/>
                  <a:pt x="79455" y="198790"/>
                </a:cubicBezTo>
                <a:lnTo>
                  <a:pt x="80860" y="200196"/>
                </a:lnTo>
                <a:cubicBezTo>
                  <a:pt x="80948" y="200284"/>
                  <a:pt x="80948" y="200415"/>
                  <a:pt x="80860" y="200503"/>
                </a:cubicBezTo>
                <a:cubicBezTo>
                  <a:pt x="80816" y="200547"/>
                  <a:pt x="80761" y="200569"/>
                  <a:pt x="80706" y="200569"/>
                </a:cubicBezTo>
                <a:cubicBezTo>
                  <a:pt x="80652" y="200569"/>
                  <a:pt x="80597" y="200547"/>
                  <a:pt x="80553" y="200503"/>
                </a:cubicBezTo>
                <a:lnTo>
                  <a:pt x="79147" y="199098"/>
                </a:lnTo>
                <a:cubicBezTo>
                  <a:pt x="79015" y="198922"/>
                  <a:pt x="78928" y="198746"/>
                  <a:pt x="78928" y="198527"/>
                </a:cubicBezTo>
                <a:cubicBezTo>
                  <a:pt x="78928" y="198307"/>
                  <a:pt x="79015" y="198131"/>
                  <a:pt x="79147" y="198000"/>
                </a:cubicBezTo>
                <a:lnTo>
                  <a:pt x="80553" y="196550"/>
                </a:lnTo>
                <a:cubicBezTo>
                  <a:pt x="80597" y="196528"/>
                  <a:pt x="80652" y="196517"/>
                  <a:pt x="80706" y="196517"/>
                </a:cubicBezTo>
                <a:close/>
                <a:moveTo>
                  <a:pt x="15461" y="1"/>
                </a:moveTo>
                <a:cubicBezTo>
                  <a:pt x="6940" y="1"/>
                  <a:pt x="1" y="6941"/>
                  <a:pt x="1" y="15461"/>
                </a:cubicBezTo>
                <a:lnTo>
                  <a:pt x="1" y="190884"/>
                </a:lnTo>
                <a:cubicBezTo>
                  <a:pt x="1" y="199405"/>
                  <a:pt x="6940" y="206345"/>
                  <a:pt x="15461" y="206345"/>
                </a:cubicBezTo>
                <a:lnTo>
                  <a:pt x="88019" y="206345"/>
                </a:lnTo>
                <a:cubicBezTo>
                  <a:pt x="96540" y="206345"/>
                  <a:pt x="103480" y="199405"/>
                  <a:pt x="103480" y="190884"/>
                </a:cubicBezTo>
                <a:lnTo>
                  <a:pt x="103480" y="15461"/>
                </a:lnTo>
                <a:cubicBezTo>
                  <a:pt x="103480" y="6941"/>
                  <a:pt x="96540" y="1"/>
                  <a:pt x="88019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pic>
        <p:nvPicPr>
          <p:cNvPr id="9506" name="Google Shape;9506;p72"/>
          <p:cNvPicPr preferRelativeResize="0"/>
          <p:nvPr/>
        </p:nvPicPr>
        <p:blipFill rotWithShape="1">
          <a:blip r:embed="rId6">
            <a:alphaModFix/>
          </a:blip>
          <a:srcRect l="81607" t="5922" r="1289" b="45731"/>
          <a:stretch/>
        </p:blipFill>
        <p:spPr>
          <a:xfrm>
            <a:off x="3158182" y="2756290"/>
            <a:ext cx="540554" cy="954982"/>
          </a:xfrm>
          <a:prstGeom prst="rect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9507" name="Google Shape;9507;p72"/>
          <p:cNvSpPr txBox="1">
            <a:spLocks noGrp="1"/>
          </p:cNvSpPr>
          <p:nvPr>
            <p:ph type="title"/>
          </p:nvPr>
        </p:nvSpPr>
        <p:spPr>
          <a:xfrm>
            <a:off x="718633" y="278946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Let watch a video</a:t>
            </a:r>
            <a:br>
              <a:rPr lang="en" dirty="0"/>
            </a:br>
            <a:r>
              <a:rPr lang="en" dirty="0"/>
              <a:t>What do you see?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0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4" name="Google Shape;5334;p47"/>
          <p:cNvSpPr txBox="1">
            <a:spLocks noGrp="1"/>
          </p:cNvSpPr>
          <p:nvPr>
            <p:ph type="title"/>
          </p:nvPr>
        </p:nvSpPr>
        <p:spPr>
          <a:xfrm>
            <a:off x="648879" y="1985343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Go shopping</a:t>
            </a:r>
            <a:endParaRPr dirty="0"/>
          </a:p>
        </p:txBody>
      </p:sp>
      <p:grpSp>
        <p:nvGrpSpPr>
          <p:cNvPr id="5341" name="Google Shape;5341;p47"/>
          <p:cNvGrpSpPr/>
          <p:nvPr/>
        </p:nvGrpSpPr>
        <p:grpSpPr>
          <a:xfrm>
            <a:off x="5263285" y="1791919"/>
            <a:ext cx="3089594" cy="2411978"/>
            <a:chOff x="5334410" y="1639519"/>
            <a:chExt cx="3089594" cy="2411978"/>
          </a:xfrm>
        </p:grpSpPr>
        <p:sp>
          <p:nvSpPr>
            <p:cNvPr id="5342" name="Google Shape;5342;p47"/>
            <p:cNvSpPr/>
            <p:nvPr/>
          </p:nvSpPr>
          <p:spPr>
            <a:xfrm>
              <a:off x="5334410" y="1820551"/>
              <a:ext cx="3089594" cy="2230947"/>
            </a:xfrm>
            <a:custGeom>
              <a:avLst/>
              <a:gdLst/>
              <a:ahLst/>
              <a:cxnLst/>
              <a:rect l="l" t="t" r="r" b="b"/>
              <a:pathLst>
                <a:path w="28962" h="20913" extrusionOk="0">
                  <a:moveTo>
                    <a:pt x="6288" y="1"/>
                  </a:moveTo>
                  <a:cubicBezTo>
                    <a:pt x="5933" y="1"/>
                    <a:pt x="5567" y="26"/>
                    <a:pt x="5190" y="81"/>
                  </a:cubicBezTo>
                  <a:cubicBezTo>
                    <a:pt x="4091" y="243"/>
                    <a:pt x="2877" y="898"/>
                    <a:pt x="3000" y="1880"/>
                  </a:cubicBezTo>
                  <a:cubicBezTo>
                    <a:pt x="3106" y="2703"/>
                    <a:pt x="4116" y="3309"/>
                    <a:pt x="4199" y="4131"/>
                  </a:cubicBezTo>
                  <a:cubicBezTo>
                    <a:pt x="4297" y="5069"/>
                    <a:pt x="3217" y="5669"/>
                    <a:pt x="2408" y="6246"/>
                  </a:cubicBezTo>
                  <a:cubicBezTo>
                    <a:pt x="1482" y="6910"/>
                    <a:pt x="779" y="7803"/>
                    <a:pt x="389" y="8799"/>
                  </a:cubicBezTo>
                  <a:cubicBezTo>
                    <a:pt x="68" y="9619"/>
                    <a:pt x="1" y="10640"/>
                    <a:pt x="682" y="11307"/>
                  </a:cubicBezTo>
                  <a:cubicBezTo>
                    <a:pt x="1385" y="11999"/>
                    <a:pt x="2556" y="12032"/>
                    <a:pt x="3588" y="12088"/>
                  </a:cubicBezTo>
                  <a:cubicBezTo>
                    <a:pt x="4621" y="12144"/>
                    <a:pt x="5843" y="12395"/>
                    <a:pt x="6264" y="13240"/>
                  </a:cubicBezTo>
                  <a:cubicBezTo>
                    <a:pt x="6495" y="13698"/>
                    <a:pt x="6415" y="14219"/>
                    <a:pt x="6286" y="14694"/>
                  </a:cubicBezTo>
                  <a:cubicBezTo>
                    <a:pt x="5873" y="16217"/>
                    <a:pt x="5011" y="17695"/>
                    <a:pt x="5243" y="19272"/>
                  </a:cubicBezTo>
                  <a:cubicBezTo>
                    <a:pt x="5352" y="20005"/>
                    <a:pt x="5859" y="20831"/>
                    <a:pt x="6694" y="20906"/>
                  </a:cubicBezTo>
                  <a:cubicBezTo>
                    <a:pt x="6736" y="20911"/>
                    <a:pt x="6779" y="20912"/>
                    <a:pt x="6821" y="20912"/>
                  </a:cubicBezTo>
                  <a:cubicBezTo>
                    <a:pt x="7301" y="20912"/>
                    <a:pt x="7735" y="20662"/>
                    <a:pt x="8130" y="20424"/>
                  </a:cubicBezTo>
                  <a:cubicBezTo>
                    <a:pt x="9015" y="19885"/>
                    <a:pt x="9899" y="19353"/>
                    <a:pt x="10781" y="18814"/>
                  </a:cubicBezTo>
                  <a:cubicBezTo>
                    <a:pt x="11398" y="18440"/>
                    <a:pt x="12082" y="18052"/>
                    <a:pt x="12832" y="18052"/>
                  </a:cubicBezTo>
                  <a:cubicBezTo>
                    <a:pt x="12898" y="18052"/>
                    <a:pt x="12965" y="18055"/>
                    <a:pt x="13032" y="18061"/>
                  </a:cubicBezTo>
                  <a:cubicBezTo>
                    <a:pt x="14410" y="18195"/>
                    <a:pt x="15163" y="19559"/>
                    <a:pt x="16290" y="20298"/>
                  </a:cubicBezTo>
                  <a:cubicBezTo>
                    <a:pt x="16900" y="20698"/>
                    <a:pt x="17658" y="20908"/>
                    <a:pt x="18405" y="20908"/>
                  </a:cubicBezTo>
                  <a:cubicBezTo>
                    <a:pt x="18861" y="20908"/>
                    <a:pt x="19313" y="20830"/>
                    <a:pt x="19725" y="20669"/>
                  </a:cubicBezTo>
                  <a:cubicBezTo>
                    <a:pt x="20810" y="20248"/>
                    <a:pt x="21569" y="19274"/>
                    <a:pt x="21636" y="18217"/>
                  </a:cubicBezTo>
                  <a:cubicBezTo>
                    <a:pt x="21703" y="17193"/>
                    <a:pt x="21231" y="15957"/>
                    <a:pt x="22068" y="15268"/>
                  </a:cubicBezTo>
                  <a:cubicBezTo>
                    <a:pt x="22387" y="15006"/>
                    <a:pt x="22813" y="14909"/>
                    <a:pt x="23263" y="14909"/>
                  </a:cubicBezTo>
                  <a:cubicBezTo>
                    <a:pt x="23660" y="14909"/>
                    <a:pt x="24076" y="14984"/>
                    <a:pt x="24456" y="15087"/>
                  </a:cubicBezTo>
                  <a:cubicBezTo>
                    <a:pt x="25117" y="15261"/>
                    <a:pt x="25799" y="15504"/>
                    <a:pt x="26465" y="15504"/>
                  </a:cubicBezTo>
                  <a:cubicBezTo>
                    <a:pt x="26619" y="15504"/>
                    <a:pt x="26773" y="15491"/>
                    <a:pt x="26925" y="15461"/>
                  </a:cubicBezTo>
                  <a:cubicBezTo>
                    <a:pt x="28524" y="15146"/>
                    <a:pt x="28897" y="13134"/>
                    <a:pt x="27994" y="11882"/>
                  </a:cubicBezTo>
                  <a:cubicBezTo>
                    <a:pt x="27636" y="11391"/>
                    <a:pt x="27134" y="10939"/>
                    <a:pt x="27051" y="10364"/>
                  </a:cubicBezTo>
                  <a:cubicBezTo>
                    <a:pt x="26933" y="9560"/>
                    <a:pt x="27678" y="8919"/>
                    <a:pt x="28172" y="8252"/>
                  </a:cubicBezTo>
                  <a:cubicBezTo>
                    <a:pt x="28702" y="7529"/>
                    <a:pt x="28962" y="6623"/>
                    <a:pt x="28738" y="5758"/>
                  </a:cubicBezTo>
                  <a:cubicBezTo>
                    <a:pt x="28515" y="4893"/>
                    <a:pt x="27770" y="4106"/>
                    <a:pt x="26800" y="3861"/>
                  </a:cubicBezTo>
                  <a:cubicBezTo>
                    <a:pt x="26454" y="3774"/>
                    <a:pt x="26086" y="3753"/>
                    <a:pt x="25715" y="3753"/>
                  </a:cubicBezTo>
                  <a:cubicBezTo>
                    <a:pt x="25378" y="3753"/>
                    <a:pt x="25039" y="3770"/>
                    <a:pt x="24709" y="3770"/>
                  </a:cubicBezTo>
                  <a:cubicBezTo>
                    <a:pt x="24061" y="3770"/>
                    <a:pt x="23451" y="3705"/>
                    <a:pt x="22978" y="3317"/>
                  </a:cubicBezTo>
                  <a:cubicBezTo>
                    <a:pt x="22093" y="2597"/>
                    <a:pt x="22341" y="1197"/>
                    <a:pt x="21415" y="513"/>
                  </a:cubicBezTo>
                  <a:cubicBezTo>
                    <a:pt x="21057" y="247"/>
                    <a:pt x="20609" y="154"/>
                    <a:pt x="20145" y="154"/>
                  </a:cubicBezTo>
                  <a:cubicBezTo>
                    <a:pt x="19774" y="154"/>
                    <a:pt x="19393" y="213"/>
                    <a:pt x="19041" y="290"/>
                  </a:cubicBezTo>
                  <a:cubicBezTo>
                    <a:pt x="17867" y="555"/>
                    <a:pt x="16740" y="971"/>
                    <a:pt x="15710" y="1523"/>
                  </a:cubicBezTo>
                  <a:cubicBezTo>
                    <a:pt x="14786" y="2016"/>
                    <a:pt x="14376" y="2580"/>
                    <a:pt x="13701" y="2580"/>
                  </a:cubicBezTo>
                  <a:cubicBezTo>
                    <a:pt x="13437" y="2580"/>
                    <a:pt x="13132" y="2493"/>
                    <a:pt x="12739" y="2282"/>
                  </a:cubicBezTo>
                  <a:cubicBezTo>
                    <a:pt x="10646" y="1161"/>
                    <a:pt x="8693" y="1"/>
                    <a:pt x="6288" y="1"/>
                  </a:cubicBezTo>
                  <a:close/>
                </a:path>
              </a:pathLst>
            </a:custGeom>
            <a:solidFill>
              <a:srgbClr val="EF9F9C">
                <a:alpha val="64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3" name="Google Shape;5343;p47"/>
            <p:cNvSpPr/>
            <p:nvPr/>
          </p:nvSpPr>
          <p:spPr>
            <a:xfrm>
              <a:off x="6853178" y="1639519"/>
              <a:ext cx="36057" cy="1352457"/>
            </a:xfrm>
            <a:custGeom>
              <a:avLst/>
              <a:gdLst/>
              <a:ahLst/>
              <a:cxnLst/>
              <a:rect l="l" t="t" r="r" b="b"/>
              <a:pathLst>
                <a:path w="338" h="12678" extrusionOk="0">
                  <a:moveTo>
                    <a:pt x="0" y="1"/>
                  </a:moveTo>
                  <a:lnTo>
                    <a:pt x="0" y="12677"/>
                  </a:lnTo>
                  <a:lnTo>
                    <a:pt x="338" y="12677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4" name="Google Shape;5344;p47"/>
            <p:cNvSpPr/>
            <p:nvPr/>
          </p:nvSpPr>
          <p:spPr>
            <a:xfrm>
              <a:off x="5846676" y="2052041"/>
              <a:ext cx="2041061" cy="1166092"/>
            </a:xfrm>
            <a:custGeom>
              <a:avLst/>
              <a:gdLst/>
              <a:ahLst/>
              <a:cxnLst/>
              <a:rect l="l" t="t" r="r" b="b"/>
              <a:pathLst>
                <a:path w="19133" h="10931" extrusionOk="0">
                  <a:moveTo>
                    <a:pt x="9566" y="0"/>
                  </a:moveTo>
                  <a:cubicBezTo>
                    <a:pt x="4282" y="0"/>
                    <a:pt x="0" y="2447"/>
                    <a:pt x="0" y="5465"/>
                  </a:cubicBezTo>
                  <a:cubicBezTo>
                    <a:pt x="0" y="8484"/>
                    <a:pt x="4282" y="10931"/>
                    <a:pt x="9566" y="10931"/>
                  </a:cubicBezTo>
                  <a:cubicBezTo>
                    <a:pt x="14850" y="10931"/>
                    <a:pt x="19132" y="8484"/>
                    <a:pt x="19132" y="5465"/>
                  </a:cubicBezTo>
                  <a:cubicBezTo>
                    <a:pt x="19132" y="2447"/>
                    <a:pt x="14850" y="0"/>
                    <a:pt x="95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5" name="Google Shape;5345;p47"/>
            <p:cNvSpPr/>
            <p:nvPr/>
          </p:nvSpPr>
          <p:spPr>
            <a:xfrm>
              <a:off x="6115396" y="2042547"/>
              <a:ext cx="1503619" cy="1184547"/>
            </a:xfrm>
            <a:custGeom>
              <a:avLst/>
              <a:gdLst/>
              <a:ahLst/>
              <a:cxnLst/>
              <a:rect l="l" t="t" r="r" b="b"/>
              <a:pathLst>
                <a:path w="14095" h="11104" extrusionOk="0">
                  <a:moveTo>
                    <a:pt x="7047" y="173"/>
                  </a:moveTo>
                  <a:cubicBezTo>
                    <a:pt x="10841" y="173"/>
                    <a:pt x="13927" y="2586"/>
                    <a:pt x="13924" y="5554"/>
                  </a:cubicBezTo>
                  <a:cubicBezTo>
                    <a:pt x="13924" y="8523"/>
                    <a:pt x="10841" y="10936"/>
                    <a:pt x="7047" y="10936"/>
                  </a:cubicBezTo>
                  <a:cubicBezTo>
                    <a:pt x="3253" y="10936"/>
                    <a:pt x="168" y="8523"/>
                    <a:pt x="168" y="5554"/>
                  </a:cubicBezTo>
                  <a:cubicBezTo>
                    <a:pt x="168" y="2586"/>
                    <a:pt x="3253" y="173"/>
                    <a:pt x="7047" y="173"/>
                  </a:cubicBezTo>
                  <a:close/>
                  <a:moveTo>
                    <a:pt x="7047" y="0"/>
                  </a:moveTo>
                  <a:cubicBezTo>
                    <a:pt x="3164" y="0"/>
                    <a:pt x="0" y="2488"/>
                    <a:pt x="0" y="5552"/>
                  </a:cubicBezTo>
                  <a:cubicBezTo>
                    <a:pt x="0" y="8612"/>
                    <a:pt x="3158" y="11103"/>
                    <a:pt x="7047" y="11103"/>
                  </a:cubicBezTo>
                  <a:cubicBezTo>
                    <a:pt x="10933" y="11103"/>
                    <a:pt x="14094" y="8612"/>
                    <a:pt x="14094" y="5552"/>
                  </a:cubicBezTo>
                  <a:cubicBezTo>
                    <a:pt x="14094" y="2488"/>
                    <a:pt x="10936" y="0"/>
                    <a:pt x="70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6" name="Google Shape;5346;p47"/>
            <p:cNvSpPr/>
            <p:nvPr/>
          </p:nvSpPr>
          <p:spPr>
            <a:xfrm>
              <a:off x="6504342" y="2042547"/>
              <a:ext cx="725620" cy="1184547"/>
            </a:xfrm>
            <a:custGeom>
              <a:avLst/>
              <a:gdLst/>
              <a:ahLst/>
              <a:cxnLst/>
              <a:rect l="l" t="t" r="r" b="b"/>
              <a:pathLst>
                <a:path w="6802" h="11104" extrusionOk="0">
                  <a:moveTo>
                    <a:pt x="3401" y="173"/>
                  </a:moveTo>
                  <a:cubicBezTo>
                    <a:pt x="5184" y="173"/>
                    <a:pt x="6635" y="2586"/>
                    <a:pt x="6635" y="5554"/>
                  </a:cubicBezTo>
                  <a:cubicBezTo>
                    <a:pt x="6635" y="8523"/>
                    <a:pt x="5184" y="10936"/>
                    <a:pt x="3401" y="10936"/>
                  </a:cubicBezTo>
                  <a:cubicBezTo>
                    <a:pt x="1619" y="10936"/>
                    <a:pt x="168" y="8523"/>
                    <a:pt x="168" y="5554"/>
                  </a:cubicBezTo>
                  <a:cubicBezTo>
                    <a:pt x="168" y="2586"/>
                    <a:pt x="1619" y="173"/>
                    <a:pt x="3401" y="173"/>
                  </a:cubicBezTo>
                  <a:close/>
                  <a:moveTo>
                    <a:pt x="3401" y="0"/>
                  </a:moveTo>
                  <a:cubicBezTo>
                    <a:pt x="1529" y="0"/>
                    <a:pt x="0" y="2488"/>
                    <a:pt x="0" y="5552"/>
                  </a:cubicBezTo>
                  <a:cubicBezTo>
                    <a:pt x="0" y="8612"/>
                    <a:pt x="1527" y="11103"/>
                    <a:pt x="3401" y="11103"/>
                  </a:cubicBezTo>
                  <a:cubicBezTo>
                    <a:pt x="5276" y="11103"/>
                    <a:pt x="6802" y="8612"/>
                    <a:pt x="6802" y="5552"/>
                  </a:cubicBezTo>
                  <a:cubicBezTo>
                    <a:pt x="6802" y="2488"/>
                    <a:pt x="5279" y="0"/>
                    <a:pt x="34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7" name="Google Shape;5347;p47"/>
            <p:cNvSpPr/>
            <p:nvPr/>
          </p:nvSpPr>
          <p:spPr>
            <a:xfrm>
              <a:off x="5950473" y="2454429"/>
              <a:ext cx="359076" cy="343822"/>
            </a:xfrm>
            <a:custGeom>
              <a:avLst/>
              <a:gdLst/>
              <a:ahLst/>
              <a:cxnLst/>
              <a:rect l="l" t="t" r="r" b="b"/>
              <a:pathLst>
                <a:path w="3366" h="3223" extrusionOk="0">
                  <a:moveTo>
                    <a:pt x="1842" y="0"/>
                  </a:moveTo>
                  <a:cubicBezTo>
                    <a:pt x="1605" y="61"/>
                    <a:pt x="1426" y="251"/>
                    <a:pt x="1301" y="460"/>
                  </a:cubicBezTo>
                  <a:cubicBezTo>
                    <a:pt x="1217" y="597"/>
                    <a:pt x="1142" y="792"/>
                    <a:pt x="1189" y="946"/>
                  </a:cubicBezTo>
                  <a:cubicBezTo>
                    <a:pt x="1071" y="886"/>
                    <a:pt x="940" y="862"/>
                    <a:pt x="807" y="862"/>
                  </a:cubicBezTo>
                  <a:cubicBezTo>
                    <a:pt x="730" y="862"/>
                    <a:pt x="652" y="870"/>
                    <a:pt x="575" y="884"/>
                  </a:cubicBezTo>
                  <a:cubicBezTo>
                    <a:pt x="372" y="918"/>
                    <a:pt x="196" y="1018"/>
                    <a:pt x="1" y="1096"/>
                  </a:cubicBezTo>
                  <a:cubicBezTo>
                    <a:pt x="59" y="1334"/>
                    <a:pt x="154" y="1562"/>
                    <a:pt x="322" y="1741"/>
                  </a:cubicBezTo>
                  <a:cubicBezTo>
                    <a:pt x="462" y="1888"/>
                    <a:pt x="661" y="1987"/>
                    <a:pt x="863" y="1987"/>
                  </a:cubicBezTo>
                  <a:cubicBezTo>
                    <a:pt x="902" y="1987"/>
                    <a:pt x="941" y="1983"/>
                    <a:pt x="980" y="1975"/>
                  </a:cubicBezTo>
                  <a:lnTo>
                    <a:pt x="980" y="1975"/>
                  </a:lnTo>
                  <a:cubicBezTo>
                    <a:pt x="640" y="2268"/>
                    <a:pt x="461" y="2790"/>
                    <a:pt x="637" y="3206"/>
                  </a:cubicBezTo>
                  <a:cubicBezTo>
                    <a:pt x="656" y="3218"/>
                    <a:pt x="676" y="3223"/>
                    <a:pt x="698" y="3223"/>
                  </a:cubicBezTo>
                  <a:cubicBezTo>
                    <a:pt x="724" y="3223"/>
                    <a:pt x="752" y="3216"/>
                    <a:pt x="779" y="3208"/>
                  </a:cubicBezTo>
                  <a:cubicBezTo>
                    <a:pt x="949" y="3161"/>
                    <a:pt x="1125" y="3108"/>
                    <a:pt x="1278" y="3021"/>
                  </a:cubicBezTo>
                  <a:cubicBezTo>
                    <a:pt x="1432" y="2929"/>
                    <a:pt x="1571" y="2801"/>
                    <a:pt x="1633" y="2634"/>
                  </a:cubicBezTo>
                  <a:cubicBezTo>
                    <a:pt x="1815" y="2956"/>
                    <a:pt x="2184" y="3146"/>
                    <a:pt x="2554" y="3146"/>
                  </a:cubicBezTo>
                  <a:cubicBezTo>
                    <a:pt x="2603" y="3146"/>
                    <a:pt x="2652" y="3143"/>
                    <a:pt x="2701" y="3136"/>
                  </a:cubicBezTo>
                  <a:cubicBezTo>
                    <a:pt x="2832" y="2770"/>
                    <a:pt x="2796" y="2338"/>
                    <a:pt x="2604" y="2003"/>
                  </a:cubicBezTo>
                  <a:lnTo>
                    <a:pt x="2604" y="2003"/>
                  </a:lnTo>
                  <a:cubicBezTo>
                    <a:pt x="2612" y="2004"/>
                    <a:pt x="2620" y="2004"/>
                    <a:pt x="2628" y="2004"/>
                  </a:cubicBezTo>
                  <a:cubicBezTo>
                    <a:pt x="2722" y="2004"/>
                    <a:pt x="2792" y="1948"/>
                    <a:pt x="2871" y="1889"/>
                  </a:cubicBezTo>
                  <a:cubicBezTo>
                    <a:pt x="3086" y="1719"/>
                    <a:pt x="3248" y="1512"/>
                    <a:pt x="3365" y="1261"/>
                  </a:cubicBezTo>
                  <a:cubicBezTo>
                    <a:pt x="3218" y="1038"/>
                    <a:pt x="2944" y="915"/>
                    <a:pt x="2673" y="915"/>
                  </a:cubicBezTo>
                  <a:cubicBezTo>
                    <a:pt x="2554" y="915"/>
                    <a:pt x="2436" y="938"/>
                    <a:pt x="2330" y="988"/>
                  </a:cubicBezTo>
                  <a:cubicBezTo>
                    <a:pt x="2341" y="603"/>
                    <a:pt x="2152" y="232"/>
                    <a:pt x="18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8" name="Google Shape;5348;p47"/>
            <p:cNvSpPr/>
            <p:nvPr/>
          </p:nvSpPr>
          <p:spPr>
            <a:xfrm>
              <a:off x="6101635" y="2503180"/>
              <a:ext cx="67954" cy="126306"/>
            </a:xfrm>
            <a:custGeom>
              <a:avLst/>
              <a:gdLst/>
              <a:ahLst/>
              <a:cxnLst/>
              <a:rect l="l" t="t" r="r" b="b"/>
              <a:pathLst>
                <a:path w="637" h="1184" extrusionOk="0">
                  <a:moveTo>
                    <a:pt x="358" y="1"/>
                  </a:moveTo>
                  <a:cubicBezTo>
                    <a:pt x="252" y="70"/>
                    <a:pt x="129" y="174"/>
                    <a:pt x="73" y="285"/>
                  </a:cubicBezTo>
                  <a:cubicBezTo>
                    <a:pt x="1" y="427"/>
                    <a:pt x="6" y="600"/>
                    <a:pt x="57" y="754"/>
                  </a:cubicBezTo>
                  <a:cubicBezTo>
                    <a:pt x="104" y="907"/>
                    <a:pt x="188" y="1047"/>
                    <a:pt x="272" y="1183"/>
                  </a:cubicBezTo>
                  <a:cubicBezTo>
                    <a:pt x="378" y="1047"/>
                    <a:pt x="464" y="902"/>
                    <a:pt x="531" y="745"/>
                  </a:cubicBezTo>
                  <a:cubicBezTo>
                    <a:pt x="592" y="598"/>
                    <a:pt x="637" y="427"/>
                    <a:pt x="581" y="277"/>
                  </a:cubicBezTo>
                  <a:cubicBezTo>
                    <a:pt x="539" y="165"/>
                    <a:pt x="450" y="81"/>
                    <a:pt x="3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9" name="Google Shape;5349;p47"/>
            <p:cNvSpPr/>
            <p:nvPr/>
          </p:nvSpPr>
          <p:spPr>
            <a:xfrm>
              <a:off x="6117423" y="2534117"/>
              <a:ext cx="35204" cy="64967"/>
            </a:xfrm>
            <a:custGeom>
              <a:avLst/>
              <a:gdLst/>
              <a:ahLst/>
              <a:cxnLst/>
              <a:rect l="l" t="t" r="r" b="b"/>
              <a:pathLst>
                <a:path w="330" h="609" extrusionOk="0">
                  <a:moveTo>
                    <a:pt x="188" y="1"/>
                  </a:moveTo>
                  <a:cubicBezTo>
                    <a:pt x="135" y="37"/>
                    <a:pt x="71" y="87"/>
                    <a:pt x="40" y="151"/>
                  </a:cubicBezTo>
                  <a:cubicBezTo>
                    <a:pt x="1" y="224"/>
                    <a:pt x="6" y="316"/>
                    <a:pt x="29" y="391"/>
                  </a:cubicBezTo>
                  <a:cubicBezTo>
                    <a:pt x="57" y="469"/>
                    <a:pt x="98" y="539"/>
                    <a:pt x="140" y="609"/>
                  </a:cubicBezTo>
                  <a:cubicBezTo>
                    <a:pt x="196" y="539"/>
                    <a:pt x="238" y="464"/>
                    <a:pt x="274" y="386"/>
                  </a:cubicBezTo>
                  <a:cubicBezTo>
                    <a:pt x="308" y="308"/>
                    <a:pt x="330" y="221"/>
                    <a:pt x="302" y="143"/>
                  </a:cubicBezTo>
                  <a:cubicBezTo>
                    <a:pt x="280" y="84"/>
                    <a:pt x="232" y="43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0" name="Google Shape;5350;p47"/>
            <p:cNvSpPr/>
            <p:nvPr/>
          </p:nvSpPr>
          <p:spPr>
            <a:xfrm>
              <a:off x="6143986" y="2653169"/>
              <a:ext cx="81928" cy="102517"/>
            </a:xfrm>
            <a:custGeom>
              <a:avLst/>
              <a:gdLst/>
              <a:ahLst/>
              <a:cxnLst/>
              <a:rect l="l" t="t" r="r" b="b"/>
              <a:pathLst>
                <a:path w="768" h="961" extrusionOk="0">
                  <a:moveTo>
                    <a:pt x="0" y="1"/>
                  </a:moveTo>
                  <a:cubicBezTo>
                    <a:pt x="8" y="171"/>
                    <a:pt x="36" y="344"/>
                    <a:pt x="87" y="503"/>
                  </a:cubicBezTo>
                  <a:cubicBezTo>
                    <a:pt x="137" y="656"/>
                    <a:pt x="209" y="818"/>
                    <a:pt x="352" y="893"/>
                  </a:cubicBezTo>
                  <a:cubicBezTo>
                    <a:pt x="460" y="952"/>
                    <a:pt x="586" y="958"/>
                    <a:pt x="706" y="960"/>
                  </a:cubicBezTo>
                  <a:cubicBezTo>
                    <a:pt x="737" y="838"/>
                    <a:pt x="767" y="684"/>
                    <a:pt x="737" y="556"/>
                  </a:cubicBezTo>
                  <a:cubicBezTo>
                    <a:pt x="697" y="400"/>
                    <a:pt x="580" y="268"/>
                    <a:pt x="444" y="185"/>
                  </a:cubicBezTo>
                  <a:cubicBezTo>
                    <a:pt x="307" y="101"/>
                    <a:pt x="153" y="5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1" name="Google Shape;5351;p47"/>
            <p:cNvSpPr/>
            <p:nvPr/>
          </p:nvSpPr>
          <p:spPr>
            <a:xfrm>
              <a:off x="6162121" y="2678771"/>
              <a:ext cx="41711" cy="51845"/>
            </a:xfrm>
            <a:custGeom>
              <a:avLst/>
              <a:gdLst/>
              <a:ahLst/>
              <a:cxnLst/>
              <a:rect l="l" t="t" r="r" b="b"/>
              <a:pathLst>
                <a:path w="391" h="486" extrusionOk="0">
                  <a:moveTo>
                    <a:pt x="0" y="1"/>
                  </a:moveTo>
                  <a:lnTo>
                    <a:pt x="0" y="1"/>
                  </a:lnTo>
                  <a:cubicBezTo>
                    <a:pt x="9" y="90"/>
                    <a:pt x="23" y="176"/>
                    <a:pt x="48" y="257"/>
                  </a:cubicBezTo>
                  <a:cubicBezTo>
                    <a:pt x="70" y="335"/>
                    <a:pt x="109" y="416"/>
                    <a:pt x="182" y="455"/>
                  </a:cubicBezTo>
                  <a:cubicBezTo>
                    <a:pt x="235" y="483"/>
                    <a:pt x="299" y="483"/>
                    <a:pt x="360" y="486"/>
                  </a:cubicBezTo>
                  <a:cubicBezTo>
                    <a:pt x="377" y="425"/>
                    <a:pt x="391" y="344"/>
                    <a:pt x="377" y="285"/>
                  </a:cubicBezTo>
                  <a:cubicBezTo>
                    <a:pt x="357" y="204"/>
                    <a:pt x="299" y="137"/>
                    <a:pt x="229" y="95"/>
                  </a:cubicBezTo>
                  <a:cubicBezTo>
                    <a:pt x="159" y="54"/>
                    <a:pt x="78" y="26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2" name="Google Shape;5352;p47"/>
            <p:cNvSpPr/>
            <p:nvPr/>
          </p:nvSpPr>
          <p:spPr>
            <a:xfrm>
              <a:off x="6040082" y="2653169"/>
              <a:ext cx="80435" cy="103050"/>
            </a:xfrm>
            <a:custGeom>
              <a:avLst/>
              <a:gdLst/>
              <a:ahLst/>
              <a:cxnLst/>
              <a:rect l="l" t="t" r="r" b="b"/>
              <a:pathLst>
                <a:path w="754" h="966" extrusionOk="0">
                  <a:moveTo>
                    <a:pt x="754" y="1"/>
                  </a:moveTo>
                  <a:cubicBezTo>
                    <a:pt x="600" y="54"/>
                    <a:pt x="447" y="104"/>
                    <a:pt x="316" y="193"/>
                  </a:cubicBezTo>
                  <a:cubicBezTo>
                    <a:pt x="179" y="280"/>
                    <a:pt x="65" y="408"/>
                    <a:pt x="26" y="564"/>
                  </a:cubicBezTo>
                  <a:cubicBezTo>
                    <a:pt x="0" y="687"/>
                    <a:pt x="34" y="840"/>
                    <a:pt x="67" y="966"/>
                  </a:cubicBezTo>
                  <a:cubicBezTo>
                    <a:pt x="187" y="960"/>
                    <a:pt x="313" y="955"/>
                    <a:pt x="416" y="896"/>
                  </a:cubicBezTo>
                  <a:cubicBezTo>
                    <a:pt x="556" y="815"/>
                    <a:pt x="628" y="656"/>
                    <a:pt x="676" y="503"/>
                  </a:cubicBezTo>
                  <a:cubicBezTo>
                    <a:pt x="723" y="338"/>
                    <a:pt x="751" y="171"/>
                    <a:pt x="7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3" name="Google Shape;5353;p47"/>
            <p:cNvSpPr/>
            <p:nvPr/>
          </p:nvSpPr>
          <p:spPr>
            <a:xfrm>
              <a:off x="6057684" y="2673971"/>
              <a:ext cx="48538" cy="62086"/>
            </a:xfrm>
            <a:custGeom>
              <a:avLst/>
              <a:gdLst/>
              <a:ahLst/>
              <a:cxnLst/>
              <a:rect l="l" t="t" r="r" b="b"/>
              <a:pathLst>
                <a:path w="455" h="582" extrusionOk="0">
                  <a:moveTo>
                    <a:pt x="455" y="1"/>
                  </a:moveTo>
                  <a:lnTo>
                    <a:pt x="455" y="1"/>
                  </a:lnTo>
                  <a:cubicBezTo>
                    <a:pt x="360" y="32"/>
                    <a:pt x="268" y="65"/>
                    <a:pt x="190" y="115"/>
                  </a:cubicBezTo>
                  <a:cubicBezTo>
                    <a:pt x="109" y="168"/>
                    <a:pt x="39" y="249"/>
                    <a:pt x="17" y="344"/>
                  </a:cubicBezTo>
                  <a:cubicBezTo>
                    <a:pt x="0" y="414"/>
                    <a:pt x="17" y="503"/>
                    <a:pt x="39" y="581"/>
                  </a:cubicBezTo>
                  <a:cubicBezTo>
                    <a:pt x="112" y="576"/>
                    <a:pt x="184" y="573"/>
                    <a:pt x="248" y="539"/>
                  </a:cubicBezTo>
                  <a:cubicBezTo>
                    <a:pt x="332" y="489"/>
                    <a:pt x="377" y="394"/>
                    <a:pt x="405" y="302"/>
                  </a:cubicBezTo>
                  <a:cubicBezTo>
                    <a:pt x="432" y="202"/>
                    <a:pt x="449" y="101"/>
                    <a:pt x="4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4" name="Google Shape;5354;p47"/>
            <p:cNvSpPr/>
            <p:nvPr/>
          </p:nvSpPr>
          <p:spPr>
            <a:xfrm>
              <a:off x="5993677" y="2579028"/>
              <a:ext cx="118519" cy="65500"/>
            </a:xfrm>
            <a:custGeom>
              <a:avLst/>
              <a:gdLst/>
              <a:ahLst/>
              <a:cxnLst/>
              <a:rect l="l" t="t" r="r" b="b"/>
              <a:pathLst>
                <a:path w="1111" h="614" extrusionOk="0">
                  <a:moveTo>
                    <a:pt x="388" y="1"/>
                  </a:moveTo>
                  <a:cubicBezTo>
                    <a:pt x="385" y="1"/>
                    <a:pt x="382" y="1"/>
                    <a:pt x="380" y="1"/>
                  </a:cubicBezTo>
                  <a:cubicBezTo>
                    <a:pt x="251" y="1"/>
                    <a:pt x="109" y="71"/>
                    <a:pt x="0" y="138"/>
                  </a:cubicBezTo>
                  <a:cubicBezTo>
                    <a:pt x="36" y="252"/>
                    <a:pt x="73" y="372"/>
                    <a:pt x="156" y="459"/>
                  </a:cubicBezTo>
                  <a:cubicBezTo>
                    <a:pt x="268" y="573"/>
                    <a:pt x="444" y="604"/>
                    <a:pt x="603" y="612"/>
                  </a:cubicBezTo>
                  <a:cubicBezTo>
                    <a:pt x="630" y="613"/>
                    <a:pt x="656" y="614"/>
                    <a:pt x="683" y="614"/>
                  </a:cubicBezTo>
                  <a:cubicBezTo>
                    <a:pt x="828" y="614"/>
                    <a:pt x="969" y="595"/>
                    <a:pt x="1111" y="565"/>
                  </a:cubicBezTo>
                  <a:cubicBezTo>
                    <a:pt x="1021" y="428"/>
                    <a:pt x="932" y="294"/>
                    <a:pt x="812" y="185"/>
                  </a:cubicBezTo>
                  <a:cubicBezTo>
                    <a:pt x="697" y="81"/>
                    <a:pt x="547" y="1"/>
                    <a:pt x="3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5" name="Google Shape;5355;p47"/>
            <p:cNvSpPr/>
            <p:nvPr/>
          </p:nvSpPr>
          <p:spPr>
            <a:xfrm>
              <a:off x="6023120" y="2597483"/>
              <a:ext cx="59313" cy="32963"/>
            </a:xfrm>
            <a:custGeom>
              <a:avLst/>
              <a:gdLst/>
              <a:ahLst/>
              <a:cxnLst/>
              <a:rect l="l" t="t" r="r" b="b"/>
              <a:pathLst>
                <a:path w="556" h="309" extrusionOk="0">
                  <a:moveTo>
                    <a:pt x="193" y="1"/>
                  </a:moveTo>
                  <a:cubicBezTo>
                    <a:pt x="129" y="4"/>
                    <a:pt x="56" y="37"/>
                    <a:pt x="0" y="71"/>
                  </a:cubicBezTo>
                  <a:cubicBezTo>
                    <a:pt x="17" y="129"/>
                    <a:pt x="34" y="188"/>
                    <a:pt x="76" y="230"/>
                  </a:cubicBezTo>
                  <a:cubicBezTo>
                    <a:pt x="132" y="288"/>
                    <a:pt x="221" y="302"/>
                    <a:pt x="299" y="308"/>
                  </a:cubicBezTo>
                  <a:cubicBezTo>
                    <a:pt x="308" y="308"/>
                    <a:pt x="316" y="308"/>
                    <a:pt x="325" y="308"/>
                  </a:cubicBezTo>
                  <a:cubicBezTo>
                    <a:pt x="401" y="308"/>
                    <a:pt x="481" y="298"/>
                    <a:pt x="556" y="283"/>
                  </a:cubicBezTo>
                  <a:cubicBezTo>
                    <a:pt x="514" y="216"/>
                    <a:pt x="463" y="146"/>
                    <a:pt x="408" y="93"/>
                  </a:cubicBezTo>
                  <a:cubicBezTo>
                    <a:pt x="349" y="37"/>
                    <a:pt x="271" y="1"/>
                    <a:pt x="1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6" name="Google Shape;5356;p47"/>
            <p:cNvSpPr/>
            <p:nvPr/>
          </p:nvSpPr>
          <p:spPr>
            <a:xfrm>
              <a:off x="6151133" y="2579028"/>
              <a:ext cx="118199" cy="65500"/>
            </a:xfrm>
            <a:custGeom>
              <a:avLst/>
              <a:gdLst/>
              <a:ahLst/>
              <a:cxnLst/>
              <a:rect l="l" t="t" r="r" b="b"/>
              <a:pathLst>
                <a:path w="1108" h="614" extrusionOk="0">
                  <a:moveTo>
                    <a:pt x="720" y="1"/>
                  </a:moveTo>
                  <a:cubicBezTo>
                    <a:pt x="564" y="1"/>
                    <a:pt x="414" y="81"/>
                    <a:pt x="296" y="185"/>
                  </a:cubicBezTo>
                  <a:cubicBezTo>
                    <a:pt x="179" y="294"/>
                    <a:pt x="86" y="428"/>
                    <a:pt x="0" y="565"/>
                  </a:cubicBezTo>
                  <a:cubicBezTo>
                    <a:pt x="141" y="595"/>
                    <a:pt x="283" y="614"/>
                    <a:pt x="426" y="614"/>
                  </a:cubicBezTo>
                  <a:cubicBezTo>
                    <a:pt x="452" y="614"/>
                    <a:pt x="479" y="613"/>
                    <a:pt x="505" y="612"/>
                  </a:cubicBezTo>
                  <a:cubicBezTo>
                    <a:pt x="667" y="604"/>
                    <a:pt x="840" y="573"/>
                    <a:pt x="951" y="459"/>
                  </a:cubicBezTo>
                  <a:cubicBezTo>
                    <a:pt x="1035" y="372"/>
                    <a:pt x="1074" y="252"/>
                    <a:pt x="1108" y="138"/>
                  </a:cubicBezTo>
                  <a:cubicBezTo>
                    <a:pt x="996" y="71"/>
                    <a:pt x="854" y="1"/>
                    <a:pt x="728" y="1"/>
                  </a:cubicBezTo>
                  <a:cubicBezTo>
                    <a:pt x="725" y="1"/>
                    <a:pt x="723" y="1"/>
                    <a:pt x="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7" name="Google Shape;5357;p47"/>
            <p:cNvSpPr/>
            <p:nvPr/>
          </p:nvSpPr>
          <p:spPr>
            <a:xfrm>
              <a:off x="6180790" y="2597483"/>
              <a:ext cx="58779" cy="32963"/>
            </a:xfrm>
            <a:custGeom>
              <a:avLst/>
              <a:gdLst/>
              <a:ahLst/>
              <a:cxnLst/>
              <a:rect l="l" t="t" r="r" b="b"/>
              <a:pathLst>
                <a:path w="551" h="309" extrusionOk="0">
                  <a:moveTo>
                    <a:pt x="364" y="1"/>
                  </a:moveTo>
                  <a:cubicBezTo>
                    <a:pt x="283" y="1"/>
                    <a:pt x="207" y="37"/>
                    <a:pt x="146" y="93"/>
                  </a:cubicBezTo>
                  <a:cubicBezTo>
                    <a:pt x="90" y="146"/>
                    <a:pt x="43" y="216"/>
                    <a:pt x="1" y="283"/>
                  </a:cubicBezTo>
                  <a:cubicBezTo>
                    <a:pt x="71" y="298"/>
                    <a:pt x="150" y="308"/>
                    <a:pt x="226" y="308"/>
                  </a:cubicBezTo>
                  <a:cubicBezTo>
                    <a:pt x="235" y="308"/>
                    <a:pt x="243" y="308"/>
                    <a:pt x="252" y="308"/>
                  </a:cubicBezTo>
                  <a:cubicBezTo>
                    <a:pt x="333" y="302"/>
                    <a:pt x="419" y="288"/>
                    <a:pt x="475" y="230"/>
                  </a:cubicBezTo>
                  <a:cubicBezTo>
                    <a:pt x="517" y="185"/>
                    <a:pt x="534" y="129"/>
                    <a:pt x="551" y="71"/>
                  </a:cubicBezTo>
                  <a:cubicBezTo>
                    <a:pt x="495" y="37"/>
                    <a:pt x="425" y="4"/>
                    <a:pt x="3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8" name="Google Shape;5358;p47"/>
            <p:cNvSpPr/>
            <p:nvPr/>
          </p:nvSpPr>
          <p:spPr>
            <a:xfrm>
              <a:off x="7430836" y="2454429"/>
              <a:ext cx="358650" cy="343822"/>
            </a:xfrm>
            <a:custGeom>
              <a:avLst/>
              <a:gdLst/>
              <a:ahLst/>
              <a:cxnLst/>
              <a:rect l="l" t="t" r="r" b="b"/>
              <a:pathLst>
                <a:path w="3362" h="3223" extrusionOk="0">
                  <a:moveTo>
                    <a:pt x="1839" y="0"/>
                  </a:moveTo>
                  <a:cubicBezTo>
                    <a:pt x="1601" y="61"/>
                    <a:pt x="1423" y="251"/>
                    <a:pt x="1297" y="460"/>
                  </a:cubicBezTo>
                  <a:cubicBezTo>
                    <a:pt x="1214" y="597"/>
                    <a:pt x="1136" y="792"/>
                    <a:pt x="1186" y="946"/>
                  </a:cubicBezTo>
                  <a:cubicBezTo>
                    <a:pt x="1066" y="886"/>
                    <a:pt x="935" y="862"/>
                    <a:pt x="803" y="862"/>
                  </a:cubicBezTo>
                  <a:cubicBezTo>
                    <a:pt x="726" y="862"/>
                    <a:pt x="648" y="870"/>
                    <a:pt x="572" y="884"/>
                  </a:cubicBezTo>
                  <a:cubicBezTo>
                    <a:pt x="366" y="918"/>
                    <a:pt x="193" y="1018"/>
                    <a:pt x="0" y="1096"/>
                  </a:cubicBezTo>
                  <a:cubicBezTo>
                    <a:pt x="59" y="1334"/>
                    <a:pt x="154" y="1562"/>
                    <a:pt x="321" y="1741"/>
                  </a:cubicBezTo>
                  <a:cubicBezTo>
                    <a:pt x="461" y="1888"/>
                    <a:pt x="660" y="1987"/>
                    <a:pt x="862" y="1987"/>
                  </a:cubicBezTo>
                  <a:cubicBezTo>
                    <a:pt x="901" y="1987"/>
                    <a:pt x="941" y="1983"/>
                    <a:pt x="979" y="1975"/>
                  </a:cubicBezTo>
                  <a:lnTo>
                    <a:pt x="979" y="1975"/>
                  </a:lnTo>
                  <a:cubicBezTo>
                    <a:pt x="639" y="2268"/>
                    <a:pt x="460" y="2790"/>
                    <a:pt x="633" y="3206"/>
                  </a:cubicBezTo>
                  <a:cubicBezTo>
                    <a:pt x="652" y="3218"/>
                    <a:pt x="673" y="3223"/>
                    <a:pt x="696" y="3223"/>
                  </a:cubicBezTo>
                  <a:cubicBezTo>
                    <a:pt x="723" y="3223"/>
                    <a:pt x="751" y="3216"/>
                    <a:pt x="778" y="3208"/>
                  </a:cubicBezTo>
                  <a:cubicBezTo>
                    <a:pt x="949" y="3161"/>
                    <a:pt x="1122" y="3108"/>
                    <a:pt x="1275" y="3021"/>
                  </a:cubicBezTo>
                  <a:cubicBezTo>
                    <a:pt x="1428" y="2929"/>
                    <a:pt x="1568" y="2801"/>
                    <a:pt x="1632" y="2634"/>
                  </a:cubicBezTo>
                  <a:cubicBezTo>
                    <a:pt x="1814" y="2956"/>
                    <a:pt x="2183" y="3146"/>
                    <a:pt x="2551" y="3146"/>
                  </a:cubicBezTo>
                  <a:cubicBezTo>
                    <a:pt x="2600" y="3146"/>
                    <a:pt x="2649" y="3143"/>
                    <a:pt x="2698" y="3136"/>
                  </a:cubicBezTo>
                  <a:cubicBezTo>
                    <a:pt x="2832" y="2770"/>
                    <a:pt x="2795" y="2338"/>
                    <a:pt x="2600" y="2003"/>
                  </a:cubicBezTo>
                  <a:lnTo>
                    <a:pt x="2600" y="2003"/>
                  </a:lnTo>
                  <a:cubicBezTo>
                    <a:pt x="2609" y="2004"/>
                    <a:pt x="2617" y="2004"/>
                    <a:pt x="2626" y="2004"/>
                  </a:cubicBezTo>
                  <a:cubicBezTo>
                    <a:pt x="2721" y="2004"/>
                    <a:pt x="2788" y="1948"/>
                    <a:pt x="2868" y="1889"/>
                  </a:cubicBezTo>
                  <a:cubicBezTo>
                    <a:pt x="3083" y="1719"/>
                    <a:pt x="3247" y="1512"/>
                    <a:pt x="3362" y="1261"/>
                  </a:cubicBezTo>
                  <a:cubicBezTo>
                    <a:pt x="3214" y="1038"/>
                    <a:pt x="2940" y="915"/>
                    <a:pt x="2669" y="915"/>
                  </a:cubicBezTo>
                  <a:cubicBezTo>
                    <a:pt x="2551" y="915"/>
                    <a:pt x="2433" y="938"/>
                    <a:pt x="2327" y="988"/>
                  </a:cubicBezTo>
                  <a:cubicBezTo>
                    <a:pt x="2335" y="603"/>
                    <a:pt x="2148" y="232"/>
                    <a:pt x="18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9" name="Google Shape;5359;p47"/>
            <p:cNvSpPr/>
            <p:nvPr/>
          </p:nvSpPr>
          <p:spPr>
            <a:xfrm>
              <a:off x="7581358" y="2503180"/>
              <a:ext cx="68274" cy="126306"/>
            </a:xfrm>
            <a:custGeom>
              <a:avLst/>
              <a:gdLst/>
              <a:ahLst/>
              <a:cxnLst/>
              <a:rect l="l" t="t" r="r" b="b"/>
              <a:pathLst>
                <a:path w="640" h="1184" extrusionOk="0">
                  <a:moveTo>
                    <a:pt x="361" y="1"/>
                  </a:moveTo>
                  <a:cubicBezTo>
                    <a:pt x="255" y="70"/>
                    <a:pt x="129" y="174"/>
                    <a:pt x="73" y="285"/>
                  </a:cubicBezTo>
                  <a:cubicBezTo>
                    <a:pt x="1" y="427"/>
                    <a:pt x="9" y="600"/>
                    <a:pt x="57" y="754"/>
                  </a:cubicBezTo>
                  <a:cubicBezTo>
                    <a:pt x="104" y="907"/>
                    <a:pt x="188" y="1047"/>
                    <a:pt x="271" y="1183"/>
                  </a:cubicBezTo>
                  <a:cubicBezTo>
                    <a:pt x="377" y="1047"/>
                    <a:pt x="464" y="902"/>
                    <a:pt x="531" y="745"/>
                  </a:cubicBezTo>
                  <a:cubicBezTo>
                    <a:pt x="595" y="598"/>
                    <a:pt x="640" y="427"/>
                    <a:pt x="584" y="277"/>
                  </a:cubicBezTo>
                  <a:cubicBezTo>
                    <a:pt x="542" y="165"/>
                    <a:pt x="450" y="81"/>
                    <a:pt x="3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0" name="Google Shape;5360;p47"/>
            <p:cNvSpPr/>
            <p:nvPr/>
          </p:nvSpPr>
          <p:spPr>
            <a:xfrm>
              <a:off x="7597787" y="2534117"/>
              <a:ext cx="35204" cy="64967"/>
            </a:xfrm>
            <a:custGeom>
              <a:avLst/>
              <a:gdLst/>
              <a:ahLst/>
              <a:cxnLst/>
              <a:rect l="l" t="t" r="r" b="b"/>
              <a:pathLst>
                <a:path w="330" h="609" extrusionOk="0">
                  <a:moveTo>
                    <a:pt x="184" y="1"/>
                  </a:moveTo>
                  <a:cubicBezTo>
                    <a:pt x="129" y="37"/>
                    <a:pt x="67" y="87"/>
                    <a:pt x="39" y="151"/>
                  </a:cubicBezTo>
                  <a:cubicBezTo>
                    <a:pt x="0" y="224"/>
                    <a:pt x="3" y="316"/>
                    <a:pt x="28" y="391"/>
                  </a:cubicBezTo>
                  <a:cubicBezTo>
                    <a:pt x="56" y="469"/>
                    <a:pt x="98" y="539"/>
                    <a:pt x="140" y="609"/>
                  </a:cubicBezTo>
                  <a:cubicBezTo>
                    <a:pt x="195" y="539"/>
                    <a:pt x="237" y="464"/>
                    <a:pt x="274" y="386"/>
                  </a:cubicBezTo>
                  <a:cubicBezTo>
                    <a:pt x="307" y="308"/>
                    <a:pt x="329" y="221"/>
                    <a:pt x="301" y="143"/>
                  </a:cubicBezTo>
                  <a:cubicBezTo>
                    <a:pt x="279" y="84"/>
                    <a:pt x="232" y="43"/>
                    <a:pt x="1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1" name="Google Shape;5361;p47"/>
            <p:cNvSpPr/>
            <p:nvPr/>
          </p:nvSpPr>
          <p:spPr>
            <a:xfrm>
              <a:off x="7623923" y="2653169"/>
              <a:ext cx="81928" cy="102517"/>
            </a:xfrm>
            <a:custGeom>
              <a:avLst/>
              <a:gdLst/>
              <a:ahLst/>
              <a:cxnLst/>
              <a:rect l="l" t="t" r="r" b="b"/>
              <a:pathLst>
                <a:path w="768" h="961" extrusionOk="0">
                  <a:moveTo>
                    <a:pt x="1" y="1"/>
                  </a:moveTo>
                  <a:cubicBezTo>
                    <a:pt x="6" y="171"/>
                    <a:pt x="34" y="344"/>
                    <a:pt x="87" y="503"/>
                  </a:cubicBezTo>
                  <a:cubicBezTo>
                    <a:pt x="135" y="656"/>
                    <a:pt x="210" y="818"/>
                    <a:pt x="352" y="893"/>
                  </a:cubicBezTo>
                  <a:cubicBezTo>
                    <a:pt x="461" y="952"/>
                    <a:pt x="587" y="958"/>
                    <a:pt x="704" y="960"/>
                  </a:cubicBezTo>
                  <a:cubicBezTo>
                    <a:pt x="740" y="838"/>
                    <a:pt x="768" y="684"/>
                    <a:pt x="734" y="556"/>
                  </a:cubicBezTo>
                  <a:cubicBezTo>
                    <a:pt x="698" y="400"/>
                    <a:pt x="578" y="268"/>
                    <a:pt x="441" y="185"/>
                  </a:cubicBezTo>
                  <a:cubicBezTo>
                    <a:pt x="308" y="101"/>
                    <a:pt x="154" y="5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2" name="Google Shape;5362;p47"/>
            <p:cNvSpPr/>
            <p:nvPr/>
          </p:nvSpPr>
          <p:spPr>
            <a:xfrm>
              <a:off x="7642058" y="2678771"/>
              <a:ext cx="42138" cy="51845"/>
            </a:xfrm>
            <a:custGeom>
              <a:avLst/>
              <a:gdLst/>
              <a:ahLst/>
              <a:cxnLst/>
              <a:rect l="l" t="t" r="r" b="b"/>
              <a:pathLst>
                <a:path w="395" h="486" extrusionOk="0">
                  <a:moveTo>
                    <a:pt x="1" y="1"/>
                  </a:moveTo>
                  <a:lnTo>
                    <a:pt x="1" y="1"/>
                  </a:lnTo>
                  <a:cubicBezTo>
                    <a:pt x="6" y="90"/>
                    <a:pt x="20" y="176"/>
                    <a:pt x="45" y="257"/>
                  </a:cubicBezTo>
                  <a:cubicBezTo>
                    <a:pt x="71" y="335"/>
                    <a:pt x="110" y="416"/>
                    <a:pt x="182" y="455"/>
                  </a:cubicBezTo>
                  <a:cubicBezTo>
                    <a:pt x="235" y="483"/>
                    <a:pt x="297" y="483"/>
                    <a:pt x="361" y="486"/>
                  </a:cubicBezTo>
                  <a:cubicBezTo>
                    <a:pt x="380" y="425"/>
                    <a:pt x="394" y="344"/>
                    <a:pt x="377" y="285"/>
                  </a:cubicBezTo>
                  <a:cubicBezTo>
                    <a:pt x="355" y="204"/>
                    <a:pt x="297" y="137"/>
                    <a:pt x="227" y="95"/>
                  </a:cubicBezTo>
                  <a:cubicBezTo>
                    <a:pt x="157" y="54"/>
                    <a:pt x="76" y="26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3" name="Google Shape;5363;p47"/>
            <p:cNvSpPr/>
            <p:nvPr/>
          </p:nvSpPr>
          <p:spPr>
            <a:xfrm>
              <a:off x="7520126" y="2653169"/>
              <a:ext cx="80755" cy="103050"/>
            </a:xfrm>
            <a:custGeom>
              <a:avLst/>
              <a:gdLst/>
              <a:ahLst/>
              <a:cxnLst/>
              <a:rect l="l" t="t" r="r" b="b"/>
              <a:pathLst>
                <a:path w="757" h="966" extrusionOk="0">
                  <a:moveTo>
                    <a:pt x="756" y="1"/>
                  </a:moveTo>
                  <a:lnTo>
                    <a:pt x="756" y="1"/>
                  </a:lnTo>
                  <a:cubicBezTo>
                    <a:pt x="603" y="54"/>
                    <a:pt x="449" y="104"/>
                    <a:pt x="318" y="193"/>
                  </a:cubicBezTo>
                  <a:cubicBezTo>
                    <a:pt x="181" y="280"/>
                    <a:pt x="67" y="408"/>
                    <a:pt x="28" y="564"/>
                  </a:cubicBezTo>
                  <a:cubicBezTo>
                    <a:pt x="0" y="687"/>
                    <a:pt x="31" y="840"/>
                    <a:pt x="70" y="966"/>
                  </a:cubicBezTo>
                  <a:cubicBezTo>
                    <a:pt x="187" y="960"/>
                    <a:pt x="313" y="955"/>
                    <a:pt x="419" y="896"/>
                  </a:cubicBezTo>
                  <a:cubicBezTo>
                    <a:pt x="558" y="815"/>
                    <a:pt x="631" y="656"/>
                    <a:pt x="675" y="503"/>
                  </a:cubicBezTo>
                  <a:cubicBezTo>
                    <a:pt x="725" y="338"/>
                    <a:pt x="753" y="171"/>
                    <a:pt x="7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4" name="Google Shape;5364;p47"/>
            <p:cNvSpPr/>
            <p:nvPr/>
          </p:nvSpPr>
          <p:spPr>
            <a:xfrm>
              <a:off x="7537621" y="2673971"/>
              <a:ext cx="48645" cy="62086"/>
            </a:xfrm>
            <a:custGeom>
              <a:avLst/>
              <a:gdLst/>
              <a:ahLst/>
              <a:cxnLst/>
              <a:rect l="l" t="t" r="r" b="b"/>
              <a:pathLst>
                <a:path w="456" h="582" extrusionOk="0">
                  <a:moveTo>
                    <a:pt x="455" y="1"/>
                  </a:moveTo>
                  <a:lnTo>
                    <a:pt x="455" y="1"/>
                  </a:lnTo>
                  <a:cubicBezTo>
                    <a:pt x="363" y="32"/>
                    <a:pt x="271" y="65"/>
                    <a:pt x="190" y="115"/>
                  </a:cubicBezTo>
                  <a:cubicBezTo>
                    <a:pt x="112" y="168"/>
                    <a:pt x="42" y="249"/>
                    <a:pt x="20" y="344"/>
                  </a:cubicBezTo>
                  <a:cubicBezTo>
                    <a:pt x="1" y="414"/>
                    <a:pt x="20" y="503"/>
                    <a:pt x="42" y="581"/>
                  </a:cubicBezTo>
                  <a:cubicBezTo>
                    <a:pt x="115" y="576"/>
                    <a:pt x="188" y="573"/>
                    <a:pt x="252" y="539"/>
                  </a:cubicBezTo>
                  <a:cubicBezTo>
                    <a:pt x="335" y="489"/>
                    <a:pt x="380" y="394"/>
                    <a:pt x="408" y="302"/>
                  </a:cubicBezTo>
                  <a:cubicBezTo>
                    <a:pt x="436" y="202"/>
                    <a:pt x="453" y="101"/>
                    <a:pt x="4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5" name="Google Shape;5365;p47"/>
            <p:cNvSpPr/>
            <p:nvPr/>
          </p:nvSpPr>
          <p:spPr>
            <a:xfrm>
              <a:off x="7473614" y="2579028"/>
              <a:ext cx="118305" cy="65500"/>
            </a:xfrm>
            <a:custGeom>
              <a:avLst/>
              <a:gdLst/>
              <a:ahLst/>
              <a:cxnLst/>
              <a:rect l="l" t="t" r="r" b="b"/>
              <a:pathLst>
                <a:path w="1109" h="614" extrusionOk="0">
                  <a:moveTo>
                    <a:pt x="388" y="1"/>
                  </a:moveTo>
                  <a:cubicBezTo>
                    <a:pt x="386" y="1"/>
                    <a:pt x="383" y="1"/>
                    <a:pt x="380" y="1"/>
                  </a:cubicBezTo>
                  <a:cubicBezTo>
                    <a:pt x="255" y="1"/>
                    <a:pt x="112" y="71"/>
                    <a:pt x="1" y="138"/>
                  </a:cubicBezTo>
                  <a:cubicBezTo>
                    <a:pt x="34" y="252"/>
                    <a:pt x="73" y="372"/>
                    <a:pt x="157" y="459"/>
                  </a:cubicBezTo>
                  <a:cubicBezTo>
                    <a:pt x="269" y="573"/>
                    <a:pt x="442" y="604"/>
                    <a:pt x="603" y="612"/>
                  </a:cubicBezTo>
                  <a:cubicBezTo>
                    <a:pt x="630" y="613"/>
                    <a:pt x="656" y="614"/>
                    <a:pt x="682" y="614"/>
                  </a:cubicBezTo>
                  <a:cubicBezTo>
                    <a:pt x="825" y="614"/>
                    <a:pt x="967" y="595"/>
                    <a:pt x="1108" y="565"/>
                  </a:cubicBezTo>
                  <a:cubicBezTo>
                    <a:pt x="1022" y="428"/>
                    <a:pt x="930" y="294"/>
                    <a:pt x="813" y="185"/>
                  </a:cubicBezTo>
                  <a:cubicBezTo>
                    <a:pt x="695" y="81"/>
                    <a:pt x="544" y="1"/>
                    <a:pt x="3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6" name="Google Shape;5366;p47"/>
            <p:cNvSpPr/>
            <p:nvPr/>
          </p:nvSpPr>
          <p:spPr>
            <a:xfrm>
              <a:off x="7503377" y="2597483"/>
              <a:ext cx="59099" cy="32963"/>
            </a:xfrm>
            <a:custGeom>
              <a:avLst/>
              <a:gdLst/>
              <a:ahLst/>
              <a:cxnLst/>
              <a:rect l="l" t="t" r="r" b="b"/>
              <a:pathLst>
                <a:path w="554" h="309" extrusionOk="0">
                  <a:moveTo>
                    <a:pt x="191" y="1"/>
                  </a:moveTo>
                  <a:cubicBezTo>
                    <a:pt x="126" y="4"/>
                    <a:pt x="51" y="37"/>
                    <a:pt x="1" y="71"/>
                  </a:cubicBezTo>
                  <a:cubicBezTo>
                    <a:pt x="18" y="129"/>
                    <a:pt x="34" y="188"/>
                    <a:pt x="76" y="230"/>
                  </a:cubicBezTo>
                  <a:cubicBezTo>
                    <a:pt x="132" y="288"/>
                    <a:pt x="218" y="302"/>
                    <a:pt x="299" y="308"/>
                  </a:cubicBezTo>
                  <a:cubicBezTo>
                    <a:pt x="308" y="308"/>
                    <a:pt x="317" y="308"/>
                    <a:pt x="325" y="308"/>
                  </a:cubicBezTo>
                  <a:cubicBezTo>
                    <a:pt x="401" y="308"/>
                    <a:pt x="478" y="298"/>
                    <a:pt x="553" y="283"/>
                  </a:cubicBezTo>
                  <a:cubicBezTo>
                    <a:pt x="511" y="216"/>
                    <a:pt x="464" y="146"/>
                    <a:pt x="408" y="93"/>
                  </a:cubicBezTo>
                  <a:cubicBezTo>
                    <a:pt x="350" y="37"/>
                    <a:pt x="271" y="1"/>
                    <a:pt x="1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7" name="Google Shape;5367;p47"/>
            <p:cNvSpPr/>
            <p:nvPr/>
          </p:nvSpPr>
          <p:spPr>
            <a:xfrm>
              <a:off x="7630750" y="2579028"/>
              <a:ext cx="118625" cy="65500"/>
            </a:xfrm>
            <a:custGeom>
              <a:avLst/>
              <a:gdLst/>
              <a:ahLst/>
              <a:cxnLst/>
              <a:rect l="l" t="t" r="r" b="b"/>
              <a:pathLst>
                <a:path w="1112" h="614" extrusionOk="0">
                  <a:moveTo>
                    <a:pt x="724" y="1"/>
                  </a:moveTo>
                  <a:cubicBezTo>
                    <a:pt x="565" y="1"/>
                    <a:pt x="415" y="81"/>
                    <a:pt x="297" y="185"/>
                  </a:cubicBezTo>
                  <a:cubicBezTo>
                    <a:pt x="179" y="294"/>
                    <a:pt x="87" y="428"/>
                    <a:pt x="1" y="565"/>
                  </a:cubicBezTo>
                  <a:cubicBezTo>
                    <a:pt x="142" y="595"/>
                    <a:pt x="284" y="614"/>
                    <a:pt x="427" y="614"/>
                  </a:cubicBezTo>
                  <a:cubicBezTo>
                    <a:pt x="453" y="614"/>
                    <a:pt x="479" y="613"/>
                    <a:pt x="506" y="612"/>
                  </a:cubicBezTo>
                  <a:cubicBezTo>
                    <a:pt x="668" y="604"/>
                    <a:pt x="843" y="573"/>
                    <a:pt x="955" y="459"/>
                  </a:cubicBezTo>
                  <a:cubicBezTo>
                    <a:pt x="1039" y="372"/>
                    <a:pt x="1075" y="252"/>
                    <a:pt x="1111" y="138"/>
                  </a:cubicBezTo>
                  <a:cubicBezTo>
                    <a:pt x="1000" y="71"/>
                    <a:pt x="860" y="1"/>
                    <a:pt x="732" y="1"/>
                  </a:cubicBezTo>
                  <a:cubicBezTo>
                    <a:pt x="729" y="1"/>
                    <a:pt x="726" y="1"/>
                    <a:pt x="7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8" name="Google Shape;5368;p47"/>
            <p:cNvSpPr/>
            <p:nvPr/>
          </p:nvSpPr>
          <p:spPr>
            <a:xfrm>
              <a:off x="7661153" y="2597483"/>
              <a:ext cx="58673" cy="32963"/>
            </a:xfrm>
            <a:custGeom>
              <a:avLst/>
              <a:gdLst/>
              <a:ahLst/>
              <a:cxnLst/>
              <a:rect l="l" t="t" r="r" b="b"/>
              <a:pathLst>
                <a:path w="550" h="309" extrusionOk="0">
                  <a:moveTo>
                    <a:pt x="360" y="1"/>
                  </a:moveTo>
                  <a:cubicBezTo>
                    <a:pt x="282" y="1"/>
                    <a:pt x="204" y="37"/>
                    <a:pt x="145" y="93"/>
                  </a:cubicBezTo>
                  <a:cubicBezTo>
                    <a:pt x="90" y="146"/>
                    <a:pt x="42" y="216"/>
                    <a:pt x="0" y="283"/>
                  </a:cubicBezTo>
                  <a:cubicBezTo>
                    <a:pt x="70" y="298"/>
                    <a:pt x="149" y="308"/>
                    <a:pt x="225" y="308"/>
                  </a:cubicBezTo>
                  <a:cubicBezTo>
                    <a:pt x="234" y="308"/>
                    <a:pt x="243" y="308"/>
                    <a:pt x="251" y="308"/>
                  </a:cubicBezTo>
                  <a:cubicBezTo>
                    <a:pt x="330" y="302"/>
                    <a:pt x="419" y="288"/>
                    <a:pt x="475" y="230"/>
                  </a:cubicBezTo>
                  <a:cubicBezTo>
                    <a:pt x="517" y="185"/>
                    <a:pt x="533" y="129"/>
                    <a:pt x="550" y="71"/>
                  </a:cubicBezTo>
                  <a:cubicBezTo>
                    <a:pt x="494" y="37"/>
                    <a:pt x="424" y="4"/>
                    <a:pt x="3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9" name="Google Shape;5369;p47"/>
            <p:cNvSpPr/>
            <p:nvPr/>
          </p:nvSpPr>
          <p:spPr>
            <a:xfrm>
              <a:off x="6832589" y="2203523"/>
              <a:ext cx="69127" cy="69127"/>
            </a:xfrm>
            <a:custGeom>
              <a:avLst/>
              <a:gdLst/>
              <a:ahLst/>
              <a:cxnLst/>
              <a:rect l="l" t="t" r="r" b="b"/>
              <a:pathLst>
                <a:path w="648" h="648" extrusionOk="0">
                  <a:moveTo>
                    <a:pt x="324" y="0"/>
                  </a:moveTo>
                  <a:cubicBezTo>
                    <a:pt x="146" y="0"/>
                    <a:pt x="1" y="145"/>
                    <a:pt x="1" y="324"/>
                  </a:cubicBezTo>
                  <a:cubicBezTo>
                    <a:pt x="1" y="502"/>
                    <a:pt x="146" y="648"/>
                    <a:pt x="324" y="648"/>
                  </a:cubicBezTo>
                  <a:cubicBezTo>
                    <a:pt x="503" y="648"/>
                    <a:pt x="648" y="502"/>
                    <a:pt x="648" y="324"/>
                  </a:cubicBezTo>
                  <a:cubicBezTo>
                    <a:pt x="648" y="145"/>
                    <a:pt x="503" y="0"/>
                    <a:pt x="3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0" name="Google Shape;5370;p47"/>
            <p:cNvSpPr/>
            <p:nvPr/>
          </p:nvSpPr>
          <p:spPr>
            <a:xfrm>
              <a:off x="7314771" y="2600470"/>
              <a:ext cx="69127" cy="69234"/>
            </a:xfrm>
            <a:custGeom>
              <a:avLst/>
              <a:gdLst/>
              <a:ahLst/>
              <a:cxnLst/>
              <a:rect l="l" t="t" r="r" b="b"/>
              <a:pathLst>
                <a:path w="648" h="649" extrusionOk="0">
                  <a:moveTo>
                    <a:pt x="324" y="1"/>
                  </a:moveTo>
                  <a:cubicBezTo>
                    <a:pt x="145" y="1"/>
                    <a:pt x="0" y="146"/>
                    <a:pt x="0" y="324"/>
                  </a:cubicBezTo>
                  <a:cubicBezTo>
                    <a:pt x="0" y="503"/>
                    <a:pt x="145" y="648"/>
                    <a:pt x="324" y="648"/>
                  </a:cubicBezTo>
                  <a:cubicBezTo>
                    <a:pt x="502" y="648"/>
                    <a:pt x="647" y="506"/>
                    <a:pt x="647" y="324"/>
                  </a:cubicBezTo>
                  <a:cubicBezTo>
                    <a:pt x="647" y="146"/>
                    <a:pt x="502" y="1"/>
                    <a:pt x="3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1" name="Google Shape;5371;p47"/>
            <p:cNvSpPr/>
            <p:nvPr/>
          </p:nvSpPr>
          <p:spPr>
            <a:xfrm>
              <a:off x="6348060" y="2600470"/>
              <a:ext cx="69447" cy="69234"/>
            </a:xfrm>
            <a:custGeom>
              <a:avLst/>
              <a:gdLst/>
              <a:ahLst/>
              <a:cxnLst/>
              <a:rect l="l" t="t" r="r" b="b"/>
              <a:pathLst>
                <a:path w="651" h="649" extrusionOk="0">
                  <a:moveTo>
                    <a:pt x="324" y="1"/>
                  </a:moveTo>
                  <a:cubicBezTo>
                    <a:pt x="146" y="1"/>
                    <a:pt x="1" y="146"/>
                    <a:pt x="1" y="324"/>
                  </a:cubicBezTo>
                  <a:cubicBezTo>
                    <a:pt x="1" y="503"/>
                    <a:pt x="146" y="648"/>
                    <a:pt x="324" y="648"/>
                  </a:cubicBezTo>
                  <a:cubicBezTo>
                    <a:pt x="506" y="648"/>
                    <a:pt x="651" y="503"/>
                    <a:pt x="651" y="324"/>
                  </a:cubicBezTo>
                  <a:cubicBezTo>
                    <a:pt x="651" y="146"/>
                    <a:pt x="506" y="1"/>
                    <a:pt x="3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2" name="Google Shape;5372;p47"/>
            <p:cNvSpPr/>
            <p:nvPr/>
          </p:nvSpPr>
          <p:spPr>
            <a:xfrm>
              <a:off x="6832589" y="2991870"/>
              <a:ext cx="69127" cy="69127"/>
            </a:xfrm>
            <a:custGeom>
              <a:avLst/>
              <a:gdLst/>
              <a:ahLst/>
              <a:cxnLst/>
              <a:rect l="l" t="t" r="r" b="b"/>
              <a:pathLst>
                <a:path w="648" h="648" extrusionOk="0">
                  <a:moveTo>
                    <a:pt x="324" y="0"/>
                  </a:moveTo>
                  <a:cubicBezTo>
                    <a:pt x="146" y="0"/>
                    <a:pt x="1" y="145"/>
                    <a:pt x="1" y="324"/>
                  </a:cubicBezTo>
                  <a:cubicBezTo>
                    <a:pt x="1" y="503"/>
                    <a:pt x="146" y="648"/>
                    <a:pt x="324" y="648"/>
                  </a:cubicBezTo>
                  <a:cubicBezTo>
                    <a:pt x="503" y="648"/>
                    <a:pt x="648" y="503"/>
                    <a:pt x="648" y="324"/>
                  </a:cubicBezTo>
                  <a:cubicBezTo>
                    <a:pt x="648" y="145"/>
                    <a:pt x="503" y="0"/>
                    <a:pt x="3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3" name="Google Shape;5373;p47"/>
            <p:cNvSpPr/>
            <p:nvPr/>
          </p:nvSpPr>
          <p:spPr>
            <a:xfrm>
              <a:off x="6554374" y="2326736"/>
              <a:ext cx="626197" cy="598887"/>
            </a:xfrm>
            <a:custGeom>
              <a:avLst/>
              <a:gdLst/>
              <a:ahLst/>
              <a:cxnLst/>
              <a:rect l="l" t="t" r="r" b="b"/>
              <a:pathLst>
                <a:path w="5870" h="5614" extrusionOk="0">
                  <a:moveTo>
                    <a:pt x="3203" y="0"/>
                  </a:moveTo>
                  <a:cubicBezTo>
                    <a:pt x="2793" y="101"/>
                    <a:pt x="2483" y="441"/>
                    <a:pt x="2263" y="801"/>
                  </a:cubicBezTo>
                  <a:cubicBezTo>
                    <a:pt x="2120" y="1038"/>
                    <a:pt x="1981" y="1384"/>
                    <a:pt x="2067" y="1643"/>
                  </a:cubicBezTo>
                  <a:cubicBezTo>
                    <a:pt x="1855" y="1541"/>
                    <a:pt x="1621" y="1498"/>
                    <a:pt x="1387" y="1498"/>
                  </a:cubicBezTo>
                  <a:cubicBezTo>
                    <a:pt x="1257" y="1498"/>
                    <a:pt x="1128" y="1511"/>
                    <a:pt x="1002" y="1535"/>
                  </a:cubicBezTo>
                  <a:cubicBezTo>
                    <a:pt x="642" y="1596"/>
                    <a:pt x="338" y="1772"/>
                    <a:pt x="0" y="1906"/>
                  </a:cubicBezTo>
                  <a:cubicBezTo>
                    <a:pt x="101" y="2319"/>
                    <a:pt x="268" y="2726"/>
                    <a:pt x="561" y="3030"/>
                  </a:cubicBezTo>
                  <a:cubicBezTo>
                    <a:pt x="806" y="3282"/>
                    <a:pt x="1153" y="3458"/>
                    <a:pt x="1503" y="3458"/>
                  </a:cubicBezTo>
                  <a:cubicBezTo>
                    <a:pt x="1571" y="3458"/>
                    <a:pt x="1640" y="3451"/>
                    <a:pt x="1708" y="3437"/>
                  </a:cubicBezTo>
                  <a:lnTo>
                    <a:pt x="1708" y="3437"/>
                  </a:lnTo>
                  <a:cubicBezTo>
                    <a:pt x="1111" y="3945"/>
                    <a:pt x="801" y="4863"/>
                    <a:pt x="1108" y="5585"/>
                  </a:cubicBezTo>
                  <a:cubicBezTo>
                    <a:pt x="1140" y="5606"/>
                    <a:pt x="1177" y="5613"/>
                    <a:pt x="1215" y="5613"/>
                  </a:cubicBezTo>
                  <a:cubicBezTo>
                    <a:pt x="1262" y="5613"/>
                    <a:pt x="1310" y="5602"/>
                    <a:pt x="1356" y="5588"/>
                  </a:cubicBezTo>
                  <a:cubicBezTo>
                    <a:pt x="1655" y="5502"/>
                    <a:pt x="1956" y="5415"/>
                    <a:pt x="2232" y="5262"/>
                  </a:cubicBezTo>
                  <a:cubicBezTo>
                    <a:pt x="2503" y="5108"/>
                    <a:pt x="2743" y="4877"/>
                    <a:pt x="2851" y="4584"/>
                  </a:cubicBezTo>
                  <a:cubicBezTo>
                    <a:pt x="3167" y="5145"/>
                    <a:pt x="3805" y="5480"/>
                    <a:pt x="4447" y="5480"/>
                  </a:cubicBezTo>
                  <a:cubicBezTo>
                    <a:pt x="4537" y="5480"/>
                    <a:pt x="4626" y="5473"/>
                    <a:pt x="4715" y="5460"/>
                  </a:cubicBezTo>
                  <a:cubicBezTo>
                    <a:pt x="4941" y="4821"/>
                    <a:pt x="4885" y="4068"/>
                    <a:pt x="4545" y="3482"/>
                  </a:cubicBezTo>
                  <a:lnTo>
                    <a:pt x="4545" y="3482"/>
                  </a:lnTo>
                  <a:cubicBezTo>
                    <a:pt x="4559" y="3483"/>
                    <a:pt x="4573" y="3484"/>
                    <a:pt x="4586" y="3484"/>
                  </a:cubicBezTo>
                  <a:cubicBezTo>
                    <a:pt x="4751" y="3484"/>
                    <a:pt x="4871" y="3392"/>
                    <a:pt x="5008" y="3284"/>
                  </a:cubicBezTo>
                  <a:cubicBezTo>
                    <a:pt x="5382" y="2985"/>
                    <a:pt x="5663" y="2628"/>
                    <a:pt x="5870" y="2196"/>
                  </a:cubicBezTo>
                  <a:cubicBezTo>
                    <a:pt x="5607" y="1808"/>
                    <a:pt x="5133" y="1592"/>
                    <a:pt x="4663" y="1592"/>
                  </a:cubicBezTo>
                  <a:cubicBezTo>
                    <a:pt x="4455" y="1592"/>
                    <a:pt x="4247" y="1635"/>
                    <a:pt x="4059" y="1724"/>
                  </a:cubicBezTo>
                  <a:cubicBezTo>
                    <a:pt x="4076" y="1046"/>
                    <a:pt x="3747" y="405"/>
                    <a:pt x="32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4" name="Google Shape;5374;p47"/>
            <p:cNvSpPr/>
            <p:nvPr/>
          </p:nvSpPr>
          <p:spPr>
            <a:xfrm>
              <a:off x="6817121" y="2410904"/>
              <a:ext cx="119479" cy="220929"/>
            </a:xfrm>
            <a:custGeom>
              <a:avLst/>
              <a:gdLst/>
              <a:ahLst/>
              <a:cxnLst/>
              <a:rect l="l" t="t" r="r" b="b"/>
              <a:pathLst>
                <a:path w="1120" h="2071" extrusionOk="0">
                  <a:moveTo>
                    <a:pt x="625" y="1"/>
                  </a:moveTo>
                  <a:cubicBezTo>
                    <a:pt x="444" y="126"/>
                    <a:pt x="229" y="299"/>
                    <a:pt x="129" y="500"/>
                  </a:cubicBezTo>
                  <a:cubicBezTo>
                    <a:pt x="1" y="751"/>
                    <a:pt x="15" y="1055"/>
                    <a:pt x="98" y="1323"/>
                  </a:cubicBezTo>
                  <a:cubicBezTo>
                    <a:pt x="182" y="1588"/>
                    <a:pt x="327" y="1834"/>
                    <a:pt x="478" y="2071"/>
                  </a:cubicBezTo>
                  <a:cubicBezTo>
                    <a:pt x="659" y="1836"/>
                    <a:pt x="810" y="1577"/>
                    <a:pt x="927" y="1306"/>
                  </a:cubicBezTo>
                  <a:cubicBezTo>
                    <a:pt x="1038" y="1044"/>
                    <a:pt x="1119" y="751"/>
                    <a:pt x="1016" y="486"/>
                  </a:cubicBezTo>
                  <a:cubicBezTo>
                    <a:pt x="944" y="288"/>
                    <a:pt x="784" y="140"/>
                    <a:pt x="6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5" name="Google Shape;5375;p47"/>
            <p:cNvSpPr/>
            <p:nvPr/>
          </p:nvSpPr>
          <p:spPr>
            <a:xfrm>
              <a:off x="6845710" y="2465096"/>
              <a:ext cx="61126" cy="112651"/>
            </a:xfrm>
            <a:custGeom>
              <a:avLst/>
              <a:gdLst/>
              <a:ahLst/>
              <a:cxnLst/>
              <a:rect l="l" t="t" r="r" b="b"/>
              <a:pathLst>
                <a:path w="573" h="1056" extrusionOk="0">
                  <a:moveTo>
                    <a:pt x="321" y="1"/>
                  </a:moveTo>
                  <a:cubicBezTo>
                    <a:pt x="226" y="62"/>
                    <a:pt x="118" y="148"/>
                    <a:pt x="62" y="257"/>
                  </a:cubicBezTo>
                  <a:cubicBezTo>
                    <a:pt x="0" y="383"/>
                    <a:pt x="6" y="539"/>
                    <a:pt x="48" y="676"/>
                  </a:cubicBezTo>
                  <a:cubicBezTo>
                    <a:pt x="90" y="812"/>
                    <a:pt x="162" y="935"/>
                    <a:pt x="240" y="1055"/>
                  </a:cubicBezTo>
                  <a:cubicBezTo>
                    <a:pt x="330" y="938"/>
                    <a:pt x="410" y="804"/>
                    <a:pt x="469" y="664"/>
                  </a:cubicBezTo>
                  <a:cubicBezTo>
                    <a:pt x="530" y="533"/>
                    <a:pt x="572" y="383"/>
                    <a:pt x="519" y="246"/>
                  </a:cubicBezTo>
                  <a:cubicBezTo>
                    <a:pt x="480" y="146"/>
                    <a:pt x="399" y="70"/>
                    <a:pt x="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6" name="Google Shape;5376;p47"/>
            <p:cNvSpPr/>
            <p:nvPr/>
          </p:nvSpPr>
          <p:spPr>
            <a:xfrm>
              <a:off x="6891262" y="2673437"/>
              <a:ext cx="142948" cy="178045"/>
            </a:xfrm>
            <a:custGeom>
              <a:avLst/>
              <a:gdLst/>
              <a:ahLst/>
              <a:cxnLst/>
              <a:rect l="l" t="t" r="r" b="b"/>
              <a:pathLst>
                <a:path w="1340" h="1669" extrusionOk="0">
                  <a:moveTo>
                    <a:pt x="0" y="0"/>
                  </a:moveTo>
                  <a:cubicBezTo>
                    <a:pt x="14" y="296"/>
                    <a:pt x="67" y="592"/>
                    <a:pt x="154" y="874"/>
                  </a:cubicBezTo>
                  <a:cubicBezTo>
                    <a:pt x="237" y="1144"/>
                    <a:pt x="371" y="1418"/>
                    <a:pt x="620" y="1554"/>
                  </a:cubicBezTo>
                  <a:cubicBezTo>
                    <a:pt x="804" y="1655"/>
                    <a:pt x="1018" y="1663"/>
                    <a:pt x="1228" y="1669"/>
                  </a:cubicBezTo>
                  <a:cubicBezTo>
                    <a:pt x="1289" y="1454"/>
                    <a:pt x="1339" y="1186"/>
                    <a:pt x="1281" y="968"/>
                  </a:cubicBezTo>
                  <a:cubicBezTo>
                    <a:pt x="1214" y="698"/>
                    <a:pt x="1007" y="475"/>
                    <a:pt x="770" y="324"/>
                  </a:cubicBezTo>
                  <a:cubicBezTo>
                    <a:pt x="533" y="173"/>
                    <a:pt x="268" y="84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7" name="Google Shape;5377;p47"/>
            <p:cNvSpPr/>
            <p:nvPr/>
          </p:nvSpPr>
          <p:spPr>
            <a:xfrm>
              <a:off x="6924012" y="2717175"/>
              <a:ext cx="72434" cy="90569"/>
            </a:xfrm>
            <a:custGeom>
              <a:avLst/>
              <a:gdLst/>
              <a:ahLst/>
              <a:cxnLst/>
              <a:rect l="l" t="t" r="r" b="b"/>
              <a:pathLst>
                <a:path w="679" h="849" extrusionOk="0">
                  <a:moveTo>
                    <a:pt x="0" y="0"/>
                  </a:moveTo>
                  <a:lnTo>
                    <a:pt x="0" y="0"/>
                  </a:lnTo>
                  <a:cubicBezTo>
                    <a:pt x="8" y="151"/>
                    <a:pt x="34" y="302"/>
                    <a:pt x="78" y="444"/>
                  </a:cubicBezTo>
                  <a:cubicBezTo>
                    <a:pt x="120" y="581"/>
                    <a:pt x="187" y="720"/>
                    <a:pt x="313" y="790"/>
                  </a:cubicBezTo>
                  <a:cubicBezTo>
                    <a:pt x="405" y="840"/>
                    <a:pt x="516" y="846"/>
                    <a:pt x="622" y="849"/>
                  </a:cubicBezTo>
                  <a:cubicBezTo>
                    <a:pt x="650" y="740"/>
                    <a:pt x="678" y="600"/>
                    <a:pt x="650" y="491"/>
                  </a:cubicBezTo>
                  <a:cubicBezTo>
                    <a:pt x="619" y="352"/>
                    <a:pt x="513" y="240"/>
                    <a:pt x="391" y="165"/>
                  </a:cubicBezTo>
                  <a:cubicBezTo>
                    <a:pt x="273" y="93"/>
                    <a:pt x="137" y="4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8" name="Google Shape;5378;p47"/>
            <p:cNvSpPr/>
            <p:nvPr/>
          </p:nvSpPr>
          <p:spPr>
            <a:xfrm>
              <a:off x="6710550" y="2672477"/>
              <a:ext cx="140601" cy="179858"/>
            </a:xfrm>
            <a:custGeom>
              <a:avLst/>
              <a:gdLst/>
              <a:ahLst/>
              <a:cxnLst/>
              <a:rect l="l" t="t" r="r" b="b"/>
              <a:pathLst>
                <a:path w="1318" h="1686" extrusionOk="0">
                  <a:moveTo>
                    <a:pt x="1318" y="1"/>
                  </a:moveTo>
                  <a:lnTo>
                    <a:pt x="1318" y="1"/>
                  </a:lnTo>
                  <a:cubicBezTo>
                    <a:pt x="1050" y="87"/>
                    <a:pt x="785" y="182"/>
                    <a:pt x="550" y="333"/>
                  </a:cubicBezTo>
                  <a:cubicBezTo>
                    <a:pt x="313" y="486"/>
                    <a:pt x="112" y="710"/>
                    <a:pt x="48" y="980"/>
                  </a:cubicBezTo>
                  <a:cubicBezTo>
                    <a:pt x="1" y="1203"/>
                    <a:pt x="54" y="1474"/>
                    <a:pt x="115" y="1686"/>
                  </a:cubicBezTo>
                  <a:cubicBezTo>
                    <a:pt x="324" y="1678"/>
                    <a:pt x="539" y="1669"/>
                    <a:pt x="723" y="1563"/>
                  </a:cubicBezTo>
                  <a:cubicBezTo>
                    <a:pt x="966" y="1424"/>
                    <a:pt x="1094" y="1145"/>
                    <a:pt x="1175" y="877"/>
                  </a:cubicBezTo>
                  <a:cubicBezTo>
                    <a:pt x="1259" y="590"/>
                    <a:pt x="1309" y="297"/>
                    <a:pt x="13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9" name="Google Shape;5379;p47"/>
            <p:cNvSpPr/>
            <p:nvPr/>
          </p:nvSpPr>
          <p:spPr>
            <a:xfrm>
              <a:off x="6740633" y="2708214"/>
              <a:ext cx="84915" cy="108491"/>
            </a:xfrm>
            <a:custGeom>
              <a:avLst/>
              <a:gdLst/>
              <a:ahLst/>
              <a:cxnLst/>
              <a:rect l="l" t="t" r="r" b="b"/>
              <a:pathLst>
                <a:path w="796" h="1017" extrusionOk="0">
                  <a:moveTo>
                    <a:pt x="796" y="1"/>
                  </a:moveTo>
                  <a:lnTo>
                    <a:pt x="796" y="1"/>
                  </a:lnTo>
                  <a:cubicBezTo>
                    <a:pt x="637" y="54"/>
                    <a:pt x="475" y="110"/>
                    <a:pt x="333" y="204"/>
                  </a:cubicBezTo>
                  <a:cubicBezTo>
                    <a:pt x="190" y="294"/>
                    <a:pt x="68" y="430"/>
                    <a:pt x="28" y="598"/>
                  </a:cubicBezTo>
                  <a:cubicBezTo>
                    <a:pt x="1" y="726"/>
                    <a:pt x="37" y="888"/>
                    <a:pt x="73" y="1016"/>
                  </a:cubicBezTo>
                  <a:cubicBezTo>
                    <a:pt x="199" y="1008"/>
                    <a:pt x="333" y="1005"/>
                    <a:pt x="441" y="944"/>
                  </a:cubicBezTo>
                  <a:cubicBezTo>
                    <a:pt x="586" y="860"/>
                    <a:pt x="667" y="693"/>
                    <a:pt x="712" y="528"/>
                  </a:cubicBezTo>
                  <a:cubicBezTo>
                    <a:pt x="765" y="358"/>
                    <a:pt x="793" y="179"/>
                    <a:pt x="7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0" name="Google Shape;5380;p47"/>
            <p:cNvSpPr/>
            <p:nvPr/>
          </p:nvSpPr>
          <p:spPr>
            <a:xfrm>
              <a:off x="6629048" y="2543078"/>
              <a:ext cx="206314" cy="114252"/>
            </a:xfrm>
            <a:custGeom>
              <a:avLst/>
              <a:gdLst/>
              <a:ahLst/>
              <a:cxnLst/>
              <a:rect l="l" t="t" r="r" b="b"/>
              <a:pathLst>
                <a:path w="1934" h="1071" extrusionOk="0">
                  <a:moveTo>
                    <a:pt x="675" y="0"/>
                  </a:moveTo>
                  <a:cubicBezTo>
                    <a:pt x="670" y="0"/>
                    <a:pt x="664" y="0"/>
                    <a:pt x="659" y="0"/>
                  </a:cubicBezTo>
                  <a:cubicBezTo>
                    <a:pt x="441" y="9"/>
                    <a:pt x="193" y="129"/>
                    <a:pt x="0" y="246"/>
                  </a:cubicBezTo>
                  <a:cubicBezTo>
                    <a:pt x="59" y="444"/>
                    <a:pt x="126" y="653"/>
                    <a:pt x="274" y="804"/>
                  </a:cubicBezTo>
                  <a:cubicBezTo>
                    <a:pt x="469" y="1005"/>
                    <a:pt x="770" y="1058"/>
                    <a:pt x="1049" y="1069"/>
                  </a:cubicBezTo>
                  <a:cubicBezTo>
                    <a:pt x="1084" y="1070"/>
                    <a:pt x="1118" y="1070"/>
                    <a:pt x="1153" y="1070"/>
                  </a:cubicBezTo>
                  <a:cubicBezTo>
                    <a:pt x="1416" y="1070"/>
                    <a:pt x="1677" y="1042"/>
                    <a:pt x="1934" y="985"/>
                  </a:cubicBezTo>
                  <a:cubicBezTo>
                    <a:pt x="1783" y="748"/>
                    <a:pt x="1621" y="517"/>
                    <a:pt x="1418" y="324"/>
                  </a:cubicBezTo>
                  <a:cubicBezTo>
                    <a:pt x="1215" y="138"/>
                    <a:pt x="954" y="0"/>
                    <a:pt x="6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1" name="Google Shape;5381;p47"/>
            <p:cNvSpPr/>
            <p:nvPr/>
          </p:nvSpPr>
          <p:spPr>
            <a:xfrm>
              <a:off x="6680787" y="2575508"/>
              <a:ext cx="103370" cy="57179"/>
            </a:xfrm>
            <a:custGeom>
              <a:avLst/>
              <a:gdLst/>
              <a:ahLst/>
              <a:cxnLst/>
              <a:rect l="l" t="t" r="r" b="b"/>
              <a:pathLst>
                <a:path w="969" h="536" extrusionOk="0">
                  <a:moveTo>
                    <a:pt x="344" y="0"/>
                  </a:moveTo>
                  <a:cubicBezTo>
                    <a:pt x="341" y="0"/>
                    <a:pt x="339" y="0"/>
                    <a:pt x="336" y="1"/>
                  </a:cubicBezTo>
                  <a:cubicBezTo>
                    <a:pt x="221" y="3"/>
                    <a:pt x="96" y="67"/>
                    <a:pt x="1" y="123"/>
                  </a:cubicBezTo>
                  <a:cubicBezTo>
                    <a:pt x="32" y="224"/>
                    <a:pt x="62" y="327"/>
                    <a:pt x="138" y="402"/>
                  </a:cubicBezTo>
                  <a:cubicBezTo>
                    <a:pt x="235" y="503"/>
                    <a:pt x="383" y="531"/>
                    <a:pt x="528" y="533"/>
                  </a:cubicBezTo>
                  <a:cubicBezTo>
                    <a:pt x="551" y="535"/>
                    <a:pt x="575" y="535"/>
                    <a:pt x="598" y="535"/>
                  </a:cubicBezTo>
                  <a:cubicBezTo>
                    <a:pt x="722" y="535"/>
                    <a:pt x="847" y="517"/>
                    <a:pt x="969" y="492"/>
                  </a:cubicBezTo>
                  <a:cubicBezTo>
                    <a:pt x="894" y="374"/>
                    <a:pt x="815" y="257"/>
                    <a:pt x="712" y="160"/>
                  </a:cubicBezTo>
                  <a:cubicBezTo>
                    <a:pt x="608" y="64"/>
                    <a:pt x="481" y="0"/>
                    <a:pt x="3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2" name="Google Shape;5382;p47"/>
            <p:cNvSpPr/>
            <p:nvPr/>
          </p:nvSpPr>
          <p:spPr>
            <a:xfrm>
              <a:off x="6904063" y="2543078"/>
              <a:ext cx="205994" cy="114252"/>
            </a:xfrm>
            <a:custGeom>
              <a:avLst/>
              <a:gdLst/>
              <a:ahLst/>
              <a:cxnLst/>
              <a:rect l="l" t="t" r="r" b="b"/>
              <a:pathLst>
                <a:path w="1931" h="1071" extrusionOk="0">
                  <a:moveTo>
                    <a:pt x="1256" y="0"/>
                  </a:moveTo>
                  <a:cubicBezTo>
                    <a:pt x="980" y="0"/>
                    <a:pt x="716" y="138"/>
                    <a:pt x="516" y="324"/>
                  </a:cubicBezTo>
                  <a:cubicBezTo>
                    <a:pt x="310" y="517"/>
                    <a:pt x="148" y="748"/>
                    <a:pt x="0" y="985"/>
                  </a:cubicBezTo>
                  <a:cubicBezTo>
                    <a:pt x="254" y="1042"/>
                    <a:pt x="517" y="1070"/>
                    <a:pt x="779" y="1070"/>
                  </a:cubicBezTo>
                  <a:cubicBezTo>
                    <a:pt x="813" y="1070"/>
                    <a:pt x="848" y="1070"/>
                    <a:pt x="882" y="1069"/>
                  </a:cubicBezTo>
                  <a:cubicBezTo>
                    <a:pt x="1161" y="1058"/>
                    <a:pt x="1465" y="1005"/>
                    <a:pt x="1660" y="804"/>
                  </a:cubicBezTo>
                  <a:cubicBezTo>
                    <a:pt x="1805" y="653"/>
                    <a:pt x="1872" y="444"/>
                    <a:pt x="1931" y="246"/>
                  </a:cubicBezTo>
                  <a:cubicBezTo>
                    <a:pt x="1738" y="129"/>
                    <a:pt x="1493" y="9"/>
                    <a:pt x="1272" y="0"/>
                  </a:cubicBezTo>
                  <a:cubicBezTo>
                    <a:pt x="1267" y="0"/>
                    <a:pt x="1261" y="0"/>
                    <a:pt x="12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3" name="Google Shape;5383;p47"/>
            <p:cNvSpPr/>
            <p:nvPr/>
          </p:nvSpPr>
          <p:spPr>
            <a:xfrm>
              <a:off x="6954948" y="2575828"/>
              <a:ext cx="103691" cy="56859"/>
            </a:xfrm>
            <a:custGeom>
              <a:avLst/>
              <a:gdLst/>
              <a:ahLst/>
              <a:cxnLst/>
              <a:rect l="l" t="t" r="r" b="b"/>
              <a:pathLst>
                <a:path w="972" h="533" extrusionOk="0">
                  <a:moveTo>
                    <a:pt x="628" y="0"/>
                  </a:moveTo>
                  <a:cubicBezTo>
                    <a:pt x="492" y="0"/>
                    <a:pt x="361" y="69"/>
                    <a:pt x="260" y="162"/>
                  </a:cubicBezTo>
                  <a:cubicBezTo>
                    <a:pt x="154" y="254"/>
                    <a:pt x="78" y="371"/>
                    <a:pt x="0" y="489"/>
                  </a:cubicBezTo>
                  <a:cubicBezTo>
                    <a:pt x="125" y="514"/>
                    <a:pt x="247" y="532"/>
                    <a:pt x="373" y="532"/>
                  </a:cubicBezTo>
                  <a:cubicBezTo>
                    <a:pt x="397" y="532"/>
                    <a:pt x="420" y="532"/>
                    <a:pt x="444" y="530"/>
                  </a:cubicBezTo>
                  <a:cubicBezTo>
                    <a:pt x="586" y="528"/>
                    <a:pt x="737" y="500"/>
                    <a:pt x="834" y="399"/>
                  </a:cubicBezTo>
                  <a:cubicBezTo>
                    <a:pt x="907" y="324"/>
                    <a:pt x="938" y="221"/>
                    <a:pt x="971" y="120"/>
                  </a:cubicBezTo>
                  <a:cubicBezTo>
                    <a:pt x="873" y="64"/>
                    <a:pt x="751" y="0"/>
                    <a:pt x="636" y="0"/>
                  </a:cubicBezTo>
                  <a:cubicBezTo>
                    <a:pt x="634" y="0"/>
                    <a:pt x="631" y="0"/>
                    <a:pt x="6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4" name="Google Shape;5384;p47"/>
            <p:cNvSpPr/>
            <p:nvPr/>
          </p:nvSpPr>
          <p:spPr>
            <a:xfrm>
              <a:off x="5846676" y="2062389"/>
              <a:ext cx="2041061" cy="1156064"/>
            </a:xfrm>
            <a:custGeom>
              <a:avLst/>
              <a:gdLst/>
              <a:ahLst/>
              <a:cxnLst/>
              <a:rect l="l" t="t" r="r" b="b"/>
              <a:pathLst>
                <a:path w="19133" h="10837" extrusionOk="0">
                  <a:moveTo>
                    <a:pt x="11349" y="1"/>
                  </a:moveTo>
                  <a:lnTo>
                    <a:pt x="11349" y="1"/>
                  </a:lnTo>
                  <a:cubicBezTo>
                    <a:pt x="11480" y="68"/>
                    <a:pt x="11617" y="126"/>
                    <a:pt x="11751" y="193"/>
                  </a:cubicBezTo>
                  <a:cubicBezTo>
                    <a:pt x="12716" y="673"/>
                    <a:pt x="13662" y="1237"/>
                    <a:pt x="14429" y="1996"/>
                  </a:cubicBezTo>
                  <a:cubicBezTo>
                    <a:pt x="15199" y="2757"/>
                    <a:pt x="15782" y="3736"/>
                    <a:pt x="15913" y="4811"/>
                  </a:cubicBezTo>
                  <a:cubicBezTo>
                    <a:pt x="15966" y="5221"/>
                    <a:pt x="15949" y="5647"/>
                    <a:pt x="15787" y="6027"/>
                  </a:cubicBezTo>
                  <a:cubicBezTo>
                    <a:pt x="15595" y="6484"/>
                    <a:pt x="15218" y="6839"/>
                    <a:pt x="14828" y="7146"/>
                  </a:cubicBezTo>
                  <a:cubicBezTo>
                    <a:pt x="13063" y="8542"/>
                    <a:pt x="10804" y="9292"/>
                    <a:pt x="8551" y="9292"/>
                  </a:cubicBezTo>
                  <a:cubicBezTo>
                    <a:pt x="8428" y="9292"/>
                    <a:pt x="8305" y="9290"/>
                    <a:pt x="8183" y="9285"/>
                  </a:cubicBezTo>
                  <a:cubicBezTo>
                    <a:pt x="5803" y="9196"/>
                    <a:pt x="3479" y="8287"/>
                    <a:pt x="1632" y="6788"/>
                  </a:cubicBezTo>
                  <a:cubicBezTo>
                    <a:pt x="1038" y="6295"/>
                    <a:pt x="483" y="5745"/>
                    <a:pt x="11" y="5134"/>
                  </a:cubicBezTo>
                  <a:cubicBezTo>
                    <a:pt x="8" y="5212"/>
                    <a:pt x="0" y="5290"/>
                    <a:pt x="0" y="5371"/>
                  </a:cubicBezTo>
                  <a:cubicBezTo>
                    <a:pt x="0" y="8387"/>
                    <a:pt x="4282" y="10836"/>
                    <a:pt x="9566" y="10836"/>
                  </a:cubicBezTo>
                  <a:cubicBezTo>
                    <a:pt x="14850" y="10836"/>
                    <a:pt x="19132" y="8393"/>
                    <a:pt x="19132" y="5371"/>
                  </a:cubicBezTo>
                  <a:cubicBezTo>
                    <a:pt x="19132" y="2701"/>
                    <a:pt x="15776" y="478"/>
                    <a:pt x="11349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5" name="Google Shape;5385;p47"/>
            <p:cNvSpPr/>
            <p:nvPr/>
          </p:nvSpPr>
          <p:spPr>
            <a:xfrm>
              <a:off x="6641210" y="3249603"/>
              <a:ext cx="35844" cy="338488"/>
            </a:xfrm>
            <a:custGeom>
              <a:avLst/>
              <a:gdLst/>
              <a:ahLst/>
              <a:cxnLst/>
              <a:rect l="l" t="t" r="r" b="b"/>
              <a:pathLst>
                <a:path w="336" h="3173" extrusionOk="0">
                  <a:moveTo>
                    <a:pt x="168" y="0"/>
                  </a:moveTo>
                  <a:cubicBezTo>
                    <a:pt x="79" y="0"/>
                    <a:pt x="1" y="73"/>
                    <a:pt x="1" y="168"/>
                  </a:cubicBezTo>
                  <a:lnTo>
                    <a:pt x="1" y="3005"/>
                  </a:lnTo>
                  <a:cubicBezTo>
                    <a:pt x="1" y="3097"/>
                    <a:pt x="76" y="3172"/>
                    <a:pt x="168" y="3172"/>
                  </a:cubicBezTo>
                  <a:cubicBezTo>
                    <a:pt x="260" y="3172"/>
                    <a:pt x="336" y="3097"/>
                    <a:pt x="336" y="3005"/>
                  </a:cubicBezTo>
                  <a:lnTo>
                    <a:pt x="336" y="168"/>
                  </a:lnTo>
                  <a:cubicBezTo>
                    <a:pt x="336" y="76"/>
                    <a:pt x="263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6" name="Google Shape;5386;p47"/>
            <p:cNvSpPr/>
            <p:nvPr/>
          </p:nvSpPr>
          <p:spPr>
            <a:xfrm>
              <a:off x="6700736" y="3249603"/>
              <a:ext cx="35844" cy="338488"/>
            </a:xfrm>
            <a:custGeom>
              <a:avLst/>
              <a:gdLst/>
              <a:ahLst/>
              <a:cxnLst/>
              <a:rect l="l" t="t" r="r" b="b"/>
              <a:pathLst>
                <a:path w="336" h="3173" extrusionOk="0">
                  <a:moveTo>
                    <a:pt x="168" y="0"/>
                  </a:moveTo>
                  <a:cubicBezTo>
                    <a:pt x="79" y="0"/>
                    <a:pt x="1" y="73"/>
                    <a:pt x="1" y="168"/>
                  </a:cubicBezTo>
                  <a:lnTo>
                    <a:pt x="1" y="3005"/>
                  </a:lnTo>
                  <a:cubicBezTo>
                    <a:pt x="1" y="3097"/>
                    <a:pt x="76" y="3172"/>
                    <a:pt x="168" y="3172"/>
                  </a:cubicBezTo>
                  <a:cubicBezTo>
                    <a:pt x="263" y="3172"/>
                    <a:pt x="336" y="3097"/>
                    <a:pt x="336" y="3005"/>
                  </a:cubicBezTo>
                  <a:lnTo>
                    <a:pt x="336" y="168"/>
                  </a:lnTo>
                  <a:cubicBezTo>
                    <a:pt x="336" y="76"/>
                    <a:pt x="263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7" name="Google Shape;5387;p47"/>
            <p:cNvSpPr/>
            <p:nvPr/>
          </p:nvSpPr>
          <p:spPr>
            <a:xfrm>
              <a:off x="6760582" y="3249603"/>
              <a:ext cx="36164" cy="338488"/>
            </a:xfrm>
            <a:custGeom>
              <a:avLst/>
              <a:gdLst/>
              <a:ahLst/>
              <a:cxnLst/>
              <a:rect l="l" t="t" r="r" b="b"/>
              <a:pathLst>
                <a:path w="339" h="3173" extrusionOk="0">
                  <a:moveTo>
                    <a:pt x="171" y="0"/>
                  </a:moveTo>
                  <a:cubicBezTo>
                    <a:pt x="79" y="0"/>
                    <a:pt x="0" y="73"/>
                    <a:pt x="0" y="168"/>
                  </a:cubicBezTo>
                  <a:lnTo>
                    <a:pt x="0" y="3005"/>
                  </a:lnTo>
                  <a:cubicBezTo>
                    <a:pt x="0" y="3097"/>
                    <a:pt x="76" y="3172"/>
                    <a:pt x="171" y="3172"/>
                  </a:cubicBezTo>
                  <a:cubicBezTo>
                    <a:pt x="263" y="3172"/>
                    <a:pt x="338" y="3097"/>
                    <a:pt x="338" y="3005"/>
                  </a:cubicBezTo>
                  <a:lnTo>
                    <a:pt x="338" y="168"/>
                  </a:lnTo>
                  <a:cubicBezTo>
                    <a:pt x="338" y="76"/>
                    <a:pt x="263" y="0"/>
                    <a:pt x="1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8" name="Google Shape;5388;p47"/>
            <p:cNvSpPr/>
            <p:nvPr/>
          </p:nvSpPr>
          <p:spPr>
            <a:xfrm>
              <a:off x="6820748" y="3249603"/>
              <a:ext cx="35737" cy="338488"/>
            </a:xfrm>
            <a:custGeom>
              <a:avLst/>
              <a:gdLst/>
              <a:ahLst/>
              <a:cxnLst/>
              <a:rect l="l" t="t" r="r" b="b"/>
              <a:pathLst>
                <a:path w="335" h="3173" extrusionOk="0">
                  <a:moveTo>
                    <a:pt x="167" y="0"/>
                  </a:moveTo>
                  <a:cubicBezTo>
                    <a:pt x="75" y="0"/>
                    <a:pt x="0" y="73"/>
                    <a:pt x="0" y="168"/>
                  </a:cubicBezTo>
                  <a:lnTo>
                    <a:pt x="0" y="3005"/>
                  </a:lnTo>
                  <a:cubicBezTo>
                    <a:pt x="0" y="3097"/>
                    <a:pt x="73" y="3172"/>
                    <a:pt x="167" y="3172"/>
                  </a:cubicBezTo>
                  <a:cubicBezTo>
                    <a:pt x="257" y="3172"/>
                    <a:pt x="335" y="3097"/>
                    <a:pt x="335" y="3005"/>
                  </a:cubicBezTo>
                  <a:lnTo>
                    <a:pt x="335" y="168"/>
                  </a:lnTo>
                  <a:cubicBezTo>
                    <a:pt x="335" y="76"/>
                    <a:pt x="257" y="0"/>
                    <a:pt x="1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9" name="Google Shape;5389;p47"/>
            <p:cNvSpPr/>
            <p:nvPr/>
          </p:nvSpPr>
          <p:spPr>
            <a:xfrm>
              <a:off x="6885608" y="3249603"/>
              <a:ext cx="36057" cy="338488"/>
            </a:xfrm>
            <a:custGeom>
              <a:avLst/>
              <a:gdLst/>
              <a:ahLst/>
              <a:cxnLst/>
              <a:rect l="l" t="t" r="r" b="b"/>
              <a:pathLst>
                <a:path w="338" h="3173" extrusionOk="0">
                  <a:moveTo>
                    <a:pt x="168" y="0"/>
                  </a:moveTo>
                  <a:cubicBezTo>
                    <a:pt x="78" y="0"/>
                    <a:pt x="0" y="73"/>
                    <a:pt x="0" y="168"/>
                  </a:cubicBezTo>
                  <a:lnTo>
                    <a:pt x="0" y="3005"/>
                  </a:lnTo>
                  <a:cubicBezTo>
                    <a:pt x="0" y="3097"/>
                    <a:pt x="76" y="3172"/>
                    <a:pt x="168" y="3172"/>
                  </a:cubicBezTo>
                  <a:cubicBezTo>
                    <a:pt x="260" y="3172"/>
                    <a:pt x="338" y="3097"/>
                    <a:pt x="338" y="3005"/>
                  </a:cubicBezTo>
                  <a:lnTo>
                    <a:pt x="338" y="168"/>
                  </a:lnTo>
                  <a:cubicBezTo>
                    <a:pt x="338" y="76"/>
                    <a:pt x="262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0" name="Google Shape;5390;p47"/>
            <p:cNvSpPr/>
            <p:nvPr/>
          </p:nvSpPr>
          <p:spPr>
            <a:xfrm>
              <a:off x="6945667" y="3249603"/>
              <a:ext cx="35844" cy="338488"/>
            </a:xfrm>
            <a:custGeom>
              <a:avLst/>
              <a:gdLst/>
              <a:ahLst/>
              <a:cxnLst/>
              <a:rect l="l" t="t" r="r" b="b"/>
              <a:pathLst>
                <a:path w="336" h="3173" extrusionOk="0">
                  <a:moveTo>
                    <a:pt x="168" y="0"/>
                  </a:moveTo>
                  <a:cubicBezTo>
                    <a:pt x="76" y="0"/>
                    <a:pt x="1" y="73"/>
                    <a:pt x="1" y="168"/>
                  </a:cubicBezTo>
                  <a:lnTo>
                    <a:pt x="1" y="3005"/>
                  </a:lnTo>
                  <a:cubicBezTo>
                    <a:pt x="1" y="3097"/>
                    <a:pt x="73" y="3172"/>
                    <a:pt x="168" y="3172"/>
                  </a:cubicBezTo>
                  <a:cubicBezTo>
                    <a:pt x="257" y="3172"/>
                    <a:pt x="336" y="3097"/>
                    <a:pt x="336" y="3005"/>
                  </a:cubicBezTo>
                  <a:lnTo>
                    <a:pt x="336" y="168"/>
                  </a:lnTo>
                  <a:cubicBezTo>
                    <a:pt x="336" y="76"/>
                    <a:pt x="257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1" name="Google Shape;5391;p47"/>
            <p:cNvSpPr/>
            <p:nvPr/>
          </p:nvSpPr>
          <p:spPr>
            <a:xfrm>
              <a:off x="7005513" y="3249603"/>
              <a:ext cx="35844" cy="338488"/>
            </a:xfrm>
            <a:custGeom>
              <a:avLst/>
              <a:gdLst/>
              <a:ahLst/>
              <a:cxnLst/>
              <a:rect l="l" t="t" r="r" b="b"/>
              <a:pathLst>
                <a:path w="336" h="3173" extrusionOk="0">
                  <a:moveTo>
                    <a:pt x="168" y="0"/>
                  </a:moveTo>
                  <a:cubicBezTo>
                    <a:pt x="76" y="0"/>
                    <a:pt x="0" y="73"/>
                    <a:pt x="0" y="168"/>
                  </a:cubicBezTo>
                  <a:lnTo>
                    <a:pt x="0" y="3005"/>
                  </a:lnTo>
                  <a:cubicBezTo>
                    <a:pt x="0" y="3097"/>
                    <a:pt x="73" y="3172"/>
                    <a:pt x="168" y="3172"/>
                  </a:cubicBezTo>
                  <a:cubicBezTo>
                    <a:pt x="260" y="3172"/>
                    <a:pt x="335" y="3097"/>
                    <a:pt x="335" y="3005"/>
                  </a:cubicBezTo>
                  <a:lnTo>
                    <a:pt x="335" y="168"/>
                  </a:lnTo>
                  <a:cubicBezTo>
                    <a:pt x="335" y="76"/>
                    <a:pt x="263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2" name="Google Shape;5392;p47"/>
            <p:cNvSpPr/>
            <p:nvPr/>
          </p:nvSpPr>
          <p:spPr>
            <a:xfrm>
              <a:off x="7065039" y="3249603"/>
              <a:ext cx="36164" cy="338488"/>
            </a:xfrm>
            <a:custGeom>
              <a:avLst/>
              <a:gdLst/>
              <a:ahLst/>
              <a:cxnLst/>
              <a:rect l="l" t="t" r="r" b="b"/>
              <a:pathLst>
                <a:path w="339" h="3173" extrusionOk="0">
                  <a:moveTo>
                    <a:pt x="168" y="0"/>
                  </a:moveTo>
                  <a:cubicBezTo>
                    <a:pt x="76" y="0"/>
                    <a:pt x="0" y="73"/>
                    <a:pt x="0" y="168"/>
                  </a:cubicBezTo>
                  <a:lnTo>
                    <a:pt x="0" y="3005"/>
                  </a:lnTo>
                  <a:cubicBezTo>
                    <a:pt x="0" y="3097"/>
                    <a:pt x="73" y="3172"/>
                    <a:pt x="168" y="3172"/>
                  </a:cubicBezTo>
                  <a:cubicBezTo>
                    <a:pt x="263" y="3172"/>
                    <a:pt x="338" y="3097"/>
                    <a:pt x="335" y="3005"/>
                  </a:cubicBezTo>
                  <a:lnTo>
                    <a:pt x="335" y="168"/>
                  </a:lnTo>
                  <a:cubicBezTo>
                    <a:pt x="335" y="76"/>
                    <a:pt x="263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3" name="Google Shape;5393;p47"/>
            <p:cNvSpPr/>
            <p:nvPr/>
          </p:nvSpPr>
          <p:spPr>
            <a:xfrm>
              <a:off x="6568349" y="1985368"/>
              <a:ext cx="597714" cy="118519"/>
            </a:xfrm>
            <a:custGeom>
              <a:avLst/>
              <a:gdLst/>
              <a:ahLst/>
              <a:cxnLst/>
              <a:rect l="l" t="t" r="r" b="b"/>
              <a:pathLst>
                <a:path w="5603" h="1111" extrusionOk="0">
                  <a:moveTo>
                    <a:pt x="555" y="0"/>
                  </a:moveTo>
                  <a:cubicBezTo>
                    <a:pt x="249" y="0"/>
                    <a:pt x="0" y="249"/>
                    <a:pt x="0" y="556"/>
                  </a:cubicBezTo>
                  <a:cubicBezTo>
                    <a:pt x="0" y="862"/>
                    <a:pt x="249" y="1111"/>
                    <a:pt x="555" y="1111"/>
                  </a:cubicBezTo>
                  <a:lnTo>
                    <a:pt x="5047" y="1111"/>
                  </a:lnTo>
                  <a:cubicBezTo>
                    <a:pt x="5354" y="1111"/>
                    <a:pt x="5602" y="860"/>
                    <a:pt x="5602" y="556"/>
                  </a:cubicBezTo>
                  <a:cubicBezTo>
                    <a:pt x="5602" y="249"/>
                    <a:pt x="5354" y="0"/>
                    <a:pt x="50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4" name="Google Shape;5394;p47"/>
            <p:cNvSpPr/>
            <p:nvPr/>
          </p:nvSpPr>
          <p:spPr>
            <a:xfrm>
              <a:off x="6569522" y="1993368"/>
              <a:ext cx="596541" cy="110198"/>
            </a:xfrm>
            <a:custGeom>
              <a:avLst/>
              <a:gdLst/>
              <a:ahLst/>
              <a:cxnLst/>
              <a:rect l="l" t="t" r="r" b="b"/>
              <a:pathLst>
                <a:path w="5592" h="1033" extrusionOk="0">
                  <a:moveTo>
                    <a:pt x="5312" y="1"/>
                  </a:moveTo>
                  <a:lnTo>
                    <a:pt x="5312" y="1"/>
                  </a:lnTo>
                  <a:cubicBezTo>
                    <a:pt x="5318" y="29"/>
                    <a:pt x="5323" y="59"/>
                    <a:pt x="5323" y="90"/>
                  </a:cubicBezTo>
                  <a:cubicBezTo>
                    <a:pt x="5323" y="397"/>
                    <a:pt x="5075" y="645"/>
                    <a:pt x="4768" y="645"/>
                  </a:cubicBezTo>
                  <a:lnTo>
                    <a:pt x="277" y="645"/>
                  </a:lnTo>
                  <a:cubicBezTo>
                    <a:pt x="176" y="645"/>
                    <a:pt x="81" y="617"/>
                    <a:pt x="0" y="567"/>
                  </a:cubicBezTo>
                  <a:lnTo>
                    <a:pt x="0" y="567"/>
                  </a:lnTo>
                  <a:cubicBezTo>
                    <a:pt x="42" y="832"/>
                    <a:pt x="271" y="1033"/>
                    <a:pt x="544" y="1033"/>
                  </a:cubicBezTo>
                  <a:lnTo>
                    <a:pt x="5036" y="1033"/>
                  </a:lnTo>
                  <a:cubicBezTo>
                    <a:pt x="5343" y="1033"/>
                    <a:pt x="5591" y="785"/>
                    <a:pt x="5591" y="478"/>
                  </a:cubicBezTo>
                  <a:cubicBezTo>
                    <a:pt x="5591" y="274"/>
                    <a:pt x="5480" y="98"/>
                    <a:pt x="5312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5" name="Google Shape;5395;p47"/>
            <p:cNvSpPr/>
            <p:nvPr/>
          </p:nvSpPr>
          <p:spPr>
            <a:xfrm>
              <a:off x="6568349" y="3184103"/>
              <a:ext cx="597714" cy="118305"/>
            </a:xfrm>
            <a:custGeom>
              <a:avLst/>
              <a:gdLst/>
              <a:ahLst/>
              <a:cxnLst/>
              <a:rect l="l" t="t" r="r" b="b"/>
              <a:pathLst>
                <a:path w="5603" h="1109" extrusionOk="0">
                  <a:moveTo>
                    <a:pt x="555" y="1"/>
                  </a:moveTo>
                  <a:cubicBezTo>
                    <a:pt x="249" y="1"/>
                    <a:pt x="0" y="249"/>
                    <a:pt x="0" y="556"/>
                  </a:cubicBezTo>
                  <a:cubicBezTo>
                    <a:pt x="0" y="863"/>
                    <a:pt x="249" y="1108"/>
                    <a:pt x="555" y="1108"/>
                  </a:cubicBezTo>
                  <a:lnTo>
                    <a:pt x="5047" y="1108"/>
                  </a:lnTo>
                  <a:cubicBezTo>
                    <a:pt x="5354" y="1108"/>
                    <a:pt x="5602" y="863"/>
                    <a:pt x="5602" y="556"/>
                  </a:cubicBezTo>
                  <a:cubicBezTo>
                    <a:pt x="5602" y="249"/>
                    <a:pt x="5354" y="1"/>
                    <a:pt x="50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6" name="Google Shape;5396;p47"/>
            <p:cNvSpPr/>
            <p:nvPr/>
          </p:nvSpPr>
          <p:spPr>
            <a:xfrm>
              <a:off x="6569522" y="3192103"/>
              <a:ext cx="596541" cy="110305"/>
            </a:xfrm>
            <a:custGeom>
              <a:avLst/>
              <a:gdLst/>
              <a:ahLst/>
              <a:cxnLst/>
              <a:rect l="l" t="t" r="r" b="b"/>
              <a:pathLst>
                <a:path w="5592" h="1034" extrusionOk="0">
                  <a:moveTo>
                    <a:pt x="5312" y="1"/>
                  </a:moveTo>
                  <a:lnTo>
                    <a:pt x="5312" y="1"/>
                  </a:lnTo>
                  <a:cubicBezTo>
                    <a:pt x="5318" y="29"/>
                    <a:pt x="5323" y="62"/>
                    <a:pt x="5323" y="93"/>
                  </a:cubicBezTo>
                  <a:cubicBezTo>
                    <a:pt x="5323" y="400"/>
                    <a:pt x="5075" y="648"/>
                    <a:pt x="4768" y="648"/>
                  </a:cubicBezTo>
                  <a:lnTo>
                    <a:pt x="277" y="648"/>
                  </a:lnTo>
                  <a:cubicBezTo>
                    <a:pt x="176" y="648"/>
                    <a:pt x="81" y="620"/>
                    <a:pt x="0" y="570"/>
                  </a:cubicBezTo>
                  <a:lnTo>
                    <a:pt x="0" y="570"/>
                  </a:lnTo>
                  <a:cubicBezTo>
                    <a:pt x="42" y="835"/>
                    <a:pt x="271" y="1033"/>
                    <a:pt x="544" y="1033"/>
                  </a:cubicBezTo>
                  <a:lnTo>
                    <a:pt x="5036" y="1033"/>
                  </a:lnTo>
                  <a:cubicBezTo>
                    <a:pt x="5343" y="1033"/>
                    <a:pt x="5591" y="788"/>
                    <a:pt x="5591" y="481"/>
                  </a:cubicBezTo>
                  <a:cubicBezTo>
                    <a:pt x="5591" y="274"/>
                    <a:pt x="5480" y="96"/>
                    <a:pt x="5312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078" name="Picture 6" descr="TỪ VỰNG TIẾNG ANH NGÀY TẾT">
            <a:extLst>
              <a:ext uri="{FF2B5EF4-FFF2-40B4-BE49-F238E27FC236}">
                <a16:creationId xmlns:a16="http://schemas.microsoft.com/office/drawing/2014/main" id="{333E08AA-7C9E-B3AC-FD3C-858AF7521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323" y="1052336"/>
            <a:ext cx="4638201" cy="3242864"/>
          </a:xfrm>
          <a:prstGeom prst="ellipse">
            <a:avLst/>
          </a:prstGeom>
          <a:ln w="63500" cap="rnd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3F5E9B0-C71F-138A-3929-911F76ABB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291" y="2254500"/>
            <a:ext cx="4745618" cy="634500"/>
          </a:xfrm>
        </p:spPr>
        <p:txBody>
          <a:bodyPr/>
          <a:lstStyle/>
          <a:p>
            <a:r>
              <a:rPr lang="en-US" dirty="0"/>
              <a:t>Clean the house</a:t>
            </a:r>
          </a:p>
        </p:txBody>
      </p:sp>
      <p:pic>
        <p:nvPicPr>
          <p:cNvPr id="8194" name="Picture 2" descr="Các kiểu trang trí Tết trong nhà đơn giản mà đẹp năm 2023 - bTaskee">
            <a:extLst>
              <a:ext uri="{FF2B5EF4-FFF2-40B4-BE49-F238E27FC236}">
                <a16:creationId xmlns:a16="http://schemas.microsoft.com/office/drawing/2014/main" id="{FE73ABF1-8264-58C8-ECA3-7398E91C2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494" y="686233"/>
            <a:ext cx="3519632" cy="37710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1210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B26E56F-DE31-8619-16F5-0B64BF630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673" y="2140200"/>
            <a:ext cx="7704000" cy="634500"/>
          </a:xfrm>
        </p:spPr>
        <p:txBody>
          <a:bodyPr/>
          <a:lstStyle/>
          <a:p>
            <a:r>
              <a:rPr lang="en-US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Watch firework </a:t>
            </a:r>
          </a:p>
        </p:txBody>
      </p:sp>
      <p:pic>
        <p:nvPicPr>
          <p:cNvPr id="5122" name="Picture 2" descr="Những câu từ Tiếng Anh cho mùa Tết 2022 - Wow English">
            <a:extLst>
              <a:ext uri="{FF2B5EF4-FFF2-40B4-BE49-F238E27FC236}">
                <a16:creationId xmlns:a16="http://schemas.microsoft.com/office/drawing/2014/main" id="{8BC5F290-3461-6EF6-E6DA-D5FCCA503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3291" y="736023"/>
            <a:ext cx="4793672" cy="3810000"/>
          </a:xfrm>
          <a:prstGeom prst="ellipse">
            <a:avLst/>
          </a:prstGeom>
          <a:ln w="63500" cap="rnd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904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b5aef37f21f408bbf0d6f54883e309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57450" y="685800"/>
            <a:ext cx="4686300" cy="4686300"/>
          </a:xfrm>
          <a:prstGeom prst="rect">
            <a:avLst/>
          </a:prstGeom>
        </p:spPr>
      </p:pic>
      <p:sp>
        <p:nvSpPr>
          <p:cNvPr id="6" name="Rectangle 5">
            <a:hlinkClick r:id="rId3" action="ppaction://hlinksldjump"/>
          </p:cNvPr>
          <p:cNvSpPr/>
          <p:nvPr/>
        </p:nvSpPr>
        <p:spPr>
          <a:xfrm>
            <a:off x="2228850" y="1714501"/>
            <a:ext cx="4229100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6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PLAY</a:t>
            </a:r>
            <a:endParaRPr lang="en-US" sz="6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ết: Vietnamese Lunar New Year by Slidesgo">
  <a:themeElements>
    <a:clrScheme name="Simple Light">
      <a:dk1>
        <a:srgbClr val="000000"/>
      </a:dk1>
      <a:lt1>
        <a:srgbClr val="FFFFFF"/>
      </a:lt1>
      <a:dk2>
        <a:srgbClr val="FFEDDE"/>
      </a:dk2>
      <a:lt2>
        <a:srgbClr val="FBDEBF"/>
      </a:lt2>
      <a:accent1>
        <a:srgbClr val="FFD7D5"/>
      </a:accent1>
      <a:accent2>
        <a:srgbClr val="EF9F9C"/>
      </a:accent2>
      <a:accent3>
        <a:srgbClr val="EA7E6C"/>
      </a:accent3>
      <a:accent4>
        <a:srgbClr val="D35742"/>
      </a:accent4>
      <a:accent5>
        <a:srgbClr val="A5AA77"/>
      </a:accent5>
      <a:accent6>
        <a:srgbClr val="8E9153"/>
      </a:accent6>
      <a:hlink>
        <a:srgbClr val="D3574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229</Words>
  <Application>Microsoft Office PowerPoint</Application>
  <PresentationFormat>On-screen Show (16:9)</PresentationFormat>
  <Paragraphs>103</Paragraphs>
  <Slides>26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Vladimir Script</vt:lpstr>
      <vt:lpstr>Yeseva One</vt:lpstr>
      <vt:lpstr>Raleway</vt:lpstr>
      <vt:lpstr>Times New Roman</vt:lpstr>
      <vt:lpstr>Chiller</vt:lpstr>
      <vt:lpstr>Tết: Vietnamese Lunar New Year by Slidesgo</vt:lpstr>
      <vt:lpstr>PowerPoint Presentation</vt:lpstr>
      <vt:lpstr>New Words</vt:lpstr>
      <vt:lpstr>Water melon</vt:lpstr>
      <vt:lpstr>PowerPoint Presentation</vt:lpstr>
      <vt:lpstr>Let watch a video What do you see?</vt:lpstr>
      <vt:lpstr>Go shopping</vt:lpstr>
      <vt:lpstr>Clean the house</vt:lpstr>
      <vt:lpstr>Watch firework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Visit relatives</vt:lpstr>
      <vt:lpstr>Get lucky money</vt:lpstr>
      <vt:lpstr>Tell a wish </vt:lpstr>
      <vt:lpstr>Go pagoda</vt:lpstr>
      <vt:lpstr>Matching</vt:lpstr>
      <vt:lpstr>Matching</vt:lpstr>
      <vt:lpstr>Matching</vt:lpstr>
      <vt:lpstr>Matching</vt:lpstr>
      <vt:lpstr>Visit </vt:lpstr>
      <vt:lpstr>Fill in the blank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15</cp:revision>
  <dcterms:modified xsi:type="dcterms:W3CDTF">2023-04-19T15:29:37Z</dcterms:modified>
</cp:coreProperties>
</file>