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activeX/activeX1.xml" ContentType="application/vnd.ms-office.activeX+xml"/>
  <Override PartName="/ppt/activeX/activeX2.xml" ContentType="application/vnd.ms-office.activeX+xml"/>
  <Override PartName="/ppt/notesSlides/notesSlide1.xml" ContentType="application/vnd.openxmlformats-officedocument.presentationml.notesSlide+xml"/>
  <Override PartName="/ppt/activeX/activeX3.xml" ContentType="application/vnd.ms-office.activeX+xml"/>
  <Override PartName="/ppt/activeX/activeX4.xml" ContentType="application/vnd.ms-office.activeX+xml"/>
  <Override PartName="/ppt/activeX/activeX5.xml" ContentType="application/vnd.ms-office.activeX+xml"/>
  <Override PartName="/ppt/activeX/activeX6.xml" ContentType="application/vnd.ms-office.activeX+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4" r:id="rId2"/>
    <p:sldMasterId id="2147483696" r:id="rId3"/>
    <p:sldMasterId id="2147483708" r:id="rId4"/>
    <p:sldMasterId id="2147483723" r:id="rId5"/>
    <p:sldMasterId id="2147483735" r:id="rId6"/>
    <p:sldMasterId id="2147483747" r:id="rId7"/>
  </p:sldMasterIdLst>
  <p:notesMasterIdLst>
    <p:notesMasterId r:id="rId30"/>
  </p:notesMasterIdLst>
  <p:sldIdLst>
    <p:sldId id="382" r:id="rId8"/>
    <p:sldId id="259" r:id="rId9"/>
    <p:sldId id="258" r:id="rId10"/>
    <p:sldId id="260" r:id="rId11"/>
    <p:sldId id="261" r:id="rId12"/>
    <p:sldId id="268" r:id="rId13"/>
    <p:sldId id="292" r:id="rId14"/>
    <p:sldId id="293" r:id="rId15"/>
    <p:sldId id="289" r:id="rId16"/>
    <p:sldId id="296" r:id="rId17"/>
    <p:sldId id="295" r:id="rId18"/>
    <p:sldId id="297" r:id="rId19"/>
    <p:sldId id="270" r:id="rId20"/>
    <p:sldId id="271" r:id="rId21"/>
    <p:sldId id="272" r:id="rId22"/>
    <p:sldId id="275" r:id="rId23"/>
    <p:sldId id="277" r:id="rId24"/>
    <p:sldId id="278" r:id="rId25"/>
    <p:sldId id="279" r:id="rId26"/>
    <p:sldId id="280" r:id="rId27"/>
    <p:sldId id="294"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73" d="100"/>
          <a:sy n="73" d="100"/>
        </p:scale>
        <p:origin x="58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978C9E23-D4B0-11CE-BF2D-00AA003F40D0}" ax:persistence="persistStorage" r:id="rId1"/>
</file>

<file path=ppt/activeX/activeX4.xml><?xml version="1.0" encoding="utf-8"?>
<ax:ocx xmlns:ax="http://schemas.microsoft.com/office/2006/activeX" xmlns:r="http://schemas.openxmlformats.org/officeDocument/2006/relationships" ax:classid="{978C9E23-D4B0-11CE-BF2D-00AA003F40D0}" ax:persistence="persistStorage" r:id="rId1"/>
</file>

<file path=ppt/activeX/activeX5.xml><?xml version="1.0" encoding="utf-8"?>
<ax:ocx xmlns:ax="http://schemas.microsoft.com/office/2006/activeX" xmlns:r="http://schemas.openxmlformats.org/officeDocument/2006/relationships" ax:classid="{978C9E23-D4B0-11CE-BF2D-00AA003F40D0}" ax:persistence="persistStorage" r:id="rId1"/>
</file>

<file path=ppt/activeX/activeX6.xml><?xml version="1.0" encoding="utf-8"?>
<ax:ocx xmlns:ax="http://schemas.microsoft.com/office/2006/activeX" xmlns:r="http://schemas.openxmlformats.org/officeDocument/2006/relationships" ax:classid="{978C9E23-D4B0-11CE-BF2D-00AA003F40D0}" ax:persistence="persistStorage" r:id="rId1"/>
</file>

<file path=ppt/drawings/_rels/vmlDrawing1.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pPr/>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pPr/>
              <a:t>‹#›</a:t>
            </a:fld>
            <a:endParaRPr lang="en-US"/>
          </a:p>
        </p:txBody>
      </p:sp>
    </p:spTree>
    <p:extLst>
      <p:ext uri="{BB962C8B-B14F-4D97-AF65-F5344CB8AC3E}">
        <p14:creationId xmlns:p14="http://schemas.microsoft.com/office/powerpoint/2010/main" val="806979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pPr/>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pPr/>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pPr/>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561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0228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30067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4633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1818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9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41416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503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pPr/>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5475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5410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75658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673ECB-A41A-4B0C-B065-63F12C7F747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4333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C28BBA-B633-4070-AFA0-EE84834FFD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84598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698225-DED4-474A-9F24-7F03DFA95B6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2849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D55F541-B217-46DA-905C-E10C7F4F7E0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73104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8E30E9F-7622-4787-AECE-3E7ED89B7CD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055120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CC849A0-794E-4126-9979-CF4DC399ED3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90196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2C93B44-3AA1-4DA2-95EB-0F27D98542E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90981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pPr/>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A0978B4-8ADB-4A09-8519-E75FC3B8C7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4422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5A7AE77-4A50-4627-9AD3-C46CADEE5FA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02722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0E6C6B0-3DC0-4144-B583-FE75AC76623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56323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206D6BB-DEC1-4963-B298-ABB39240CAE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02844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9E29C4C-7BEF-486D-91A6-1CDD43D121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08675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FF8DEE-DC7C-44B1-A57B-C20D761B50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70671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DCD22AC-2C2E-4F1B-B337-B68DC8BCAFB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53405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6045727-4A03-41F4-9DA3-51A770AA07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746607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E84B54E-B8D0-4AB0-833A-15785A7F37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03468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30CDD90-5FA6-4CFA-A689-BDF2DC90961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5043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pPr/>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93D2B3B-EC21-4D30-9B98-C61C15F0BE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188761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EAA85C-B262-486D-AA67-10BCA7D4C10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56358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60AF4E-0789-4005-8B49-D211065740B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283639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1C0668-6433-4654-B971-1216D14AFDF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17454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DD43679-6AEB-4954-9429-AC2D1373C2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583007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D0FEAAF-B431-4245-A717-00B2C4C6899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44383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FDFCB6-49AC-4C39-8BAF-DF46FF5C57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71745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8D100FE-603D-4A20-8931-552999BACD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70685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64880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6382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pPr/>
              <a:t>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66671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08436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8704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70905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93364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75227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17181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221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94967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9444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pPr/>
              <a:t>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45520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66023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76860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61997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0722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27665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4985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04446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06780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9047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pPr/>
              <a:t>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6864214-6896-4965-B188-5D1E31234BC7}"/>
              </a:ext>
            </a:extLst>
          </p:cNvPr>
          <p:cNvSpPr>
            <a:spLocks noGrp="1"/>
          </p:cNvSpPr>
          <p:nvPr>
            <p:ph type="dt" sz="half" idx="10"/>
          </p:nvPr>
        </p:nvSpPr>
        <p:spPr/>
        <p:txBody>
          <a:bodyPr/>
          <a:lstStyle>
            <a:lvl1pPr>
              <a:defRPr/>
            </a:lvl1pPr>
          </a:lstStyle>
          <a:p>
            <a:pPr>
              <a:defRPr/>
            </a:pPr>
            <a:fld id="{9E27FC1E-3C59-4B77-B3C1-EA5AC03A7174}" type="datetimeFigureOut">
              <a:rPr lang="en-US"/>
              <a:pPr>
                <a:defRPr/>
              </a:pPr>
              <a:t>2/7/2023</a:t>
            </a:fld>
            <a:endParaRPr lang="en-US"/>
          </a:p>
        </p:txBody>
      </p:sp>
      <p:sp>
        <p:nvSpPr>
          <p:cNvPr id="5" name="Footer Placeholder 4">
            <a:extLst>
              <a:ext uri="{FF2B5EF4-FFF2-40B4-BE49-F238E27FC236}">
                <a16:creationId xmlns:a16="http://schemas.microsoft.com/office/drawing/2014/main" id="{04DC78FB-5E60-4285-83C1-7D747113213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8B9209F-2E1A-4807-AC30-00FB27C6AA4A}"/>
              </a:ext>
            </a:extLst>
          </p:cNvPr>
          <p:cNvSpPr>
            <a:spLocks noGrp="1"/>
          </p:cNvSpPr>
          <p:nvPr>
            <p:ph type="sldNum" sz="quarter" idx="12"/>
          </p:nvPr>
        </p:nvSpPr>
        <p:spPr/>
        <p:txBody>
          <a:bodyPr/>
          <a:lstStyle>
            <a:lvl1pPr>
              <a:defRPr/>
            </a:lvl1pPr>
          </a:lstStyle>
          <a:p>
            <a:pPr>
              <a:defRPr/>
            </a:pPr>
            <a:fld id="{E4AC2BF8-F5F9-4D99-AAA3-69851BAF2D63}" type="slidenum">
              <a:rPr lang="en-US" altLang="en-US"/>
              <a:pPr>
                <a:defRPr/>
              </a:pPr>
              <a:t>‹#›</a:t>
            </a:fld>
            <a:endParaRPr lang="en-US" altLang="en-US"/>
          </a:p>
        </p:txBody>
      </p:sp>
    </p:spTree>
    <p:extLst>
      <p:ext uri="{BB962C8B-B14F-4D97-AF65-F5344CB8AC3E}">
        <p14:creationId xmlns:p14="http://schemas.microsoft.com/office/powerpoint/2010/main" val="37990688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B460A-EA0B-4B63-9B5B-72388AAE9126}"/>
              </a:ext>
            </a:extLst>
          </p:cNvPr>
          <p:cNvSpPr>
            <a:spLocks noGrp="1"/>
          </p:cNvSpPr>
          <p:nvPr>
            <p:ph type="dt" sz="half" idx="10"/>
          </p:nvPr>
        </p:nvSpPr>
        <p:spPr/>
        <p:txBody>
          <a:bodyPr/>
          <a:lstStyle>
            <a:lvl1pPr>
              <a:defRPr/>
            </a:lvl1pPr>
          </a:lstStyle>
          <a:p>
            <a:pPr>
              <a:defRPr/>
            </a:pPr>
            <a:fld id="{0A285C37-CF3F-4329-9B89-5F402D0435CC}" type="datetimeFigureOut">
              <a:rPr lang="en-US"/>
              <a:pPr>
                <a:defRPr/>
              </a:pPr>
              <a:t>2/7/2023</a:t>
            </a:fld>
            <a:endParaRPr lang="en-US"/>
          </a:p>
        </p:txBody>
      </p:sp>
      <p:sp>
        <p:nvSpPr>
          <p:cNvPr id="5" name="Footer Placeholder 4">
            <a:extLst>
              <a:ext uri="{FF2B5EF4-FFF2-40B4-BE49-F238E27FC236}">
                <a16:creationId xmlns:a16="http://schemas.microsoft.com/office/drawing/2014/main" id="{5AC1C28E-8B56-4499-97E4-E83B5198053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3E5AD1-2CBD-4D13-9262-EF1E7CEC9425}"/>
              </a:ext>
            </a:extLst>
          </p:cNvPr>
          <p:cNvSpPr>
            <a:spLocks noGrp="1"/>
          </p:cNvSpPr>
          <p:nvPr>
            <p:ph type="sldNum" sz="quarter" idx="12"/>
          </p:nvPr>
        </p:nvSpPr>
        <p:spPr/>
        <p:txBody>
          <a:bodyPr/>
          <a:lstStyle>
            <a:lvl1pPr>
              <a:defRPr/>
            </a:lvl1pPr>
          </a:lstStyle>
          <a:p>
            <a:pPr>
              <a:defRPr/>
            </a:pPr>
            <a:fld id="{AE3D100D-216E-4E87-A567-5D6BE027193E}" type="slidenum">
              <a:rPr lang="en-US" altLang="en-US"/>
              <a:pPr>
                <a:defRPr/>
              </a:pPr>
              <a:t>‹#›</a:t>
            </a:fld>
            <a:endParaRPr lang="en-US" altLang="en-US"/>
          </a:p>
        </p:txBody>
      </p:sp>
    </p:spTree>
    <p:extLst>
      <p:ext uri="{BB962C8B-B14F-4D97-AF65-F5344CB8AC3E}">
        <p14:creationId xmlns:p14="http://schemas.microsoft.com/office/powerpoint/2010/main" val="148370136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809DD4-E4D3-4FC1-A870-D0916A6D7841}"/>
              </a:ext>
            </a:extLst>
          </p:cNvPr>
          <p:cNvSpPr>
            <a:spLocks noGrp="1"/>
          </p:cNvSpPr>
          <p:nvPr>
            <p:ph type="dt" sz="half" idx="10"/>
          </p:nvPr>
        </p:nvSpPr>
        <p:spPr/>
        <p:txBody>
          <a:bodyPr/>
          <a:lstStyle>
            <a:lvl1pPr>
              <a:defRPr/>
            </a:lvl1pPr>
          </a:lstStyle>
          <a:p>
            <a:pPr>
              <a:defRPr/>
            </a:pPr>
            <a:fld id="{14C1D976-D59B-4B9F-847F-40C0C0CD17C1}" type="datetimeFigureOut">
              <a:rPr lang="en-US"/>
              <a:pPr>
                <a:defRPr/>
              </a:pPr>
              <a:t>2/7/2023</a:t>
            </a:fld>
            <a:endParaRPr lang="en-US"/>
          </a:p>
        </p:txBody>
      </p:sp>
      <p:sp>
        <p:nvSpPr>
          <p:cNvPr id="5" name="Footer Placeholder 4">
            <a:extLst>
              <a:ext uri="{FF2B5EF4-FFF2-40B4-BE49-F238E27FC236}">
                <a16:creationId xmlns:a16="http://schemas.microsoft.com/office/drawing/2014/main" id="{4B52657C-EE4F-403A-96C4-A50772C5AA4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F151CCE-DCC0-47B2-BF0B-058222B07BFB}"/>
              </a:ext>
            </a:extLst>
          </p:cNvPr>
          <p:cNvSpPr>
            <a:spLocks noGrp="1"/>
          </p:cNvSpPr>
          <p:nvPr>
            <p:ph type="sldNum" sz="quarter" idx="12"/>
          </p:nvPr>
        </p:nvSpPr>
        <p:spPr/>
        <p:txBody>
          <a:bodyPr/>
          <a:lstStyle>
            <a:lvl1pPr>
              <a:defRPr/>
            </a:lvl1pPr>
          </a:lstStyle>
          <a:p>
            <a:pPr>
              <a:defRPr/>
            </a:pPr>
            <a:fld id="{C7BB871A-55A4-417B-8199-A6F6C1FD6E4F}" type="slidenum">
              <a:rPr lang="en-US" altLang="en-US"/>
              <a:pPr>
                <a:defRPr/>
              </a:pPr>
              <a:t>‹#›</a:t>
            </a:fld>
            <a:endParaRPr lang="en-US" altLang="en-US"/>
          </a:p>
        </p:txBody>
      </p:sp>
    </p:spTree>
    <p:extLst>
      <p:ext uri="{BB962C8B-B14F-4D97-AF65-F5344CB8AC3E}">
        <p14:creationId xmlns:p14="http://schemas.microsoft.com/office/powerpoint/2010/main" val="40062648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5A97F4F-DD69-4FB3-A4BF-1BA3208C1369}"/>
              </a:ext>
            </a:extLst>
          </p:cNvPr>
          <p:cNvSpPr>
            <a:spLocks noGrp="1"/>
          </p:cNvSpPr>
          <p:nvPr>
            <p:ph type="dt" sz="half" idx="10"/>
          </p:nvPr>
        </p:nvSpPr>
        <p:spPr/>
        <p:txBody>
          <a:bodyPr/>
          <a:lstStyle>
            <a:lvl1pPr>
              <a:defRPr/>
            </a:lvl1pPr>
          </a:lstStyle>
          <a:p>
            <a:pPr>
              <a:defRPr/>
            </a:pPr>
            <a:fld id="{78C9CCF0-F9A0-4FF8-A199-74BE657A29DD}" type="datetimeFigureOut">
              <a:rPr lang="en-US"/>
              <a:pPr>
                <a:defRPr/>
              </a:pPr>
              <a:t>2/7/2023</a:t>
            </a:fld>
            <a:endParaRPr lang="en-US"/>
          </a:p>
        </p:txBody>
      </p:sp>
      <p:sp>
        <p:nvSpPr>
          <p:cNvPr id="6" name="Footer Placeholder 4">
            <a:extLst>
              <a:ext uri="{FF2B5EF4-FFF2-40B4-BE49-F238E27FC236}">
                <a16:creationId xmlns:a16="http://schemas.microsoft.com/office/drawing/2014/main" id="{ABB193FA-1FC6-4DFC-A067-E7CB9F31DBB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70115E6-C0A6-4D8E-9737-BD6D1E204581}"/>
              </a:ext>
            </a:extLst>
          </p:cNvPr>
          <p:cNvSpPr>
            <a:spLocks noGrp="1"/>
          </p:cNvSpPr>
          <p:nvPr>
            <p:ph type="sldNum" sz="quarter" idx="12"/>
          </p:nvPr>
        </p:nvSpPr>
        <p:spPr/>
        <p:txBody>
          <a:bodyPr/>
          <a:lstStyle>
            <a:lvl1pPr>
              <a:defRPr/>
            </a:lvl1pPr>
          </a:lstStyle>
          <a:p>
            <a:pPr>
              <a:defRPr/>
            </a:pPr>
            <a:fld id="{9DBAABCF-9F28-4F0A-A47D-C54CA4F769FF}" type="slidenum">
              <a:rPr lang="en-US" altLang="en-US"/>
              <a:pPr>
                <a:defRPr/>
              </a:pPr>
              <a:t>‹#›</a:t>
            </a:fld>
            <a:endParaRPr lang="en-US" altLang="en-US"/>
          </a:p>
        </p:txBody>
      </p:sp>
    </p:spTree>
    <p:extLst>
      <p:ext uri="{BB962C8B-B14F-4D97-AF65-F5344CB8AC3E}">
        <p14:creationId xmlns:p14="http://schemas.microsoft.com/office/powerpoint/2010/main" val="41437953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1F76B7FE-D7F5-4F9F-9C89-EE4BB851ECDD}"/>
              </a:ext>
            </a:extLst>
          </p:cNvPr>
          <p:cNvSpPr>
            <a:spLocks noGrp="1"/>
          </p:cNvSpPr>
          <p:nvPr>
            <p:ph type="dt" sz="half" idx="10"/>
          </p:nvPr>
        </p:nvSpPr>
        <p:spPr/>
        <p:txBody>
          <a:bodyPr/>
          <a:lstStyle>
            <a:lvl1pPr>
              <a:defRPr/>
            </a:lvl1pPr>
          </a:lstStyle>
          <a:p>
            <a:pPr>
              <a:defRPr/>
            </a:pPr>
            <a:fld id="{B10EA722-F119-4F05-94AB-159A3712CB63}" type="datetimeFigureOut">
              <a:rPr lang="en-US"/>
              <a:pPr>
                <a:defRPr/>
              </a:pPr>
              <a:t>2/7/2023</a:t>
            </a:fld>
            <a:endParaRPr lang="en-US"/>
          </a:p>
        </p:txBody>
      </p:sp>
      <p:sp>
        <p:nvSpPr>
          <p:cNvPr id="8" name="Footer Placeholder 4">
            <a:extLst>
              <a:ext uri="{FF2B5EF4-FFF2-40B4-BE49-F238E27FC236}">
                <a16:creationId xmlns:a16="http://schemas.microsoft.com/office/drawing/2014/main" id="{9082479E-3BEB-4BE0-9F0E-4FD8F4B9016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F6B6636-F6AD-453A-B1E7-32F358FF7B66}"/>
              </a:ext>
            </a:extLst>
          </p:cNvPr>
          <p:cNvSpPr>
            <a:spLocks noGrp="1"/>
          </p:cNvSpPr>
          <p:nvPr>
            <p:ph type="sldNum" sz="quarter" idx="12"/>
          </p:nvPr>
        </p:nvSpPr>
        <p:spPr/>
        <p:txBody>
          <a:bodyPr/>
          <a:lstStyle>
            <a:lvl1pPr>
              <a:defRPr/>
            </a:lvl1pPr>
          </a:lstStyle>
          <a:p>
            <a:pPr>
              <a:defRPr/>
            </a:pPr>
            <a:fld id="{47C535CE-C185-4E19-921A-F42994A1BCD3}" type="slidenum">
              <a:rPr lang="en-US" altLang="en-US"/>
              <a:pPr>
                <a:defRPr/>
              </a:pPr>
              <a:t>‹#›</a:t>
            </a:fld>
            <a:endParaRPr lang="en-US" altLang="en-US"/>
          </a:p>
        </p:txBody>
      </p:sp>
    </p:spTree>
    <p:extLst>
      <p:ext uri="{BB962C8B-B14F-4D97-AF65-F5344CB8AC3E}">
        <p14:creationId xmlns:p14="http://schemas.microsoft.com/office/powerpoint/2010/main" val="24232158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8344BF-CD11-45BC-B347-010139C9615D}"/>
              </a:ext>
            </a:extLst>
          </p:cNvPr>
          <p:cNvSpPr>
            <a:spLocks noGrp="1"/>
          </p:cNvSpPr>
          <p:nvPr>
            <p:ph type="dt" sz="half" idx="10"/>
          </p:nvPr>
        </p:nvSpPr>
        <p:spPr/>
        <p:txBody>
          <a:bodyPr/>
          <a:lstStyle>
            <a:lvl1pPr>
              <a:defRPr/>
            </a:lvl1pPr>
          </a:lstStyle>
          <a:p>
            <a:pPr>
              <a:defRPr/>
            </a:pPr>
            <a:fld id="{FD2B178A-47D3-4E63-97A5-289EFEB722E5}" type="datetimeFigureOut">
              <a:rPr lang="en-US"/>
              <a:pPr>
                <a:defRPr/>
              </a:pPr>
              <a:t>2/7/2023</a:t>
            </a:fld>
            <a:endParaRPr lang="en-US"/>
          </a:p>
        </p:txBody>
      </p:sp>
      <p:sp>
        <p:nvSpPr>
          <p:cNvPr id="4" name="Footer Placeholder 4">
            <a:extLst>
              <a:ext uri="{FF2B5EF4-FFF2-40B4-BE49-F238E27FC236}">
                <a16:creationId xmlns:a16="http://schemas.microsoft.com/office/drawing/2014/main" id="{56969973-6AE5-4AF7-B9C2-F36F5003816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CDFF012-2B92-472A-94DD-FB88F1600DA7}"/>
              </a:ext>
            </a:extLst>
          </p:cNvPr>
          <p:cNvSpPr>
            <a:spLocks noGrp="1"/>
          </p:cNvSpPr>
          <p:nvPr>
            <p:ph type="sldNum" sz="quarter" idx="12"/>
          </p:nvPr>
        </p:nvSpPr>
        <p:spPr/>
        <p:txBody>
          <a:bodyPr/>
          <a:lstStyle>
            <a:lvl1pPr>
              <a:defRPr/>
            </a:lvl1pPr>
          </a:lstStyle>
          <a:p>
            <a:pPr>
              <a:defRPr/>
            </a:pPr>
            <a:fld id="{B6097EC9-86BE-4FF2-B576-D92DD8E8F5A2}" type="slidenum">
              <a:rPr lang="en-US" altLang="en-US"/>
              <a:pPr>
                <a:defRPr/>
              </a:pPr>
              <a:t>‹#›</a:t>
            </a:fld>
            <a:endParaRPr lang="en-US" altLang="en-US"/>
          </a:p>
        </p:txBody>
      </p:sp>
    </p:spTree>
    <p:extLst>
      <p:ext uri="{BB962C8B-B14F-4D97-AF65-F5344CB8AC3E}">
        <p14:creationId xmlns:p14="http://schemas.microsoft.com/office/powerpoint/2010/main" val="37017350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2E0CFC5-F30B-4B98-88CF-CFE329B2A5E3}"/>
              </a:ext>
            </a:extLst>
          </p:cNvPr>
          <p:cNvSpPr>
            <a:spLocks noGrp="1"/>
          </p:cNvSpPr>
          <p:nvPr>
            <p:ph type="dt" sz="half" idx="10"/>
          </p:nvPr>
        </p:nvSpPr>
        <p:spPr/>
        <p:txBody>
          <a:bodyPr/>
          <a:lstStyle>
            <a:lvl1pPr>
              <a:defRPr/>
            </a:lvl1pPr>
          </a:lstStyle>
          <a:p>
            <a:pPr>
              <a:defRPr/>
            </a:pPr>
            <a:fld id="{8DCF379C-0990-4A59-B1A9-69038FAC467F}" type="datetimeFigureOut">
              <a:rPr lang="en-US"/>
              <a:pPr>
                <a:defRPr/>
              </a:pPr>
              <a:t>2/7/2023</a:t>
            </a:fld>
            <a:endParaRPr lang="en-US"/>
          </a:p>
        </p:txBody>
      </p:sp>
      <p:sp>
        <p:nvSpPr>
          <p:cNvPr id="3" name="Footer Placeholder 4">
            <a:extLst>
              <a:ext uri="{FF2B5EF4-FFF2-40B4-BE49-F238E27FC236}">
                <a16:creationId xmlns:a16="http://schemas.microsoft.com/office/drawing/2014/main" id="{C1E4D209-A337-4FF6-B385-439ED4A6A28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5F686EA-FA43-498C-B036-283E005ECBEA}"/>
              </a:ext>
            </a:extLst>
          </p:cNvPr>
          <p:cNvSpPr>
            <a:spLocks noGrp="1"/>
          </p:cNvSpPr>
          <p:nvPr>
            <p:ph type="sldNum" sz="quarter" idx="12"/>
          </p:nvPr>
        </p:nvSpPr>
        <p:spPr/>
        <p:txBody>
          <a:bodyPr/>
          <a:lstStyle>
            <a:lvl1pPr>
              <a:defRPr/>
            </a:lvl1pPr>
          </a:lstStyle>
          <a:p>
            <a:pPr>
              <a:defRPr/>
            </a:pPr>
            <a:fld id="{A9A7E4BA-A485-4247-BCB4-A29716829BBD}" type="slidenum">
              <a:rPr lang="en-US" altLang="en-US"/>
              <a:pPr>
                <a:defRPr/>
              </a:pPr>
              <a:t>‹#›</a:t>
            </a:fld>
            <a:endParaRPr lang="en-US" altLang="en-US"/>
          </a:p>
        </p:txBody>
      </p:sp>
    </p:spTree>
    <p:extLst>
      <p:ext uri="{BB962C8B-B14F-4D97-AF65-F5344CB8AC3E}">
        <p14:creationId xmlns:p14="http://schemas.microsoft.com/office/powerpoint/2010/main" val="26481159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61B7667-D4F3-44EA-A33C-E468C503B3FC}"/>
              </a:ext>
            </a:extLst>
          </p:cNvPr>
          <p:cNvSpPr>
            <a:spLocks noGrp="1"/>
          </p:cNvSpPr>
          <p:nvPr>
            <p:ph type="dt" sz="half" idx="10"/>
          </p:nvPr>
        </p:nvSpPr>
        <p:spPr/>
        <p:txBody>
          <a:bodyPr/>
          <a:lstStyle>
            <a:lvl1pPr>
              <a:defRPr/>
            </a:lvl1pPr>
          </a:lstStyle>
          <a:p>
            <a:pPr>
              <a:defRPr/>
            </a:pPr>
            <a:fld id="{0FD6CC0C-3966-4F12-A5C5-954892D9E027}" type="datetimeFigureOut">
              <a:rPr lang="en-US"/>
              <a:pPr>
                <a:defRPr/>
              </a:pPr>
              <a:t>2/7/2023</a:t>
            </a:fld>
            <a:endParaRPr lang="en-US"/>
          </a:p>
        </p:txBody>
      </p:sp>
      <p:sp>
        <p:nvSpPr>
          <p:cNvPr id="6" name="Footer Placeholder 4">
            <a:extLst>
              <a:ext uri="{FF2B5EF4-FFF2-40B4-BE49-F238E27FC236}">
                <a16:creationId xmlns:a16="http://schemas.microsoft.com/office/drawing/2014/main" id="{D0D8CB3C-BC80-4AD7-BDDF-6D1EA8C02A0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93691F5-816C-4622-8F2F-F93C4B2C2F20}"/>
              </a:ext>
            </a:extLst>
          </p:cNvPr>
          <p:cNvSpPr>
            <a:spLocks noGrp="1"/>
          </p:cNvSpPr>
          <p:nvPr>
            <p:ph type="sldNum" sz="quarter" idx="12"/>
          </p:nvPr>
        </p:nvSpPr>
        <p:spPr/>
        <p:txBody>
          <a:bodyPr/>
          <a:lstStyle>
            <a:lvl1pPr>
              <a:defRPr/>
            </a:lvl1pPr>
          </a:lstStyle>
          <a:p>
            <a:pPr>
              <a:defRPr/>
            </a:pPr>
            <a:fld id="{956221EB-52AD-4B8C-B4E3-671911F41F65}" type="slidenum">
              <a:rPr lang="en-US" altLang="en-US"/>
              <a:pPr>
                <a:defRPr/>
              </a:pPr>
              <a:t>‹#›</a:t>
            </a:fld>
            <a:endParaRPr lang="en-US" altLang="en-US"/>
          </a:p>
        </p:txBody>
      </p:sp>
    </p:spTree>
    <p:extLst>
      <p:ext uri="{BB962C8B-B14F-4D97-AF65-F5344CB8AC3E}">
        <p14:creationId xmlns:p14="http://schemas.microsoft.com/office/powerpoint/2010/main" val="380030162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60A4D5C-5FBA-4D86-AB9B-0EE93FA72D1D}"/>
              </a:ext>
            </a:extLst>
          </p:cNvPr>
          <p:cNvSpPr>
            <a:spLocks noGrp="1"/>
          </p:cNvSpPr>
          <p:nvPr>
            <p:ph type="dt" sz="half" idx="10"/>
          </p:nvPr>
        </p:nvSpPr>
        <p:spPr/>
        <p:txBody>
          <a:bodyPr/>
          <a:lstStyle>
            <a:lvl1pPr>
              <a:defRPr/>
            </a:lvl1pPr>
          </a:lstStyle>
          <a:p>
            <a:pPr>
              <a:defRPr/>
            </a:pPr>
            <a:fld id="{40ED3594-EEAE-45C3-99F5-12FC20926D14}" type="datetimeFigureOut">
              <a:rPr lang="en-US"/>
              <a:pPr>
                <a:defRPr/>
              </a:pPr>
              <a:t>2/7/2023</a:t>
            </a:fld>
            <a:endParaRPr lang="en-US"/>
          </a:p>
        </p:txBody>
      </p:sp>
      <p:sp>
        <p:nvSpPr>
          <p:cNvPr id="6" name="Footer Placeholder 4">
            <a:extLst>
              <a:ext uri="{FF2B5EF4-FFF2-40B4-BE49-F238E27FC236}">
                <a16:creationId xmlns:a16="http://schemas.microsoft.com/office/drawing/2014/main" id="{400F4C90-EEBD-4EC6-BAC6-A411CAA8421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8DA75BE-638A-40EC-BBB9-96C35A188114}"/>
              </a:ext>
            </a:extLst>
          </p:cNvPr>
          <p:cNvSpPr>
            <a:spLocks noGrp="1"/>
          </p:cNvSpPr>
          <p:nvPr>
            <p:ph type="sldNum" sz="quarter" idx="12"/>
          </p:nvPr>
        </p:nvSpPr>
        <p:spPr/>
        <p:txBody>
          <a:bodyPr/>
          <a:lstStyle>
            <a:lvl1pPr>
              <a:defRPr/>
            </a:lvl1pPr>
          </a:lstStyle>
          <a:p>
            <a:pPr>
              <a:defRPr/>
            </a:pPr>
            <a:fld id="{2AD7014B-1AB0-437F-B9A3-39567B374941}" type="slidenum">
              <a:rPr lang="en-US" altLang="en-US"/>
              <a:pPr>
                <a:defRPr/>
              </a:pPr>
              <a:t>‹#›</a:t>
            </a:fld>
            <a:endParaRPr lang="en-US" altLang="en-US"/>
          </a:p>
        </p:txBody>
      </p:sp>
    </p:spTree>
    <p:extLst>
      <p:ext uri="{BB962C8B-B14F-4D97-AF65-F5344CB8AC3E}">
        <p14:creationId xmlns:p14="http://schemas.microsoft.com/office/powerpoint/2010/main" val="20603348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431CCB-6B64-4C8A-AD87-159BCB76C852}"/>
              </a:ext>
            </a:extLst>
          </p:cNvPr>
          <p:cNvSpPr>
            <a:spLocks noGrp="1"/>
          </p:cNvSpPr>
          <p:nvPr>
            <p:ph type="dt" sz="half" idx="10"/>
          </p:nvPr>
        </p:nvSpPr>
        <p:spPr/>
        <p:txBody>
          <a:bodyPr/>
          <a:lstStyle>
            <a:lvl1pPr>
              <a:defRPr/>
            </a:lvl1pPr>
          </a:lstStyle>
          <a:p>
            <a:pPr>
              <a:defRPr/>
            </a:pPr>
            <a:fld id="{5FF715E1-B165-4022-80D4-8E43B979E396}" type="datetimeFigureOut">
              <a:rPr lang="en-US"/>
              <a:pPr>
                <a:defRPr/>
              </a:pPr>
              <a:t>2/7/2023</a:t>
            </a:fld>
            <a:endParaRPr lang="en-US"/>
          </a:p>
        </p:txBody>
      </p:sp>
      <p:sp>
        <p:nvSpPr>
          <p:cNvPr id="5" name="Footer Placeholder 4">
            <a:extLst>
              <a:ext uri="{FF2B5EF4-FFF2-40B4-BE49-F238E27FC236}">
                <a16:creationId xmlns:a16="http://schemas.microsoft.com/office/drawing/2014/main" id="{3897681C-8D7E-4182-A5EC-2A6409B7DA7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21CAB46-220A-42E3-A417-78E7407E4467}"/>
              </a:ext>
            </a:extLst>
          </p:cNvPr>
          <p:cNvSpPr>
            <a:spLocks noGrp="1"/>
          </p:cNvSpPr>
          <p:nvPr>
            <p:ph type="sldNum" sz="quarter" idx="12"/>
          </p:nvPr>
        </p:nvSpPr>
        <p:spPr/>
        <p:txBody>
          <a:bodyPr/>
          <a:lstStyle>
            <a:lvl1pPr>
              <a:defRPr/>
            </a:lvl1pPr>
          </a:lstStyle>
          <a:p>
            <a:pPr>
              <a:defRPr/>
            </a:pPr>
            <a:fld id="{38869D01-0A3E-42F2-81F4-6223129055A3}" type="slidenum">
              <a:rPr lang="en-US" altLang="en-US"/>
              <a:pPr>
                <a:defRPr/>
              </a:pPr>
              <a:t>‹#›</a:t>
            </a:fld>
            <a:endParaRPr lang="en-US" altLang="en-US"/>
          </a:p>
        </p:txBody>
      </p:sp>
    </p:spTree>
    <p:extLst>
      <p:ext uri="{BB962C8B-B14F-4D97-AF65-F5344CB8AC3E}">
        <p14:creationId xmlns:p14="http://schemas.microsoft.com/office/powerpoint/2010/main" val="292476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616C8-8409-495A-B1C5-947BD68A6686}"/>
              </a:ext>
            </a:extLst>
          </p:cNvPr>
          <p:cNvSpPr>
            <a:spLocks noGrp="1"/>
          </p:cNvSpPr>
          <p:nvPr>
            <p:ph type="dt" sz="half" idx="10"/>
          </p:nvPr>
        </p:nvSpPr>
        <p:spPr/>
        <p:txBody>
          <a:bodyPr/>
          <a:lstStyle>
            <a:lvl1pPr>
              <a:defRPr/>
            </a:lvl1pPr>
          </a:lstStyle>
          <a:p>
            <a:pPr>
              <a:defRPr/>
            </a:pPr>
            <a:fld id="{2004B6FD-F5E6-4C3D-BBDD-37D05209A4C6}" type="datetimeFigureOut">
              <a:rPr lang="en-US"/>
              <a:pPr>
                <a:defRPr/>
              </a:pPr>
              <a:t>2/7/2023</a:t>
            </a:fld>
            <a:endParaRPr lang="en-US"/>
          </a:p>
        </p:txBody>
      </p:sp>
      <p:sp>
        <p:nvSpPr>
          <p:cNvPr id="5" name="Footer Placeholder 4">
            <a:extLst>
              <a:ext uri="{FF2B5EF4-FFF2-40B4-BE49-F238E27FC236}">
                <a16:creationId xmlns:a16="http://schemas.microsoft.com/office/drawing/2014/main" id="{C1A836A6-148D-487D-9F73-3A186D93AF5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D69CF6-E15C-407F-BE66-C07C517604BA}"/>
              </a:ext>
            </a:extLst>
          </p:cNvPr>
          <p:cNvSpPr>
            <a:spLocks noGrp="1"/>
          </p:cNvSpPr>
          <p:nvPr>
            <p:ph type="sldNum" sz="quarter" idx="12"/>
          </p:nvPr>
        </p:nvSpPr>
        <p:spPr/>
        <p:txBody>
          <a:bodyPr/>
          <a:lstStyle>
            <a:lvl1pPr>
              <a:defRPr/>
            </a:lvl1pPr>
          </a:lstStyle>
          <a:p>
            <a:pPr>
              <a:defRPr/>
            </a:pPr>
            <a:fld id="{C8C44336-66C5-44C4-B648-5C37B7EF09C9}" type="slidenum">
              <a:rPr lang="en-US" altLang="en-US"/>
              <a:pPr>
                <a:defRPr/>
              </a:pPr>
              <a:t>‹#›</a:t>
            </a:fld>
            <a:endParaRPr lang="en-US" altLang="en-US"/>
          </a:p>
        </p:txBody>
      </p:sp>
    </p:spTree>
    <p:extLst>
      <p:ext uri="{BB962C8B-B14F-4D97-AF65-F5344CB8AC3E}">
        <p14:creationId xmlns:p14="http://schemas.microsoft.com/office/powerpoint/2010/main" val="135288693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5515AD1-8C81-48C7-9137-35BB014655D5}"/>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42E29403-0A95-4915-A742-C17F7119AA03}"/>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5A7EC697-A33D-4E07-B17F-FED7F5C92886}"/>
              </a:ext>
            </a:extLst>
          </p:cNvPr>
          <p:cNvSpPr>
            <a:spLocks noGrp="1" noChangeArrowheads="1"/>
          </p:cNvSpPr>
          <p:nvPr>
            <p:ph type="sldNum" sz="quarter" idx="12"/>
          </p:nvPr>
        </p:nvSpPr>
        <p:spPr/>
        <p:txBody>
          <a:bodyPr/>
          <a:lstStyle>
            <a:lvl1pPr>
              <a:defRPr/>
            </a:lvl1pPr>
          </a:lstStyle>
          <a:p>
            <a:pPr>
              <a:defRPr/>
            </a:pPr>
            <a:fld id="{ABC36293-4DC0-495B-8F7E-204D502B0575}" type="slidenum">
              <a:rPr lang="en-US" altLang="en-US"/>
              <a:pPr>
                <a:defRPr/>
              </a:pPr>
              <a:t>‹#›</a:t>
            </a:fld>
            <a:endParaRPr lang="en-US" altLang="en-US"/>
          </a:p>
        </p:txBody>
      </p:sp>
    </p:spTree>
    <p:extLst>
      <p:ext uri="{BB962C8B-B14F-4D97-AF65-F5344CB8AC3E}">
        <p14:creationId xmlns:p14="http://schemas.microsoft.com/office/powerpoint/2010/main" val="1590992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heme" Target="../theme/theme4.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pPr/>
              <a:t>2/7/2023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97993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Arial" charset="0"/>
              </a:defRPr>
            </a:lvl1pPr>
          </a:lstStyle>
          <a:p>
            <a:pPr fontAlgn="base">
              <a:spcBef>
                <a:spcPct val="0"/>
              </a:spcBef>
              <a:spcAft>
                <a:spcPct val="0"/>
              </a:spcAft>
              <a:defRPr/>
            </a:pPr>
            <a:fld id="{478430E3-975E-4E1F-A353-19BE7BF712FD}"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20199386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2800" b="1">
          <a:solidFill>
            <a:schemeClr val="tx2"/>
          </a:solidFill>
          <a:latin typeface="+mj-lt"/>
          <a:ea typeface="+mj-ea"/>
          <a:cs typeface="+mj-cs"/>
        </a:defRPr>
      </a:lvl1pPr>
      <a:lvl2pPr algn="ctr" rtl="0" eaLnBrk="0" fontAlgn="base" hangingPunct="0">
        <a:spcBef>
          <a:spcPct val="0"/>
        </a:spcBef>
        <a:spcAft>
          <a:spcPct val="0"/>
        </a:spcAft>
        <a:defRPr sz="2800" b="1">
          <a:solidFill>
            <a:schemeClr val="tx2"/>
          </a:solidFill>
          <a:latin typeface="VNI-Times" pitchFamily="2" charset="0"/>
        </a:defRPr>
      </a:lvl2pPr>
      <a:lvl3pPr algn="ctr" rtl="0" eaLnBrk="0" fontAlgn="base" hangingPunct="0">
        <a:spcBef>
          <a:spcPct val="0"/>
        </a:spcBef>
        <a:spcAft>
          <a:spcPct val="0"/>
        </a:spcAft>
        <a:defRPr sz="2800" b="1">
          <a:solidFill>
            <a:schemeClr val="tx2"/>
          </a:solidFill>
          <a:latin typeface="VNI-Times" pitchFamily="2" charset="0"/>
        </a:defRPr>
      </a:lvl3pPr>
      <a:lvl4pPr algn="ctr" rtl="0" eaLnBrk="0" fontAlgn="base" hangingPunct="0">
        <a:spcBef>
          <a:spcPct val="0"/>
        </a:spcBef>
        <a:spcAft>
          <a:spcPct val="0"/>
        </a:spcAft>
        <a:defRPr sz="2800" b="1">
          <a:solidFill>
            <a:schemeClr val="tx2"/>
          </a:solidFill>
          <a:latin typeface="VNI-Times" pitchFamily="2" charset="0"/>
        </a:defRPr>
      </a:lvl4pPr>
      <a:lvl5pPr algn="ctr" rtl="0" eaLnBrk="0" fontAlgn="base" hangingPunct="0">
        <a:spcBef>
          <a:spcPct val="0"/>
        </a:spcBef>
        <a:spcAft>
          <a:spcPct val="0"/>
        </a:spcAft>
        <a:defRPr sz="2800" b="1">
          <a:solidFill>
            <a:schemeClr val="tx2"/>
          </a:solidFill>
          <a:latin typeface="VNI-Times" pitchFamily="2" charset="0"/>
        </a:defRPr>
      </a:lvl5pPr>
      <a:lvl6pPr marL="457200" algn="ctr" rtl="0" eaLnBrk="0" fontAlgn="base" hangingPunct="0">
        <a:spcBef>
          <a:spcPct val="0"/>
        </a:spcBef>
        <a:spcAft>
          <a:spcPct val="0"/>
        </a:spcAft>
        <a:defRPr sz="2800" b="1">
          <a:solidFill>
            <a:schemeClr val="tx2"/>
          </a:solidFill>
          <a:latin typeface="VNI-Times" pitchFamily="2" charset="0"/>
        </a:defRPr>
      </a:lvl6pPr>
      <a:lvl7pPr marL="914400" algn="ctr" rtl="0" eaLnBrk="0" fontAlgn="base" hangingPunct="0">
        <a:spcBef>
          <a:spcPct val="0"/>
        </a:spcBef>
        <a:spcAft>
          <a:spcPct val="0"/>
        </a:spcAft>
        <a:defRPr sz="2800" b="1">
          <a:solidFill>
            <a:schemeClr val="tx2"/>
          </a:solidFill>
          <a:latin typeface="VNI-Times" pitchFamily="2" charset="0"/>
        </a:defRPr>
      </a:lvl7pPr>
      <a:lvl8pPr marL="1371600" algn="ctr" rtl="0" eaLnBrk="0" fontAlgn="base" hangingPunct="0">
        <a:spcBef>
          <a:spcPct val="0"/>
        </a:spcBef>
        <a:spcAft>
          <a:spcPct val="0"/>
        </a:spcAft>
        <a:defRPr sz="2800" b="1">
          <a:solidFill>
            <a:schemeClr val="tx2"/>
          </a:solidFill>
          <a:latin typeface="VNI-Times" pitchFamily="2" charset="0"/>
        </a:defRPr>
      </a:lvl8pPr>
      <a:lvl9pPr marL="1828800" algn="ctr" rtl="0" eaLnBrk="0" fontAlgn="base" hangingPunct="0">
        <a:spcBef>
          <a:spcPct val="0"/>
        </a:spcBef>
        <a:spcAft>
          <a:spcPct val="0"/>
        </a:spcAft>
        <a:defRPr sz="2800" b="1">
          <a:solidFill>
            <a:schemeClr val="tx2"/>
          </a:solidFill>
          <a:latin typeface="VNI-Times" pitchFamily="2"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800" b="1">
          <a:solidFill>
            <a:schemeClr val="tx1"/>
          </a:solidFill>
          <a:latin typeface="+mn-lt"/>
        </a:defRPr>
      </a:lvl3pPr>
      <a:lvl4pPr marL="1600200" indent="-228600" algn="l" rtl="0" eaLnBrk="0" fontAlgn="base" hangingPunct="0">
        <a:spcBef>
          <a:spcPct val="20000"/>
        </a:spcBef>
        <a:spcAft>
          <a:spcPct val="0"/>
        </a:spcAft>
        <a:buChar char="–"/>
        <a:defRPr sz="2800" b="1">
          <a:solidFill>
            <a:schemeClr val="tx1"/>
          </a:solidFill>
          <a:latin typeface="+mn-lt"/>
        </a:defRPr>
      </a:lvl4pPr>
      <a:lvl5pPr marL="2057400" indent="-228600" algn="l" rtl="0" eaLnBrk="0" fontAlgn="base" hangingPunct="0">
        <a:spcBef>
          <a:spcPct val="20000"/>
        </a:spcBef>
        <a:spcAft>
          <a:spcPct val="0"/>
        </a:spcAft>
        <a:buChar char="»"/>
        <a:defRPr sz="2800" b="1">
          <a:solidFill>
            <a:schemeClr val="tx1"/>
          </a:solidFill>
          <a:latin typeface="+mn-lt"/>
        </a:defRPr>
      </a:lvl5pPr>
      <a:lvl6pPr marL="2514600" indent="-228600" algn="l" rtl="0" eaLnBrk="0" fontAlgn="base" hangingPunct="0">
        <a:spcBef>
          <a:spcPct val="20000"/>
        </a:spcBef>
        <a:spcAft>
          <a:spcPct val="0"/>
        </a:spcAft>
        <a:buChar char="»"/>
        <a:defRPr sz="2800" b="1">
          <a:solidFill>
            <a:schemeClr val="tx1"/>
          </a:solidFill>
          <a:latin typeface="+mn-lt"/>
        </a:defRPr>
      </a:lvl6pPr>
      <a:lvl7pPr marL="2971800" indent="-228600" algn="l" rtl="0" eaLnBrk="0" fontAlgn="base" hangingPunct="0">
        <a:spcBef>
          <a:spcPct val="20000"/>
        </a:spcBef>
        <a:spcAft>
          <a:spcPct val="0"/>
        </a:spcAft>
        <a:buChar char="»"/>
        <a:defRPr sz="2800" b="1">
          <a:solidFill>
            <a:schemeClr val="tx1"/>
          </a:solidFill>
          <a:latin typeface="+mn-lt"/>
        </a:defRPr>
      </a:lvl7pPr>
      <a:lvl8pPr marL="3429000" indent="-228600" algn="l" rtl="0" eaLnBrk="0" fontAlgn="base" hangingPunct="0">
        <a:spcBef>
          <a:spcPct val="20000"/>
        </a:spcBef>
        <a:spcAft>
          <a:spcPct val="0"/>
        </a:spcAft>
        <a:buChar char="»"/>
        <a:defRPr sz="2800" b="1">
          <a:solidFill>
            <a:schemeClr val="tx1"/>
          </a:solidFill>
          <a:latin typeface="+mn-lt"/>
        </a:defRPr>
      </a:lvl8pPr>
      <a:lvl9pPr marL="3886200" indent="-228600" algn="l" rtl="0" eaLnBrk="0" fontAlgn="base" hangingPunct="0">
        <a:spcBef>
          <a:spcPct val="20000"/>
        </a:spcBef>
        <a:spcAft>
          <a:spcPct val="0"/>
        </a:spcAft>
        <a:buChar char="»"/>
        <a:defRPr sz="28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2276"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82277"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82278"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BA6CA6D-FAF5-42DA-A4C2-5182EFA0E05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01767017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284633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solidFill>
                  <a:prstClr val="black">
                    <a:tint val="75000"/>
                  </a:prstClr>
                </a:solidFill>
              </a:rPr>
              <a:pPr/>
              <a:t>2/7/2023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360856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DD2CE6E-F6AF-4268-B996-299210450A50}"/>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0246109-944D-40B9-B52F-8193BF90950D}"/>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8F7A2DC-9CA4-46B0-BD3E-0F94C0AD25F0}"/>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81A1A49-0A89-4F4C-B362-3250C4183CB8}" type="datetimeFigureOut">
              <a:rPr lang="en-US"/>
              <a:pPr>
                <a:defRPr/>
              </a:pPr>
              <a:t>2/7/2023</a:t>
            </a:fld>
            <a:endParaRPr lang="en-US"/>
          </a:p>
        </p:txBody>
      </p:sp>
      <p:sp>
        <p:nvSpPr>
          <p:cNvPr id="5" name="Footer Placeholder 4">
            <a:extLst>
              <a:ext uri="{FF2B5EF4-FFF2-40B4-BE49-F238E27FC236}">
                <a16:creationId xmlns:a16="http://schemas.microsoft.com/office/drawing/2014/main" id="{0A56099B-6712-4027-A27E-5D00226D761D}"/>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FEDCF18-E283-4F04-8F7A-F5B20FD072A7}"/>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F423769-2A7E-47B2-8416-E2544CF56CC8}" type="slidenum">
              <a:rPr lang="en-US" altLang="en-US"/>
              <a:pPr>
                <a:defRPr/>
              </a:pPr>
              <a:t>‹#›</a:t>
            </a:fld>
            <a:endParaRPr lang="en-US" altLang="en-US"/>
          </a:p>
        </p:txBody>
      </p:sp>
    </p:spTree>
    <p:extLst>
      <p:ext uri="{BB962C8B-B14F-4D97-AF65-F5344CB8AC3E}">
        <p14:creationId xmlns:p14="http://schemas.microsoft.com/office/powerpoint/2010/main" val="83332586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control" Target="../activeX/activeX2.xml"/><Relationship Id="rId7" Type="http://schemas.openxmlformats.org/officeDocument/2006/relationships/image" Target="../media/image21.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20.png"/><Relationship Id="rId5" Type="http://schemas.openxmlformats.org/officeDocument/2006/relationships/audio" Target="../media/audio1.wav"/><Relationship Id="rId4" Type="http://schemas.openxmlformats.org/officeDocument/2006/relationships/slideLayout" Target="../slideLayouts/slideLayout47.xml"/><Relationship Id="rId9" Type="http://schemas.openxmlformats.org/officeDocument/2006/relationships/image" Target="../media/image19.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29.wmf"/><Relationship Id="rId3" Type="http://schemas.openxmlformats.org/officeDocument/2006/relationships/control" Target="../activeX/activeX4.xml"/><Relationship Id="rId7" Type="http://schemas.openxmlformats.org/officeDocument/2006/relationships/image" Target="../media/image32.gif"/><Relationship Id="rId12" Type="http://schemas.openxmlformats.org/officeDocument/2006/relationships/image" Target="../media/image28.wmf"/><Relationship Id="rId2" Type="http://schemas.openxmlformats.org/officeDocument/2006/relationships/control" Target="../activeX/activeX3.xml"/><Relationship Id="rId1" Type="http://schemas.openxmlformats.org/officeDocument/2006/relationships/vmlDrawing" Target="../drawings/vmlDrawing2.vml"/><Relationship Id="rId6" Type="http://schemas.openxmlformats.org/officeDocument/2006/relationships/slideLayout" Target="../slideLayouts/slideLayout24.xml"/><Relationship Id="rId11" Type="http://schemas.openxmlformats.org/officeDocument/2006/relationships/image" Target="../media/image36.png"/><Relationship Id="rId5" Type="http://schemas.openxmlformats.org/officeDocument/2006/relationships/control" Target="../activeX/activeX6.xml"/><Relationship Id="rId15" Type="http://schemas.openxmlformats.org/officeDocument/2006/relationships/image" Target="../media/image31.wmf"/><Relationship Id="rId10" Type="http://schemas.openxmlformats.org/officeDocument/2006/relationships/image" Target="../media/image35.png"/><Relationship Id="rId4" Type="http://schemas.openxmlformats.org/officeDocument/2006/relationships/control" Target="../activeX/activeX5.xml"/><Relationship Id="rId9" Type="http://schemas.openxmlformats.org/officeDocument/2006/relationships/image" Target="../media/image34.gif"/><Relationship Id="rId14" Type="http://schemas.openxmlformats.org/officeDocument/2006/relationships/image" Target="../media/image30.wmf"/></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7.jpeg"/><Relationship Id="rId7" Type="http://schemas.openxmlformats.org/officeDocument/2006/relationships/image" Target="../media/image16.jpe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1">
            <a:extLst>
              <a:ext uri="{FF2B5EF4-FFF2-40B4-BE49-F238E27FC236}">
                <a16:creationId xmlns:a16="http://schemas.microsoft.com/office/drawing/2014/main" id="{227D2409-7E48-42C0-A17C-5281D53E073A}"/>
              </a:ext>
            </a:extLst>
          </p:cNvPr>
          <p:cNvSpPr>
            <a:spLocks noGrp="1"/>
          </p:cNvSpPr>
          <p:nvPr>
            <p:ph/>
          </p:nvPr>
        </p:nvSpPr>
        <p:spPr/>
        <p:txBody>
          <a:bodyPr/>
          <a:lstStyle/>
          <a:p>
            <a:pPr eaLnBrk="1" hangingPunct="1"/>
            <a:r>
              <a:rPr lang="en-US" altLang="en-US" dirty="0" smtClean="0"/>
              <a:t>ENGLISH:8</a:t>
            </a:r>
            <a:endParaRPr lang="en-US" altLang="en-US" dirty="0"/>
          </a:p>
        </p:txBody>
      </p:sp>
      <p:pic>
        <p:nvPicPr>
          <p:cNvPr id="4099" name="Picture 2" descr="Tổng hợp hình nền Powerpoint mở đầu đẹp và ấn tượng - Bộ hình nền Welcome  bắt đầu Slide thuyết trình - VnDoc.com">
            <a:extLst>
              <a:ext uri="{FF2B5EF4-FFF2-40B4-BE49-F238E27FC236}">
                <a16:creationId xmlns:a16="http://schemas.microsoft.com/office/drawing/2014/main" id="{875685DE-7C81-4512-A85E-6B0732513B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857251"/>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25">
            <a:extLst>
              <a:ext uri="{FF2B5EF4-FFF2-40B4-BE49-F238E27FC236}">
                <a16:creationId xmlns:a16="http://schemas.microsoft.com/office/drawing/2014/main" id="{6DAB77D3-09F2-45B4-A8A7-3D00C471252C}"/>
              </a:ext>
            </a:extLst>
          </p:cNvPr>
          <p:cNvSpPr>
            <a:spLocks noChangeArrowheads="1" noChangeShapeType="1" noTextEdit="1"/>
          </p:cNvSpPr>
          <p:nvPr/>
        </p:nvSpPr>
        <p:spPr bwMode="auto">
          <a:xfrm>
            <a:off x="3124200" y="1200151"/>
            <a:ext cx="4343400" cy="373856"/>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US" sz="2100" b="1" i="1" kern="10" dirty="0">
                <a:ln w="9525">
                  <a:solidFill>
                    <a:srgbClr val="800080"/>
                  </a:solidFill>
                  <a:round/>
                  <a:headEnd/>
                  <a:tailEnd/>
                </a:ln>
                <a:solidFill>
                  <a:srgbClr val="999999"/>
                </a:solidFill>
                <a:latin typeface="Times New Roman" panose="02020603050405020304" pitchFamily="18" charset="0"/>
                <a:cs typeface="Times New Roman" panose="02020603050405020304" pitchFamily="18" charset="0"/>
              </a:rPr>
              <a:t>THÁI HÒA SECONDARY SCHOOL</a:t>
            </a:r>
          </a:p>
        </p:txBody>
      </p:sp>
    </p:spTree>
    <p:extLst>
      <p:ext uri="{BB962C8B-B14F-4D97-AF65-F5344CB8AC3E}">
        <p14:creationId xmlns:p14="http://schemas.microsoft.com/office/powerpoint/2010/main" val="39236702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356870" y="179880"/>
            <a:ext cx="11414760" cy="584775"/>
          </a:xfrm>
          <a:prstGeom prst="rect">
            <a:avLst/>
          </a:prstGeom>
        </p:spPr>
        <p:txBody>
          <a:bodyPr wrap="square">
            <a:spAutoFit/>
          </a:bodyPr>
          <a:lstStyle/>
          <a:p>
            <a:r>
              <a:rPr lang="en-GB" altLang="en-US" sz="3200" b="1" dirty="0">
                <a:solidFill>
                  <a:srgbClr val="FF0000"/>
                </a:solidFill>
                <a:latin typeface="Times New Roman" pitchFamily="18" charset="0"/>
                <a:cs typeface="Times New Roman" pitchFamily="18" charset="0"/>
              </a:rPr>
              <a:t>3. Reading the text again and then answer the questions.</a:t>
            </a:r>
            <a:endParaRPr lang="en-US" sz="3200" b="1" dirty="0">
              <a:solidFill>
                <a:prstClr val="black"/>
              </a:solidFill>
            </a:endParaRPr>
          </a:p>
        </p:txBody>
      </p:sp>
      <p:sp>
        <p:nvSpPr>
          <p:cNvPr id="2" name="Rectangle 1"/>
          <p:cNvSpPr/>
          <p:nvPr/>
        </p:nvSpPr>
        <p:spPr>
          <a:xfrm>
            <a:off x="126042" y="3107411"/>
            <a:ext cx="4316182" cy="584775"/>
          </a:xfrm>
          <a:prstGeom prst="rect">
            <a:avLst/>
          </a:prstGeom>
        </p:spPr>
        <p:txBody>
          <a:bodyPr wrap="none">
            <a:spAutoFit/>
          </a:bodyPr>
          <a:lstStyle/>
          <a:p>
            <a:pPr lvl="0" algn="ctr"/>
            <a:r>
              <a:rPr lang="en-GB" altLang="en-US" sz="3200" dirty="0">
                <a:solidFill>
                  <a:prstClr val="black"/>
                </a:solidFill>
                <a:latin typeface="Times New Roman" pitchFamily="18" charset="0"/>
                <a:cs typeface="Times New Roman" pitchFamily="18" charset="0"/>
              </a:rPr>
              <a:t>4. What is ground water?</a:t>
            </a:r>
          </a:p>
        </p:txBody>
      </p:sp>
      <p:sp>
        <p:nvSpPr>
          <p:cNvPr id="3" name="Rectangle 2"/>
          <p:cNvSpPr/>
          <p:nvPr/>
        </p:nvSpPr>
        <p:spPr>
          <a:xfrm>
            <a:off x="141427" y="3886900"/>
            <a:ext cx="6711069" cy="584775"/>
          </a:xfrm>
          <a:prstGeom prst="rect">
            <a:avLst/>
          </a:prstGeom>
        </p:spPr>
        <p:txBody>
          <a:bodyPr wrap="none">
            <a:spAutoFit/>
          </a:bodyPr>
          <a:lstStyle/>
          <a:p>
            <a:pPr lvl="0" algn="ctr"/>
            <a:r>
              <a:rPr lang="en-GB" altLang="en-US" sz="3200" dirty="0">
                <a:solidFill>
                  <a:prstClr val="black"/>
                </a:solidFill>
                <a:latin typeface="Times New Roman" pitchFamily="18" charset="0"/>
                <a:cs typeface="Times New Roman" pitchFamily="18" charset="0"/>
              </a:rPr>
              <a:t>5. What are the point source pollutants?</a:t>
            </a:r>
          </a:p>
        </p:txBody>
      </p:sp>
      <p:sp>
        <p:nvSpPr>
          <p:cNvPr id="4" name="Rectangle 3"/>
          <p:cNvSpPr/>
          <p:nvPr/>
        </p:nvSpPr>
        <p:spPr>
          <a:xfrm>
            <a:off x="135602" y="4719651"/>
            <a:ext cx="8468755" cy="584775"/>
          </a:xfrm>
          <a:prstGeom prst="rect">
            <a:avLst/>
          </a:prstGeom>
        </p:spPr>
        <p:txBody>
          <a:bodyPr wrap="square">
            <a:spAutoFit/>
          </a:bodyPr>
          <a:lstStyle/>
          <a:p>
            <a:pPr lvl="0"/>
            <a:r>
              <a:rPr lang="en-GB" altLang="en-US" sz="3200" dirty="0">
                <a:solidFill>
                  <a:prstClr val="black"/>
                </a:solidFill>
                <a:latin typeface="Times New Roman" pitchFamily="18" charset="0"/>
                <a:cs typeface="Times New Roman" pitchFamily="18" charset="0"/>
              </a:rPr>
              <a:t>6. What are the non-point source pollutants?</a:t>
            </a:r>
          </a:p>
        </p:txBody>
      </p:sp>
      <p:sp>
        <p:nvSpPr>
          <p:cNvPr id="6" name="Rectangle 5"/>
          <p:cNvSpPr/>
          <p:nvPr/>
        </p:nvSpPr>
        <p:spPr>
          <a:xfrm>
            <a:off x="117842" y="5594979"/>
            <a:ext cx="5720413" cy="584775"/>
          </a:xfrm>
          <a:prstGeom prst="rect">
            <a:avLst/>
          </a:prstGeom>
        </p:spPr>
        <p:txBody>
          <a:bodyPr wrap="none">
            <a:spAutoFit/>
          </a:bodyPr>
          <a:lstStyle/>
          <a:p>
            <a:pPr lvl="0" algn="ctr"/>
            <a:r>
              <a:rPr lang="en-GB" altLang="en-US" sz="3200" dirty="0">
                <a:solidFill>
                  <a:prstClr val="black"/>
                </a:solidFill>
                <a:latin typeface="Times New Roman" pitchFamily="18" charset="0"/>
                <a:cs typeface="Times New Roman" pitchFamily="18" charset="0"/>
              </a:rPr>
              <a:t>7. Why do people use herbicides?</a:t>
            </a:r>
          </a:p>
        </p:txBody>
      </p:sp>
      <p:sp>
        <p:nvSpPr>
          <p:cNvPr id="12" name="Rectangle 11"/>
          <p:cNvSpPr/>
          <p:nvPr/>
        </p:nvSpPr>
        <p:spPr>
          <a:xfrm>
            <a:off x="149584" y="813776"/>
            <a:ext cx="6162842" cy="584775"/>
          </a:xfrm>
          <a:prstGeom prst="rect">
            <a:avLst/>
          </a:prstGeom>
        </p:spPr>
        <p:txBody>
          <a:bodyPr wrap="none">
            <a:spAutoFit/>
          </a:bodyPr>
          <a:lstStyle/>
          <a:p>
            <a:pPr lvl="0" algn="ctr"/>
            <a:r>
              <a:rPr lang="en-GB" altLang="en-US" sz="3200" dirty="0">
                <a:solidFill>
                  <a:prstClr val="black"/>
                </a:solidFill>
                <a:latin typeface="Times New Roman" pitchFamily="18" charset="0"/>
                <a:cs typeface="Times New Roman" pitchFamily="18" charset="0"/>
              </a:rPr>
              <a:t>1. What is the first paragraph about?</a:t>
            </a:r>
          </a:p>
        </p:txBody>
      </p:sp>
      <p:sp>
        <p:nvSpPr>
          <p:cNvPr id="13" name="Rectangle 12"/>
          <p:cNvSpPr/>
          <p:nvPr/>
        </p:nvSpPr>
        <p:spPr>
          <a:xfrm>
            <a:off x="140150" y="2315276"/>
            <a:ext cx="6276655" cy="584775"/>
          </a:xfrm>
          <a:prstGeom prst="rect">
            <a:avLst/>
          </a:prstGeom>
        </p:spPr>
        <p:txBody>
          <a:bodyPr wrap="none">
            <a:spAutoFit/>
          </a:bodyPr>
          <a:lstStyle/>
          <a:p>
            <a:pPr lvl="0" algn="ctr"/>
            <a:r>
              <a:rPr lang="en-GB" altLang="en-US" sz="3200" dirty="0">
                <a:solidFill>
                  <a:prstClr val="black"/>
                </a:solidFill>
                <a:latin typeface="Times New Roman" pitchFamily="18" charset="0"/>
                <a:cs typeface="Times New Roman" pitchFamily="18" charset="0"/>
              </a:rPr>
              <a:t>3. What is the third paragraph about?</a:t>
            </a:r>
          </a:p>
        </p:txBody>
      </p:sp>
      <p:sp>
        <p:nvSpPr>
          <p:cNvPr id="14" name="Rectangle 13"/>
          <p:cNvSpPr/>
          <p:nvPr/>
        </p:nvSpPr>
        <p:spPr>
          <a:xfrm>
            <a:off x="149982" y="1565166"/>
            <a:ext cx="6643743" cy="584775"/>
          </a:xfrm>
          <a:prstGeom prst="rect">
            <a:avLst/>
          </a:prstGeom>
        </p:spPr>
        <p:txBody>
          <a:bodyPr wrap="none">
            <a:spAutoFit/>
          </a:bodyPr>
          <a:lstStyle/>
          <a:p>
            <a:pPr lvl="0" algn="ctr"/>
            <a:r>
              <a:rPr lang="en-GB" altLang="en-US" sz="3200" dirty="0">
                <a:solidFill>
                  <a:prstClr val="black"/>
                </a:solidFill>
                <a:latin typeface="Times New Roman" pitchFamily="18" charset="0"/>
                <a:cs typeface="Times New Roman" pitchFamily="18" charset="0"/>
              </a:rPr>
              <a:t>2. What is the second paragraph about?</a:t>
            </a:r>
          </a:p>
        </p:txBody>
      </p:sp>
    </p:spTree>
    <p:extLst>
      <p:ext uri="{BB962C8B-B14F-4D97-AF65-F5344CB8AC3E}">
        <p14:creationId xmlns:p14="http://schemas.microsoft.com/office/powerpoint/2010/main" val="2187584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2" y="1447803"/>
            <a:ext cx="5351488" cy="4835525"/>
            <a:chOff x="-48" y="73"/>
            <a:chExt cx="3333" cy="3094"/>
          </a:xfrm>
        </p:grpSpPr>
        <p:pic>
          <p:nvPicPr>
            <p:cNvPr id="1048" name="Picture 4" descr="whee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 y="73"/>
              <a:ext cx="3333" cy="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 name="Text Box 5"/>
            <p:cNvSpPr txBox="1">
              <a:spLocks noChangeArrowheads="1"/>
            </p:cNvSpPr>
            <p:nvPr/>
          </p:nvSpPr>
          <p:spPr bwMode="auto">
            <a:xfrm>
              <a:off x="1461" y="2755"/>
              <a:ext cx="528"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sz="2800" b="1" dirty="0">
                  <a:solidFill>
                    <a:srgbClr val="FFFFFF"/>
                  </a:solidFill>
                  <a:latin typeface="Times New Roman" pitchFamily="18" charset="0"/>
                  <a:cs typeface="Times New Roman" pitchFamily="18" charset="0"/>
                </a:rPr>
                <a:t>60</a:t>
              </a:r>
            </a:p>
          </p:txBody>
        </p:sp>
        <p:sp>
          <p:nvSpPr>
            <p:cNvPr id="1050" name="Text Box 6"/>
            <p:cNvSpPr txBox="1">
              <a:spLocks noChangeArrowheads="1"/>
            </p:cNvSpPr>
            <p:nvPr/>
          </p:nvSpPr>
          <p:spPr bwMode="auto">
            <a:xfrm rot="18992889">
              <a:off x="2108" y="2449"/>
              <a:ext cx="675"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sz="2800" b="1" dirty="0">
                  <a:solidFill>
                    <a:srgbClr val="000000"/>
                  </a:solidFill>
                  <a:latin typeface="Times New Roman" pitchFamily="18" charset="0"/>
                  <a:cs typeface="Times New Roman" pitchFamily="18" charset="0"/>
                </a:rPr>
                <a:t>share</a:t>
              </a:r>
            </a:p>
          </p:txBody>
        </p:sp>
        <p:sp>
          <p:nvSpPr>
            <p:cNvPr id="1051" name="Text Box 7"/>
            <p:cNvSpPr txBox="1">
              <a:spLocks noChangeArrowheads="1"/>
            </p:cNvSpPr>
            <p:nvPr/>
          </p:nvSpPr>
          <p:spPr bwMode="auto">
            <a:xfrm rot="16425103">
              <a:off x="2635" y="1714"/>
              <a:ext cx="528"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sz="3200" b="1">
                  <a:solidFill>
                    <a:srgbClr val="000000"/>
                  </a:solidFill>
                  <a:latin typeface="Times New Roman" pitchFamily="18" charset="0"/>
                  <a:cs typeface="Times New Roman" pitchFamily="18" charset="0"/>
                </a:rPr>
                <a:t>20</a:t>
              </a:r>
            </a:p>
          </p:txBody>
        </p:sp>
        <p:sp>
          <p:nvSpPr>
            <p:cNvPr id="1056" name="Text Box 8"/>
            <p:cNvSpPr txBox="1">
              <a:spLocks noChangeArrowheads="1"/>
            </p:cNvSpPr>
            <p:nvPr/>
          </p:nvSpPr>
          <p:spPr bwMode="auto">
            <a:xfrm rot="2501125">
              <a:off x="573" y="2480"/>
              <a:ext cx="528" cy="335"/>
            </a:xfrm>
            <a:prstGeom prst="rect">
              <a:avLst/>
            </a:prstGeom>
            <a:noFill/>
            <a:ln w="9525">
              <a:noFill/>
              <a:miter lim="800000"/>
              <a:headEnd/>
              <a:tailEnd/>
            </a:ln>
          </p:spPr>
          <p:txBody>
            <a:bodyPr>
              <a:spAutoFit/>
            </a:bodyPr>
            <a:lstStyle/>
            <a:p>
              <a:pPr fontAlgn="base">
                <a:spcBef>
                  <a:spcPct val="50000"/>
                </a:spcBef>
                <a:spcAft>
                  <a:spcPct val="0"/>
                </a:spcAft>
                <a:defRPr/>
              </a:pPr>
              <a:r>
                <a:rPr lang="en-US" sz="2800" b="1" dirty="0">
                  <a:solidFill>
                    <a:srgbClr val="000000">
                      <a:lumMod val="95000"/>
                      <a:lumOff val="5000"/>
                    </a:srgbClr>
                  </a:solidFill>
                  <a:latin typeface="Times New Roman" pitchFamily="18" charset="0"/>
                  <a:cs typeface="Times New Roman" pitchFamily="18" charset="0"/>
                </a:rPr>
                <a:t>40</a:t>
              </a:r>
            </a:p>
          </p:txBody>
        </p:sp>
        <p:sp>
          <p:nvSpPr>
            <p:cNvPr id="1053" name="Text Box 9"/>
            <p:cNvSpPr txBox="1">
              <a:spLocks noChangeArrowheads="1"/>
            </p:cNvSpPr>
            <p:nvPr/>
          </p:nvSpPr>
          <p:spPr bwMode="auto">
            <a:xfrm rot="5400000">
              <a:off x="103" y="1756"/>
              <a:ext cx="720"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sz="2800" b="1">
                  <a:solidFill>
                    <a:srgbClr val="FFFF00"/>
                  </a:solidFill>
                  <a:latin typeface="Times New Roman" pitchFamily="18" charset="0"/>
                  <a:cs typeface="Times New Roman" pitchFamily="18" charset="0"/>
                </a:rPr>
                <a:t>gift</a:t>
              </a:r>
            </a:p>
          </p:txBody>
        </p:sp>
        <p:sp>
          <p:nvSpPr>
            <p:cNvPr id="1054" name="Text Box 10"/>
            <p:cNvSpPr txBox="1">
              <a:spLocks noChangeArrowheads="1"/>
            </p:cNvSpPr>
            <p:nvPr/>
          </p:nvSpPr>
          <p:spPr bwMode="auto">
            <a:xfrm rot="7307390">
              <a:off x="340" y="920"/>
              <a:ext cx="528"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sz="3200" b="1" dirty="0">
                  <a:solidFill>
                    <a:srgbClr val="FF0000"/>
                  </a:solidFill>
                  <a:latin typeface="Times New Roman" pitchFamily="18" charset="0"/>
                  <a:cs typeface="Times New Roman" pitchFamily="18" charset="0"/>
                </a:rPr>
                <a:t>30</a:t>
              </a:r>
            </a:p>
          </p:txBody>
        </p:sp>
        <p:sp>
          <p:nvSpPr>
            <p:cNvPr id="1055" name="Text Box 11"/>
            <p:cNvSpPr txBox="1">
              <a:spLocks noChangeArrowheads="1"/>
            </p:cNvSpPr>
            <p:nvPr/>
          </p:nvSpPr>
          <p:spPr bwMode="auto">
            <a:xfrm rot="9330568">
              <a:off x="952" y="304"/>
              <a:ext cx="529"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sz="3200" b="1">
                  <a:solidFill>
                    <a:srgbClr val="FFFF00"/>
                  </a:solidFill>
                  <a:latin typeface="Times New Roman" pitchFamily="18" charset="0"/>
                  <a:cs typeface="Times New Roman" pitchFamily="18" charset="0"/>
                </a:rPr>
                <a:t>50</a:t>
              </a:r>
            </a:p>
          </p:txBody>
        </p:sp>
        <p:sp>
          <p:nvSpPr>
            <p:cNvPr id="1060" name="Text Box 12"/>
            <p:cNvSpPr txBox="1">
              <a:spLocks noChangeArrowheads="1"/>
            </p:cNvSpPr>
            <p:nvPr/>
          </p:nvSpPr>
          <p:spPr bwMode="auto">
            <a:xfrm rot="-9881433">
              <a:off x="1721" y="282"/>
              <a:ext cx="533" cy="374"/>
            </a:xfrm>
            <a:prstGeom prst="rect">
              <a:avLst/>
            </a:prstGeom>
            <a:noFill/>
            <a:ln w="9525">
              <a:noFill/>
              <a:miter lim="800000"/>
              <a:headEnd/>
              <a:tailEnd/>
            </a:ln>
          </p:spPr>
          <p:txBody>
            <a:bodyPr>
              <a:spAutoFit/>
            </a:bodyPr>
            <a:lstStyle/>
            <a:p>
              <a:pPr fontAlgn="base">
                <a:spcBef>
                  <a:spcPct val="50000"/>
                </a:spcBef>
                <a:spcAft>
                  <a:spcPct val="0"/>
                </a:spcAft>
                <a:defRPr/>
              </a:pPr>
              <a:r>
                <a:rPr lang="en-US" sz="3200" b="1" dirty="0">
                  <a:solidFill>
                    <a:srgbClr val="000000">
                      <a:lumMod val="95000"/>
                      <a:lumOff val="5000"/>
                    </a:srgbClr>
                  </a:solidFill>
                  <a:latin typeface="Times New Roman" pitchFamily="18" charset="0"/>
                  <a:cs typeface="Times New Roman" pitchFamily="18" charset="0"/>
                </a:rPr>
                <a:t>10</a:t>
              </a:r>
            </a:p>
          </p:txBody>
        </p:sp>
        <p:sp>
          <p:nvSpPr>
            <p:cNvPr id="1057" name="Text Box 13"/>
            <p:cNvSpPr txBox="1">
              <a:spLocks noChangeArrowheads="1"/>
            </p:cNvSpPr>
            <p:nvPr/>
          </p:nvSpPr>
          <p:spPr bwMode="auto">
            <a:xfrm rot="14387321">
              <a:off x="2440" y="867"/>
              <a:ext cx="525"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sz="3200" b="1">
                  <a:solidFill>
                    <a:srgbClr val="FFFFFF"/>
                  </a:solidFill>
                  <a:latin typeface="Times New Roman" pitchFamily="18" charset="0"/>
                  <a:cs typeface="Times New Roman" pitchFamily="18" charset="0"/>
                </a:rPr>
                <a:t>70</a:t>
              </a:r>
            </a:p>
          </p:txBody>
        </p:sp>
        <p:sp>
          <p:nvSpPr>
            <p:cNvPr id="1058" name="Oval 14" descr="Bouquet"/>
            <p:cNvSpPr>
              <a:spLocks noChangeArrowheads="1"/>
            </p:cNvSpPr>
            <p:nvPr/>
          </p:nvSpPr>
          <p:spPr bwMode="auto">
            <a:xfrm>
              <a:off x="1098" y="1296"/>
              <a:ext cx="1056" cy="816"/>
            </a:xfrm>
            <a:prstGeom prst="ellipse">
              <a:avLst/>
            </a:prstGeom>
            <a:solidFill>
              <a:srgbClr val="FFFF00"/>
            </a:solidFill>
            <a:ln w="9525">
              <a:solidFill>
                <a:schemeClr val="tx1"/>
              </a:solidFill>
              <a:round/>
              <a:headEnd/>
              <a:tailEnd/>
            </a:ln>
          </p:spPr>
          <p:txBody>
            <a:bodyPr wrap="none" anchor="ctr"/>
            <a:lstStyle/>
            <a:p>
              <a:pPr fontAlgn="base">
                <a:spcBef>
                  <a:spcPct val="0"/>
                </a:spcBef>
                <a:spcAft>
                  <a:spcPct val="0"/>
                </a:spcAft>
              </a:pPr>
              <a:endParaRPr lang="vi-VN">
                <a:solidFill>
                  <a:srgbClr val="000000"/>
                </a:solidFill>
                <a:latin typeface="Calibri" pitchFamily="34" charset="0"/>
              </a:endParaRPr>
            </a:p>
          </p:txBody>
        </p:sp>
        <p:sp>
          <p:nvSpPr>
            <p:cNvPr id="1059" name="WordArt 15"/>
            <p:cNvSpPr>
              <a:spLocks noChangeArrowheads="1" noChangeShapeType="1" noTextEdit="1"/>
            </p:cNvSpPr>
            <p:nvPr/>
          </p:nvSpPr>
          <p:spPr bwMode="auto">
            <a:xfrm>
              <a:off x="1275" y="1435"/>
              <a:ext cx="695" cy="540"/>
            </a:xfrm>
            <a:prstGeom prst="rect">
              <a:avLst/>
            </a:prstGeom>
          </p:spPr>
          <p:txBody>
            <a:bodyPr wrap="none" fromWordArt="1">
              <a:prstTxWarp prst="textPlain">
                <a:avLst>
                  <a:gd name="adj" fmla="val 50000"/>
                </a:avLst>
              </a:prstTxWarp>
            </a:bodyPr>
            <a:lstStyle/>
            <a:p>
              <a:pPr fontAlgn="base">
                <a:spcBef>
                  <a:spcPct val="0"/>
                </a:spcBef>
                <a:spcAft>
                  <a:spcPct val="0"/>
                </a:spcAft>
              </a:pPr>
              <a:r>
                <a:rPr lang="en-US" sz="2800" kern="10" dirty="0">
                  <a:ln w="9525">
                    <a:solidFill>
                      <a:srgbClr val="4D4D4D"/>
                    </a:solidFill>
                    <a:round/>
                    <a:headEnd/>
                    <a:tailEnd/>
                  </a:ln>
                  <a:solidFill>
                    <a:srgbClr val="FF0000"/>
                  </a:solidFill>
                  <a:latin typeface="Times New Roman"/>
                  <a:cs typeface="Times New Roman"/>
                </a:rPr>
                <a:t>Magic</a:t>
              </a:r>
            </a:p>
            <a:p>
              <a:pPr fontAlgn="base">
                <a:spcBef>
                  <a:spcPct val="0"/>
                </a:spcBef>
                <a:spcAft>
                  <a:spcPct val="0"/>
                </a:spcAft>
              </a:pPr>
              <a:r>
                <a:rPr lang="en-US" sz="2800" kern="10" dirty="0">
                  <a:ln w="9525">
                    <a:solidFill>
                      <a:srgbClr val="4D4D4D"/>
                    </a:solidFill>
                    <a:round/>
                    <a:headEnd/>
                    <a:tailEnd/>
                  </a:ln>
                  <a:solidFill>
                    <a:srgbClr val="FF0000"/>
                  </a:solidFill>
                  <a:latin typeface="Times New Roman"/>
                  <a:cs typeface="Times New Roman"/>
                </a:rPr>
                <a:t>Wheel</a:t>
              </a:r>
            </a:p>
          </p:txBody>
        </p:sp>
      </p:grpSp>
      <p:sp>
        <p:nvSpPr>
          <p:cNvPr id="1029" name="Line 21"/>
          <p:cNvSpPr>
            <a:spLocks noChangeShapeType="1"/>
          </p:cNvSpPr>
          <p:nvPr/>
        </p:nvSpPr>
        <p:spPr bwMode="auto">
          <a:xfrm flipV="1">
            <a:off x="2675746" y="5134501"/>
            <a:ext cx="0" cy="12954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endParaRPr>
          </a:p>
        </p:txBody>
      </p:sp>
      <p:sp>
        <p:nvSpPr>
          <p:cNvPr id="1030" name="Rectangle 2"/>
          <p:cNvSpPr>
            <a:spLocks noChangeArrowheads="1"/>
          </p:cNvSpPr>
          <p:nvPr/>
        </p:nvSpPr>
        <p:spPr bwMode="auto">
          <a:xfrm>
            <a:off x="8370888" y="4920346"/>
            <a:ext cx="3821112" cy="1937653"/>
          </a:xfrm>
          <a:prstGeom prst="rect">
            <a:avLst/>
          </a:prstGeom>
          <a:solidFill>
            <a:srgbClr val="FFFF00">
              <a:alpha val="65881"/>
            </a:srgbClr>
          </a:solidFill>
          <a:ln w="9525">
            <a:solidFill>
              <a:schemeClr val="tx1"/>
            </a:solidFill>
            <a:miter lim="800000"/>
            <a:headEnd/>
            <a:tailEnd/>
          </a:ln>
        </p:spPr>
        <p:txBody>
          <a:bodyPr wrap="none" anchor="ctr"/>
          <a:lstStyle/>
          <a:p>
            <a:pPr fontAlgn="base">
              <a:spcBef>
                <a:spcPct val="0"/>
              </a:spcBef>
              <a:spcAft>
                <a:spcPct val="0"/>
              </a:spcAft>
            </a:pPr>
            <a:endParaRPr lang="vi-VN">
              <a:solidFill>
                <a:srgbClr val="000000"/>
              </a:solidFill>
              <a:latin typeface="Calibri" pitchFamily="34" charset="0"/>
            </a:endParaRPr>
          </a:p>
        </p:txBody>
      </p:sp>
      <p:sp>
        <p:nvSpPr>
          <p:cNvPr id="97303" name="Text Box 23"/>
          <p:cNvSpPr txBox="1">
            <a:spLocks noChangeArrowheads="1"/>
          </p:cNvSpPr>
          <p:nvPr/>
        </p:nvSpPr>
        <p:spPr bwMode="auto">
          <a:xfrm>
            <a:off x="10795739" y="5505855"/>
            <a:ext cx="1066800" cy="457200"/>
          </a:xfrm>
          <a:prstGeom prst="rect">
            <a:avLst/>
          </a:prstGeom>
          <a:noFill/>
          <a:ln w="9525">
            <a:noFill/>
            <a:miter lim="800000"/>
            <a:headEnd/>
            <a:tailEnd/>
          </a:ln>
          <a:effectLst/>
        </p:spPr>
        <p:txBody>
          <a:bodyPr wrap="squar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fontAlgn="base" hangingPunct="0">
              <a:spcBef>
                <a:spcPct val="20000"/>
              </a:spcBef>
              <a:spcAft>
                <a:spcPct val="0"/>
              </a:spcAft>
              <a:buChar char="»"/>
              <a:defRPr sz="2000">
                <a:solidFill>
                  <a:schemeClr val="tx1"/>
                </a:solidFill>
                <a:latin typeface="Arial" charset="0"/>
                <a:cs typeface="Arial" charset="0"/>
              </a:defRPr>
            </a:lvl6pPr>
            <a:lvl7pPr eaLnBrk="0" fontAlgn="base" hangingPunct="0">
              <a:spcBef>
                <a:spcPct val="20000"/>
              </a:spcBef>
              <a:spcAft>
                <a:spcPct val="0"/>
              </a:spcAft>
              <a:buChar char="»"/>
              <a:defRPr sz="2000">
                <a:solidFill>
                  <a:schemeClr val="tx1"/>
                </a:solidFill>
                <a:latin typeface="Arial" charset="0"/>
                <a:cs typeface="Arial" charset="0"/>
              </a:defRPr>
            </a:lvl7pPr>
            <a:lvl8pPr eaLnBrk="0" fontAlgn="base" hangingPunct="0">
              <a:spcBef>
                <a:spcPct val="20000"/>
              </a:spcBef>
              <a:spcAft>
                <a:spcPct val="0"/>
              </a:spcAft>
              <a:buChar char="»"/>
              <a:defRPr sz="2000">
                <a:solidFill>
                  <a:schemeClr val="tx1"/>
                </a:solidFill>
                <a:latin typeface="Arial" charset="0"/>
                <a:cs typeface="Arial" charset="0"/>
              </a:defRPr>
            </a:lvl8pPr>
            <a:lvl9pPr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defRPr/>
            </a:pPr>
            <a:r>
              <a:rPr lang="en-US" sz="2400" b="1" dirty="0">
                <a:solidFill>
                  <a:srgbClr val="7030A0"/>
                </a:solidFill>
                <a:effectLst>
                  <a:outerShdw blurRad="38100" dist="38100" dir="2700000" algn="tl">
                    <a:srgbClr val="FFFFFF"/>
                  </a:outerShdw>
                </a:effectLst>
                <a:latin typeface="Times New Roman" pitchFamily="18" charset="0"/>
                <a:cs typeface="Times New Roman" pitchFamily="18" charset="0"/>
              </a:rPr>
              <a:t>TOM</a:t>
            </a:r>
          </a:p>
        </p:txBody>
      </p:sp>
      <p:sp>
        <p:nvSpPr>
          <p:cNvPr id="97304" name="Text Box 24"/>
          <p:cNvSpPr txBox="1">
            <a:spLocks noChangeArrowheads="1"/>
          </p:cNvSpPr>
          <p:nvPr/>
        </p:nvSpPr>
        <p:spPr bwMode="auto">
          <a:xfrm>
            <a:off x="8466753" y="5505861"/>
            <a:ext cx="1247228" cy="461665"/>
          </a:xfrm>
          <a:prstGeom prst="rect">
            <a:avLst/>
          </a:prstGeom>
          <a:noFill/>
          <a:ln w="9525">
            <a:noFill/>
            <a:miter lim="800000"/>
            <a:headEnd/>
            <a:tailEnd/>
          </a:ln>
          <a:effectLst/>
        </p:spPr>
        <p:txBody>
          <a:bodyPr wrap="squar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fontAlgn="base" hangingPunct="0">
              <a:spcBef>
                <a:spcPct val="20000"/>
              </a:spcBef>
              <a:spcAft>
                <a:spcPct val="0"/>
              </a:spcAft>
              <a:buChar char="»"/>
              <a:defRPr sz="2000">
                <a:solidFill>
                  <a:schemeClr val="tx1"/>
                </a:solidFill>
                <a:latin typeface="Arial" charset="0"/>
                <a:cs typeface="Arial" charset="0"/>
              </a:defRPr>
            </a:lvl6pPr>
            <a:lvl7pPr eaLnBrk="0" fontAlgn="base" hangingPunct="0">
              <a:spcBef>
                <a:spcPct val="20000"/>
              </a:spcBef>
              <a:spcAft>
                <a:spcPct val="0"/>
              </a:spcAft>
              <a:buChar char="»"/>
              <a:defRPr sz="2000">
                <a:solidFill>
                  <a:schemeClr val="tx1"/>
                </a:solidFill>
                <a:latin typeface="Arial" charset="0"/>
                <a:cs typeface="Arial" charset="0"/>
              </a:defRPr>
            </a:lvl7pPr>
            <a:lvl8pPr eaLnBrk="0" fontAlgn="base" hangingPunct="0">
              <a:spcBef>
                <a:spcPct val="20000"/>
              </a:spcBef>
              <a:spcAft>
                <a:spcPct val="0"/>
              </a:spcAft>
              <a:buChar char="»"/>
              <a:defRPr sz="2000">
                <a:solidFill>
                  <a:schemeClr val="tx1"/>
                </a:solidFill>
                <a:latin typeface="Arial" charset="0"/>
                <a:cs typeface="Arial" charset="0"/>
              </a:defRPr>
            </a:lvl8pPr>
            <a:lvl9pPr eaLnBrk="0" fontAlgn="base" hangingPunct="0">
              <a:spcBef>
                <a:spcPct val="20000"/>
              </a:spcBef>
              <a:spcAft>
                <a:spcPct val="0"/>
              </a:spcAft>
              <a:buChar char="»"/>
              <a:defRPr sz="2000">
                <a:solidFill>
                  <a:schemeClr val="tx1"/>
                </a:solidFill>
                <a:latin typeface="Arial" charset="0"/>
                <a:cs typeface="Arial" charset="0"/>
              </a:defRPr>
            </a:lvl9pPr>
          </a:lstStyle>
          <a:p>
            <a:pPr fontAlgn="base">
              <a:spcBef>
                <a:spcPct val="50000"/>
              </a:spcBef>
              <a:spcAft>
                <a:spcPct val="0"/>
              </a:spcAft>
              <a:defRPr/>
            </a:pPr>
            <a:r>
              <a:rPr lang="en-US" sz="2400" b="1" dirty="0">
                <a:solidFill>
                  <a:srgbClr val="7030A0"/>
                </a:solidFill>
                <a:effectLst>
                  <a:outerShdw blurRad="38100" dist="38100" dir="2700000" algn="tl">
                    <a:srgbClr val="FFFFFF"/>
                  </a:outerShdw>
                </a:effectLst>
                <a:latin typeface="Times New Roman" pitchFamily="18" charset="0"/>
                <a:cs typeface="Times New Roman" pitchFamily="18" charset="0"/>
              </a:rPr>
              <a:t>JERRY</a:t>
            </a:r>
          </a:p>
        </p:txBody>
      </p:sp>
      <p:sp>
        <p:nvSpPr>
          <p:cNvPr id="1033" name="WordArt 29"/>
          <p:cNvSpPr>
            <a:spLocks noChangeArrowheads="1" noChangeShapeType="1" noTextEdit="1"/>
          </p:cNvSpPr>
          <p:nvPr/>
        </p:nvSpPr>
        <p:spPr bwMode="auto">
          <a:xfrm>
            <a:off x="8633167" y="4920347"/>
            <a:ext cx="3436080" cy="428308"/>
          </a:xfrm>
          <a:prstGeom prst="rect">
            <a:avLst/>
          </a:prstGeom>
        </p:spPr>
        <p:txBody>
          <a:bodyPr wrap="none" fromWordArt="1">
            <a:prstTxWarp prst="textCanUp">
              <a:avLst>
                <a:gd name="adj" fmla="val 66667"/>
              </a:avLst>
            </a:prstTxWarp>
          </a:bodyPr>
          <a:lstStyle/>
          <a:p>
            <a:pPr fontAlgn="base">
              <a:spcBef>
                <a:spcPct val="0"/>
              </a:spcBef>
              <a:spcAft>
                <a:spcPct val="0"/>
              </a:spcAft>
            </a:pPr>
            <a:r>
              <a:rPr lang="en-US" sz="3600" kern="10" dirty="0">
                <a:ln w="9525">
                  <a:solidFill>
                    <a:srgbClr val="000000"/>
                  </a:solidFill>
                  <a:round/>
                  <a:headEnd/>
                  <a:tailEnd/>
                </a:ln>
                <a:solidFill>
                  <a:srgbClr val="FF0000"/>
                </a:solidFill>
                <a:latin typeface="Times New Roman"/>
                <a:cs typeface="Times New Roman"/>
              </a:rPr>
              <a:t>Team Scores</a:t>
            </a:r>
          </a:p>
        </p:txBody>
      </p:sp>
      <p:pic>
        <p:nvPicPr>
          <p:cNvPr id="1034" name="Picture 29" descr="CRNRC09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252148" y="-252148"/>
            <a:ext cx="1512888" cy="201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31" descr="CRNRC09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5867400"/>
            <a:ext cx="1320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Text Box 20"/>
          <p:cNvSpPr txBox="1">
            <a:spLocks noChangeArrowheads="1"/>
          </p:cNvSpPr>
          <p:nvPr/>
        </p:nvSpPr>
        <p:spPr bwMode="auto">
          <a:xfrm>
            <a:off x="1360780" y="6396038"/>
            <a:ext cx="2844800" cy="461962"/>
          </a:xfrm>
          <a:prstGeom prst="rect">
            <a:avLst/>
          </a:prstGeom>
          <a:solidFill>
            <a:srgbClr val="FF0000"/>
          </a:solidFill>
          <a:ln w="38100">
            <a:solidFill>
              <a:schemeClr val="tx1"/>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50000"/>
              </a:spcBef>
              <a:spcAft>
                <a:spcPct val="0"/>
              </a:spcAft>
            </a:pPr>
            <a:r>
              <a:rPr lang="en-US" sz="2400" b="1">
                <a:solidFill>
                  <a:srgbClr val="FFFFFF"/>
                </a:solidFill>
                <a:latin typeface="Times New Roman" pitchFamily="18" charset="0"/>
                <a:cs typeface="Times New Roman" pitchFamily="18" charset="0"/>
              </a:rPr>
              <a:t>Points</a:t>
            </a:r>
          </a:p>
        </p:txBody>
      </p:sp>
      <p:sp>
        <p:nvSpPr>
          <p:cNvPr id="26" name="Rectangle 4"/>
          <p:cNvSpPr>
            <a:spLocks noChangeArrowheads="1"/>
          </p:cNvSpPr>
          <p:nvPr/>
        </p:nvSpPr>
        <p:spPr bwMode="auto">
          <a:xfrm>
            <a:off x="986698" y="198059"/>
            <a:ext cx="450569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en-GB" altLang="en-US" sz="2800" dirty="0">
                <a:solidFill>
                  <a:prstClr val="black"/>
                </a:solidFill>
                <a:latin typeface="Times New Roman" pitchFamily="18" charset="0"/>
                <a:cs typeface="Times New Roman" pitchFamily="18" charset="0"/>
              </a:rPr>
              <a:t>1. What is ground water?</a:t>
            </a:r>
          </a:p>
        </p:txBody>
      </p:sp>
      <p:sp>
        <p:nvSpPr>
          <p:cNvPr id="31" name="Rectangle 4"/>
          <p:cNvSpPr>
            <a:spLocks noChangeArrowheads="1"/>
          </p:cNvSpPr>
          <p:nvPr/>
        </p:nvSpPr>
        <p:spPr bwMode="auto">
          <a:xfrm>
            <a:off x="984921" y="162657"/>
            <a:ext cx="6660064"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en-GB" altLang="en-US" sz="2800" dirty="0">
                <a:latin typeface="Times New Roman" pitchFamily="18" charset="0"/>
                <a:cs typeface="Times New Roman" pitchFamily="18" charset="0"/>
              </a:rPr>
              <a:t>2. What are the non-point source pollutants?</a:t>
            </a:r>
          </a:p>
        </p:txBody>
      </p:sp>
      <p:sp>
        <p:nvSpPr>
          <p:cNvPr id="33" name="Rectangle 4"/>
          <p:cNvSpPr>
            <a:spLocks noChangeArrowheads="1"/>
          </p:cNvSpPr>
          <p:nvPr/>
        </p:nvSpPr>
        <p:spPr bwMode="auto">
          <a:xfrm>
            <a:off x="984921" y="138099"/>
            <a:ext cx="6100639"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en-US" sz="2800" dirty="0">
                <a:latin typeface="Times New Roman" pitchFamily="18" charset="0"/>
              </a:rPr>
              <a:t>3. </a:t>
            </a:r>
            <a:r>
              <a:rPr lang="en-GB" altLang="en-US" sz="2800" dirty="0">
                <a:latin typeface="Times New Roman" pitchFamily="18" charset="0"/>
                <a:cs typeface="Times New Roman" pitchFamily="18" charset="0"/>
              </a:rPr>
              <a:t>What is </a:t>
            </a:r>
            <a:r>
              <a:rPr lang="en-GB" altLang="en-US" sz="3200" dirty="0">
                <a:latin typeface="Times New Roman" pitchFamily="18" charset="0"/>
                <a:cs typeface="Times New Roman" pitchFamily="18" charset="0"/>
              </a:rPr>
              <a:t>the first paragraph about</a:t>
            </a:r>
            <a:r>
              <a:rPr lang="en-GB" altLang="en-US" sz="2800" dirty="0">
                <a:latin typeface="Times New Roman" pitchFamily="18" charset="0"/>
                <a:cs typeface="Times New Roman" pitchFamily="18" charset="0"/>
              </a:rPr>
              <a:t>?</a:t>
            </a:r>
          </a:p>
        </p:txBody>
      </p:sp>
      <p:sp>
        <p:nvSpPr>
          <p:cNvPr id="35" name="Rectangle 4"/>
          <p:cNvSpPr>
            <a:spLocks noChangeArrowheads="1"/>
          </p:cNvSpPr>
          <p:nvPr/>
        </p:nvSpPr>
        <p:spPr bwMode="auto">
          <a:xfrm>
            <a:off x="956453" y="214527"/>
            <a:ext cx="6520004"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en-GB" altLang="en-US" sz="2800" dirty="0">
                <a:solidFill>
                  <a:prstClr val="black"/>
                </a:solidFill>
                <a:latin typeface="Times New Roman" pitchFamily="18" charset="0"/>
                <a:cs typeface="Times New Roman" pitchFamily="18" charset="0"/>
              </a:rPr>
              <a:t>4. What are the point source pollutants?</a:t>
            </a:r>
          </a:p>
        </p:txBody>
      </p:sp>
      <p:sp>
        <p:nvSpPr>
          <p:cNvPr id="49" name="Rectangle 4"/>
          <p:cNvSpPr>
            <a:spLocks noChangeArrowheads="1"/>
          </p:cNvSpPr>
          <p:nvPr/>
        </p:nvSpPr>
        <p:spPr bwMode="auto">
          <a:xfrm>
            <a:off x="1004907" y="150765"/>
            <a:ext cx="560200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en-GB" altLang="en-US" sz="2800" dirty="0">
                <a:solidFill>
                  <a:prstClr val="black"/>
                </a:solidFill>
                <a:latin typeface="Times New Roman" pitchFamily="18" charset="0"/>
                <a:cs typeface="Times New Roman" pitchFamily="18" charset="0"/>
              </a:rPr>
              <a:t>5. Why do people use herbicides?</a:t>
            </a:r>
          </a:p>
        </p:txBody>
      </p:sp>
      <p:sp>
        <p:nvSpPr>
          <p:cNvPr id="32" name="Rectangle 4"/>
          <p:cNvSpPr>
            <a:spLocks noChangeArrowheads="1"/>
          </p:cNvSpPr>
          <p:nvPr/>
        </p:nvSpPr>
        <p:spPr bwMode="auto">
          <a:xfrm>
            <a:off x="1034887" y="760454"/>
            <a:ext cx="621323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lgn="ctr"/>
            <a:r>
              <a:rPr lang="en-US" sz="2800" dirty="0">
                <a:solidFill>
                  <a:srgbClr val="FF0000"/>
                </a:solidFill>
                <a:latin typeface="Times New Roman" pitchFamily="18" charset="0"/>
                <a:cs typeface="Times New Roman" pitchFamily="18" charset="0"/>
                <a:sym typeface="Wingdings" pitchFamily="2" charset="2"/>
              </a:rPr>
              <a:t> </a:t>
            </a:r>
            <a:r>
              <a:rPr lang="en-US" sz="2800" dirty="0">
                <a:solidFill>
                  <a:srgbClr val="FF0000"/>
                </a:solidFill>
                <a:latin typeface="Times New Roman" pitchFamily="18" charset="0"/>
                <a:cs typeface="Times New Roman" pitchFamily="18" charset="0"/>
                <a:sym typeface="+mn-ea"/>
              </a:rPr>
              <a:t>The water beneath the Earth’s surface.</a:t>
            </a:r>
            <a:endParaRPr lang="en-US" altLang="en-US" sz="2800" dirty="0">
              <a:solidFill>
                <a:srgbClr val="FF0000"/>
              </a:solidFill>
              <a:latin typeface="Times New Roman" pitchFamily="18" charset="0"/>
              <a:cs typeface="Times New Roman" pitchFamily="18" charset="0"/>
              <a:sym typeface="+mn-ea"/>
            </a:endParaRPr>
          </a:p>
        </p:txBody>
      </p:sp>
      <p:sp>
        <p:nvSpPr>
          <p:cNvPr id="34" name="Rectangle 4"/>
          <p:cNvSpPr>
            <a:spLocks noChangeArrowheads="1"/>
          </p:cNvSpPr>
          <p:nvPr/>
        </p:nvSpPr>
        <p:spPr bwMode="auto">
          <a:xfrm>
            <a:off x="984921" y="799608"/>
            <a:ext cx="52881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en-US" sz="2800" dirty="0">
                <a:solidFill>
                  <a:srgbClr val="FF0000"/>
                </a:solidFill>
                <a:latin typeface="Times New Roman" pitchFamily="18" charset="0"/>
                <a:cs typeface="Times New Roman" pitchFamily="18" charset="0"/>
                <a:sym typeface="Wingdings" pitchFamily="2" charset="2"/>
              </a:rPr>
              <a:t></a:t>
            </a:r>
            <a:r>
              <a:rPr lang="en-US" sz="2800" dirty="0">
                <a:solidFill>
                  <a:srgbClr val="FF0000"/>
                </a:solidFill>
                <a:latin typeface="Times New Roman" pitchFamily="18" charset="0"/>
                <a:cs typeface="Times New Roman" pitchFamily="18" charset="0"/>
                <a:sym typeface="+mn-ea"/>
              </a:rPr>
              <a:t>The definition of water pollution.</a:t>
            </a:r>
            <a:endParaRPr lang="en-US" altLang="en-US" sz="2800" dirty="0">
              <a:solidFill>
                <a:srgbClr val="FF0000"/>
              </a:solidFill>
              <a:latin typeface="Times New Roman" pitchFamily="18" charset="0"/>
              <a:cs typeface="Times New Roman" pitchFamily="18" charset="0"/>
              <a:sym typeface="+mn-ea"/>
            </a:endParaRPr>
          </a:p>
        </p:txBody>
      </p:sp>
      <p:sp>
        <p:nvSpPr>
          <p:cNvPr id="36" name="Rectangle 4"/>
          <p:cNvSpPr>
            <a:spLocks noChangeArrowheads="1"/>
          </p:cNvSpPr>
          <p:nvPr/>
        </p:nvSpPr>
        <p:spPr bwMode="auto">
          <a:xfrm>
            <a:off x="1032055" y="825778"/>
            <a:ext cx="2846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en-US" sz="2800" dirty="0">
                <a:solidFill>
                  <a:srgbClr val="FF0000"/>
                </a:solidFill>
                <a:latin typeface="Times New Roman" pitchFamily="18" charset="0"/>
                <a:cs typeface="Times New Roman" pitchFamily="18" charset="0"/>
                <a:sym typeface="Wingdings" pitchFamily="2" charset="2"/>
              </a:rPr>
              <a:t> </a:t>
            </a:r>
            <a:r>
              <a:rPr lang="en-GB" altLang="en-US" sz="2800" dirty="0">
                <a:solidFill>
                  <a:srgbClr val="FF0000"/>
                </a:solidFill>
                <a:latin typeface="Times New Roman" pitchFamily="18" charset="0"/>
                <a:cs typeface="Times New Roman" pitchFamily="18" charset="0"/>
              </a:rPr>
              <a:t>to kill weeds.</a:t>
            </a:r>
            <a:r>
              <a:rPr lang="en-GB" altLang="en-US" sz="2800" dirty="0">
                <a:solidFill>
                  <a:prstClr val="white"/>
                </a:solidFill>
                <a:latin typeface="Times New Roman" pitchFamily="18" charset="0"/>
                <a:cs typeface="Times New Roman" pitchFamily="18" charset="0"/>
              </a:rPr>
              <a:t>.</a:t>
            </a:r>
          </a:p>
        </p:txBody>
      </p:sp>
      <p:sp>
        <p:nvSpPr>
          <p:cNvPr id="37" name="Rectangle 4"/>
          <p:cNvSpPr>
            <a:spLocks noChangeArrowheads="1"/>
          </p:cNvSpPr>
          <p:nvPr/>
        </p:nvSpPr>
        <p:spPr bwMode="auto">
          <a:xfrm>
            <a:off x="1052931" y="808511"/>
            <a:ext cx="676109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en-US" sz="2800" dirty="0">
                <a:solidFill>
                  <a:srgbClr val="FF0000"/>
                </a:solidFill>
                <a:latin typeface="Times New Roman" pitchFamily="18" charset="0"/>
                <a:cs typeface="Times New Roman" pitchFamily="18" charset="0"/>
                <a:sym typeface="Wingdings" pitchFamily="2" charset="2"/>
              </a:rPr>
              <a:t> </a:t>
            </a:r>
            <a:r>
              <a:rPr lang="en-GB" sz="2800" dirty="0">
                <a:solidFill>
                  <a:srgbClr val="FF0000"/>
                </a:solidFill>
                <a:latin typeface="Times New Roman" pitchFamily="18" charset="0"/>
                <a:cs typeface="Times New Roman" pitchFamily="18" charset="0"/>
                <a:sym typeface="Wingdings" pitchFamily="2" charset="2"/>
              </a:rPr>
              <a:t>W</a:t>
            </a:r>
            <a:r>
              <a:rPr lang="en-GB" altLang="en-US" sz="2800" dirty="0">
                <a:solidFill>
                  <a:srgbClr val="FF0000"/>
                </a:solidFill>
                <a:latin typeface="Times New Roman" pitchFamily="18" charset="0"/>
                <a:cs typeface="Times New Roman" pitchFamily="18" charset="0"/>
              </a:rPr>
              <a:t>aste, sewage, pesticides, and herbicides.</a:t>
            </a:r>
          </a:p>
        </p:txBody>
      </p:sp>
      <p:sp>
        <p:nvSpPr>
          <p:cNvPr id="39" name="Rectangle 4"/>
          <p:cNvSpPr>
            <a:spLocks noChangeArrowheads="1"/>
          </p:cNvSpPr>
          <p:nvPr/>
        </p:nvSpPr>
        <p:spPr bwMode="auto">
          <a:xfrm>
            <a:off x="1075133" y="799608"/>
            <a:ext cx="786177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r>
              <a:rPr lang="en-US" sz="2800" dirty="0">
                <a:solidFill>
                  <a:srgbClr val="FF0000"/>
                </a:solidFill>
                <a:latin typeface="Times New Roman" pitchFamily="18" charset="0"/>
                <a:cs typeface="Times New Roman" pitchFamily="18" charset="0"/>
                <a:sym typeface="Wingdings" pitchFamily="2" charset="2"/>
              </a:rPr>
              <a:t> </a:t>
            </a:r>
            <a:r>
              <a:rPr lang="en-GB" sz="2800" dirty="0">
                <a:solidFill>
                  <a:srgbClr val="FF0000"/>
                </a:solidFill>
                <a:latin typeface="Times New Roman" pitchFamily="18" charset="0"/>
                <a:cs typeface="Times New Roman" pitchFamily="18" charset="0"/>
                <a:sym typeface="Wingdings" pitchFamily="2" charset="2"/>
              </a:rPr>
              <a:t>P</a:t>
            </a:r>
            <a:r>
              <a:rPr lang="en-GB" altLang="en-US" sz="2800" dirty="0">
                <a:solidFill>
                  <a:srgbClr val="FF0000"/>
                </a:solidFill>
                <a:latin typeface="Times New Roman" pitchFamily="18" charset="0"/>
                <a:cs typeface="Times New Roman" pitchFamily="18" charset="0"/>
              </a:rPr>
              <a:t>ollutants from storm water and the atmosphere.</a:t>
            </a:r>
          </a:p>
        </p:txBody>
      </p:sp>
      <p:sp>
        <p:nvSpPr>
          <p:cNvPr id="3" name="Rectangle 2"/>
          <p:cNvSpPr/>
          <p:nvPr/>
        </p:nvSpPr>
        <p:spPr>
          <a:xfrm>
            <a:off x="8168251" y="422316"/>
            <a:ext cx="3961099" cy="3970318"/>
          </a:xfrm>
          <a:prstGeom prst="rect">
            <a:avLst/>
          </a:prstGeom>
        </p:spPr>
        <p:txBody>
          <a:bodyPr wrap="square">
            <a:spAutoFit/>
          </a:bodyPr>
          <a:lstStyle/>
          <a:p>
            <a:pPr lvl="0" algn="just"/>
            <a:r>
              <a:rPr lang="en-US" sz="2800" dirty="0">
                <a:solidFill>
                  <a:prstClr val="black"/>
                </a:solidFill>
                <a:latin typeface="Times New Roman" pitchFamily="18" charset="0"/>
                <a:cs typeface="Times New Roman" pitchFamily="18" charset="0"/>
                <a:sym typeface="+mn-ea"/>
              </a:rPr>
              <a:t>Water pollution is the contamination of bodies of water</a:t>
            </a:r>
            <a:r>
              <a:rPr lang="en-US" sz="2800" dirty="0">
                <a:solidFill>
                  <a:srgbClr val="FF0000"/>
                </a:solidFill>
                <a:latin typeface="Times New Roman" pitchFamily="18" charset="0"/>
                <a:cs typeface="Times New Roman" pitchFamily="18" charset="0"/>
                <a:sym typeface="+mn-ea"/>
              </a:rPr>
              <a:t> </a:t>
            </a:r>
            <a:r>
              <a:rPr lang="en-US" sz="2800" dirty="0">
                <a:solidFill>
                  <a:prstClr val="black"/>
                </a:solidFill>
                <a:latin typeface="Times New Roman" pitchFamily="18" charset="0"/>
                <a:cs typeface="Times New Roman" pitchFamily="18" charset="0"/>
                <a:sym typeface="+mn-ea"/>
              </a:rPr>
              <a:t>such as lakes, rivers, oceans and</a:t>
            </a:r>
            <a:r>
              <a:rPr lang="en-US" sz="2800" dirty="0">
                <a:solidFill>
                  <a:srgbClr val="FF0000"/>
                </a:solidFill>
                <a:latin typeface="Times New Roman" pitchFamily="18" charset="0"/>
                <a:cs typeface="Times New Roman" pitchFamily="18" charset="0"/>
                <a:sym typeface="+mn-ea"/>
              </a:rPr>
              <a:t> </a:t>
            </a:r>
            <a:r>
              <a:rPr lang="en-US" sz="2800" dirty="0">
                <a:solidFill>
                  <a:prstClr val="black"/>
                </a:solidFill>
                <a:latin typeface="Times New Roman" pitchFamily="18" charset="0"/>
                <a:cs typeface="Times New Roman" pitchFamily="18" charset="0"/>
                <a:sym typeface="+mn-ea"/>
              </a:rPr>
              <a:t>groundwater (the water beneath the Earth’s surface). It is one of the most serious types of pollution.</a:t>
            </a:r>
            <a:endParaRPr lang="en-US" sz="2800" dirty="0">
              <a:solidFill>
                <a:prstClr val="black"/>
              </a:solidFill>
              <a:latin typeface="Times New Roman" pitchFamily="18" charset="0"/>
              <a:cs typeface="Times New Roman" pitchFamily="18" charset="0"/>
            </a:endParaRPr>
          </a:p>
        </p:txBody>
      </p:sp>
    </p:spTree>
    <p:controls>
      <mc:AlternateContent xmlns:mc="http://schemas.openxmlformats.org/markup-compatibility/2006">
        <mc:Choice xmlns:v="urn:schemas-microsoft-com:vml" Requires="v">
          <p:control spid="2074" name="TextBox3" r:id="rId2" imgW="914400" imgH="380880"/>
        </mc:Choice>
        <mc:Fallback>
          <p:control name="TextBox3" r:id="rId2" imgW="914400" imgH="380880">
            <p:pic>
              <p:nvPicPr>
                <p:cNvPr id="4" name="TextBox3"/>
                <p:cNvPicPr preferRelativeResize="0">
                  <a:picLocks noChangeArrowheads="1" noChangeShapeType="1"/>
                </p:cNvPicPr>
                <p:nvPr/>
              </p:nvPicPr>
              <p:blipFill>
                <a:blip r:embed="rId8"/>
                <a:srcRect/>
                <a:stretch>
                  <a:fillRect/>
                </a:stretch>
              </p:blipFill>
              <p:spPr bwMode="auto">
                <a:xfrm>
                  <a:off x="10720388" y="6235700"/>
                  <a:ext cx="1219200" cy="381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075" name="TextBox2" r:id="rId3" imgW="914400" imgH="380880"/>
        </mc:Choice>
        <mc:Fallback>
          <p:control name="TextBox2" r:id="rId3" imgW="914400" imgH="380880">
            <p:pic>
              <p:nvPicPr>
                <p:cNvPr id="5" name="TextBox2"/>
                <p:cNvPicPr preferRelativeResize="0">
                  <a:picLocks noGrp="1" noChangeArrowheads="1" noChangeShapeType="1"/>
                </p:cNvPicPr>
                <p:nvPr/>
              </p:nvPicPr>
              <p:blipFill>
                <a:blip r:embed="rId9"/>
                <a:srcRect/>
                <a:stretch>
                  <a:fillRect/>
                </a:stretch>
              </p:blipFill>
              <p:spPr bwMode="auto">
                <a:xfrm>
                  <a:off x="8440738" y="6249988"/>
                  <a:ext cx="1219200" cy="381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1126021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33600000">
                                      <p:cBhvr>
                                        <p:cTn id="6" dur="2000" fill="hold"/>
                                        <p:tgtEl>
                                          <p:spTgt spid="2"/>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5" name="spin_around5.wav"/>
                                        </p:tgtEl>
                                      </p:cMediaNode>
                                    </p:audio>
                                  </p:sub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box(in)">
                                      <p:cBhvr>
                                        <p:cTn id="11" dur="500"/>
                                        <p:tgtEl>
                                          <p:spTgt spid="2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box(in)">
                                      <p:cBhvr>
                                        <p:cTn id="16" dur="500"/>
                                        <p:tgtEl>
                                          <p:spTgt spid="3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xit" presetSubtype="4" fill="hold" grpId="1" nodeType="clickEffect">
                                  <p:stCondLst>
                                    <p:cond delay="0"/>
                                  </p:stCondLst>
                                  <p:childTnLst>
                                    <p:anim calcmode="lin" valueType="num">
                                      <p:cBhvr additive="base">
                                        <p:cTn id="20" dur="500"/>
                                        <p:tgtEl>
                                          <p:spTgt spid="26"/>
                                        </p:tgtEl>
                                        <p:attrNameLst>
                                          <p:attrName>ppt_x</p:attrName>
                                        </p:attrNameLst>
                                      </p:cBhvr>
                                      <p:tavLst>
                                        <p:tav tm="0">
                                          <p:val>
                                            <p:strVal val="ppt_x"/>
                                          </p:val>
                                        </p:tav>
                                        <p:tav tm="100000">
                                          <p:val>
                                            <p:strVal val="ppt_x"/>
                                          </p:val>
                                        </p:tav>
                                      </p:tavLst>
                                    </p:anim>
                                    <p:anim calcmode="lin" valueType="num">
                                      <p:cBhvr additive="base">
                                        <p:cTn id="21" dur="500"/>
                                        <p:tgtEl>
                                          <p:spTgt spid="26"/>
                                        </p:tgtEl>
                                        <p:attrNameLst>
                                          <p:attrName>ppt_y</p:attrName>
                                        </p:attrNameLst>
                                      </p:cBhvr>
                                      <p:tavLst>
                                        <p:tav tm="0">
                                          <p:val>
                                            <p:strVal val="ppt_y"/>
                                          </p:val>
                                        </p:tav>
                                        <p:tav tm="100000">
                                          <p:val>
                                            <p:strVal val="1+ppt_h/2"/>
                                          </p:val>
                                        </p:tav>
                                      </p:tavLst>
                                    </p:anim>
                                    <p:set>
                                      <p:cBhvr>
                                        <p:cTn id="22" dur="1" fill="hold">
                                          <p:stCondLst>
                                            <p:cond delay="499"/>
                                          </p:stCondLst>
                                        </p:cTn>
                                        <p:tgtEl>
                                          <p:spTgt spid="26"/>
                                        </p:tgtEl>
                                        <p:attrNameLst>
                                          <p:attrName>style.visibility</p:attrName>
                                        </p:attrNameLst>
                                      </p:cBhvr>
                                      <p:to>
                                        <p:strVal val="hidden"/>
                                      </p:to>
                                    </p:set>
                                  </p:childTnLst>
                                </p:cTn>
                              </p:par>
                              <p:par>
                                <p:cTn id="23" presetID="2" presetClass="exit" presetSubtype="4" fill="hold" grpId="1" nodeType="withEffect">
                                  <p:stCondLst>
                                    <p:cond delay="0"/>
                                  </p:stCondLst>
                                  <p:childTnLst>
                                    <p:anim calcmode="lin" valueType="num">
                                      <p:cBhvr additive="base">
                                        <p:cTn id="24" dur="500"/>
                                        <p:tgtEl>
                                          <p:spTgt spid="32"/>
                                        </p:tgtEl>
                                        <p:attrNameLst>
                                          <p:attrName>ppt_x</p:attrName>
                                        </p:attrNameLst>
                                      </p:cBhvr>
                                      <p:tavLst>
                                        <p:tav tm="0">
                                          <p:val>
                                            <p:strVal val="ppt_x"/>
                                          </p:val>
                                        </p:tav>
                                        <p:tav tm="100000">
                                          <p:val>
                                            <p:strVal val="ppt_x"/>
                                          </p:val>
                                        </p:tav>
                                      </p:tavLst>
                                    </p:anim>
                                    <p:anim calcmode="lin" valueType="num">
                                      <p:cBhvr additive="base">
                                        <p:cTn id="25" dur="500"/>
                                        <p:tgtEl>
                                          <p:spTgt spid="32"/>
                                        </p:tgtEl>
                                        <p:attrNameLst>
                                          <p:attrName>ppt_y</p:attrName>
                                        </p:attrNameLst>
                                      </p:cBhvr>
                                      <p:tavLst>
                                        <p:tav tm="0">
                                          <p:val>
                                            <p:strVal val="ppt_y"/>
                                          </p:val>
                                        </p:tav>
                                        <p:tav tm="100000">
                                          <p:val>
                                            <p:strVal val="1+ppt_h/2"/>
                                          </p:val>
                                        </p:tav>
                                      </p:tavLst>
                                    </p:anim>
                                    <p:set>
                                      <p:cBhvr>
                                        <p:cTn id="26" dur="1" fill="hold">
                                          <p:stCondLst>
                                            <p:cond delay="499"/>
                                          </p:stCondLst>
                                        </p:cTn>
                                        <p:tgtEl>
                                          <p:spTgt spid="32"/>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mph" presetSubtype="0" fill="hold" nodeType="clickEffect">
                                  <p:stCondLst>
                                    <p:cond delay="0"/>
                                  </p:stCondLst>
                                  <p:childTnLst>
                                    <p:animRot by="24000000">
                                      <p:cBhvr>
                                        <p:cTn id="30" dur="2000" fill="hold"/>
                                        <p:tgtEl>
                                          <p:spTgt spid="2"/>
                                        </p:tgtEl>
                                        <p:attrNameLst>
                                          <p:attrName>r</p:attrName>
                                        </p:attrNameLst>
                                      </p:cBhvr>
                                    </p:animRot>
                                  </p:childTnLst>
                                  <p:subTnLst>
                                    <p:audio>
                                      <p:cMediaNode>
                                        <p:cTn display="0" masterRel="sameClick">
                                          <p:stCondLst>
                                            <p:cond evt="begin" delay="0">
                                              <p:tn val="29"/>
                                            </p:cond>
                                          </p:stCondLst>
                                          <p:endCondLst>
                                            <p:cond evt="onStopAudio" delay="0">
                                              <p:tgtEl>
                                                <p:sldTgt/>
                                              </p:tgtEl>
                                            </p:cond>
                                          </p:endCondLst>
                                        </p:cTn>
                                        <p:tgtEl>
                                          <p:sndTgt r:embed="rId5" name="spin_around5.wav"/>
                                        </p:tgtEl>
                                      </p:cMediaNode>
                                    </p:audio>
                                  </p:sub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box(in)">
                                      <p:cBhvr>
                                        <p:cTn id="35" dur="500"/>
                                        <p:tgtEl>
                                          <p:spTgt spid="3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box(in)">
                                      <p:cBhvr>
                                        <p:cTn id="40" dur="500"/>
                                        <p:tgtEl>
                                          <p:spTgt spid="39"/>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xit" presetSubtype="4" fill="hold" grpId="1" nodeType="clickEffect">
                                  <p:stCondLst>
                                    <p:cond delay="0"/>
                                  </p:stCondLst>
                                  <p:childTnLst>
                                    <p:anim calcmode="lin" valueType="num">
                                      <p:cBhvr additive="base">
                                        <p:cTn id="44" dur="500"/>
                                        <p:tgtEl>
                                          <p:spTgt spid="31"/>
                                        </p:tgtEl>
                                        <p:attrNameLst>
                                          <p:attrName>ppt_x</p:attrName>
                                        </p:attrNameLst>
                                      </p:cBhvr>
                                      <p:tavLst>
                                        <p:tav tm="0">
                                          <p:val>
                                            <p:strVal val="ppt_x"/>
                                          </p:val>
                                        </p:tav>
                                        <p:tav tm="100000">
                                          <p:val>
                                            <p:strVal val="ppt_x"/>
                                          </p:val>
                                        </p:tav>
                                      </p:tavLst>
                                    </p:anim>
                                    <p:anim calcmode="lin" valueType="num">
                                      <p:cBhvr additive="base">
                                        <p:cTn id="45" dur="500"/>
                                        <p:tgtEl>
                                          <p:spTgt spid="31"/>
                                        </p:tgtEl>
                                        <p:attrNameLst>
                                          <p:attrName>ppt_y</p:attrName>
                                        </p:attrNameLst>
                                      </p:cBhvr>
                                      <p:tavLst>
                                        <p:tav tm="0">
                                          <p:val>
                                            <p:strVal val="ppt_y"/>
                                          </p:val>
                                        </p:tav>
                                        <p:tav tm="100000">
                                          <p:val>
                                            <p:strVal val="1+ppt_h/2"/>
                                          </p:val>
                                        </p:tav>
                                      </p:tavLst>
                                    </p:anim>
                                    <p:set>
                                      <p:cBhvr>
                                        <p:cTn id="46" dur="1" fill="hold">
                                          <p:stCondLst>
                                            <p:cond delay="499"/>
                                          </p:stCondLst>
                                        </p:cTn>
                                        <p:tgtEl>
                                          <p:spTgt spid="31"/>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39"/>
                                        </p:tgtEl>
                                        <p:attrNameLst>
                                          <p:attrName>ppt_x</p:attrName>
                                        </p:attrNameLst>
                                      </p:cBhvr>
                                      <p:tavLst>
                                        <p:tav tm="0">
                                          <p:val>
                                            <p:strVal val="ppt_x"/>
                                          </p:val>
                                        </p:tav>
                                        <p:tav tm="100000">
                                          <p:val>
                                            <p:strVal val="ppt_x"/>
                                          </p:val>
                                        </p:tav>
                                      </p:tavLst>
                                    </p:anim>
                                    <p:anim calcmode="lin" valueType="num">
                                      <p:cBhvr additive="base">
                                        <p:cTn id="49" dur="500"/>
                                        <p:tgtEl>
                                          <p:spTgt spid="39"/>
                                        </p:tgtEl>
                                        <p:attrNameLst>
                                          <p:attrName>ppt_y</p:attrName>
                                        </p:attrNameLst>
                                      </p:cBhvr>
                                      <p:tavLst>
                                        <p:tav tm="0">
                                          <p:val>
                                            <p:strVal val="ppt_y"/>
                                          </p:val>
                                        </p:tav>
                                        <p:tav tm="100000">
                                          <p:val>
                                            <p:strVal val="1+ppt_h/2"/>
                                          </p:val>
                                        </p:tav>
                                      </p:tavLst>
                                    </p:anim>
                                    <p:set>
                                      <p:cBhvr>
                                        <p:cTn id="50" dur="1" fill="hold">
                                          <p:stCondLst>
                                            <p:cond delay="499"/>
                                          </p:stCondLst>
                                        </p:cTn>
                                        <p:tgtEl>
                                          <p:spTgt spid="39"/>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8" presetClass="emph" presetSubtype="0" fill="hold" nodeType="clickEffect">
                                  <p:stCondLst>
                                    <p:cond delay="0"/>
                                  </p:stCondLst>
                                  <p:childTnLst>
                                    <p:animRot by="33600000">
                                      <p:cBhvr>
                                        <p:cTn id="54" dur="2000" fill="hold"/>
                                        <p:tgtEl>
                                          <p:spTgt spid="2"/>
                                        </p:tgtEl>
                                        <p:attrNameLst>
                                          <p:attrName>r</p:attrName>
                                        </p:attrNameLst>
                                      </p:cBhvr>
                                    </p:animRot>
                                  </p:childTnLst>
                                  <p:subTnLst>
                                    <p:audio>
                                      <p:cMediaNode>
                                        <p:cTn display="0" masterRel="sameClick">
                                          <p:stCondLst>
                                            <p:cond evt="begin" delay="0">
                                              <p:tn val="53"/>
                                            </p:cond>
                                          </p:stCondLst>
                                          <p:endCondLst>
                                            <p:cond evt="onStopAudio" delay="0">
                                              <p:tgtEl>
                                                <p:sldTgt/>
                                              </p:tgtEl>
                                            </p:cond>
                                          </p:endCondLst>
                                        </p:cTn>
                                        <p:tgtEl>
                                          <p:sndTgt r:embed="rId5" name="spin_around5.wav"/>
                                        </p:tgtEl>
                                      </p:cMediaNode>
                                    </p:audio>
                                  </p:subTnLst>
                                </p:cTn>
                              </p:par>
                            </p:childTnLst>
                          </p:cTn>
                        </p:par>
                      </p:childTnLst>
                    </p:cTn>
                  </p:par>
                  <p:par>
                    <p:cTn id="55" fill="hold" nodeType="clickPar">
                      <p:stCondLst>
                        <p:cond delay="indefinite"/>
                      </p:stCondLst>
                      <p:childTnLst>
                        <p:par>
                          <p:cTn id="56" fill="hold" nodeType="withGroup">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box(in)">
                                      <p:cBhvr>
                                        <p:cTn id="59" dur="500"/>
                                        <p:tgtEl>
                                          <p:spTgt spid="3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fade">
                                      <p:cBhvr>
                                        <p:cTn id="62" dur="500"/>
                                        <p:tgtEl>
                                          <p:spTgt spid="3"/>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box(in)">
                                      <p:cBhvr>
                                        <p:cTn id="67" dur="500"/>
                                        <p:tgtEl>
                                          <p:spTgt spid="34"/>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grpId="1" nodeType="clickEffect">
                                  <p:stCondLst>
                                    <p:cond delay="0"/>
                                  </p:stCondLst>
                                  <p:childTnLst>
                                    <p:anim calcmode="lin" valueType="num">
                                      <p:cBhvr additive="base">
                                        <p:cTn id="71" dur="500"/>
                                        <p:tgtEl>
                                          <p:spTgt spid="33"/>
                                        </p:tgtEl>
                                        <p:attrNameLst>
                                          <p:attrName>ppt_x</p:attrName>
                                        </p:attrNameLst>
                                      </p:cBhvr>
                                      <p:tavLst>
                                        <p:tav tm="0">
                                          <p:val>
                                            <p:strVal val="ppt_x"/>
                                          </p:val>
                                        </p:tav>
                                        <p:tav tm="100000">
                                          <p:val>
                                            <p:strVal val="ppt_x"/>
                                          </p:val>
                                        </p:tav>
                                      </p:tavLst>
                                    </p:anim>
                                    <p:anim calcmode="lin" valueType="num">
                                      <p:cBhvr additive="base">
                                        <p:cTn id="72" dur="500"/>
                                        <p:tgtEl>
                                          <p:spTgt spid="33"/>
                                        </p:tgtEl>
                                        <p:attrNameLst>
                                          <p:attrName>ppt_y</p:attrName>
                                        </p:attrNameLst>
                                      </p:cBhvr>
                                      <p:tavLst>
                                        <p:tav tm="0">
                                          <p:val>
                                            <p:strVal val="ppt_y"/>
                                          </p:val>
                                        </p:tav>
                                        <p:tav tm="100000">
                                          <p:val>
                                            <p:strVal val="1+ppt_h/2"/>
                                          </p:val>
                                        </p:tav>
                                      </p:tavLst>
                                    </p:anim>
                                    <p:set>
                                      <p:cBhvr>
                                        <p:cTn id="73" dur="1" fill="hold">
                                          <p:stCondLst>
                                            <p:cond delay="499"/>
                                          </p:stCondLst>
                                        </p:cTn>
                                        <p:tgtEl>
                                          <p:spTgt spid="33"/>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34"/>
                                        </p:tgtEl>
                                        <p:attrNameLst>
                                          <p:attrName>ppt_x</p:attrName>
                                        </p:attrNameLst>
                                      </p:cBhvr>
                                      <p:tavLst>
                                        <p:tav tm="0">
                                          <p:val>
                                            <p:strVal val="ppt_x"/>
                                          </p:val>
                                        </p:tav>
                                        <p:tav tm="100000">
                                          <p:val>
                                            <p:strVal val="ppt_x"/>
                                          </p:val>
                                        </p:tav>
                                      </p:tavLst>
                                    </p:anim>
                                    <p:anim calcmode="lin" valueType="num">
                                      <p:cBhvr additive="base">
                                        <p:cTn id="76" dur="500"/>
                                        <p:tgtEl>
                                          <p:spTgt spid="34"/>
                                        </p:tgtEl>
                                        <p:attrNameLst>
                                          <p:attrName>ppt_y</p:attrName>
                                        </p:attrNameLst>
                                      </p:cBhvr>
                                      <p:tavLst>
                                        <p:tav tm="0">
                                          <p:val>
                                            <p:strVal val="ppt_y"/>
                                          </p:val>
                                        </p:tav>
                                        <p:tav tm="100000">
                                          <p:val>
                                            <p:strVal val="1+ppt_h/2"/>
                                          </p:val>
                                        </p:tav>
                                      </p:tavLst>
                                    </p:anim>
                                    <p:set>
                                      <p:cBhvr>
                                        <p:cTn id="77" dur="1" fill="hold">
                                          <p:stCondLst>
                                            <p:cond delay="499"/>
                                          </p:stCondLst>
                                        </p:cTn>
                                        <p:tgtEl>
                                          <p:spTgt spid="34"/>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500"/>
                                        <p:tgtEl>
                                          <p:spTgt spid="3"/>
                                        </p:tgtEl>
                                      </p:cBhvr>
                                    </p:animEffect>
                                    <p:set>
                                      <p:cBhvr>
                                        <p:cTn id="80" dur="1" fill="hold">
                                          <p:stCondLst>
                                            <p:cond delay="499"/>
                                          </p:stCondLst>
                                        </p:cTn>
                                        <p:tgtEl>
                                          <p:spTgt spid="3"/>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8" presetClass="emph" presetSubtype="0" fill="hold" nodeType="clickEffect">
                                  <p:stCondLst>
                                    <p:cond delay="0"/>
                                  </p:stCondLst>
                                  <p:childTnLst>
                                    <p:animRot by="26400000">
                                      <p:cBhvr>
                                        <p:cTn id="84" dur="2000" fill="hold"/>
                                        <p:tgtEl>
                                          <p:spTgt spid="2"/>
                                        </p:tgtEl>
                                        <p:attrNameLst>
                                          <p:attrName>r</p:attrName>
                                        </p:attrNameLst>
                                      </p:cBhvr>
                                    </p:animRot>
                                  </p:childTnLst>
                                  <p:subTnLst>
                                    <p:audio>
                                      <p:cMediaNode>
                                        <p:cTn display="0" masterRel="sameClick">
                                          <p:stCondLst>
                                            <p:cond evt="begin" delay="0">
                                              <p:tn val="83"/>
                                            </p:cond>
                                          </p:stCondLst>
                                          <p:endCondLst>
                                            <p:cond evt="onStopAudio" delay="0">
                                              <p:tgtEl>
                                                <p:sldTgt/>
                                              </p:tgtEl>
                                            </p:cond>
                                          </p:endCondLst>
                                        </p:cTn>
                                        <p:tgtEl>
                                          <p:sndTgt r:embed="rId5" name="spin_around5.wav"/>
                                        </p:tgtEl>
                                      </p:cMediaNode>
                                    </p:audio>
                                  </p:subTnLst>
                                </p:cTn>
                              </p:par>
                            </p:childTnLst>
                          </p:cTn>
                        </p:par>
                      </p:childTnLst>
                    </p:cTn>
                  </p:par>
                  <p:par>
                    <p:cTn id="85" fill="hold">
                      <p:stCondLst>
                        <p:cond delay="indefinite"/>
                      </p:stCondLst>
                      <p:childTnLst>
                        <p:par>
                          <p:cTn id="86" fill="hold">
                            <p:stCondLst>
                              <p:cond delay="0"/>
                            </p:stCondLst>
                            <p:childTnLst>
                              <p:par>
                                <p:cTn id="87" presetID="4" presetClass="entr" presetSubtype="16" fill="hold" grpId="0" nodeType="clickEffect">
                                  <p:stCondLst>
                                    <p:cond delay="0"/>
                                  </p:stCondLst>
                                  <p:childTnLst>
                                    <p:set>
                                      <p:cBhvr>
                                        <p:cTn id="88" dur="1" fill="hold">
                                          <p:stCondLst>
                                            <p:cond delay="0"/>
                                          </p:stCondLst>
                                        </p:cTn>
                                        <p:tgtEl>
                                          <p:spTgt spid="35"/>
                                        </p:tgtEl>
                                        <p:attrNameLst>
                                          <p:attrName>style.visibility</p:attrName>
                                        </p:attrNameLst>
                                      </p:cBhvr>
                                      <p:to>
                                        <p:strVal val="visible"/>
                                      </p:to>
                                    </p:set>
                                    <p:animEffect transition="in" filter="box(in)">
                                      <p:cBhvr>
                                        <p:cTn id="89" dur="500"/>
                                        <p:tgtEl>
                                          <p:spTgt spid="35"/>
                                        </p:tgtEl>
                                      </p:cBhvr>
                                    </p:animEffect>
                                  </p:childTnLst>
                                </p:cTn>
                              </p:par>
                            </p:childTnLst>
                          </p:cTn>
                        </p:par>
                      </p:childTnLst>
                    </p:cTn>
                  </p:par>
                  <p:par>
                    <p:cTn id="90" fill="hold">
                      <p:stCondLst>
                        <p:cond delay="indefinite"/>
                      </p:stCondLst>
                      <p:childTnLst>
                        <p:par>
                          <p:cTn id="91" fill="hold">
                            <p:stCondLst>
                              <p:cond delay="0"/>
                            </p:stCondLst>
                            <p:childTnLst>
                              <p:par>
                                <p:cTn id="92" presetID="4" presetClass="entr" presetSubtype="16" fill="hold" grpId="0" nodeType="clickEffect">
                                  <p:stCondLst>
                                    <p:cond delay="0"/>
                                  </p:stCondLst>
                                  <p:childTnLst>
                                    <p:set>
                                      <p:cBhvr>
                                        <p:cTn id="93" dur="1" fill="hold">
                                          <p:stCondLst>
                                            <p:cond delay="0"/>
                                          </p:stCondLst>
                                        </p:cTn>
                                        <p:tgtEl>
                                          <p:spTgt spid="37"/>
                                        </p:tgtEl>
                                        <p:attrNameLst>
                                          <p:attrName>style.visibility</p:attrName>
                                        </p:attrNameLst>
                                      </p:cBhvr>
                                      <p:to>
                                        <p:strVal val="visible"/>
                                      </p:to>
                                    </p:set>
                                    <p:animEffect transition="in" filter="box(in)">
                                      <p:cBhvr>
                                        <p:cTn id="94" dur="500"/>
                                        <p:tgtEl>
                                          <p:spTgt spid="37"/>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xit" presetSubtype="4" fill="hold" nodeType="clickEffect">
                                  <p:stCondLst>
                                    <p:cond delay="0"/>
                                  </p:stCondLst>
                                  <p:childTnLst>
                                    <p:anim calcmode="lin" valueType="num">
                                      <p:cBhvr additive="base">
                                        <p:cTn id="98" dur="500"/>
                                        <p:tgtEl>
                                          <p:spTgt spid="35"/>
                                        </p:tgtEl>
                                        <p:attrNameLst>
                                          <p:attrName>ppt_x</p:attrName>
                                        </p:attrNameLst>
                                      </p:cBhvr>
                                      <p:tavLst>
                                        <p:tav tm="0">
                                          <p:val>
                                            <p:strVal val="ppt_x"/>
                                          </p:val>
                                        </p:tav>
                                        <p:tav tm="100000">
                                          <p:val>
                                            <p:strVal val="ppt_x"/>
                                          </p:val>
                                        </p:tav>
                                      </p:tavLst>
                                    </p:anim>
                                    <p:anim calcmode="lin" valueType="num">
                                      <p:cBhvr additive="base">
                                        <p:cTn id="99" dur="500"/>
                                        <p:tgtEl>
                                          <p:spTgt spid="35"/>
                                        </p:tgtEl>
                                        <p:attrNameLst>
                                          <p:attrName>ppt_y</p:attrName>
                                        </p:attrNameLst>
                                      </p:cBhvr>
                                      <p:tavLst>
                                        <p:tav tm="0">
                                          <p:val>
                                            <p:strVal val="ppt_y"/>
                                          </p:val>
                                        </p:tav>
                                        <p:tav tm="100000">
                                          <p:val>
                                            <p:strVal val="1+ppt_h/2"/>
                                          </p:val>
                                        </p:tav>
                                      </p:tavLst>
                                    </p:anim>
                                    <p:set>
                                      <p:cBhvr>
                                        <p:cTn id="100" dur="1" fill="hold">
                                          <p:stCondLst>
                                            <p:cond delay="499"/>
                                          </p:stCondLst>
                                        </p:cTn>
                                        <p:tgtEl>
                                          <p:spTgt spid="35"/>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37"/>
                                        </p:tgtEl>
                                        <p:attrNameLst>
                                          <p:attrName>ppt_x</p:attrName>
                                        </p:attrNameLst>
                                      </p:cBhvr>
                                      <p:tavLst>
                                        <p:tav tm="0">
                                          <p:val>
                                            <p:strVal val="ppt_x"/>
                                          </p:val>
                                        </p:tav>
                                        <p:tav tm="100000">
                                          <p:val>
                                            <p:strVal val="ppt_x"/>
                                          </p:val>
                                        </p:tav>
                                      </p:tavLst>
                                    </p:anim>
                                    <p:anim calcmode="lin" valueType="num">
                                      <p:cBhvr additive="base">
                                        <p:cTn id="103" dur="500"/>
                                        <p:tgtEl>
                                          <p:spTgt spid="37"/>
                                        </p:tgtEl>
                                        <p:attrNameLst>
                                          <p:attrName>ppt_y</p:attrName>
                                        </p:attrNameLst>
                                      </p:cBhvr>
                                      <p:tavLst>
                                        <p:tav tm="0">
                                          <p:val>
                                            <p:strVal val="ppt_y"/>
                                          </p:val>
                                        </p:tav>
                                        <p:tav tm="100000">
                                          <p:val>
                                            <p:strVal val="1+ppt_h/2"/>
                                          </p:val>
                                        </p:tav>
                                      </p:tavLst>
                                    </p:anim>
                                    <p:set>
                                      <p:cBhvr>
                                        <p:cTn id="104" dur="1" fill="hold">
                                          <p:stCondLst>
                                            <p:cond delay="499"/>
                                          </p:stCondLst>
                                        </p:cTn>
                                        <p:tgtEl>
                                          <p:spTgt spid="37"/>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8" presetClass="emph" presetSubtype="0" fill="hold" nodeType="clickEffect">
                                  <p:stCondLst>
                                    <p:cond delay="0"/>
                                  </p:stCondLst>
                                  <p:childTnLst>
                                    <p:animRot by="31200000">
                                      <p:cBhvr>
                                        <p:cTn id="108" dur="2000" fill="hold"/>
                                        <p:tgtEl>
                                          <p:spTgt spid="2"/>
                                        </p:tgtEl>
                                        <p:attrNameLst>
                                          <p:attrName>r</p:attrName>
                                        </p:attrNameLst>
                                      </p:cBhvr>
                                    </p:animRot>
                                  </p:childTnLst>
                                  <p:subTnLst>
                                    <p:audio>
                                      <p:cMediaNode>
                                        <p:cTn display="0" masterRel="sameClick">
                                          <p:stCondLst>
                                            <p:cond evt="begin" delay="0">
                                              <p:tn val="107"/>
                                            </p:cond>
                                          </p:stCondLst>
                                          <p:endCondLst>
                                            <p:cond evt="onStopAudio" delay="0">
                                              <p:tgtEl>
                                                <p:sldTgt/>
                                              </p:tgtEl>
                                            </p:cond>
                                          </p:endCondLst>
                                        </p:cTn>
                                        <p:tgtEl>
                                          <p:sndTgt r:embed="rId5" name="spin_around5.wav"/>
                                        </p:tgtEl>
                                      </p:cMediaNode>
                                    </p:audio>
                                  </p:subTnLst>
                                </p:cTn>
                              </p:par>
                            </p:childTnLst>
                          </p:cTn>
                        </p:par>
                      </p:childTnLst>
                    </p:cTn>
                  </p:par>
                  <p:par>
                    <p:cTn id="109" fill="hold">
                      <p:stCondLst>
                        <p:cond delay="indefinite"/>
                      </p:stCondLst>
                      <p:childTnLst>
                        <p:par>
                          <p:cTn id="110" fill="hold">
                            <p:stCondLst>
                              <p:cond delay="0"/>
                            </p:stCondLst>
                            <p:childTnLst>
                              <p:par>
                                <p:cTn id="111" presetID="4" presetClass="entr" presetSubtype="16" fill="hold" grpId="0" nodeType="clickEffect">
                                  <p:stCondLst>
                                    <p:cond delay="0"/>
                                  </p:stCondLst>
                                  <p:childTnLst>
                                    <p:set>
                                      <p:cBhvr>
                                        <p:cTn id="112" dur="1" fill="hold">
                                          <p:stCondLst>
                                            <p:cond delay="0"/>
                                          </p:stCondLst>
                                        </p:cTn>
                                        <p:tgtEl>
                                          <p:spTgt spid="49"/>
                                        </p:tgtEl>
                                        <p:attrNameLst>
                                          <p:attrName>style.visibility</p:attrName>
                                        </p:attrNameLst>
                                      </p:cBhvr>
                                      <p:to>
                                        <p:strVal val="visible"/>
                                      </p:to>
                                    </p:set>
                                    <p:animEffect transition="in" filter="box(in)">
                                      <p:cBhvr>
                                        <p:cTn id="113" dur="500"/>
                                        <p:tgtEl>
                                          <p:spTgt spid="49"/>
                                        </p:tgtEl>
                                      </p:cBhvr>
                                    </p:animEffect>
                                  </p:childTnLst>
                                </p:cTn>
                              </p:par>
                            </p:childTnLst>
                          </p:cTn>
                        </p:par>
                      </p:childTnLst>
                    </p:cTn>
                  </p:par>
                  <p:par>
                    <p:cTn id="114" fill="hold">
                      <p:stCondLst>
                        <p:cond delay="indefinite"/>
                      </p:stCondLst>
                      <p:childTnLst>
                        <p:par>
                          <p:cTn id="115" fill="hold">
                            <p:stCondLst>
                              <p:cond delay="0"/>
                            </p:stCondLst>
                            <p:childTnLst>
                              <p:par>
                                <p:cTn id="116" presetID="4" presetClass="entr" presetSubtype="16" fill="hold" grpId="0" nodeType="clickEffect">
                                  <p:stCondLst>
                                    <p:cond delay="0"/>
                                  </p:stCondLst>
                                  <p:childTnLst>
                                    <p:set>
                                      <p:cBhvr>
                                        <p:cTn id="117" dur="1" fill="hold">
                                          <p:stCondLst>
                                            <p:cond delay="0"/>
                                          </p:stCondLst>
                                        </p:cTn>
                                        <p:tgtEl>
                                          <p:spTgt spid="36"/>
                                        </p:tgtEl>
                                        <p:attrNameLst>
                                          <p:attrName>style.visibility</p:attrName>
                                        </p:attrNameLst>
                                      </p:cBhvr>
                                      <p:to>
                                        <p:strVal val="visible"/>
                                      </p:to>
                                    </p:set>
                                    <p:animEffect transition="in" filter="box(in)">
                                      <p:cBhvr>
                                        <p:cTn id="118" dur="500"/>
                                        <p:tgtEl>
                                          <p:spTgt spid="36"/>
                                        </p:tgtEl>
                                      </p:cBhvr>
                                    </p:animEffect>
                                  </p:childTnLst>
                                </p:cTn>
                              </p:par>
                            </p:childTnLst>
                          </p:cTn>
                        </p:par>
                      </p:childTnLst>
                    </p:cTn>
                  </p:par>
                  <p:par>
                    <p:cTn id="119" fill="hold">
                      <p:stCondLst>
                        <p:cond delay="indefinite"/>
                      </p:stCondLst>
                      <p:childTnLst>
                        <p:par>
                          <p:cTn id="120" fill="hold">
                            <p:stCondLst>
                              <p:cond delay="0"/>
                            </p:stCondLst>
                            <p:childTnLst>
                              <p:par>
                                <p:cTn id="121" presetID="2" presetClass="exit" presetSubtype="4" fill="hold" grpId="1" nodeType="clickEffect">
                                  <p:stCondLst>
                                    <p:cond delay="0"/>
                                  </p:stCondLst>
                                  <p:childTnLst>
                                    <p:anim calcmode="lin" valueType="num">
                                      <p:cBhvr additive="base">
                                        <p:cTn id="122" dur="500"/>
                                        <p:tgtEl>
                                          <p:spTgt spid="36"/>
                                        </p:tgtEl>
                                        <p:attrNameLst>
                                          <p:attrName>ppt_x</p:attrName>
                                        </p:attrNameLst>
                                      </p:cBhvr>
                                      <p:tavLst>
                                        <p:tav tm="0">
                                          <p:val>
                                            <p:strVal val="ppt_x"/>
                                          </p:val>
                                        </p:tav>
                                        <p:tav tm="100000">
                                          <p:val>
                                            <p:strVal val="ppt_x"/>
                                          </p:val>
                                        </p:tav>
                                      </p:tavLst>
                                    </p:anim>
                                    <p:anim calcmode="lin" valueType="num">
                                      <p:cBhvr additive="base">
                                        <p:cTn id="123" dur="500"/>
                                        <p:tgtEl>
                                          <p:spTgt spid="36"/>
                                        </p:tgtEl>
                                        <p:attrNameLst>
                                          <p:attrName>ppt_y</p:attrName>
                                        </p:attrNameLst>
                                      </p:cBhvr>
                                      <p:tavLst>
                                        <p:tav tm="0">
                                          <p:val>
                                            <p:strVal val="ppt_y"/>
                                          </p:val>
                                        </p:tav>
                                        <p:tav tm="100000">
                                          <p:val>
                                            <p:strVal val="1+ppt_h/2"/>
                                          </p:val>
                                        </p:tav>
                                      </p:tavLst>
                                    </p:anim>
                                    <p:set>
                                      <p:cBhvr>
                                        <p:cTn id="124" dur="1" fill="hold">
                                          <p:stCondLst>
                                            <p:cond delay="499"/>
                                          </p:stCondLst>
                                        </p:cTn>
                                        <p:tgtEl>
                                          <p:spTgt spid="36"/>
                                        </p:tgtEl>
                                        <p:attrNameLst>
                                          <p:attrName>style.visibility</p:attrName>
                                        </p:attrNameLst>
                                      </p:cBhvr>
                                      <p:to>
                                        <p:strVal val="hidden"/>
                                      </p:to>
                                    </p:set>
                                  </p:childTnLst>
                                </p:cTn>
                              </p:par>
                              <p:par>
                                <p:cTn id="125" presetID="2" presetClass="exit" presetSubtype="4" fill="hold" nodeType="withEffect">
                                  <p:stCondLst>
                                    <p:cond delay="0"/>
                                  </p:stCondLst>
                                  <p:childTnLst>
                                    <p:anim calcmode="lin" valueType="num">
                                      <p:cBhvr additive="base">
                                        <p:cTn id="126" dur="500"/>
                                        <p:tgtEl>
                                          <p:spTgt spid="49"/>
                                        </p:tgtEl>
                                        <p:attrNameLst>
                                          <p:attrName>ppt_x</p:attrName>
                                        </p:attrNameLst>
                                      </p:cBhvr>
                                      <p:tavLst>
                                        <p:tav tm="0">
                                          <p:val>
                                            <p:strVal val="ppt_x"/>
                                          </p:val>
                                        </p:tav>
                                        <p:tav tm="100000">
                                          <p:val>
                                            <p:strVal val="ppt_x"/>
                                          </p:val>
                                        </p:tav>
                                      </p:tavLst>
                                    </p:anim>
                                    <p:anim calcmode="lin" valueType="num">
                                      <p:cBhvr additive="base">
                                        <p:cTn id="127" dur="500"/>
                                        <p:tgtEl>
                                          <p:spTgt spid="49"/>
                                        </p:tgtEl>
                                        <p:attrNameLst>
                                          <p:attrName>ppt_y</p:attrName>
                                        </p:attrNameLst>
                                      </p:cBhvr>
                                      <p:tavLst>
                                        <p:tav tm="0">
                                          <p:val>
                                            <p:strVal val="ppt_y"/>
                                          </p:val>
                                        </p:tav>
                                        <p:tav tm="100000">
                                          <p:val>
                                            <p:strVal val="1+ppt_h/2"/>
                                          </p:val>
                                        </p:tav>
                                      </p:tavLst>
                                    </p:anim>
                                    <p:set>
                                      <p:cBhvr>
                                        <p:cTn id="128" dur="1" fill="hold">
                                          <p:stCondLst>
                                            <p:cond delay="4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6" grpId="1"/>
      <p:bldP spid="31" grpId="0"/>
      <p:bldP spid="31" grpId="1"/>
      <p:bldP spid="33" grpId="0"/>
      <p:bldP spid="33" grpId="1"/>
      <p:bldP spid="35" grpId="0"/>
      <p:bldP spid="49" grpId="0"/>
      <p:bldP spid="32" grpId="0"/>
      <p:bldP spid="32" grpId="1"/>
      <p:bldP spid="34" grpId="0"/>
      <p:bldP spid="34" grpId="1"/>
      <p:bldP spid="36" grpId="0"/>
      <p:bldP spid="36" grpId="1"/>
      <p:bldP spid="37" grpId="0"/>
      <p:bldP spid="37" grpId="1"/>
      <p:bldP spid="39" grpId="0"/>
      <p:bldP spid="39" grpId="1"/>
      <p:bldP spid="3" grpId="0"/>
      <p:bldP spid="3" grpId="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2"/>
          <p:cNvSpPr>
            <a:spLocks noGrp="1"/>
          </p:cNvSpPr>
          <p:nvPr/>
        </p:nvSpPr>
        <p:spPr>
          <a:xfrm>
            <a:off x="364490" y="1825626"/>
            <a:ext cx="5655310" cy="2840968"/>
          </a:xfrm>
          <a:prstGeom prst="rect">
            <a:avLst/>
          </a:prstGeom>
          <a:solidFill>
            <a:schemeClr val="accent1">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prstClr val="black"/>
                </a:solidFill>
                <a:latin typeface="Times New Roman" pitchFamily="18" charset="0"/>
                <a:cs typeface="Times New Roman" pitchFamily="18" charset="0"/>
                <a:sym typeface="+mn-ea"/>
              </a:rPr>
              <a:t>Water pollution is the contamination of bodies of water</a:t>
            </a:r>
            <a:r>
              <a:rPr lang="en-US" dirty="0">
                <a:solidFill>
                  <a:srgbClr val="FF0000"/>
                </a:solidFill>
                <a:latin typeface="Times New Roman" pitchFamily="18" charset="0"/>
                <a:cs typeface="Times New Roman" pitchFamily="18" charset="0"/>
                <a:sym typeface="+mn-ea"/>
              </a:rPr>
              <a:t> </a:t>
            </a:r>
            <a:r>
              <a:rPr lang="en-US" dirty="0">
                <a:solidFill>
                  <a:prstClr val="black"/>
                </a:solidFill>
                <a:latin typeface="Times New Roman" pitchFamily="18" charset="0"/>
                <a:cs typeface="Times New Roman" pitchFamily="18" charset="0"/>
                <a:sym typeface="+mn-ea"/>
              </a:rPr>
              <a:t>such as lakes, rivers, oceans and</a:t>
            </a:r>
            <a:r>
              <a:rPr lang="en-US" dirty="0">
                <a:solidFill>
                  <a:srgbClr val="FF0000"/>
                </a:solidFill>
                <a:latin typeface="Times New Roman" pitchFamily="18" charset="0"/>
                <a:cs typeface="Times New Roman" pitchFamily="18" charset="0"/>
                <a:sym typeface="+mn-ea"/>
              </a:rPr>
              <a:t> </a:t>
            </a:r>
            <a:r>
              <a:rPr lang="en-US" dirty="0">
                <a:solidFill>
                  <a:prstClr val="black"/>
                </a:solidFill>
                <a:latin typeface="Times New Roman" pitchFamily="18" charset="0"/>
                <a:cs typeface="Times New Roman" pitchFamily="18" charset="0"/>
                <a:sym typeface="+mn-ea"/>
              </a:rPr>
              <a:t>groundwater (the water beneath the Earth’s surface). It is one of the most serious types of pollution.</a:t>
            </a:r>
            <a:endParaRPr lang="en-US" dirty="0">
              <a:solidFill>
                <a:prstClr val="black"/>
              </a:solidFill>
              <a:latin typeface="Times New Roman" pitchFamily="18" charset="0"/>
              <a:cs typeface="Times New Roman" pitchFamily="18" charset="0"/>
            </a:endParaRPr>
          </a:p>
        </p:txBody>
      </p:sp>
      <p:sp>
        <p:nvSpPr>
          <p:cNvPr id="7" name="Up Ribbon 6"/>
          <p:cNvSpPr/>
          <p:nvPr/>
        </p:nvSpPr>
        <p:spPr>
          <a:xfrm>
            <a:off x="6217087" y="2765951"/>
            <a:ext cx="5569585" cy="1598295"/>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white"/>
                </a:solidFill>
                <a:latin typeface="Times New Roman" pitchFamily="18" charset="0"/>
                <a:cs typeface="Times New Roman" pitchFamily="18" charset="0"/>
                <a:sym typeface="+mn-ea"/>
              </a:rPr>
              <a:t>The definition of water pollution</a:t>
            </a:r>
            <a:endParaRPr lang="en-US" altLang="en-US" sz="2800" dirty="0">
              <a:solidFill>
                <a:prstClr val="white"/>
              </a:solidFill>
              <a:latin typeface="Times New Roman" pitchFamily="18" charset="0"/>
              <a:cs typeface="Times New Roman" pitchFamily="18" charset="0"/>
              <a:sym typeface="+mn-ea"/>
            </a:endParaRPr>
          </a:p>
        </p:txBody>
      </p:sp>
      <p:sp>
        <p:nvSpPr>
          <p:cNvPr id="8" name="Rectangle 7"/>
          <p:cNvSpPr/>
          <p:nvPr/>
        </p:nvSpPr>
        <p:spPr>
          <a:xfrm>
            <a:off x="1972795" y="748287"/>
            <a:ext cx="6449138" cy="584775"/>
          </a:xfrm>
          <a:prstGeom prst="rect">
            <a:avLst/>
          </a:prstGeom>
        </p:spPr>
        <p:txBody>
          <a:bodyPr wrap="none">
            <a:spAutoFit/>
          </a:bodyPr>
          <a:lstStyle/>
          <a:p>
            <a:pPr algn="ctr"/>
            <a:r>
              <a:rPr lang="en-GB" altLang="en-US" sz="2800" b="1" dirty="0">
                <a:solidFill>
                  <a:srgbClr val="0000FF"/>
                </a:solidFill>
                <a:latin typeface="Times New Roman" pitchFamily="18" charset="0"/>
                <a:cs typeface="Times New Roman" pitchFamily="18" charset="0"/>
              </a:rPr>
              <a:t>1. What is </a:t>
            </a:r>
            <a:r>
              <a:rPr lang="en-GB" altLang="en-US" sz="3200" b="1" dirty="0">
                <a:solidFill>
                  <a:srgbClr val="0000FF"/>
                </a:solidFill>
                <a:latin typeface="Times New Roman" pitchFamily="18" charset="0"/>
                <a:cs typeface="Times New Roman" pitchFamily="18" charset="0"/>
              </a:rPr>
              <a:t>the first paragraph about</a:t>
            </a:r>
            <a:r>
              <a:rPr lang="en-GB" altLang="en-US" sz="2800" b="1" dirty="0">
                <a:solidFill>
                  <a:srgbClr val="0000FF"/>
                </a:solidFill>
                <a:latin typeface="Times New Roman" pitchFamily="18" charset="0"/>
                <a:cs typeface="Times New Roman" pitchFamily="18" charset="0"/>
              </a:rPr>
              <a:t>?</a:t>
            </a:r>
          </a:p>
        </p:txBody>
      </p:sp>
      <p:sp>
        <p:nvSpPr>
          <p:cNvPr id="6" name="Rectangle 5"/>
          <p:cNvSpPr/>
          <p:nvPr/>
        </p:nvSpPr>
        <p:spPr>
          <a:xfrm>
            <a:off x="104931" y="0"/>
            <a:ext cx="11666699" cy="584775"/>
          </a:xfrm>
          <a:prstGeom prst="rect">
            <a:avLst/>
          </a:prstGeom>
        </p:spPr>
        <p:txBody>
          <a:bodyPr wrap="square">
            <a:spAutoFit/>
          </a:bodyPr>
          <a:lstStyle/>
          <a:p>
            <a:pPr algn="ctr"/>
            <a:r>
              <a:rPr lang="en-GB" altLang="en-US" sz="3200" b="1" dirty="0">
                <a:solidFill>
                  <a:srgbClr val="FF0000"/>
                </a:solidFill>
                <a:latin typeface="Times New Roman" pitchFamily="18" charset="0"/>
                <a:ea typeface="+mj-ea"/>
                <a:cs typeface="Times New Roman" pitchFamily="18" charset="0"/>
              </a:rPr>
              <a:t>4. Correct the answers.</a:t>
            </a:r>
            <a:endParaRPr lang="en-US" sz="3200" b="1" dirty="0"/>
          </a:p>
        </p:txBody>
      </p:sp>
    </p:spTree>
    <p:extLst>
      <p:ext uri="{BB962C8B-B14F-4D97-AF65-F5344CB8AC3E}">
        <p14:creationId xmlns:p14="http://schemas.microsoft.com/office/powerpoint/2010/main" val="206607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bldLvl="0" animBg="1"/>
      <p:bldP spid="7" grpId="1"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3"/>
          <p:cNvSpPr>
            <a:spLocks noGrp="1"/>
          </p:cNvSpPr>
          <p:nvPr/>
        </p:nvSpPr>
        <p:spPr>
          <a:xfrm>
            <a:off x="445770" y="1405681"/>
            <a:ext cx="5574030" cy="4843145"/>
          </a:xfrm>
          <a:prstGeom prst="rect">
            <a:avLst/>
          </a:prstGeom>
          <a:solidFill>
            <a:schemeClr val="accent1">
              <a:lumMod val="20000"/>
              <a:lumOff val="80000"/>
            </a:schemeClr>
          </a:solidFill>
        </p:spPr>
        <p:txBody>
          <a:bodyPr vert="horz" lIns="91440" tIns="45720" rIns="91440" bIns="45720" rtlCol="0">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dirty="0">
                <a:latin typeface="Times New Roman" pitchFamily="18" charset="0"/>
                <a:cs typeface="Times New Roman" pitchFamily="18" charset="0"/>
                <a:sym typeface="+mn-ea"/>
              </a:rPr>
              <a:t>Water pollution can have many different causes. Factories dump industrial waste into lakes and rivers. Sewage from households is another cause. Farms using pesticides to kill insects and herbicides to kill </a:t>
            </a:r>
            <a:r>
              <a:rPr lang="en-US" dirty="0">
                <a:solidFill>
                  <a:schemeClr val="tx1"/>
                </a:solidFill>
                <a:latin typeface="Times New Roman" pitchFamily="18" charset="0"/>
                <a:cs typeface="Times New Roman" pitchFamily="18" charset="0"/>
                <a:sym typeface="+mn-ea"/>
              </a:rPr>
              <a:t>weeds c</a:t>
            </a:r>
            <a:r>
              <a:rPr lang="en-US" dirty="0">
                <a:latin typeface="Times New Roman" pitchFamily="18" charset="0"/>
                <a:cs typeface="Times New Roman" pitchFamily="18" charset="0"/>
                <a:sym typeface="+mn-ea"/>
              </a:rPr>
              <a:t>an also lead to water pollution. These factors cause ‘point source’ pollution while pollutants from storm water and the atmosphere result in ‘non-point source’ pollution. </a:t>
            </a:r>
            <a:endParaRPr lang="en-US" dirty="0">
              <a:latin typeface="Times New Roman" pitchFamily="18" charset="0"/>
              <a:cs typeface="Times New Roman" pitchFamily="18" charset="0"/>
            </a:endParaRPr>
          </a:p>
          <a:p>
            <a:endParaRPr lang="en-GB" altLang="en-US" dirty="0">
              <a:ln>
                <a:solidFill>
                  <a:schemeClr val="accent1">
                    <a:lumMod val="20000"/>
                    <a:lumOff val="80000"/>
                  </a:schemeClr>
                </a:solidFill>
              </a:ln>
              <a:solidFill>
                <a:schemeClr val="accent1">
                  <a:lumMod val="40000"/>
                  <a:lumOff val="60000"/>
                </a:schemeClr>
              </a:solidFill>
              <a:latin typeface="Times New Roman" pitchFamily="18" charset="0"/>
              <a:cs typeface="Times New Roman" pitchFamily="18" charset="0"/>
            </a:endParaRPr>
          </a:p>
        </p:txBody>
      </p:sp>
      <p:sp>
        <p:nvSpPr>
          <p:cNvPr id="7" name="7-Point Star 6"/>
          <p:cNvSpPr/>
          <p:nvPr/>
        </p:nvSpPr>
        <p:spPr>
          <a:xfrm>
            <a:off x="6523355" y="3147060"/>
            <a:ext cx="5248275" cy="170815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dirty="0">
                <a:latin typeface="Times New Roman" pitchFamily="18" charset="0"/>
                <a:cs typeface="Times New Roman" pitchFamily="18" charset="0"/>
              </a:rPr>
              <a:t>Causes of water pollution</a:t>
            </a:r>
          </a:p>
        </p:txBody>
      </p:sp>
      <p:sp>
        <p:nvSpPr>
          <p:cNvPr id="8" name="Rectangle 7"/>
          <p:cNvSpPr/>
          <p:nvPr/>
        </p:nvSpPr>
        <p:spPr>
          <a:xfrm>
            <a:off x="2014952" y="577674"/>
            <a:ext cx="6619697" cy="584775"/>
          </a:xfrm>
          <a:prstGeom prst="rect">
            <a:avLst/>
          </a:prstGeom>
        </p:spPr>
        <p:txBody>
          <a:bodyPr wrap="none">
            <a:spAutoFit/>
          </a:bodyPr>
          <a:lstStyle/>
          <a:p>
            <a:pPr lvl="0" algn="ctr"/>
            <a:r>
              <a:rPr lang="en-GB" altLang="en-US" sz="3200" dirty="0">
                <a:solidFill>
                  <a:srgbClr val="0000FF"/>
                </a:solidFill>
                <a:latin typeface="Times New Roman" pitchFamily="18" charset="0"/>
                <a:cs typeface="Times New Roman" pitchFamily="18" charset="0"/>
              </a:rPr>
              <a:t>2. What is the second paragraph about</a:t>
            </a:r>
            <a:r>
              <a:rPr lang="en-GB" altLang="en-US" sz="2800" dirty="0">
                <a:solidFill>
                  <a:srgbClr val="0000FF"/>
                </a:solidFill>
                <a:latin typeface="Times New Roman" pitchFamily="18" charset="0"/>
                <a:cs typeface="Times New Roman" pitchFamily="18" charset="0"/>
              </a:rPr>
              <a:t>?</a:t>
            </a:r>
          </a:p>
        </p:txBody>
      </p:sp>
      <p:cxnSp>
        <p:nvCxnSpPr>
          <p:cNvPr id="11" name="Straight Connector 10"/>
          <p:cNvCxnSpPr/>
          <p:nvPr/>
        </p:nvCxnSpPr>
        <p:spPr>
          <a:xfrm>
            <a:off x="2049517" y="2207172"/>
            <a:ext cx="102475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2"/>
          <p:cNvSpPr>
            <a:spLocks noGrp="1"/>
          </p:cNvSpPr>
          <p:nvPr/>
        </p:nvSpPr>
        <p:spPr>
          <a:xfrm>
            <a:off x="147955" y="365125"/>
            <a:ext cx="5871845" cy="5812790"/>
          </a:xfrm>
          <a:prstGeom prst="rect">
            <a:avLst/>
          </a:prstGeom>
          <a:solidFill>
            <a:schemeClr val="accent1">
              <a:lumMod val="20000"/>
              <a:lumOff val="80000"/>
            </a:schemeClr>
          </a:solidFill>
        </p:spPr>
        <p:txBody>
          <a:bodyPr vert="horz" lIns="91440" tIns="45720" rIns="91440" bIns="45720" rtlCol="0">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dirty="0">
                <a:latin typeface="Times New Roman" pitchFamily="18" charset="0"/>
                <a:cs typeface="Times New Roman" pitchFamily="18" charset="0"/>
                <a:sym typeface="+mn-ea"/>
              </a:rPr>
              <a:t>Water pollution can have dramatic effects. In many poor nations, there are frequent outbreaks of cholera and other diseases because of people drinking untreated water. Humans can even die if they drink contaminated water. Polluted water also causes the death of aquatic animals such as fishes, crabs, or birds. Other animals eat these dead animals and may also get sick. In addition, herbicides in water can kill aquatic plants and cause further damage to the environment.</a:t>
            </a: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sym typeface="+mn-ea"/>
              </a:rPr>
              <a:t>      So what should we do to reduce water pollution?</a:t>
            </a:r>
            <a:endParaRPr lang="en-US" dirty="0">
              <a:latin typeface="Times New Roman" pitchFamily="18" charset="0"/>
              <a:cs typeface="Times New Roman" pitchFamily="18" charset="0"/>
            </a:endParaRPr>
          </a:p>
          <a:p>
            <a:endParaRPr lang="en-GB" altLang="en-US" dirty="0">
              <a:latin typeface="Times New Roman" pitchFamily="18" charset="0"/>
              <a:cs typeface="Times New Roman" pitchFamily="18" charset="0"/>
            </a:endParaRPr>
          </a:p>
        </p:txBody>
      </p:sp>
      <p:sp>
        <p:nvSpPr>
          <p:cNvPr id="7" name="Double Wave 6"/>
          <p:cNvSpPr/>
          <p:nvPr/>
        </p:nvSpPr>
        <p:spPr>
          <a:xfrm>
            <a:off x="6802164" y="2300824"/>
            <a:ext cx="4231640" cy="1383665"/>
          </a:xfrm>
          <a:prstGeom prst="double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3200" dirty="0">
                <a:latin typeface="Times New Roman" pitchFamily="18" charset="0"/>
                <a:cs typeface="Times New Roman" pitchFamily="18" charset="0"/>
              </a:rPr>
              <a:t>Effects of water pollution</a:t>
            </a:r>
          </a:p>
        </p:txBody>
      </p:sp>
      <p:sp>
        <p:nvSpPr>
          <p:cNvPr id="8" name="Rectangle 7"/>
          <p:cNvSpPr/>
          <p:nvPr/>
        </p:nvSpPr>
        <p:spPr>
          <a:xfrm>
            <a:off x="5709456" y="692204"/>
            <a:ext cx="6038769" cy="523220"/>
          </a:xfrm>
          <a:prstGeom prst="rect">
            <a:avLst/>
          </a:prstGeom>
        </p:spPr>
        <p:txBody>
          <a:bodyPr wrap="none">
            <a:spAutoFit/>
          </a:bodyPr>
          <a:lstStyle/>
          <a:p>
            <a:pPr lvl="0" algn="ctr"/>
            <a:r>
              <a:rPr lang="en-GB" altLang="en-US" sz="2800" b="1" dirty="0">
                <a:solidFill>
                  <a:srgbClr val="0000FF"/>
                </a:solidFill>
                <a:latin typeface="Times New Roman" pitchFamily="18" charset="0"/>
                <a:cs typeface="Times New Roman" pitchFamily="18" charset="0"/>
              </a:rPr>
              <a:t>3. What is the third paragraph about?</a:t>
            </a:r>
          </a:p>
        </p:txBody>
      </p:sp>
      <p:sp>
        <p:nvSpPr>
          <p:cNvPr id="9" name="Content Placeholder 2"/>
          <p:cNvSpPr>
            <a:spLocks noGrp="1"/>
          </p:cNvSpPr>
          <p:nvPr/>
        </p:nvSpPr>
        <p:spPr>
          <a:xfrm>
            <a:off x="5254" y="365125"/>
            <a:ext cx="5871845" cy="5812790"/>
          </a:xfrm>
          <a:prstGeom prst="rect">
            <a:avLst/>
          </a:prstGeom>
          <a:solidFill>
            <a:schemeClr val="accent1">
              <a:lumMod val="20000"/>
              <a:lumOff val="80000"/>
            </a:schemeClr>
          </a:solidFill>
        </p:spPr>
        <p:txBody>
          <a:bodyPr vert="horz" lIns="91440" tIns="45720" rIns="91440" bIns="45720" rtlCol="0">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dirty="0">
                <a:latin typeface="Times New Roman" pitchFamily="18" charset="0"/>
                <a:cs typeface="Times New Roman" pitchFamily="18" charset="0"/>
                <a:sym typeface="+mn-ea"/>
              </a:rPr>
              <a:t>Water pollution can have dramatic effects. In many poor nations, there are frequent outbreaks of </a:t>
            </a:r>
            <a:r>
              <a:rPr lang="en-US" dirty="0">
                <a:solidFill>
                  <a:srgbClr val="FF0000"/>
                </a:solidFill>
                <a:latin typeface="Times New Roman" pitchFamily="18" charset="0"/>
                <a:cs typeface="Times New Roman" pitchFamily="18" charset="0"/>
                <a:sym typeface="+mn-ea"/>
              </a:rPr>
              <a:t>cholera </a:t>
            </a:r>
            <a:r>
              <a:rPr lang="en-US" dirty="0">
                <a:latin typeface="Times New Roman" pitchFamily="18" charset="0"/>
                <a:cs typeface="Times New Roman" pitchFamily="18" charset="0"/>
                <a:sym typeface="+mn-ea"/>
              </a:rPr>
              <a:t>and other </a:t>
            </a:r>
            <a:r>
              <a:rPr lang="en-US" dirty="0">
                <a:solidFill>
                  <a:srgbClr val="FF0000"/>
                </a:solidFill>
                <a:latin typeface="Times New Roman" pitchFamily="18" charset="0"/>
                <a:cs typeface="Times New Roman" pitchFamily="18" charset="0"/>
                <a:sym typeface="+mn-ea"/>
              </a:rPr>
              <a:t>diseases </a:t>
            </a:r>
            <a:r>
              <a:rPr lang="en-US" dirty="0">
                <a:latin typeface="Times New Roman" pitchFamily="18" charset="0"/>
                <a:cs typeface="Times New Roman" pitchFamily="18" charset="0"/>
                <a:sym typeface="+mn-ea"/>
              </a:rPr>
              <a:t>because of people drinking </a:t>
            </a:r>
            <a:r>
              <a:rPr lang="en-US" dirty="0">
                <a:solidFill>
                  <a:srgbClr val="FF0000"/>
                </a:solidFill>
                <a:latin typeface="Times New Roman" pitchFamily="18" charset="0"/>
                <a:cs typeface="Times New Roman" pitchFamily="18" charset="0"/>
                <a:sym typeface="+mn-ea"/>
              </a:rPr>
              <a:t>untreated water</a:t>
            </a:r>
            <a:r>
              <a:rPr lang="en-US" dirty="0">
                <a:latin typeface="Times New Roman" pitchFamily="18" charset="0"/>
                <a:cs typeface="Times New Roman" pitchFamily="18" charset="0"/>
                <a:sym typeface="+mn-ea"/>
              </a:rPr>
              <a:t>. Humans can even die if they drink contaminated water. Polluted water also causes the </a:t>
            </a:r>
            <a:r>
              <a:rPr lang="en-US" dirty="0">
                <a:solidFill>
                  <a:srgbClr val="FF0000"/>
                </a:solidFill>
                <a:latin typeface="Times New Roman" pitchFamily="18" charset="0"/>
                <a:cs typeface="Times New Roman" pitchFamily="18" charset="0"/>
                <a:sym typeface="+mn-ea"/>
              </a:rPr>
              <a:t>death of aquatic animals </a:t>
            </a:r>
            <a:r>
              <a:rPr lang="en-US" dirty="0">
                <a:latin typeface="Times New Roman" pitchFamily="18" charset="0"/>
                <a:cs typeface="Times New Roman" pitchFamily="18" charset="0"/>
                <a:sym typeface="+mn-ea"/>
              </a:rPr>
              <a:t>such as fishes, crabs, or birds. Other animals eat these dead animals and may also get sick. In addition, </a:t>
            </a:r>
            <a:r>
              <a:rPr lang="en-US" dirty="0">
                <a:solidFill>
                  <a:schemeClr val="tx1"/>
                </a:solidFill>
                <a:latin typeface="Times New Roman" pitchFamily="18" charset="0"/>
                <a:cs typeface="Times New Roman" pitchFamily="18" charset="0"/>
                <a:sym typeface="+mn-ea"/>
              </a:rPr>
              <a:t>herbicides in water can kill aquatic plants </a:t>
            </a:r>
            <a:r>
              <a:rPr lang="en-US" dirty="0">
                <a:latin typeface="Times New Roman" pitchFamily="18" charset="0"/>
                <a:cs typeface="Times New Roman" pitchFamily="18" charset="0"/>
                <a:sym typeface="+mn-ea"/>
              </a:rPr>
              <a:t>and cause further damage to the environment.</a:t>
            </a: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sym typeface="+mn-ea"/>
              </a:rPr>
              <a:t>      So what should we do to reduce water pollution?</a:t>
            </a:r>
            <a:endParaRPr lang="en-US" dirty="0">
              <a:latin typeface="Times New Roman" pitchFamily="18" charset="0"/>
              <a:cs typeface="Times New Roman" pitchFamily="18" charset="0"/>
            </a:endParaRPr>
          </a:p>
          <a:p>
            <a:endParaRPr lang="en-GB" alt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7" grpId="0" bldLvl="0" animBg="1"/>
      <p:bldP spid="7" grpId="1" animBg="1"/>
      <p:bldP spid="8" grpId="0"/>
      <p:bldP spid="9" grpId="0" bldLvl="0" animBg="1"/>
      <p:bldP spid="9" grpId="1"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2"/>
          <p:cNvSpPr>
            <a:spLocks noGrp="1"/>
          </p:cNvSpPr>
          <p:nvPr/>
        </p:nvSpPr>
        <p:spPr>
          <a:xfrm>
            <a:off x="364490" y="1825625"/>
            <a:ext cx="6456034" cy="3915607"/>
          </a:xfrm>
          <a:prstGeom prst="rect">
            <a:avLst/>
          </a:prstGeom>
          <a:solidFill>
            <a:schemeClr val="accent1">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dirty="0">
                <a:solidFill>
                  <a:schemeClr val="tx1"/>
                </a:solidFill>
                <a:latin typeface="Times New Roman" pitchFamily="18" charset="0"/>
                <a:cs typeface="Times New Roman" pitchFamily="18" charset="0"/>
                <a:sym typeface="+mn-ea"/>
              </a:rPr>
              <a:t>Water pollution is the contamination of bodies of water</a:t>
            </a:r>
            <a:r>
              <a:rPr lang="en-US" dirty="0">
                <a:solidFill>
                  <a:srgbClr val="FF0000"/>
                </a:solidFill>
                <a:latin typeface="Times New Roman" pitchFamily="18" charset="0"/>
                <a:cs typeface="Times New Roman" pitchFamily="18" charset="0"/>
                <a:sym typeface="+mn-ea"/>
              </a:rPr>
              <a:t> </a:t>
            </a:r>
            <a:r>
              <a:rPr lang="en-US" dirty="0">
                <a:latin typeface="Times New Roman" pitchFamily="18" charset="0"/>
                <a:cs typeface="Times New Roman" pitchFamily="18" charset="0"/>
                <a:sym typeface="+mn-ea"/>
              </a:rPr>
              <a:t>such as lakes, rivers, oceans and</a:t>
            </a:r>
            <a:r>
              <a:rPr lang="en-US" dirty="0">
                <a:solidFill>
                  <a:srgbClr val="FF0000"/>
                </a:solidFill>
                <a:latin typeface="Times New Roman" pitchFamily="18" charset="0"/>
                <a:cs typeface="Times New Roman" pitchFamily="18" charset="0"/>
                <a:sym typeface="+mn-ea"/>
              </a:rPr>
              <a:t> </a:t>
            </a:r>
            <a:r>
              <a:rPr lang="en-US" dirty="0">
                <a:latin typeface="Times New Roman" pitchFamily="18" charset="0"/>
                <a:cs typeface="Times New Roman" pitchFamily="18" charset="0"/>
                <a:sym typeface="+mn-ea"/>
              </a:rPr>
              <a:t>groundwater (the water beneath the Earth’s surface). It is one of the most serious types of pollution.</a:t>
            </a:r>
            <a:endParaRPr lang="en-US" dirty="0">
              <a:latin typeface="Times New Roman" pitchFamily="18" charset="0"/>
              <a:cs typeface="Times New Roman" pitchFamily="18" charset="0"/>
            </a:endParaRPr>
          </a:p>
        </p:txBody>
      </p:sp>
      <p:sp>
        <p:nvSpPr>
          <p:cNvPr id="7" name="Up Ribbon 6"/>
          <p:cNvSpPr/>
          <p:nvPr/>
        </p:nvSpPr>
        <p:spPr>
          <a:xfrm>
            <a:off x="6820524" y="2765951"/>
            <a:ext cx="4966147" cy="1598295"/>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itchFamily="18" charset="0"/>
                <a:cs typeface="Times New Roman" pitchFamily="18" charset="0"/>
                <a:sym typeface="+mn-ea"/>
              </a:rPr>
              <a:t>The water beneath the Earth’s surface</a:t>
            </a:r>
            <a:endParaRPr lang="en-US" altLang="en-US" sz="2800" dirty="0">
              <a:latin typeface="Times New Roman" pitchFamily="18" charset="0"/>
              <a:cs typeface="Times New Roman" pitchFamily="18" charset="0"/>
              <a:sym typeface="+mn-ea"/>
            </a:endParaRPr>
          </a:p>
        </p:txBody>
      </p:sp>
      <p:sp>
        <p:nvSpPr>
          <p:cNvPr id="8" name="Rectangle 7"/>
          <p:cNvSpPr/>
          <p:nvPr/>
        </p:nvSpPr>
        <p:spPr>
          <a:xfrm>
            <a:off x="3160654" y="613377"/>
            <a:ext cx="4073423" cy="523220"/>
          </a:xfrm>
          <a:prstGeom prst="rect">
            <a:avLst/>
          </a:prstGeom>
        </p:spPr>
        <p:txBody>
          <a:bodyPr wrap="none">
            <a:spAutoFit/>
          </a:bodyPr>
          <a:lstStyle/>
          <a:p>
            <a:pPr lvl="0" algn="ctr"/>
            <a:r>
              <a:rPr lang="en-GB" altLang="en-US" sz="2800" b="1" dirty="0">
                <a:solidFill>
                  <a:srgbClr val="0000FF"/>
                </a:solidFill>
                <a:latin typeface="Times New Roman" pitchFamily="18" charset="0"/>
                <a:cs typeface="Times New Roman" pitchFamily="18" charset="0"/>
              </a:rPr>
              <a:t>4. What is ground water?</a:t>
            </a:r>
          </a:p>
        </p:txBody>
      </p:sp>
      <p:cxnSp>
        <p:nvCxnSpPr>
          <p:cNvPr id="10" name="Straight Connector 9"/>
          <p:cNvCxnSpPr/>
          <p:nvPr/>
        </p:nvCxnSpPr>
        <p:spPr>
          <a:xfrm>
            <a:off x="494676" y="3374360"/>
            <a:ext cx="224852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300083" y="3047075"/>
            <a:ext cx="326560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bldLvl="0" animBg="1"/>
      <p:bldP spid="7" grpId="1"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3"/>
          <p:cNvSpPr>
            <a:spLocks noGrp="1"/>
          </p:cNvSpPr>
          <p:nvPr/>
        </p:nvSpPr>
        <p:spPr>
          <a:xfrm>
            <a:off x="445770" y="365125"/>
            <a:ext cx="5574030" cy="4843145"/>
          </a:xfrm>
          <a:prstGeom prst="rect">
            <a:avLst/>
          </a:prstGeom>
          <a:solidFill>
            <a:schemeClr val="accent1">
              <a:lumMod val="20000"/>
              <a:lumOff val="80000"/>
            </a:schemeClr>
          </a:solidFill>
        </p:spPr>
        <p:txBody>
          <a:bodyPr vert="horz" lIns="91440" tIns="45720" rIns="91440" bIns="45720" rtlCol="0">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Times New Roman" pitchFamily="18" charset="0"/>
                <a:cs typeface="Times New Roman" pitchFamily="18" charset="0"/>
                <a:sym typeface="+mn-ea"/>
              </a:rPr>
              <a:t>Water pollution can have many different causes. Factories dump industrial waste into lakes and rivers. Sewage from households is another cause. Farms using pesticides to kill insects and herbicides to kill weeds can also lead to water pollution. These factors cause ‘point source’ pollution while pollutants from storm water and the atmosphere result in ‘non-point source’ pollution. </a:t>
            </a:r>
            <a:endParaRPr lang="en-US" dirty="0">
              <a:latin typeface="Times New Roman" pitchFamily="18" charset="0"/>
              <a:cs typeface="Times New Roman" pitchFamily="18" charset="0"/>
            </a:endParaRPr>
          </a:p>
          <a:p>
            <a:endParaRPr lang="en-GB" altLang="en-US" dirty="0">
              <a:ln>
                <a:solidFill>
                  <a:schemeClr val="accent1">
                    <a:lumMod val="20000"/>
                    <a:lumOff val="80000"/>
                  </a:schemeClr>
                </a:solidFill>
              </a:ln>
              <a:solidFill>
                <a:schemeClr val="accent1">
                  <a:lumMod val="40000"/>
                  <a:lumOff val="60000"/>
                </a:schemeClr>
              </a:solidFill>
              <a:latin typeface="Times New Roman" pitchFamily="18" charset="0"/>
              <a:cs typeface="Times New Roman" pitchFamily="18" charset="0"/>
            </a:endParaRPr>
          </a:p>
        </p:txBody>
      </p:sp>
      <p:sp>
        <p:nvSpPr>
          <p:cNvPr id="7" name="7-Point Star 6"/>
          <p:cNvSpPr/>
          <p:nvPr/>
        </p:nvSpPr>
        <p:spPr>
          <a:xfrm>
            <a:off x="6019800" y="2142260"/>
            <a:ext cx="5671185" cy="2060575"/>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dirty="0">
                <a:latin typeface="Times New Roman" pitchFamily="18" charset="0"/>
                <a:cs typeface="Times New Roman" pitchFamily="18" charset="0"/>
              </a:rPr>
              <a:t>waste, sewage, pesticides, and herbicides.</a:t>
            </a:r>
          </a:p>
        </p:txBody>
      </p:sp>
      <p:sp>
        <p:nvSpPr>
          <p:cNvPr id="8" name="Rectangle 7"/>
          <p:cNvSpPr/>
          <p:nvPr/>
        </p:nvSpPr>
        <p:spPr>
          <a:xfrm>
            <a:off x="5927718" y="644908"/>
            <a:ext cx="6322372" cy="523220"/>
          </a:xfrm>
          <a:prstGeom prst="rect">
            <a:avLst/>
          </a:prstGeom>
        </p:spPr>
        <p:txBody>
          <a:bodyPr wrap="square">
            <a:spAutoFit/>
          </a:bodyPr>
          <a:lstStyle/>
          <a:p>
            <a:pPr lvl="0" algn="ctr"/>
            <a:r>
              <a:rPr lang="en-GB" altLang="en-US" sz="2800" b="1" dirty="0">
                <a:solidFill>
                  <a:srgbClr val="0000FF"/>
                </a:solidFill>
                <a:latin typeface="Times New Roman" pitchFamily="18" charset="0"/>
                <a:cs typeface="Times New Roman" pitchFamily="18" charset="0"/>
              </a:rPr>
              <a:t>5. What are the point source pollutants?</a:t>
            </a:r>
          </a:p>
        </p:txBody>
      </p:sp>
      <p:sp>
        <p:nvSpPr>
          <p:cNvPr id="10" name="Content Placeholder 3"/>
          <p:cNvSpPr>
            <a:spLocks noGrp="1"/>
          </p:cNvSpPr>
          <p:nvPr/>
        </p:nvSpPr>
        <p:spPr>
          <a:xfrm>
            <a:off x="445770" y="365124"/>
            <a:ext cx="5574030" cy="4843145"/>
          </a:xfrm>
          <a:prstGeom prst="rect">
            <a:avLst/>
          </a:prstGeom>
          <a:solidFill>
            <a:schemeClr val="accent1">
              <a:lumMod val="20000"/>
              <a:lumOff val="80000"/>
            </a:schemeClr>
          </a:solidFill>
        </p:spPr>
        <p:txBody>
          <a:bodyPr vert="horz" lIns="91440" tIns="45720" rIns="91440" bIns="45720" rtlCol="0">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Times New Roman" pitchFamily="18" charset="0"/>
                <a:cs typeface="Times New Roman" pitchFamily="18" charset="0"/>
                <a:sym typeface="+mn-ea"/>
              </a:rPr>
              <a:t>Water pollution can have many different </a:t>
            </a:r>
            <a:r>
              <a:rPr lang="en-US" dirty="0">
                <a:solidFill>
                  <a:srgbClr val="FF0000"/>
                </a:solidFill>
                <a:latin typeface="Times New Roman" pitchFamily="18" charset="0"/>
                <a:cs typeface="Times New Roman" pitchFamily="18" charset="0"/>
                <a:sym typeface="+mn-ea"/>
              </a:rPr>
              <a:t>causes</a:t>
            </a:r>
            <a:r>
              <a:rPr lang="en-US" dirty="0">
                <a:latin typeface="Times New Roman" pitchFamily="18" charset="0"/>
                <a:cs typeface="Times New Roman" pitchFamily="18" charset="0"/>
                <a:sym typeface="+mn-ea"/>
              </a:rPr>
              <a:t>. </a:t>
            </a:r>
            <a:r>
              <a:rPr lang="en-US" dirty="0">
                <a:solidFill>
                  <a:srgbClr val="FF0000"/>
                </a:solidFill>
                <a:latin typeface="Times New Roman" pitchFamily="18" charset="0"/>
                <a:cs typeface="Times New Roman" pitchFamily="18" charset="0"/>
                <a:sym typeface="+mn-ea"/>
              </a:rPr>
              <a:t>Factories dump</a:t>
            </a:r>
            <a:r>
              <a:rPr lang="en-US" dirty="0">
                <a:latin typeface="Times New Roman" pitchFamily="18" charset="0"/>
                <a:cs typeface="Times New Roman" pitchFamily="18" charset="0"/>
                <a:sym typeface="+mn-ea"/>
              </a:rPr>
              <a:t> industrial </a:t>
            </a:r>
            <a:r>
              <a:rPr lang="en-US" dirty="0">
                <a:solidFill>
                  <a:srgbClr val="FF0000"/>
                </a:solidFill>
                <a:latin typeface="Times New Roman" pitchFamily="18" charset="0"/>
                <a:cs typeface="Times New Roman" pitchFamily="18" charset="0"/>
                <a:sym typeface="+mn-ea"/>
              </a:rPr>
              <a:t>waste</a:t>
            </a:r>
            <a:r>
              <a:rPr lang="en-US" dirty="0">
                <a:latin typeface="Times New Roman" pitchFamily="18" charset="0"/>
                <a:cs typeface="Times New Roman" pitchFamily="18" charset="0"/>
                <a:sym typeface="+mn-ea"/>
              </a:rPr>
              <a:t> into lakes and rivers. </a:t>
            </a:r>
            <a:r>
              <a:rPr lang="en-US" dirty="0">
                <a:solidFill>
                  <a:srgbClr val="FF0000"/>
                </a:solidFill>
                <a:latin typeface="Times New Roman" pitchFamily="18" charset="0"/>
                <a:cs typeface="Times New Roman" pitchFamily="18" charset="0"/>
                <a:sym typeface="+mn-ea"/>
              </a:rPr>
              <a:t>Sewage</a:t>
            </a:r>
            <a:r>
              <a:rPr lang="en-US" dirty="0">
                <a:solidFill>
                  <a:schemeClr val="tx1"/>
                </a:solidFill>
                <a:latin typeface="Times New Roman" pitchFamily="18" charset="0"/>
                <a:cs typeface="Times New Roman" pitchFamily="18" charset="0"/>
                <a:sym typeface="+mn-ea"/>
              </a:rPr>
              <a:t> from households is another cause. Farms using </a:t>
            </a:r>
            <a:r>
              <a:rPr lang="en-US" dirty="0">
                <a:solidFill>
                  <a:srgbClr val="FF0000"/>
                </a:solidFill>
                <a:latin typeface="Times New Roman" pitchFamily="18" charset="0"/>
                <a:cs typeface="Times New Roman" pitchFamily="18" charset="0"/>
                <a:sym typeface="+mn-ea"/>
              </a:rPr>
              <a:t>pesticides</a:t>
            </a:r>
            <a:r>
              <a:rPr lang="en-US" dirty="0">
                <a:solidFill>
                  <a:schemeClr val="tx1"/>
                </a:solidFill>
                <a:latin typeface="Times New Roman" pitchFamily="18" charset="0"/>
                <a:cs typeface="Times New Roman" pitchFamily="18" charset="0"/>
                <a:sym typeface="+mn-ea"/>
              </a:rPr>
              <a:t> to kill insects and </a:t>
            </a:r>
            <a:r>
              <a:rPr lang="en-US" dirty="0">
                <a:solidFill>
                  <a:srgbClr val="FF0000"/>
                </a:solidFill>
                <a:latin typeface="Times New Roman" pitchFamily="18" charset="0"/>
                <a:cs typeface="Times New Roman" pitchFamily="18" charset="0"/>
                <a:sym typeface="+mn-ea"/>
              </a:rPr>
              <a:t>herbicides</a:t>
            </a:r>
            <a:r>
              <a:rPr lang="en-US" dirty="0">
                <a:solidFill>
                  <a:schemeClr val="tx1"/>
                </a:solidFill>
                <a:latin typeface="Times New Roman" pitchFamily="18" charset="0"/>
                <a:cs typeface="Times New Roman" pitchFamily="18" charset="0"/>
                <a:sym typeface="+mn-ea"/>
              </a:rPr>
              <a:t> to kill weeds c</a:t>
            </a:r>
            <a:r>
              <a:rPr lang="en-US" dirty="0">
                <a:latin typeface="Times New Roman" pitchFamily="18" charset="0"/>
                <a:cs typeface="Times New Roman" pitchFamily="18" charset="0"/>
                <a:sym typeface="+mn-ea"/>
              </a:rPr>
              <a:t>an also lead to water pollution. These factors cause ‘point source’ pollution while pollutants from storm water and the atmosphere result in ‘non-point source’ pollution. </a:t>
            </a:r>
            <a:endParaRPr lang="en-US" dirty="0">
              <a:latin typeface="Times New Roman" pitchFamily="18" charset="0"/>
              <a:cs typeface="Times New Roman" pitchFamily="18" charset="0"/>
            </a:endParaRPr>
          </a:p>
          <a:p>
            <a:endParaRPr lang="en-GB" altLang="en-US" dirty="0">
              <a:ln>
                <a:solidFill>
                  <a:schemeClr val="accent1">
                    <a:lumMod val="20000"/>
                    <a:lumOff val="80000"/>
                  </a:schemeClr>
                </a:solidFill>
              </a:ln>
              <a:solidFill>
                <a:schemeClr val="accent1">
                  <a:lumMod val="40000"/>
                  <a:lumOff val="6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p:bldP spid="10" grpId="0" animBg="1"/>
      <p:bldP spid="10" grpId="1"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3"/>
          <p:cNvSpPr>
            <a:spLocks noGrp="1"/>
          </p:cNvSpPr>
          <p:nvPr/>
        </p:nvSpPr>
        <p:spPr>
          <a:xfrm>
            <a:off x="321310" y="1500243"/>
            <a:ext cx="5574030" cy="4843145"/>
          </a:xfrm>
          <a:prstGeom prst="rect">
            <a:avLst/>
          </a:prstGeom>
          <a:solidFill>
            <a:schemeClr val="accent1">
              <a:lumMod val="20000"/>
              <a:lumOff val="80000"/>
            </a:schemeClr>
          </a:solidFill>
        </p:spPr>
        <p:txBody>
          <a:bodyPr vert="horz" lIns="91440" tIns="45720" rIns="91440" bIns="45720" rtlCol="0">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Times New Roman" pitchFamily="18" charset="0"/>
                <a:cs typeface="Times New Roman" pitchFamily="18" charset="0"/>
                <a:sym typeface="+mn-ea"/>
              </a:rPr>
              <a:t>Water pollution can have many different causes. Factories dump industrial waste into lakes and rivers. Sewage from households is another cause. Farms using pesticides to kill insects and herbicides to </a:t>
            </a:r>
            <a:r>
              <a:rPr lang="en-US" dirty="0">
                <a:solidFill>
                  <a:schemeClr val="tx1"/>
                </a:solidFill>
                <a:latin typeface="Times New Roman" pitchFamily="18" charset="0"/>
                <a:cs typeface="Times New Roman" pitchFamily="18" charset="0"/>
                <a:sym typeface="+mn-ea"/>
              </a:rPr>
              <a:t>kill weeds c</a:t>
            </a:r>
            <a:r>
              <a:rPr lang="en-US" dirty="0">
                <a:latin typeface="Times New Roman" pitchFamily="18" charset="0"/>
                <a:cs typeface="Times New Roman" pitchFamily="18" charset="0"/>
                <a:sym typeface="+mn-ea"/>
              </a:rPr>
              <a:t>an also lead to water pollution. These factors cause ‘point source’ pollution while pollutants from storm water and the atmosphere result in ‘non-point source’ pollution. </a:t>
            </a:r>
            <a:endParaRPr lang="en-US" dirty="0">
              <a:latin typeface="Times New Roman" pitchFamily="18" charset="0"/>
              <a:cs typeface="Times New Roman" pitchFamily="18" charset="0"/>
            </a:endParaRPr>
          </a:p>
          <a:p>
            <a:endParaRPr lang="en-GB" altLang="en-US" dirty="0">
              <a:ln>
                <a:solidFill>
                  <a:schemeClr val="accent1">
                    <a:lumMod val="20000"/>
                    <a:lumOff val="80000"/>
                  </a:schemeClr>
                </a:solidFill>
              </a:ln>
              <a:solidFill>
                <a:schemeClr val="accent1">
                  <a:lumMod val="40000"/>
                  <a:lumOff val="60000"/>
                </a:schemeClr>
              </a:solidFill>
              <a:latin typeface="Times New Roman" pitchFamily="18" charset="0"/>
              <a:cs typeface="Times New Roman" pitchFamily="18" charset="0"/>
            </a:endParaRPr>
          </a:p>
        </p:txBody>
      </p:sp>
      <p:sp>
        <p:nvSpPr>
          <p:cNvPr id="7" name="7-Point Star 6"/>
          <p:cNvSpPr/>
          <p:nvPr/>
        </p:nvSpPr>
        <p:spPr>
          <a:xfrm>
            <a:off x="6275829" y="2142260"/>
            <a:ext cx="5671185" cy="2060575"/>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dirty="0">
                <a:latin typeface="Times New Roman" pitchFamily="18" charset="0"/>
                <a:cs typeface="Times New Roman" pitchFamily="18" charset="0"/>
              </a:rPr>
              <a:t>pollutants from storm water and the atmosphere</a:t>
            </a:r>
          </a:p>
        </p:txBody>
      </p:sp>
      <p:sp>
        <p:nvSpPr>
          <p:cNvPr id="8" name="Rectangle 7"/>
          <p:cNvSpPr/>
          <p:nvPr/>
        </p:nvSpPr>
        <p:spPr>
          <a:xfrm>
            <a:off x="2666681" y="258108"/>
            <a:ext cx="7218297" cy="523220"/>
          </a:xfrm>
          <a:prstGeom prst="rect">
            <a:avLst/>
          </a:prstGeom>
        </p:spPr>
        <p:txBody>
          <a:bodyPr wrap="square">
            <a:spAutoFit/>
          </a:bodyPr>
          <a:lstStyle/>
          <a:p>
            <a:pPr lvl="0" algn="ctr"/>
            <a:r>
              <a:rPr lang="en-GB" altLang="en-US" sz="2800" b="1" dirty="0">
                <a:solidFill>
                  <a:srgbClr val="0000FF"/>
                </a:solidFill>
                <a:latin typeface="Times New Roman" pitchFamily="18" charset="0"/>
                <a:cs typeface="Times New Roman" pitchFamily="18" charset="0"/>
              </a:rPr>
              <a:t>6. What are the non-point source pollutants?</a:t>
            </a:r>
          </a:p>
        </p:txBody>
      </p:sp>
      <p:sp>
        <p:nvSpPr>
          <p:cNvPr id="9" name="Content Placeholder 3"/>
          <p:cNvSpPr>
            <a:spLocks noGrp="1"/>
          </p:cNvSpPr>
          <p:nvPr/>
        </p:nvSpPr>
        <p:spPr>
          <a:xfrm>
            <a:off x="321310" y="1481741"/>
            <a:ext cx="5574030" cy="4843145"/>
          </a:xfrm>
          <a:prstGeom prst="rect">
            <a:avLst/>
          </a:prstGeom>
          <a:solidFill>
            <a:schemeClr val="accent1">
              <a:lumMod val="20000"/>
              <a:lumOff val="80000"/>
            </a:schemeClr>
          </a:solidFill>
        </p:spPr>
        <p:txBody>
          <a:bodyPr vert="horz" lIns="91440" tIns="45720" rIns="91440" bIns="45720" rtlCol="0">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Times New Roman" pitchFamily="18" charset="0"/>
                <a:cs typeface="Times New Roman" pitchFamily="18" charset="0"/>
                <a:sym typeface="+mn-ea"/>
              </a:rPr>
              <a:t>Water pollution can have many different causes. Factories dump industrial waste into lakes and rivers. Sewage from households is another cause. Farms using pesticides to kill insects and herbicides to </a:t>
            </a:r>
            <a:r>
              <a:rPr lang="en-US" dirty="0">
                <a:solidFill>
                  <a:schemeClr val="tx1"/>
                </a:solidFill>
                <a:latin typeface="Times New Roman" pitchFamily="18" charset="0"/>
                <a:cs typeface="Times New Roman" pitchFamily="18" charset="0"/>
                <a:sym typeface="+mn-ea"/>
              </a:rPr>
              <a:t>kill weeds c</a:t>
            </a:r>
            <a:r>
              <a:rPr lang="en-US" dirty="0">
                <a:latin typeface="Times New Roman" pitchFamily="18" charset="0"/>
                <a:cs typeface="Times New Roman" pitchFamily="18" charset="0"/>
                <a:sym typeface="+mn-ea"/>
              </a:rPr>
              <a:t>an also lead to water pollution. </a:t>
            </a:r>
            <a:r>
              <a:rPr lang="en-US" dirty="0">
                <a:solidFill>
                  <a:srgbClr val="FF0000"/>
                </a:solidFill>
                <a:latin typeface="Times New Roman" pitchFamily="18" charset="0"/>
                <a:cs typeface="Times New Roman" pitchFamily="18" charset="0"/>
                <a:sym typeface="+mn-ea"/>
              </a:rPr>
              <a:t>These factors cause ‘point source’ pollution while pollutants from storm water and the atmosphere result in ‘non-point source’ pollution. </a:t>
            </a:r>
            <a:endParaRPr lang="en-US" dirty="0">
              <a:solidFill>
                <a:srgbClr val="FF0000"/>
              </a:solidFill>
              <a:latin typeface="Times New Roman" pitchFamily="18" charset="0"/>
              <a:cs typeface="Times New Roman" pitchFamily="18" charset="0"/>
            </a:endParaRPr>
          </a:p>
          <a:p>
            <a:endParaRPr lang="en-GB" altLang="en-US" dirty="0">
              <a:ln>
                <a:solidFill>
                  <a:schemeClr val="accent1">
                    <a:lumMod val="20000"/>
                    <a:lumOff val="80000"/>
                  </a:schemeClr>
                </a:solidFill>
              </a:ln>
              <a:solidFill>
                <a:schemeClr val="accent1">
                  <a:lumMod val="40000"/>
                  <a:lumOff val="6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p:bldP spid="9" grpId="0" animBg="1"/>
      <p:bldP spid="9"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ouble Wave 6"/>
          <p:cNvSpPr/>
          <p:nvPr/>
        </p:nvSpPr>
        <p:spPr>
          <a:xfrm>
            <a:off x="6798792" y="2636520"/>
            <a:ext cx="4231640" cy="1050290"/>
          </a:xfrm>
          <a:prstGeom prst="double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3200" dirty="0">
                <a:latin typeface="Times New Roman" pitchFamily="18" charset="0"/>
                <a:cs typeface="Times New Roman" pitchFamily="18" charset="0"/>
              </a:rPr>
              <a:t>to kill weeds.</a:t>
            </a:r>
          </a:p>
        </p:txBody>
      </p:sp>
      <p:sp>
        <p:nvSpPr>
          <p:cNvPr id="8" name="Rectangle 7"/>
          <p:cNvSpPr/>
          <p:nvPr/>
        </p:nvSpPr>
        <p:spPr>
          <a:xfrm>
            <a:off x="3425450" y="478674"/>
            <a:ext cx="5991320" cy="584775"/>
          </a:xfrm>
          <a:prstGeom prst="rect">
            <a:avLst/>
          </a:prstGeom>
        </p:spPr>
        <p:txBody>
          <a:bodyPr wrap="none">
            <a:spAutoFit/>
          </a:bodyPr>
          <a:lstStyle/>
          <a:p>
            <a:pPr lvl="0" algn="ctr"/>
            <a:r>
              <a:rPr lang="en-GB" altLang="en-US" sz="3200" b="1" dirty="0">
                <a:solidFill>
                  <a:srgbClr val="0000FF"/>
                </a:solidFill>
                <a:latin typeface="Times New Roman" pitchFamily="18" charset="0"/>
                <a:cs typeface="Times New Roman" pitchFamily="18" charset="0"/>
              </a:rPr>
              <a:t>7. Why do people use herbicides?</a:t>
            </a:r>
          </a:p>
        </p:txBody>
      </p:sp>
      <p:sp>
        <p:nvSpPr>
          <p:cNvPr id="9" name="Content Placeholder 3"/>
          <p:cNvSpPr>
            <a:spLocks noGrp="1"/>
          </p:cNvSpPr>
          <p:nvPr/>
        </p:nvSpPr>
        <p:spPr>
          <a:xfrm>
            <a:off x="445770" y="1405681"/>
            <a:ext cx="5574030" cy="4843145"/>
          </a:xfrm>
          <a:prstGeom prst="rect">
            <a:avLst/>
          </a:prstGeom>
          <a:solidFill>
            <a:schemeClr val="accent1">
              <a:lumMod val="20000"/>
              <a:lumOff val="80000"/>
            </a:schemeClr>
          </a:solidFill>
        </p:spPr>
        <p:txBody>
          <a:bodyPr vert="horz" lIns="91440" tIns="45720" rIns="91440" bIns="45720" rtlCol="0">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dirty="0">
                <a:latin typeface="Times New Roman" pitchFamily="18" charset="0"/>
                <a:cs typeface="Times New Roman" pitchFamily="18" charset="0"/>
                <a:sym typeface="+mn-ea"/>
              </a:rPr>
              <a:t>Water pollution can have many different causes. Factories dump industrial waste into lakes and rivers. Sewage from households </a:t>
            </a:r>
            <a:r>
              <a:rPr lang="en-US" dirty="0">
                <a:solidFill>
                  <a:schemeClr val="tx1"/>
                </a:solidFill>
                <a:latin typeface="Times New Roman" pitchFamily="18" charset="0"/>
                <a:cs typeface="Times New Roman" pitchFamily="18" charset="0"/>
                <a:sym typeface="+mn-ea"/>
              </a:rPr>
              <a:t>is another cause. </a:t>
            </a:r>
            <a:r>
              <a:rPr lang="en-US" dirty="0">
                <a:latin typeface="Times New Roman" pitchFamily="18" charset="0"/>
                <a:cs typeface="Times New Roman" pitchFamily="18" charset="0"/>
                <a:sym typeface="+mn-ea"/>
              </a:rPr>
              <a:t>Farms using pesticides to kill insects and herbicides to kill weeds </a:t>
            </a:r>
            <a:r>
              <a:rPr lang="en-US" dirty="0">
                <a:solidFill>
                  <a:schemeClr val="tx1"/>
                </a:solidFill>
                <a:latin typeface="Times New Roman" pitchFamily="18" charset="0"/>
                <a:cs typeface="Times New Roman" pitchFamily="18" charset="0"/>
                <a:sym typeface="+mn-ea"/>
              </a:rPr>
              <a:t>c</a:t>
            </a:r>
            <a:r>
              <a:rPr lang="en-US" dirty="0">
                <a:latin typeface="Times New Roman" pitchFamily="18" charset="0"/>
                <a:cs typeface="Times New Roman" pitchFamily="18" charset="0"/>
                <a:sym typeface="+mn-ea"/>
              </a:rPr>
              <a:t>an also lead to water pollution. These factors cause ‘point source’ pollution while pollutants from storm water and the atmosphere result in ‘non-point source’ pollution. </a:t>
            </a:r>
            <a:endParaRPr lang="en-US" dirty="0">
              <a:latin typeface="Times New Roman" pitchFamily="18" charset="0"/>
              <a:cs typeface="Times New Roman" pitchFamily="18" charset="0"/>
            </a:endParaRPr>
          </a:p>
          <a:p>
            <a:endParaRPr lang="en-GB" altLang="en-US" dirty="0">
              <a:ln>
                <a:solidFill>
                  <a:schemeClr val="accent1">
                    <a:lumMod val="20000"/>
                    <a:lumOff val="80000"/>
                  </a:schemeClr>
                </a:solidFill>
              </a:ln>
              <a:solidFill>
                <a:schemeClr val="accent1">
                  <a:lumMod val="40000"/>
                  <a:lumOff val="60000"/>
                </a:schemeClr>
              </a:solidFill>
              <a:latin typeface="Times New Roman" pitchFamily="18" charset="0"/>
              <a:cs typeface="Times New Roman" pitchFamily="18" charset="0"/>
            </a:endParaRPr>
          </a:p>
        </p:txBody>
      </p:sp>
      <p:cxnSp>
        <p:nvCxnSpPr>
          <p:cNvPr id="10" name="Straight Connector 9"/>
          <p:cNvCxnSpPr/>
          <p:nvPr/>
        </p:nvCxnSpPr>
        <p:spPr>
          <a:xfrm>
            <a:off x="2538249" y="3671045"/>
            <a:ext cx="332652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ppt_x"/>
                                          </p:val>
                                        </p:tav>
                                        <p:tav tm="100000">
                                          <p:val>
                                            <p:strVal val="#ppt_x"/>
                                          </p:val>
                                        </p:tav>
                                      </p:tavLst>
                                    </p:anim>
                                    <p:anim calcmode="lin" valueType="num">
                                      <p:cBhvr additive="base">
                                        <p:cTn id="1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9" grpId="1"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37820" y="1473200"/>
            <a:ext cx="5681980" cy="1883410"/>
          </a:xfrm>
        </p:spPr>
        <p:txBody>
          <a:bodyPr/>
          <a:lstStyle/>
          <a:p>
            <a:endParaRPr lang="en-GB" altLang="en-US">
              <a:latin typeface="Times New Roman" pitchFamily="18" charset="0"/>
              <a:cs typeface="Times New Roman" pitchFamily="18" charset="0"/>
            </a:endParaRPr>
          </a:p>
        </p:txBody>
      </p:sp>
      <p:sp>
        <p:nvSpPr>
          <p:cNvPr id="4" name="Content Placeholder 3"/>
          <p:cNvSpPr>
            <a:spLocks noGrp="1"/>
          </p:cNvSpPr>
          <p:nvPr>
            <p:ph sz="half" idx="2"/>
          </p:nvPr>
        </p:nvSpPr>
        <p:spPr>
          <a:xfrm>
            <a:off x="6125845" y="1473200"/>
            <a:ext cx="5791835" cy="1233170"/>
          </a:xfrm>
        </p:spPr>
        <p:txBody>
          <a:bodyPr>
            <a:normAutofit lnSpcReduction="10000"/>
          </a:bodyPr>
          <a:lstStyle/>
          <a:p>
            <a:pPr marL="0" indent="0">
              <a:buNone/>
            </a:pPr>
            <a:r>
              <a:rPr lang="en-GB" altLang="en-US" dirty="0">
                <a:latin typeface="Times New Roman" pitchFamily="18" charset="0"/>
                <a:cs typeface="Times New Roman" pitchFamily="18" charset="0"/>
              </a:rPr>
              <a:t>1. If the drinking water is untreated, an outbreak </a:t>
            </a:r>
            <a:r>
              <a:rPr lang="en-GB" altLang="en-US" dirty="0" err="1">
                <a:latin typeface="Times New Roman" pitchFamily="18" charset="0"/>
                <a:cs typeface="Times New Roman" pitchFamily="18" charset="0"/>
              </a:rPr>
              <a:t>of_____________may</a:t>
            </a:r>
            <a:r>
              <a:rPr lang="en-GB" altLang="en-US" dirty="0">
                <a:latin typeface="Times New Roman" pitchFamily="18" charset="0"/>
                <a:cs typeface="Times New Roman" pitchFamily="18" charset="0"/>
              </a:rPr>
              <a:t> happen</a:t>
            </a:r>
          </a:p>
        </p:txBody>
      </p:sp>
      <p:sp>
        <p:nvSpPr>
          <p:cNvPr id="5" name="Title 1"/>
          <p:cNvSpPr>
            <a:spLocks noGrp="1"/>
          </p:cNvSpPr>
          <p:nvPr/>
        </p:nvSpPr>
        <p:spPr>
          <a:xfrm>
            <a:off x="628650" y="147320"/>
            <a:ext cx="11071860" cy="132588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2800" b="1" dirty="0">
                <a:solidFill>
                  <a:srgbClr val="FF0000"/>
                </a:solidFill>
                <a:latin typeface="Times New Roman" pitchFamily="18" charset="0"/>
                <a:cs typeface="Times New Roman" pitchFamily="18" charset="0"/>
              </a:rPr>
              <a:t>5. Read the text again and fill each blank with </a:t>
            </a:r>
            <a:r>
              <a:rPr lang="en-GB" altLang="en-US" sz="2800" b="1" dirty="0">
                <a:latin typeface="Times New Roman" pitchFamily="18" charset="0"/>
                <a:cs typeface="Times New Roman" pitchFamily="18" charset="0"/>
              </a:rPr>
              <a:t>no more than three words.</a:t>
            </a:r>
          </a:p>
        </p:txBody>
      </p:sp>
      <p:sp>
        <p:nvSpPr>
          <p:cNvPr id="6" name="Content Placeholder 2"/>
          <p:cNvSpPr>
            <a:spLocks noGrp="1"/>
          </p:cNvSpPr>
          <p:nvPr/>
        </p:nvSpPr>
        <p:spPr>
          <a:xfrm>
            <a:off x="147955" y="1473200"/>
            <a:ext cx="6016625" cy="4704715"/>
          </a:xfrm>
          <a:prstGeom prst="rect">
            <a:avLst/>
          </a:prstGeom>
          <a:solidFill>
            <a:schemeClr val="accent1">
              <a:lumMod val="20000"/>
              <a:lumOff val="80000"/>
            </a:schemeClr>
          </a:solidFill>
        </p:spPr>
        <p:txBody>
          <a:bodyPr vert="horz" lIns="91440" tIns="45720" rIns="91440" bIns="45720" rtlCol="0">
            <a:normAutofit fontScale="9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None/>
            </a:pPr>
            <a:r>
              <a:rPr lang="en-US" sz="3100" dirty="0">
                <a:latin typeface="Times New Roman" pitchFamily="18" charset="0"/>
                <a:cs typeface="Times New Roman" pitchFamily="18" charset="0"/>
                <a:sym typeface="+mn-ea"/>
              </a:rPr>
              <a:t>Water pollution can have dramatic effects. In many poor nations, there are frequent outbreaks of </a:t>
            </a:r>
            <a:r>
              <a:rPr lang="en-US" sz="3100" dirty="0">
                <a:solidFill>
                  <a:schemeClr val="tx1">
                    <a:lumMod val="95000"/>
                    <a:lumOff val="5000"/>
                  </a:schemeClr>
                </a:solidFill>
                <a:latin typeface="Times New Roman" pitchFamily="18" charset="0"/>
                <a:cs typeface="Times New Roman" pitchFamily="18" charset="0"/>
                <a:sym typeface="+mn-ea"/>
              </a:rPr>
              <a:t>cholera </a:t>
            </a:r>
            <a:r>
              <a:rPr lang="en-US" sz="3100" dirty="0">
                <a:latin typeface="Times New Roman" pitchFamily="18" charset="0"/>
                <a:cs typeface="Times New Roman" pitchFamily="18" charset="0"/>
                <a:sym typeface="+mn-ea"/>
              </a:rPr>
              <a:t>and </a:t>
            </a:r>
            <a:r>
              <a:rPr lang="en-US" sz="3100" dirty="0">
                <a:solidFill>
                  <a:schemeClr val="tx1">
                    <a:lumMod val="95000"/>
                    <a:lumOff val="5000"/>
                  </a:schemeClr>
                </a:solidFill>
                <a:latin typeface="Times New Roman" pitchFamily="18" charset="0"/>
                <a:cs typeface="Times New Roman" pitchFamily="18" charset="0"/>
                <a:sym typeface="+mn-ea"/>
              </a:rPr>
              <a:t>other diseases because of people drinking untreated water</a:t>
            </a:r>
            <a:r>
              <a:rPr lang="en-US" sz="3100" dirty="0">
                <a:latin typeface="Times New Roman" pitchFamily="18" charset="0"/>
                <a:cs typeface="Times New Roman" pitchFamily="18" charset="0"/>
                <a:sym typeface="+mn-ea"/>
              </a:rPr>
              <a:t>. Humans can even die if they drink contaminated water. Polluted water also causes the </a:t>
            </a:r>
            <a:r>
              <a:rPr lang="en-US" sz="3100" dirty="0">
                <a:solidFill>
                  <a:schemeClr val="tx1">
                    <a:lumMod val="95000"/>
                    <a:lumOff val="5000"/>
                  </a:schemeClr>
                </a:solidFill>
                <a:latin typeface="Times New Roman" pitchFamily="18" charset="0"/>
                <a:cs typeface="Times New Roman" pitchFamily="18" charset="0"/>
                <a:sym typeface="+mn-ea"/>
              </a:rPr>
              <a:t>death of aquatic animals such as fishes, crabs, or birds. Other animals eat these dead animals and may also get sick. In addition, herbicides in water can kill aquatic plants and cause further </a:t>
            </a:r>
            <a:r>
              <a:rPr lang="en-US" sz="3100" dirty="0">
                <a:latin typeface="Times New Roman" pitchFamily="18" charset="0"/>
                <a:cs typeface="Times New Roman" pitchFamily="18" charset="0"/>
                <a:sym typeface="+mn-ea"/>
              </a:rPr>
              <a:t>damage to the environment.</a:t>
            </a:r>
            <a:endParaRPr lang="en-US" sz="3100" dirty="0">
              <a:latin typeface="Times New Roman" pitchFamily="18" charset="0"/>
              <a:cs typeface="Times New Roman" pitchFamily="18" charset="0"/>
            </a:endParaRPr>
          </a:p>
          <a:p>
            <a:pPr algn="just">
              <a:buNone/>
            </a:pPr>
            <a:r>
              <a:rPr lang="en-US" sz="3100" dirty="0">
                <a:latin typeface="Times New Roman" pitchFamily="18" charset="0"/>
                <a:cs typeface="Times New Roman" pitchFamily="18" charset="0"/>
                <a:sym typeface="+mn-ea"/>
              </a:rPr>
              <a:t>      So what should we do to reduce water pollution?</a:t>
            </a:r>
            <a:endParaRPr lang="en-US" sz="3100" dirty="0">
              <a:latin typeface="Times New Roman" pitchFamily="18" charset="0"/>
              <a:cs typeface="Times New Roman" pitchFamily="18" charset="0"/>
            </a:endParaRPr>
          </a:p>
          <a:p>
            <a:endParaRPr lang="en-GB" altLang="en-US" dirty="0">
              <a:latin typeface="Times New Roman" pitchFamily="18" charset="0"/>
              <a:cs typeface="Times New Roman" pitchFamily="18" charset="0"/>
            </a:endParaRPr>
          </a:p>
        </p:txBody>
      </p:sp>
      <p:sp>
        <p:nvSpPr>
          <p:cNvPr id="7" name="Content Placeholder 3"/>
          <p:cNvSpPr>
            <a:spLocks noGrp="1"/>
          </p:cNvSpPr>
          <p:nvPr/>
        </p:nvSpPr>
        <p:spPr>
          <a:xfrm>
            <a:off x="6221730" y="2510790"/>
            <a:ext cx="5791835" cy="12331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tLang="en-US" dirty="0">
                <a:latin typeface="Times New Roman" pitchFamily="18" charset="0"/>
                <a:cs typeface="Times New Roman" pitchFamily="18" charset="0"/>
              </a:rPr>
              <a:t>2. People drinking contaminated water</a:t>
            </a:r>
          </a:p>
          <a:p>
            <a:pPr marL="0" indent="0">
              <a:buNone/>
            </a:pPr>
            <a:r>
              <a:rPr lang="en-GB" altLang="en-US" dirty="0">
                <a:latin typeface="Times New Roman" pitchFamily="18" charset="0"/>
                <a:cs typeface="Times New Roman" pitchFamily="18" charset="0"/>
              </a:rPr>
              <a:t> may ______________.</a:t>
            </a:r>
          </a:p>
        </p:txBody>
      </p:sp>
      <p:sp>
        <p:nvSpPr>
          <p:cNvPr id="8" name="Content Placeholder 3"/>
          <p:cNvSpPr>
            <a:spLocks noGrp="1"/>
          </p:cNvSpPr>
          <p:nvPr/>
        </p:nvSpPr>
        <p:spPr>
          <a:xfrm>
            <a:off x="6221730" y="3356610"/>
            <a:ext cx="5791835" cy="12331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tLang="en-US" dirty="0">
                <a:latin typeface="Times New Roman" pitchFamily="18" charset="0"/>
                <a:cs typeface="Times New Roman" pitchFamily="18" charset="0"/>
              </a:rPr>
              <a:t>3. Fish, crabs or birds may also die because of ______________</a:t>
            </a:r>
          </a:p>
        </p:txBody>
      </p:sp>
      <p:sp>
        <p:nvSpPr>
          <p:cNvPr id="9" name="Content Placeholder 3"/>
          <p:cNvSpPr>
            <a:spLocks noGrp="1"/>
          </p:cNvSpPr>
          <p:nvPr/>
        </p:nvSpPr>
        <p:spPr>
          <a:xfrm>
            <a:off x="6221730" y="4034790"/>
            <a:ext cx="5791835" cy="12331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tLang="en-US" dirty="0">
                <a:latin typeface="Times New Roman" pitchFamily="18" charset="0"/>
                <a:cs typeface="Times New Roman" pitchFamily="18" charset="0"/>
              </a:rPr>
              <a:t>4. Other animals may become ill if they eat the ____________animals</a:t>
            </a:r>
          </a:p>
        </p:txBody>
      </p:sp>
      <p:sp>
        <p:nvSpPr>
          <p:cNvPr id="10" name="Content Placeholder 3"/>
          <p:cNvSpPr>
            <a:spLocks noGrp="1"/>
          </p:cNvSpPr>
          <p:nvPr/>
        </p:nvSpPr>
        <p:spPr>
          <a:xfrm>
            <a:off x="6221730" y="4944745"/>
            <a:ext cx="5791835" cy="12331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tLang="en-US" dirty="0">
                <a:latin typeface="Times New Roman" pitchFamily="18" charset="0"/>
                <a:cs typeface="Times New Roman" pitchFamily="18" charset="0"/>
              </a:rPr>
              <a:t>5. Herbicides kill both weeds and_____________.</a:t>
            </a:r>
          </a:p>
          <a:p>
            <a:pPr marL="0" indent="0">
              <a:buNone/>
            </a:pPr>
            <a:endParaRPr lang="en-GB" altLang="en-US" dirty="0">
              <a:latin typeface="Times New Roman" pitchFamily="18" charset="0"/>
              <a:cs typeface="Times New Roman" pitchFamily="18" charset="0"/>
            </a:endParaRPr>
          </a:p>
        </p:txBody>
      </p:sp>
      <p:sp>
        <p:nvSpPr>
          <p:cNvPr id="16" name="Text Box 15"/>
          <p:cNvSpPr txBox="1"/>
          <p:nvPr/>
        </p:nvSpPr>
        <p:spPr>
          <a:xfrm>
            <a:off x="8619490" y="1761490"/>
            <a:ext cx="1905635" cy="523220"/>
          </a:xfrm>
          <a:prstGeom prst="rect">
            <a:avLst/>
          </a:prstGeom>
          <a:noFill/>
        </p:spPr>
        <p:txBody>
          <a:bodyPr wrap="square" rtlCol="0">
            <a:spAutoFit/>
          </a:bodyPr>
          <a:lstStyle/>
          <a:p>
            <a:r>
              <a:rPr lang="en-GB" altLang="en-US" sz="2800" dirty="0">
                <a:solidFill>
                  <a:srgbClr val="FF0000"/>
                </a:solidFill>
                <a:latin typeface="Times New Roman" pitchFamily="18" charset="0"/>
                <a:cs typeface="Times New Roman" pitchFamily="18" charset="0"/>
              </a:rPr>
              <a:t>cholera</a:t>
            </a:r>
          </a:p>
        </p:txBody>
      </p:sp>
      <p:sp>
        <p:nvSpPr>
          <p:cNvPr id="17" name="Text Box 16"/>
          <p:cNvSpPr txBox="1"/>
          <p:nvPr/>
        </p:nvSpPr>
        <p:spPr>
          <a:xfrm>
            <a:off x="7412990" y="2976245"/>
            <a:ext cx="1587500" cy="523220"/>
          </a:xfrm>
          <a:prstGeom prst="rect">
            <a:avLst/>
          </a:prstGeom>
          <a:noFill/>
        </p:spPr>
        <p:txBody>
          <a:bodyPr wrap="square" rtlCol="0">
            <a:spAutoFit/>
          </a:bodyPr>
          <a:lstStyle/>
          <a:p>
            <a:r>
              <a:rPr lang="en-GB" altLang="en-US" sz="2800" dirty="0">
                <a:solidFill>
                  <a:srgbClr val="FF0000"/>
                </a:solidFill>
                <a:latin typeface="Times New Roman" pitchFamily="18" charset="0"/>
                <a:cs typeface="Times New Roman" pitchFamily="18" charset="0"/>
              </a:rPr>
              <a:t>die</a:t>
            </a:r>
          </a:p>
        </p:txBody>
      </p:sp>
      <p:sp>
        <p:nvSpPr>
          <p:cNvPr id="18" name="Text Box 17"/>
          <p:cNvSpPr txBox="1"/>
          <p:nvPr/>
        </p:nvSpPr>
        <p:spPr>
          <a:xfrm>
            <a:off x="8268335" y="3666490"/>
            <a:ext cx="2508250" cy="523220"/>
          </a:xfrm>
          <a:prstGeom prst="rect">
            <a:avLst/>
          </a:prstGeom>
          <a:noFill/>
        </p:spPr>
        <p:txBody>
          <a:bodyPr wrap="square" rtlCol="0">
            <a:spAutoFit/>
          </a:bodyPr>
          <a:lstStyle/>
          <a:p>
            <a:r>
              <a:rPr lang="en-GB" altLang="en-US" sz="2800" dirty="0">
                <a:solidFill>
                  <a:srgbClr val="FF0000"/>
                </a:solidFill>
                <a:latin typeface="Times New Roman" pitchFamily="18" charset="0"/>
                <a:cs typeface="Times New Roman" pitchFamily="18" charset="0"/>
              </a:rPr>
              <a:t>polluted water</a:t>
            </a:r>
          </a:p>
        </p:txBody>
      </p:sp>
      <p:sp>
        <p:nvSpPr>
          <p:cNvPr id="19" name="Text Box 18"/>
          <p:cNvSpPr txBox="1"/>
          <p:nvPr/>
        </p:nvSpPr>
        <p:spPr>
          <a:xfrm>
            <a:off x="8201617" y="4420235"/>
            <a:ext cx="1746250" cy="523220"/>
          </a:xfrm>
          <a:prstGeom prst="rect">
            <a:avLst/>
          </a:prstGeom>
          <a:noFill/>
        </p:spPr>
        <p:txBody>
          <a:bodyPr wrap="square" rtlCol="0">
            <a:spAutoFit/>
          </a:bodyPr>
          <a:lstStyle/>
          <a:p>
            <a:r>
              <a:rPr lang="en-GB" altLang="en-US" sz="2800" dirty="0">
                <a:solidFill>
                  <a:srgbClr val="FF0000"/>
                </a:solidFill>
                <a:latin typeface="Times New Roman" pitchFamily="18" charset="0"/>
                <a:cs typeface="Times New Roman" pitchFamily="18" charset="0"/>
              </a:rPr>
              <a:t>dead</a:t>
            </a:r>
          </a:p>
        </p:txBody>
      </p:sp>
      <p:sp>
        <p:nvSpPr>
          <p:cNvPr id="20" name="Text Box 19"/>
          <p:cNvSpPr txBox="1"/>
          <p:nvPr/>
        </p:nvSpPr>
        <p:spPr>
          <a:xfrm>
            <a:off x="6986853" y="5262245"/>
            <a:ext cx="2692992" cy="523220"/>
          </a:xfrm>
          <a:prstGeom prst="rect">
            <a:avLst/>
          </a:prstGeom>
          <a:noFill/>
        </p:spPr>
        <p:txBody>
          <a:bodyPr wrap="square" rtlCol="0">
            <a:spAutoFit/>
          </a:bodyPr>
          <a:lstStyle/>
          <a:p>
            <a:r>
              <a:rPr lang="en-GB" altLang="en-US" sz="2800" dirty="0">
                <a:solidFill>
                  <a:srgbClr val="FF0000"/>
                </a:solidFill>
                <a:latin typeface="Times New Roman" pitchFamily="18" charset="0"/>
                <a:cs typeface="Times New Roman" pitchFamily="18" charset="0"/>
              </a:rPr>
              <a:t>aquatic plants</a:t>
            </a:r>
          </a:p>
        </p:txBody>
      </p:sp>
      <p:cxnSp>
        <p:nvCxnSpPr>
          <p:cNvPr id="11" name="Straight Connector 10"/>
          <p:cNvCxnSpPr/>
          <p:nvPr/>
        </p:nvCxnSpPr>
        <p:spPr>
          <a:xfrm>
            <a:off x="3764579" y="2420850"/>
            <a:ext cx="865333"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520452" y="2991235"/>
            <a:ext cx="64412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77955" y="3601043"/>
            <a:ext cx="158556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473432" y="4197164"/>
            <a:ext cx="6911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95478" y="5075380"/>
            <a:ext cx="158556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4"/>
                    </p:tgtEl>
                  </p:cond>
                </p:stCondLst>
                <p:endSync evt="end" delay="0">
                  <p:rtn val="all"/>
                </p:endSync>
                <p:childTnLst>
                  <p:par>
                    <p:cTn id="34" fill="hold">
                      <p:stCondLst>
                        <p:cond delay="0"/>
                      </p:stCondLst>
                      <p:childTnLst>
                        <p:par>
                          <p:cTn id="35" fill="hold">
                            <p:stCondLst>
                              <p:cond delay="0"/>
                            </p:stCondLst>
                            <p:childTnLst>
                              <p:par>
                                <p:cTn id="36" presetID="2" presetClass="entr" presetSubtype="4"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ppt_x"/>
                                          </p:val>
                                        </p:tav>
                                        <p:tav tm="100000">
                                          <p:val>
                                            <p:strVal val="#ppt_x"/>
                                          </p:val>
                                        </p:tav>
                                      </p:tavLst>
                                    </p:anim>
                                    <p:anim calcmode="lin" valueType="num">
                                      <p:cBhvr additive="base">
                                        <p:cTn id="39" dur="500" fill="hold"/>
                                        <p:tgtEl>
                                          <p:spTgt spid="16"/>
                                        </p:tgtEl>
                                        <p:attrNameLst>
                                          <p:attrName>ppt_y</p:attrName>
                                        </p:attrNameLst>
                                      </p:cBhvr>
                                      <p:tavLst>
                                        <p:tav tm="0">
                                          <p:val>
                                            <p:strVal val="1+#ppt_h/2"/>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nextCondLst>
                <p:cond evt="onClick" delay="0">
                  <p:tgtEl>
                    <p:spTgt spid="4"/>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2" presetClass="entr" presetSubtype="4"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 fill="hold"/>
                                        <p:tgtEl>
                                          <p:spTgt spid="17"/>
                                        </p:tgtEl>
                                        <p:attrNameLst>
                                          <p:attrName>ppt_x</p:attrName>
                                        </p:attrNameLst>
                                      </p:cBhvr>
                                      <p:tavLst>
                                        <p:tav tm="0">
                                          <p:val>
                                            <p:strVal val="#ppt_x"/>
                                          </p:val>
                                        </p:tav>
                                        <p:tav tm="100000">
                                          <p:val>
                                            <p:strVal val="#ppt_x"/>
                                          </p:val>
                                        </p:tav>
                                      </p:tavLst>
                                    </p:anim>
                                    <p:anim calcmode="lin" valueType="num">
                                      <p:cBhvr additive="base">
                                        <p:cTn id="49" dur="500" fill="hold"/>
                                        <p:tgtEl>
                                          <p:spTgt spid="17"/>
                                        </p:tgtEl>
                                        <p:attrNameLst>
                                          <p:attrName>ppt_y</p:attrName>
                                        </p:attrNameLst>
                                      </p:cBhvr>
                                      <p:tavLst>
                                        <p:tav tm="0">
                                          <p:val>
                                            <p:strVal val="1+#ppt_h/2"/>
                                          </p:val>
                                        </p:tav>
                                        <p:tav tm="100000">
                                          <p:val>
                                            <p:strVal val="#ppt_y"/>
                                          </p:val>
                                        </p:tav>
                                      </p:tavLst>
                                    </p:anim>
                                  </p:childTnLst>
                                </p:cTn>
                              </p:par>
                              <p:par>
                                <p:cTn id="50" presetID="10" presetClass="entr" presetSubtype="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childTnLst>
              </p:cTn>
              <p:nextCondLst>
                <p:cond evt="onClick" delay="0">
                  <p:tgtEl>
                    <p:spTgt spid="7"/>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p:stCondLst>
                        <p:cond delay="0"/>
                      </p:stCondLst>
                      <p:childTnLst>
                        <p:par>
                          <p:cTn id="55" fill="hold">
                            <p:stCondLst>
                              <p:cond delay="0"/>
                            </p:stCondLst>
                            <p:childTnLst>
                              <p:par>
                                <p:cTn id="56" presetID="2" presetClass="entr" presetSubtype="4"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additive="base">
                                        <p:cTn id="58" dur="500" fill="hold"/>
                                        <p:tgtEl>
                                          <p:spTgt spid="18"/>
                                        </p:tgtEl>
                                        <p:attrNameLst>
                                          <p:attrName>ppt_x</p:attrName>
                                        </p:attrNameLst>
                                      </p:cBhvr>
                                      <p:tavLst>
                                        <p:tav tm="0">
                                          <p:val>
                                            <p:strVal val="#ppt_x"/>
                                          </p:val>
                                        </p:tav>
                                        <p:tav tm="100000">
                                          <p:val>
                                            <p:strVal val="#ppt_x"/>
                                          </p:val>
                                        </p:tav>
                                      </p:tavLst>
                                    </p:anim>
                                    <p:anim calcmode="lin" valueType="num">
                                      <p:cBhvr additive="base">
                                        <p:cTn id="59" dur="500" fill="hold"/>
                                        <p:tgtEl>
                                          <p:spTgt spid="18"/>
                                        </p:tgtEl>
                                        <p:attrNameLst>
                                          <p:attrName>ppt_y</p:attrName>
                                        </p:attrNameLst>
                                      </p:cBhvr>
                                      <p:tavLst>
                                        <p:tav tm="0">
                                          <p:val>
                                            <p:strVal val="1+#ppt_h/2"/>
                                          </p:val>
                                        </p:tav>
                                        <p:tav tm="100000">
                                          <p:val>
                                            <p:strVal val="#ppt_y"/>
                                          </p:val>
                                        </p:tav>
                                      </p:tavLst>
                                    </p:anim>
                                  </p:childTnLst>
                                </p:cTn>
                              </p:par>
                              <p:par>
                                <p:cTn id="60" presetID="10" presetClass="entr" presetSubtype="0" fill="hold"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childTnLst>
              </p:cTn>
              <p:nextCondLst>
                <p:cond evt="onClick" delay="0">
                  <p:tgtEl>
                    <p:spTgt spid="8"/>
                  </p:tgtEl>
                </p:cond>
              </p:nextCondLst>
            </p:seq>
            <p:seq concurrent="1" nextAc="seek">
              <p:cTn id="63" restart="whenNotActive" fill="hold" evtFilter="cancelBubble" nodeType="interactiveSeq">
                <p:stCondLst>
                  <p:cond evt="onClick" delay="0">
                    <p:tgtEl>
                      <p:spTgt spid="9"/>
                    </p:tgtEl>
                  </p:cond>
                </p:stCondLst>
                <p:endSync evt="end" delay="0">
                  <p:rtn val="all"/>
                </p:endSync>
                <p:childTnLst>
                  <p:par>
                    <p:cTn id="64" fill="hold">
                      <p:stCondLst>
                        <p:cond delay="0"/>
                      </p:stCondLst>
                      <p:childTnLst>
                        <p:par>
                          <p:cTn id="65" fill="hold">
                            <p:stCondLst>
                              <p:cond delay="0"/>
                            </p:stCondLst>
                            <p:childTnLst>
                              <p:par>
                                <p:cTn id="66" presetID="2" presetClass="entr" presetSubtype="4"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 calcmode="lin" valueType="num">
                                      <p:cBhvr additive="base">
                                        <p:cTn id="68" dur="500" fill="hold"/>
                                        <p:tgtEl>
                                          <p:spTgt spid="19"/>
                                        </p:tgtEl>
                                        <p:attrNameLst>
                                          <p:attrName>ppt_x</p:attrName>
                                        </p:attrNameLst>
                                      </p:cBhvr>
                                      <p:tavLst>
                                        <p:tav tm="0">
                                          <p:val>
                                            <p:strVal val="#ppt_x"/>
                                          </p:val>
                                        </p:tav>
                                        <p:tav tm="100000">
                                          <p:val>
                                            <p:strVal val="#ppt_x"/>
                                          </p:val>
                                        </p:tav>
                                      </p:tavLst>
                                    </p:anim>
                                    <p:anim calcmode="lin" valueType="num">
                                      <p:cBhvr additive="base">
                                        <p:cTn id="69" dur="500" fill="hold"/>
                                        <p:tgtEl>
                                          <p:spTgt spid="19"/>
                                        </p:tgtEl>
                                        <p:attrNameLst>
                                          <p:attrName>ppt_y</p:attrName>
                                        </p:attrNameLst>
                                      </p:cBhvr>
                                      <p:tavLst>
                                        <p:tav tm="0">
                                          <p:val>
                                            <p:strVal val="1+#ppt_h/2"/>
                                          </p:val>
                                        </p:tav>
                                        <p:tav tm="100000">
                                          <p:val>
                                            <p:strVal val="#ppt_y"/>
                                          </p:val>
                                        </p:tav>
                                      </p:tavLst>
                                    </p:anim>
                                  </p:childTnLst>
                                </p:cTn>
                              </p:par>
                              <p:par>
                                <p:cTn id="70" presetID="10" presetClass="entr" presetSubtype="0"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childTnLst>
              </p:cTn>
              <p:nextCondLst>
                <p:cond evt="onClick" delay="0">
                  <p:tgtEl>
                    <p:spTgt spid="9"/>
                  </p:tgtEl>
                </p:cond>
              </p:nextCondLst>
            </p:seq>
            <p:seq concurrent="1" nextAc="seek">
              <p:cTn id="73" restart="whenNotActive" fill="hold" evtFilter="cancelBubble" nodeType="interactiveSeq">
                <p:stCondLst>
                  <p:cond evt="onClick" delay="0">
                    <p:tgtEl>
                      <p:spTgt spid="10"/>
                    </p:tgtEl>
                  </p:cond>
                </p:stCondLst>
                <p:endSync evt="end" delay="0">
                  <p:rtn val="all"/>
                </p:endSync>
                <p:childTnLst>
                  <p:par>
                    <p:cTn id="74" fill="hold">
                      <p:stCondLst>
                        <p:cond delay="0"/>
                      </p:stCondLst>
                      <p:childTnLst>
                        <p:par>
                          <p:cTn id="75" fill="hold">
                            <p:stCondLst>
                              <p:cond delay="0"/>
                            </p:stCondLst>
                            <p:childTnLst>
                              <p:par>
                                <p:cTn id="76" presetID="2" presetClass="entr" presetSubtype="4"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anim calcmode="lin" valueType="num">
                                      <p:cBhvr additive="base">
                                        <p:cTn id="78" dur="500" fill="hold"/>
                                        <p:tgtEl>
                                          <p:spTgt spid="20"/>
                                        </p:tgtEl>
                                        <p:attrNameLst>
                                          <p:attrName>ppt_x</p:attrName>
                                        </p:attrNameLst>
                                      </p:cBhvr>
                                      <p:tavLst>
                                        <p:tav tm="0">
                                          <p:val>
                                            <p:strVal val="#ppt_x"/>
                                          </p:val>
                                        </p:tav>
                                        <p:tav tm="100000">
                                          <p:val>
                                            <p:strVal val="#ppt_x"/>
                                          </p:val>
                                        </p:tav>
                                      </p:tavLst>
                                    </p:anim>
                                    <p:anim calcmode="lin" valueType="num">
                                      <p:cBhvr additive="base">
                                        <p:cTn id="79" dur="500" fill="hold"/>
                                        <p:tgtEl>
                                          <p:spTgt spid="20"/>
                                        </p:tgtEl>
                                        <p:attrNameLst>
                                          <p:attrName>ppt_y</p:attrName>
                                        </p:attrNameLst>
                                      </p:cBhvr>
                                      <p:tavLst>
                                        <p:tav tm="0">
                                          <p:val>
                                            <p:strVal val="1+#ppt_h/2"/>
                                          </p:val>
                                        </p:tav>
                                        <p:tav tm="100000">
                                          <p:val>
                                            <p:strVal val="#ppt_y"/>
                                          </p:val>
                                        </p:tav>
                                      </p:tavLst>
                                    </p:anim>
                                  </p:childTnLst>
                                </p:cTn>
                              </p:par>
                              <p:par>
                                <p:cTn id="80" presetID="10" presetClass="entr" presetSubtype="0" fill="hold"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500"/>
                                        <p:tgtEl>
                                          <p:spTgt spid="24"/>
                                        </p:tgtEl>
                                      </p:cBhvr>
                                    </p:animEffect>
                                  </p:childTnLst>
                                </p:cTn>
                              </p:par>
                            </p:childTnLst>
                          </p:cTn>
                        </p:par>
                      </p:childTnLst>
                    </p:cTn>
                  </p:par>
                </p:childTnLst>
              </p:cTn>
              <p:nextCondLst>
                <p:cond evt="onClick" delay="0">
                  <p:tgtEl>
                    <p:spTgt spid="10"/>
                  </p:tgtEl>
                </p:cond>
              </p:nextCondLst>
            </p:seq>
          </p:childTnLst>
        </p:cTn>
      </p:par>
    </p:tnLst>
    <p:bldLst>
      <p:bldP spid="4" grpId="0" build="p"/>
      <p:bldP spid="4" grpId="1" build="p"/>
      <p:bldP spid="5" grpId="0"/>
      <p:bldP spid="5" grpId="1"/>
      <p:bldP spid="6" grpId="0" animBg="1"/>
      <p:bldP spid="6" grpId="1" animBg="1"/>
      <p:bldP spid="7" grpId="0"/>
      <p:bldP spid="7" grpId="1"/>
      <p:bldP spid="8" grpId="0"/>
      <p:bldP spid="8" grpId="1"/>
      <p:bldP spid="9" grpId="0"/>
      <p:bldP spid="9" grpId="1"/>
      <p:bldP spid="10" grpId="0"/>
      <p:bldP spid="10" grpId="1"/>
      <p:bldP spid="16" grpId="0"/>
      <p:bldP spid="16" grpId="1"/>
      <p:bldP spid="17" grpId="0"/>
      <p:bldP spid="17" grpId="1"/>
      <p:bldP spid="18" grpId="0"/>
      <p:bldP spid="18" grpId="1"/>
      <p:bldP spid="19" grpId="0"/>
      <p:bldP spid="19" grpId="1"/>
      <p:bldP spid="20" grpId="0"/>
      <p:bldP spid="20"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5" name="Content Placeholder 3" descr="ducks_white"/>
          <p:cNvPicPr>
            <a:picLocks noChangeAspect="1"/>
          </p:cNvPicPr>
          <p:nvPr/>
        </p:nvPicPr>
        <p:blipFill>
          <a:blip r:embed="rId2"/>
          <a:stretch>
            <a:fillRect/>
          </a:stretch>
        </p:blipFill>
        <p:spPr>
          <a:xfrm>
            <a:off x="147955" y="118745"/>
            <a:ext cx="5359400" cy="3521710"/>
          </a:xfrm>
          <a:prstGeom prst="rect">
            <a:avLst/>
          </a:prstGeom>
        </p:spPr>
      </p:pic>
      <p:pic>
        <p:nvPicPr>
          <p:cNvPr id="6" name="Content Placeholder 4" descr="ducks_black"/>
          <p:cNvPicPr>
            <a:picLocks noChangeAspect="1"/>
          </p:cNvPicPr>
          <p:nvPr/>
        </p:nvPicPr>
        <p:blipFill>
          <a:blip r:embed="rId3"/>
          <a:stretch>
            <a:fillRect/>
          </a:stretch>
        </p:blipFill>
        <p:spPr>
          <a:xfrm>
            <a:off x="5659120" y="118745"/>
            <a:ext cx="6188075" cy="3521710"/>
          </a:xfrm>
          <a:prstGeom prst="rect">
            <a:avLst/>
          </a:prstGeom>
        </p:spPr>
      </p:pic>
      <p:graphicFrame>
        <p:nvGraphicFramePr>
          <p:cNvPr id="7" name="Content Placeholder 6"/>
          <p:cNvGraphicFramePr>
            <a:graphicFrameLocks noGrp="1"/>
          </p:cNvGraphicFramePr>
          <p:nvPr>
            <p:ph sz="half" idx="1"/>
            <p:extLst>
              <p:ext uri="{D42A27DB-BD31-4B8C-83A1-F6EECF244321}">
                <p14:modId xmlns:p14="http://schemas.microsoft.com/office/powerpoint/2010/main" val="4172192379"/>
              </p:ext>
            </p:extLst>
          </p:nvPr>
        </p:nvGraphicFramePr>
        <p:xfrm>
          <a:off x="1172840" y="3775075"/>
          <a:ext cx="9777730" cy="3032125"/>
        </p:xfrm>
        <a:graphic>
          <a:graphicData uri="http://schemas.openxmlformats.org/drawingml/2006/table">
            <a:tbl>
              <a:tblPr firstRow="1" bandRow="1">
                <a:tableStyleId>{5C22544A-7EE6-4342-B048-85BDC9FD1C3A}</a:tableStyleId>
              </a:tblPr>
              <a:tblGrid>
                <a:gridCol w="4888865">
                  <a:extLst>
                    <a:ext uri="{9D8B030D-6E8A-4147-A177-3AD203B41FA5}">
                      <a16:colId xmlns:a16="http://schemas.microsoft.com/office/drawing/2014/main" val="20000"/>
                    </a:ext>
                  </a:extLst>
                </a:gridCol>
                <a:gridCol w="4888865">
                  <a:extLst>
                    <a:ext uri="{9D8B030D-6E8A-4147-A177-3AD203B41FA5}">
                      <a16:colId xmlns:a16="http://schemas.microsoft.com/office/drawing/2014/main" val="20001"/>
                    </a:ext>
                  </a:extLst>
                </a:gridCol>
              </a:tblGrid>
              <a:tr h="520700">
                <a:tc>
                  <a:txBody>
                    <a:bodyPr/>
                    <a:lstStyle/>
                    <a:p>
                      <a:pPr algn="ctr"/>
                      <a:r>
                        <a:rPr lang="en-US" sz="2800" dirty="0">
                          <a:solidFill>
                            <a:srgbClr val="FF0000"/>
                          </a:solidFill>
                          <a:latin typeface="Times New Roman" panose="02020603050405020304" charset="0"/>
                          <a:cs typeface="Times New Roman" panose="02020603050405020304" charset="0"/>
                        </a:rPr>
                        <a:t>PICTURE A</a:t>
                      </a:r>
                    </a:p>
                  </a:txBody>
                  <a:tcPr>
                    <a:solidFill>
                      <a:schemeClr val="bg1"/>
                    </a:solidFill>
                  </a:tcPr>
                </a:tc>
                <a:tc>
                  <a:txBody>
                    <a:bodyPr/>
                    <a:lstStyle/>
                    <a:p>
                      <a:pPr algn="ctr"/>
                      <a:r>
                        <a:rPr lang="en-US" sz="2800" dirty="0">
                          <a:solidFill>
                            <a:srgbClr val="FF0000"/>
                          </a:solidFill>
                          <a:latin typeface="Times New Roman" panose="02020603050405020304" charset="0"/>
                          <a:cs typeface="Times New Roman" panose="02020603050405020304" charset="0"/>
                        </a:rPr>
                        <a:t>PICTURE B</a:t>
                      </a:r>
                    </a:p>
                  </a:txBody>
                  <a:tcPr>
                    <a:solidFill>
                      <a:schemeClr val="bg1"/>
                    </a:solidFill>
                  </a:tcPr>
                </a:tc>
                <a:extLst>
                  <a:ext uri="{0D108BD9-81ED-4DB2-BD59-A6C34878D82A}">
                    <a16:rowId xmlns:a16="http://schemas.microsoft.com/office/drawing/2014/main" val="10000"/>
                  </a:ext>
                </a:extLst>
              </a:tr>
              <a:tr h="520700">
                <a:tc>
                  <a:txBody>
                    <a:bodyPr/>
                    <a:lstStyle/>
                    <a:p>
                      <a:pPr algn="l"/>
                      <a:r>
                        <a:rPr lang="en-US" sz="2800" dirty="0">
                          <a:latin typeface="Times New Roman" panose="02020603050405020304" charset="0"/>
                          <a:cs typeface="Times New Roman" panose="02020603050405020304" charset="0"/>
                        </a:rPr>
                        <a:t>The ducks are white</a:t>
                      </a:r>
                      <a:r>
                        <a:rPr lang="en-GB" altLang="en-US" sz="2800" dirty="0">
                          <a:latin typeface="Times New Roman" panose="02020603050405020304" charset="0"/>
                          <a:cs typeface="Times New Roman" panose="02020603050405020304" charset="0"/>
                        </a:rPr>
                        <a:t>.</a:t>
                      </a:r>
                    </a:p>
                  </a:txBody>
                  <a:tcPr/>
                </a:tc>
                <a:tc>
                  <a:txBody>
                    <a:bodyPr/>
                    <a:lstStyle/>
                    <a:p>
                      <a:pPr algn="l"/>
                      <a:r>
                        <a:rPr lang="en-US" sz="2800" dirty="0">
                          <a:latin typeface="Times New Roman" panose="02020603050405020304" charset="0"/>
                          <a:cs typeface="Times New Roman" panose="02020603050405020304" charset="0"/>
                        </a:rPr>
                        <a:t>The ducks are black</a:t>
                      </a:r>
                      <a:r>
                        <a:rPr lang="en-GB" altLang="en-US" sz="2800" dirty="0">
                          <a:latin typeface="Times New Roman" panose="02020603050405020304" charset="0"/>
                          <a:cs typeface="Times New Roman" panose="02020603050405020304" charset="0"/>
                        </a:rPr>
                        <a:t>.</a:t>
                      </a:r>
                    </a:p>
                  </a:txBody>
                  <a:tcPr/>
                </a:tc>
                <a:extLst>
                  <a:ext uri="{0D108BD9-81ED-4DB2-BD59-A6C34878D82A}">
                    <a16:rowId xmlns:a16="http://schemas.microsoft.com/office/drawing/2014/main" val="10001"/>
                  </a:ext>
                </a:extLst>
              </a:tr>
              <a:tr h="520700">
                <a:tc>
                  <a:txBody>
                    <a:bodyPr/>
                    <a:lstStyle/>
                    <a:p>
                      <a:pPr algn="l"/>
                      <a:r>
                        <a:rPr lang="en-US" sz="2800" dirty="0">
                          <a:latin typeface="Times New Roman" panose="02020603050405020304" charset="0"/>
                          <a:cs typeface="Times New Roman" panose="02020603050405020304" charset="0"/>
                        </a:rPr>
                        <a:t>They’re going to the lake</a:t>
                      </a:r>
                      <a:r>
                        <a:rPr lang="en-GB" altLang="en-US" sz="2800" dirty="0">
                          <a:latin typeface="Times New Roman" panose="02020603050405020304" charset="0"/>
                          <a:cs typeface="Times New Roman" panose="02020603050405020304" charset="0"/>
                        </a:rPr>
                        <a:t>.</a:t>
                      </a:r>
                    </a:p>
                  </a:txBody>
                  <a:tcPr/>
                </a:tc>
                <a:tc>
                  <a:txBody>
                    <a:bodyPr/>
                    <a:lstStyle/>
                    <a:p>
                      <a:pPr algn="l"/>
                      <a:r>
                        <a:rPr lang="en-US" sz="2800" dirty="0">
                          <a:latin typeface="Times New Roman" panose="02020603050405020304" charset="0"/>
                          <a:cs typeface="Times New Roman" panose="02020603050405020304" charset="0"/>
                        </a:rPr>
                        <a:t>They’re going far from the lake</a:t>
                      </a:r>
                      <a:r>
                        <a:rPr lang="en-GB" altLang="en-US" sz="2800" dirty="0">
                          <a:latin typeface="Times New Roman" panose="02020603050405020304" charset="0"/>
                          <a:cs typeface="Times New Roman" panose="02020603050405020304" charset="0"/>
                        </a:rPr>
                        <a:t>.</a:t>
                      </a:r>
                    </a:p>
                  </a:txBody>
                  <a:tcPr/>
                </a:tc>
                <a:extLst>
                  <a:ext uri="{0D108BD9-81ED-4DB2-BD59-A6C34878D82A}">
                    <a16:rowId xmlns:a16="http://schemas.microsoft.com/office/drawing/2014/main" val="10002"/>
                  </a:ext>
                </a:extLst>
              </a:tr>
              <a:tr h="949325">
                <a:tc>
                  <a:txBody>
                    <a:bodyPr/>
                    <a:lstStyle/>
                    <a:p>
                      <a:pPr algn="l"/>
                      <a:r>
                        <a:rPr lang="en-US" sz="2800" dirty="0">
                          <a:latin typeface="Times New Roman" panose="02020603050405020304" charset="0"/>
                          <a:cs typeface="Times New Roman" panose="02020603050405020304" charset="0"/>
                        </a:rPr>
                        <a:t>There</a:t>
                      </a:r>
                      <a:r>
                        <a:rPr lang="en-US" sz="2800" baseline="0" dirty="0">
                          <a:latin typeface="Times New Roman" panose="02020603050405020304" charset="0"/>
                          <a:cs typeface="Times New Roman" panose="02020603050405020304" charset="0"/>
                        </a:rPr>
                        <a:t> aren’t any factories near the lake</a:t>
                      </a:r>
                      <a:r>
                        <a:rPr lang="en-GB" altLang="en-US" sz="2800" baseline="0" dirty="0">
                          <a:latin typeface="Times New Roman" panose="02020603050405020304" charset="0"/>
                          <a:cs typeface="Times New Roman" panose="02020603050405020304" charset="0"/>
                        </a:rPr>
                        <a:t>.</a:t>
                      </a:r>
                    </a:p>
                  </a:txBody>
                  <a:tcPr/>
                </a:tc>
                <a:tc>
                  <a:txBody>
                    <a:bodyPr/>
                    <a:lstStyle/>
                    <a:p>
                      <a:pPr algn="l"/>
                      <a:r>
                        <a:rPr lang="en-US" sz="2800" dirty="0">
                          <a:latin typeface="Times New Roman" panose="02020603050405020304" charset="0"/>
                          <a:cs typeface="Times New Roman" panose="02020603050405020304" charset="0"/>
                        </a:rPr>
                        <a:t>There are some factories</a:t>
                      </a:r>
                      <a:r>
                        <a:rPr lang="en-US" sz="2800" baseline="0" dirty="0">
                          <a:latin typeface="Times New Roman" panose="02020603050405020304" charset="0"/>
                          <a:cs typeface="Times New Roman" panose="02020603050405020304" charset="0"/>
                        </a:rPr>
                        <a:t> near the lake</a:t>
                      </a:r>
                      <a:r>
                        <a:rPr lang="en-GB" altLang="en-US" sz="2800" baseline="0" dirty="0">
                          <a:latin typeface="Times New Roman" panose="02020603050405020304" charset="0"/>
                          <a:cs typeface="Times New Roman" panose="02020603050405020304" charset="0"/>
                        </a:rPr>
                        <a:t>.</a:t>
                      </a:r>
                    </a:p>
                  </a:txBody>
                  <a:tcPr/>
                </a:tc>
                <a:extLst>
                  <a:ext uri="{0D108BD9-81ED-4DB2-BD59-A6C34878D82A}">
                    <a16:rowId xmlns:a16="http://schemas.microsoft.com/office/drawing/2014/main" val="10003"/>
                  </a:ext>
                </a:extLst>
              </a:tr>
              <a:tr h="520700">
                <a:tc>
                  <a:txBody>
                    <a:bodyPr/>
                    <a:lstStyle/>
                    <a:p>
                      <a:pPr algn="l"/>
                      <a:r>
                        <a:rPr lang="en-US" sz="2800" dirty="0">
                          <a:latin typeface="Times New Roman" panose="02020603050405020304" charset="0"/>
                          <a:cs typeface="Times New Roman" panose="02020603050405020304" charset="0"/>
                        </a:rPr>
                        <a:t>The lake water is clean</a:t>
                      </a:r>
                      <a:r>
                        <a:rPr lang="en-GB" altLang="en-US" sz="2800" dirty="0">
                          <a:latin typeface="Times New Roman" panose="02020603050405020304" charset="0"/>
                          <a:cs typeface="Times New Roman" panose="02020603050405020304" charset="0"/>
                        </a:rPr>
                        <a:t>.</a:t>
                      </a:r>
                    </a:p>
                  </a:txBody>
                  <a:tcPr/>
                </a:tc>
                <a:tc>
                  <a:txBody>
                    <a:bodyPr/>
                    <a:lstStyle/>
                    <a:p>
                      <a:pPr algn="l"/>
                      <a:r>
                        <a:rPr lang="en-US" sz="2800" dirty="0">
                          <a:latin typeface="Times New Roman" panose="02020603050405020304" charset="0"/>
                          <a:cs typeface="Times New Roman" panose="02020603050405020304" charset="0"/>
                        </a:rPr>
                        <a:t>The lake water is dirty</a:t>
                      </a:r>
                      <a:r>
                        <a:rPr lang="en-GB" altLang="en-US" sz="2800" dirty="0">
                          <a:latin typeface="Times New Roman" panose="02020603050405020304" charset="0"/>
                          <a:cs typeface="Times New Roman" panose="02020603050405020304" charset="0"/>
                        </a:rPr>
                        <a:t>.</a:t>
                      </a:r>
                    </a:p>
                  </a:txBody>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Content Placeholder 7" descr="cam su dung thuoc tru sau"/>
          <p:cNvPicPr>
            <a:picLocks noGrp="1" noChangeAspect="1"/>
          </p:cNvPicPr>
          <p:nvPr>
            <p:ph sz="half" idx="1"/>
          </p:nvPr>
        </p:nvPicPr>
        <p:blipFill>
          <a:blip r:embed="rId3"/>
          <a:stretch>
            <a:fillRect/>
          </a:stretch>
        </p:blipFill>
        <p:spPr>
          <a:xfrm>
            <a:off x="671775" y="1319835"/>
            <a:ext cx="3107055" cy="1638300"/>
          </a:xfrm>
          <a:prstGeom prst="rect">
            <a:avLst/>
          </a:prstGeom>
        </p:spPr>
      </p:pic>
      <p:pic>
        <p:nvPicPr>
          <p:cNvPr id="9" name="Content Placeholder 8" descr="thu om dau tran"/>
          <p:cNvPicPr>
            <a:picLocks noGrp="1" noChangeAspect="1"/>
          </p:cNvPicPr>
          <p:nvPr>
            <p:ph sz="half" idx="2"/>
          </p:nvPr>
        </p:nvPicPr>
        <p:blipFill>
          <a:blip r:embed="rId4"/>
          <a:stretch>
            <a:fillRect/>
          </a:stretch>
        </p:blipFill>
        <p:spPr>
          <a:xfrm>
            <a:off x="8587740" y="4090023"/>
            <a:ext cx="3404235" cy="1729053"/>
          </a:xfrm>
          <a:prstGeom prst="rect">
            <a:avLst/>
          </a:prstGeom>
        </p:spPr>
      </p:pic>
      <p:pic>
        <p:nvPicPr>
          <p:cNvPr id="10" name="Picture 9" descr="xu li nuoc thai"/>
          <p:cNvPicPr>
            <a:picLocks noChangeAspect="1"/>
          </p:cNvPicPr>
          <p:nvPr/>
        </p:nvPicPr>
        <p:blipFill>
          <a:blip r:embed="rId5"/>
          <a:stretch>
            <a:fillRect/>
          </a:stretch>
        </p:blipFill>
        <p:spPr>
          <a:xfrm>
            <a:off x="656785" y="4054398"/>
            <a:ext cx="3107055" cy="1676598"/>
          </a:xfrm>
          <a:prstGeom prst="rect">
            <a:avLst/>
          </a:prstGeom>
        </p:spPr>
      </p:pic>
      <p:pic>
        <p:nvPicPr>
          <p:cNvPr id="11" name="Picture 10" descr="trong cay"/>
          <p:cNvPicPr>
            <a:picLocks noChangeAspect="1"/>
          </p:cNvPicPr>
          <p:nvPr/>
        </p:nvPicPr>
        <p:blipFill>
          <a:blip r:embed="rId6"/>
          <a:stretch>
            <a:fillRect/>
          </a:stretch>
        </p:blipFill>
        <p:spPr>
          <a:xfrm>
            <a:off x="8613775" y="1403986"/>
            <a:ext cx="3352165" cy="1534300"/>
          </a:xfrm>
          <a:prstGeom prst="rect">
            <a:avLst/>
          </a:prstGeom>
        </p:spPr>
      </p:pic>
      <p:pic>
        <p:nvPicPr>
          <p:cNvPr id="12" name="Picture 11" descr="gom rac o bai bien"/>
          <p:cNvPicPr>
            <a:picLocks noChangeAspect="1"/>
          </p:cNvPicPr>
          <p:nvPr/>
        </p:nvPicPr>
        <p:blipFill>
          <a:blip r:embed="rId7"/>
          <a:stretch>
            <a:fillRect/>
          </a:stretch>
        </p:blipFill>
        <p:spPr>
          <a:xfrm>
            <a:off x="4931764" y="4086313"/>
            <a:ext cx="3037486" cy="1644683"/>
          </a:xfrm>
          <a:prstGeom prst="rect">
            <a:avLst/>
          </a:prstGeom>
        </p:spPr>
      </p:pic>
      <p:pic>
        <p:nvPicPr>
          <p:cNvPr id="3" name="Picture 2" descr="may-loc-nuoc-ro-loai-nao-tot-nhat-"/>
          <p:cNvPicPr>
            <a:picLocks noChangeAspect="1"/>
          </p:cNvPicPr>
          <p:nvPr/>
        </p:nvPicPr>
        <p:blipFill>
          <a:blip r:embed="rId8"/>
          <a:stretch>
            <a:fillRect/>
          </a:stretch>
        </p:blipFill>
        <p:spPr>
          <a:xfrm>
            <a:off x="4553341" y="1341911"/>
            <a:ext cx="3595790" cy="1596374"/>
          </a:xfrm>
          <a:prstGeom prst="rect">
            <a:avLst/>
          </a:prstGeom>
        </p:spPr>
      </p:pic>
      <p:sp>
        <p:nvSpPr>
          <p:cNvPr id="4" name="Text Box 3"/>
          <p:cNvSpPr txBox="1"/>
          <p:nvPr/>
        </p:nvSpPr>
        <p:spPr>
          <a:xfrm>
            <a:off x="491895" y="108931"/>
            <a:ext cx="10810687" cy="523220"/>
          </a:xfrm>
          <a:prstGeom prst="rect">
            <a:avLst/>
          </a:prstGeom>
          <a:noFill/>
        </p:spPr>
        <p:txBody>
          <a:bodyPr wrap="square" rtlCol="0">
            <a:spAutoFit/>
          </a:bodyPr>
          <a:lstStyle/>
          <a:p>
            <a:pPr lvl="0" algn="ctr"/>
            <a:r>
              <a:rPr lang="en-GB" altLang="en-US" sz="2800" b="1" dirty="0">
                <a:solidFill>
                  <a:srgbClr val="FF0000"/>
                </a:solidFill>
                <a:latin typeface="Times New Roman" pitchFamily="18" charset="0"/>
                <a:cs typeface="Times New Roman" pitchFamily="18" charset="0"/>
              </a:rPr>
              <a:t>6. Work in groups and discuss the solution to water pollution.</a:t>
            </a:r>
          </a:p>
        </p:txBody>
      </p:sp>
      <p:sp>
        <p:nvSpPr>
          <p:cNvPr id="6" name="Text Box 5"/>
          <p:cNvSpPr txBox="1"/>
          <p:nvPr/>
        </p:nvSpPr>
        <p:spPr>
          <a:xfrm>
            <a:off x="-44969" y="5806446"/>
            <a:ext cx="4418430" cy="954107"/>
          </a:xfrm>
          <a:prstGeom prst="rect">
            <a:avLst/>
          </a:prstGeom>
          <a:noFill/>
        </p:spPr>
        <p:txBody>
          <a:bodyPr wrap="square" rtlCol="0">
            <a:spAutoFit/>
          </a:bodyPr>
          <a:lstStyle/>
          <a:p>
            <a:pPr algn="ctr"/>
            <a:r>
              <a:rPr lang="en-GB" altLang="en-US" sz="2800" dirty="0">
                <a:latin typeface="Times New Roman" pitchFamily="18" charset="0"/>
                <a:cs typeface="Times New Roman" pitchFamily="18" charset="0"/>
              </a:rPr>
              <a:t>Treat water before pumping out of the nature</a:t>
            </a:r>
          </a:p>
        </p:txBody>
      </p:sp>
      <p:sp>
        <p:nvSpPr>
          <p:cNvPr id="13" name="Text Box 12"/>
          <p:cNvSpPr txBox="1"/>
          <p:nvPr/>
        </p:nvSpPr>
        <p:spPr>
          <a:xfrm>
            <a:off x="5253795" y="3099830"/>
            <a:ext cx="2151345" cy="523220"/>
          </a:xfrm>
          <a:prstGeom prst="rect">
            <a:avLst/>
          </a:prstGeom>
          <a:noFill/>
        </p:spPr>
        <p:txBody>
          <a:bodyPr wrap="square" rtlCol="0">
            <a:spAutoFit/>
          </a:bodyPr>
          <a:lstStyle/>
          <a:p>
            <a:r>
              <a:rPr lang="en-GB" altLang="en-US" sz="2800" dirty="0">
                <a:latin typeface="Times New Roman" pitchFamily="18" charset="0"/>
                <a:cs typeface="Times New Roman" pitchFamily="18" charset="0"/>
              </a:rPr>
              <a:t>Use purifier</a:t>
            </a:r>
          </a:p>
        </p:txBody>
      </p:sp>
      <p:sp>
        <p:nvSpPr>
          <p:cNvPr id="14" name="Text Box 13"/>
          <p:cNvSpPr txBox="1"/>
          <p:nvPr/>
        </p:nvSpPr>
        <p:spPr>
          <a:xfrm>
            <a:off x="8885240" y="3079175"/>
            <a:ext cx="3056890" cy="523220"/>
          </a:xfrm>
          <a:prstGeom prst="rect">
            <a:avLst/>
          </a:prstGeom>
          <a:noFill/>
        </p:spPr>
        <p:txBody>
          <a:bodyPr wrap="square" rtlCol="0">
            <a:spAutoFit/>
          </a:bodyPr>
          <a:lstStyle/>
          <a:p>
            <a:r>
              <a:rPr lang="en-GB" altLang="en-US" sz="2800" dirty="0">
                <a:latin typeface="Times New Roman" pitchFamily="18" charset="0"/>
                <a:cs typeface="Times New Roman" pitchFamily="18" charset="0"/>
              </a:rPr>
              <a:t>Plant more trees</a:t>
            </a:r>
          </a:p>
        </p:txBody>
      </p:sp>
      <p:sp>
        <p:nvSpPr>
          <p:cNvPr id="15" name="Text Box 14"/>
          <p:cNvSpPr txBox="1"/>
          <p:nvPr/>
        </p:nvSpPr>
        <p:spPr>
          <a:xfrm>
            <a:off x="9032240" y="6014976"/>
            <a:ext cx="2953385" cy="523220"/>
          </a:xfrm>
          <a:prstGeom prst="rect">
            <a:avLst/>
          </a:prstGeom>
          <a:noFill/>
        </p:spPr>
        <p:txBody>
          <a:bodyPr wrap="square" rtlCol="0">
            <a:spAutoFit/>
          </a:bodyPr>
          <a:lstStyle/>
          <a:p>
            <a:pPr algn="ctr"/>
            <a:r>
              <a:rPr lang="en-GB" altLang="en-US" sz="2800" dirty="0">
                <a:latin typeface="Times New Roman" pitchFamily="18" charset="0"/>
                <a:cs typeface="Times New Roman" pitchFamily="18" charset="0"/>
              </a:rPr>
              <a:t>Collect oil spills</a:t>
            </a:r>
          </a:p>
        </p:txBody>
      </p:sp>
      <p:sp>
        <p:nvSpPr>
          <p:cNvPr id="16" name="Text Box 15"/>
          <p:cNvSpPr txBox="1"/>
          <p:nvPr/>
        </p:nvSpPr>
        <p:spPr>
          <a:xfrm>
            <a:off x="4412615" y="5861728"/>
            <a:ext cx="3880485" cy="954107"/>
          </a:xfrm>
          <a:prstGeom prst="rect">
            <a:avLst/>
          </a:prstGeom>
          <a:noFill/>
        </p:spPr>
        <p:txBody>
          <a:bodyPr wrap="square" rtlCol="0">
            <a:spAutoFit/>
          </a:bodyPr>
          <a:lstStyle/>
          <a:p>
            <a:pPr algn="ctr"/>
            <a:r>
              <a:rPr lang="en-GB" altLang="en-US" sz="2800" dirty="0">
                <a:latin typeface="Times New Roman" pitchFamily="18" charset="0"/>
                <a:cs typeface="Times New Roman" pitchFamily="18" charset="0"/>
              </a:rPr>
              <a:t>Collect trash along the beach</a:t>
            </a:r>
          </a:p>
        </p:txBody>
      </p:sp>
      <p:sp>
        <p:nvSpPr>
          <p:cNvPr id="17" name="Text Box 5"/>
          <p:cNvSpPr txBox="1"/>
          <p:nvPr/>
        </p:nvSpPr>
        <p:spPr>
          <a:xfrm>
            <a:off x="28675" y="3079175"/>
            <a:ext cx="4490610" cy="954107"/>
          </a:xfrm>
          <a:prstGeom prst="rect">
            <a:avLst/>
          </a:prstGeom>
          <a:noFill/>
        </p:spPr>
        <p:txBody>
          <a:bodyPr wrap="square" rtlCol="0">
            <a:spAutoFit/>
          </a:bodyPr>
          <a:lstStyle/>
          <a:p>
            <a:pPr algn="ctr"/>
            <a:r>
              <a:rPr lang="en-GB" altLang="en-US" sz="2800" dirty="0">
                <a:latin typeface="Times New Roman" pitchFamily="18" charset="0"/>
                <a:cs typeface="Times New Roman" pitchFamily="18" charset="0"/>
              </a:rPr>
              <a:t>Reduce to use herbicides and pesticides in agriculture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12" presetClass="entr" presetSubtype="4"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1000"/>
                                        <p:tgtEl>
                                          <p:spTgt spid="17"/>
                                        </p:tgtEl>
                                        <p:attrNameLst>
                                          <p:attrName>ppt_y</p:attrName>
                                        </p:attrNameLst>
                                      </p:cBhvr>
                                      <p:tavLst>
                                        <p:tav tm="0">
                                          <p:val>
                                            <p:strVal val="#ppt_y+#ppt_h*1.125000"/>
                                          </p:val>
                                        </p:tav>
                                        <p:tav tm="100000">
                                          <p:val>
                                            <p:strVal val="#ppt_y"/>
                                          </p:val>
                                        </p:tav>
                                      </p:tavLst>
                                    </p:anim>
                                    <p:animEffect transition="in" filter="wipe(up)">
                                      <p:cBhvr>
                                        <p:cTn id="19" dur="10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12" presetClass="entr" presetSubtype="4"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1000"/>
                                        <p:tgtEl>
                                          <p:spTgt spid="13"/>
                                        </p:tgtEl>
                                        <p:attrNameLst>
                                          <p:attrName>ppt_y</p:attrName>
                                        </p:attrNameLst>
                                      </p:cBhvr>
                                      <p:tavLst>
                                        <p:tav tm="0">
                                          <p:val>
                                            <p:strVal val="#ppt_y+#ppt_h*1.125000"/>
                                          </p:val>
                                        </p:tav>
                                        <p:tav tm="100000">
                                          <p:val>
                                            <p:strVal val="#ppt_y"/>
                                          </p:val>
                                        </p:tav>
                                      </p:tavLst>
                                    </p:anim>
                                    <p:animEffect transition="in" filter="wipe(up)">
                                      <p:cBhvr>
                                        <p:cTn id="30" dur="1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12" presetClass="entr" presetSubtype="4"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1000"/>
                                        <p:tgtEl>
                                          <p:spTgt spid="14"/>
                                        </p:tgtEl>
                                        <p:attrNameLst>
                                          <p:attrName>ppt_y</p:attrName>
                                        </p:attrNameLst>
                                      </p:cBhvr>
                                      <p:tavLst>
                                        <p:tav tm="0">
                                          <p:val>
                                            <p:strVal val="#ppt_y+#ppt_h*1.125000"/>
                                          </p:val>
                                        </p:tav>
                                        <p:tav tm="100000">
                                          <p:val>
                                            <p:strVal val="#ppt_y"/>
                                          </p:val>
                                        </p:tav>
                                      </p:tavLst>
                                    </p:anim>
                                    <p:animEffect transition="in" filter="wipe(up)">
                                      <p:cBhvr>
                                        <p:cTn id="41" dur="10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12" presetClass="entr" presetSubtype="4" fill="hold" grpId="0" nodeType="after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1000"/>
                                        <p:tgtEl>
                                          <p:spTgt spid="6"/>
                                        </p:tgtEl>
                                        <p:attrNameLst>
                                          <p:attrName>ppt_y</p:attrName>
                                        </p:attrNameLst>
                                      </p:cBhvr>
                                      <p:tavLst>
                                        <p:tav tm="0">
                                          <p:val>
                                            <p:strVal val="#ppt_y+#ppt_h*1.125000"/>
                                          </p:val>
                                        </p:tav>
                                        <p:tav tm="100000">
                                          <p:val>
                                            <p:strVal val="#ppt_y"/>
                                          </p:val>
                                        </p:tav>
                                      </p:tavLst>
                                    </p:anim>
                                    <p:animEffect transition="in" filter="wipe(up)">
                                      <p:cBhvr>
                                        <p:cTn id="52" dur="10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par>
                          <p:cTn id="59" fill="hold">
                            <p:stCondLst>
                              <p:cond delay="500"/>
                            </p:stCondLst>
                            <p:childTnLst>
                              <p:par>
                                <p:cTn id="60" presetID="12" presetClass="entr" presetSubtype="4"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additive="base">
                                        <p:cTn id="62" dur="1000"/>
                                        <p:tgtEl>
                                          <p:spTgt spid="16"/>
                                        </p:tgtEl>
                                        <p:attrNameLst>
                                          <p:attrName>ppt_y</p:attrName>
                                        </p:attrNameLst>
                                      </p:cBhvr>
                                      <p:tavLst>
                                        <p:tav tm="0">
                                          <p:val>
                                            <p:strVal val="#ppt_y+#ppt_h*1.125000"/>
                                          </p:val>
                                        </p:tav>
                                        <p:tav tm="100000">
                                          <p:val>
                                            <p:strVal val="#ppt_y"/>
                                          </p:val>
                                        </p:tav>
                                      </p:tavLst>
                                    </p:anim>
                                    <p:animEffect transition="in" filter="wipe(up)">
                                      <p:cBhvr>
                                        <p:cTn id="63" dur="10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9"/>
                                        </p:tgtEl>
                                        <p:attrNameLst>
                                          <p:attrName>style.visibility</p:attrName>
                                        </p:attrNameLst>
                                      </p:cBhvr>
                                      <p:to>
                                        <p:strVal val="visible"/>
                                      </p:to>
                                    </p:set>
                                    <p:anim calcmode="lin" valueType="num">
                                      <p:cBhvr additive="base">
                                        <p:cTn id="68" dur="500" fill="hold"/>
                                        <p:tgtEl>
                                          <p:spTgt spid="9"/>
                                        </p:tgtEl>
                                        <p:attrNameLst>
                                          <p:attrName>ppt_x</p:attrName>
                                        </p:attrNameLst>
                                      </p:cBhvr>
                                      <p:tavLst>
                                        <p:tav tm="0">
                                          <p:val>
                                            <p:strVal val="#ppt_x"/>
                                          </p:val>
                                        </p:tav>
                                        <p:tav tm="100000">
                                          <p:val>
                                            <p:strVal val="#ppt_x"/>
                                          </p:val>
                                        </p:tav>
                                      </p:tavLst>
                                    </p:anim>
                                    <p:anim calcmode="lin" valueType="num">
                                      <p:cBhvr additive="base">
                                        <p:cTn id="69" dur="500" fill="hold"/>
                                        <p:tgtEl>
                                          <p:spTgt spid="9"/>
                                        </p:tgtEl>
                                        <p:attrNameLst>
                                          <p:attrName>ppt_y</p:attrName>
                                        </p:attrNameLst>
                                      </p:cBhvr>
                                      <p:tavLst>
                                        <p:tav tm="0">
                                          <p:val>
                                            <p:strVal val="1+#ppt_h/2"/>
                                          </p:val>
                                        </p:tav>
                                        <p:tav tm="100000">
                                          <p:val>
                                            <p:strVal val="#ppt_y"/>
                                          </p:val>
                                        </p:tav>
                                      </p:tavLst>
                                    </p:anim>
                                  </p:childTnLst>
                                </p:cTn>
                              </p:par>
                            </p:childTnLst>
                          </p:cTn>
                        </p:par>
                        <p:par>
                          <p:cTn id="70" fill="hold">
                            <p:stCondLst>
                              <p:cond delay="500"/>
                            </p:stCondLst>
                            <p:childTnLst>
                              <p:par>
                                <p:cTn id="71" presetID="12" presetClass="entr" presetSubtype="4" fill="hold" grpId="0" nodeType="after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1000"/>
                                        <p:tgtEl>
                                          <p:spTgt spid="15"/>
                                        </p:tgtEl>
                                        <p:attrNameLst>
                                          <p:attrName>ppt_y</p:attrName>
                                        </p:attrNameLst>
                                      </p:cBhvr>
                                      <p:tavLst>
                                        <p:tav tm="0">
                                          <p:val>
                                            <p:strVal val="#ppt_y+#ppt_h*1.125000"/>
                                          </p:val>
                                        </p:tav>
                                        <p:tav tm="100000">
                                          <p:val>
                                            <p:strVal val="#ppt_y"/>
                                          </p:val>
                                        </p:tav>
                                      </p:tavLst>
                                    </p:anim>
                                    <p:animEffect transition="in" filter="wipe(up)">
                                      <p:cBhvr>
                                        <p:cTn id="7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P spid="13" grpId="0"/>
      <p:bldP spid="13" grpId="1"/>
      <p:bldP spid="14" grpId="0"/>
      <p:bldP spid="14" grpId="1"/>
      <p:bldP spid="15" grpId="0"/>
      <p:bldP spid="15" grpId="1"/>
      <p:bldP spid="16" grpId="0"/>
      <p:bldP spid="16" grpId="1"/>
      <p:bldP spid="17" grpId="0"/>
      <p:bldP spid="17" grpId="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55" name="Group 4"/>
          <p:cNvGrpSpPr>
            <a:grpSpLocks/>
          </p:cNvGrpSpPr>
          <p:nvPr/>
        </p:nvGrpSpPr>
        <p:grpSpPr bwMode="auto">
          <a:xfrm rot="19649342">
            <a:off x="9245600" y="5943600"/>
            <a:ext cx="651933" cy="465138"/>
            <a:chOff x="197" y="1013"/>
            <a:chExt cx="929" cy="952"/>
          </a:xfrm>
        </p:grpSpPr>
        <p:sp>
          <p:nvSpPr>
            <p:cNvPr id="2576" name="Freeform 5"/>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FF"/>
            </a:solidFill>
            <a:ln w="8001">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77" name="Freeform 6"/>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FF"/>
            </a:solidFill>
            <a:ln w="9525">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78" name="Freeform 7"/>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FF"/>
            </a:solidFill>
            <a:ln w="9525">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79" name="Freeform 8"/>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FF"/>
            </a:solidFill>
            <a:ln w="9525">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80" name="Freeform 9"/>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FF"/>
            </a:solidFill>
            <a:ln w="9525">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56" name="Group 11"/>
          <p:cNvGrpSpPr>
            <a:grpSpLocks/>
          </p:cNvGrpSpPr>
          <p:nvPr/>
        </p:nvGrpSpPr>
        <p:grpSpPr bwMode="auto">
          <a:xfrm>
            <a:off x="8432802" y="5424488"/>
            <a:ext cx="709084" cy="476250"/>
            <a:chOff x="3696" y="503"/>
            <a:chExt cx="618" cy="697"/>
          </a:xfrm>
        </p:grpSpPr>
        <p:sp>
          <p:nvSpPr>
            <p:cNvPr id="2571" name="Freeform 12"/>
            <p:cNvSpPr>
              <a:spLocks/>
            </p:cNvSpPr>
            <p:nvPr/>
          </p:nvSpPr>
          <p:spPr bwMode="auto">
            <a:xfrm>
              <a:off x="3696" y="503"/>
              <a:ext cx="618" cy="697"/>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0000"/>
            </a:solidFill>
            <a:ln w="8001">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72" name="Freeform 13"/>
            <p:cNvSpPr>
              <a:spLocks/>
            </p:cNvSpPr>
            <p:nvPr/>
          </p:nvSpPr>
          <p:spPr bwMode="auto">
            <a:xfrm>
              <a:off x="3763" y="817"/>
              <a:ext cx="207" cy="33"/>
            </a:xfrm>
            <a:custGeom>
              <a:avLst/>
              <a:gdLst>
                <a:gd name="T0" fmla="*/ 0 w 624"/>
                <a:gd name="T1" fmla="*/ 0 h 89"/>
                <a:gd name="T2" fmla="*/ 0 w 624"/>
                <a:gd name="T3" fmla="*/ 0 h 89"/>
                <a:gd name="T4" fmla="*/ 0 w 624"/>
                <a:gd name="T5" fmla="*/ 0 h 89"/>
                <a:gd name="T6" fmla="*/ 0 w 624"/>
                <a:gd name="T7" fmla="*/ 0 h 89"/>
                <a:gd name="T8" fmla="*/ 0 w 624"/>
                <a:gd name="T9" fmla="*/ 0 h 89"/>
                <a:gd name="T10" fmla="*/ 0 w 624"/>
                <a:gd name="T11" fmla="*/ 0 h 89"/>
                <a:gd name="T12" fmla="*/ 0 w 624"/>
                <a:gd name="T13" fmla="*/ 0 h 89"/>
                <a:gd name="T14" fmla="*/ 0 w 624"/>
                <a:gd name="T15" fmla="*/ 0 h 89"/>
                <a:gd name="T16" fmla="*/ 0 w 624"/>
                <a:gd name="T17" fmla="*/ 0 h 89"/>
                <a:gd name="T18" fmla="*/ 0 w 624"/>
                <a:gd name="T19" fmla="*/ 0 h 89"/>
                <a:gd name="T20" fmla="*/ 0 w 624"/>
                <a:gd name="T21" fmla="*/ 0 h 89"/>
                <a:gd name="T22" fmla="*/ 0 w 624"/>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C99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73" name="Freeform 14"/>
            <p:cNvSpPr>
              <a:spLocks/>
            </p:cNvSpPr>
            <p:nvPr/>
          </p:nvSpPr>
          <p:spPr bwMode="auto">
            <a:xfrm>
              <a:off x="4009" y="931"/>
              <a:ext cx="51" cy="158"/>
            </a:xfrm>
            <a:custGeom>
              <a:avLst/>
              <a:gdLst>
                <a:gd name="T0" fmla="*/ 0 w 155"/>
                <a:gd name="T1" fmla="*/ 0 h 432"/>
                <a:gd name="T2" fmla="*/ 0 w 155"/>
                <a:gd name="T3" fmla="*/ 0 h 432"/>
                <a:gd name="T4" fmla="*/ 0 w 155"/>
                <a:gd name="T5" fmla="*/ 0 h 432"/>
                <a:gd name="T6" fmla="*/ 0 w 155"/>
                <a:gd name="T7" fmla="*/ 0 h 432"/>
                <a:gd name="T8" fmla="*/ 0 w 155"/>
                <a:gd name="T9" fmla="*/ 0 h 432"/>
                <a:gd name="T10" fmla="*/ 0 w 155"/>
                <a:gd name="T11" fmla="*/ 0 h 432"/>
                <a:gd name="T12" fmla="*/ 0 w 155"/>
                <a:gd name="T13" fmla="*/ 0 h 432"/>
                <a:gd name="T14" fmla="*/ 0 w 155"/>
                <a:gd name="T15" fmla="*/ 0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C99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74" name="Freeform 15"/>
            <p:cNvSpPr>
              <a:spLocks/>
            </p:cNvSpPr>
            <p:nvPr/>
          </p:nvSpPr>
          <p:spPr bwMode="auto">
            <a:xfrm>
              <a:off x="3959" y="552"/>
              <a:ext cx="56" cy="216"/>
            </a:xfrm>
            <a:custGeom>
              <a:avLst/>
              <a:gdLst>
                <a:gd name="T0" fmla="*/ 0 w 168"/>
                <a:gd name="T1" fmla="*/ 0 h 590"/>
                <a:gd name="T2" fmla="*/ 0 w 168"/>
                <a:gd name="T3" fmla="*/ 0 h 590"/>
                <a:gd name="T4" fmla="*/ 0 w 168"/>
                <a:gd name="T5" fmla="*/ 0 h 590"/>
                <a:gd name="T6" fmla="*/ 0 w 168"/>
                <a:gd name="T7" fmla="*/ 0 h 590"/>
                <a:gd name="T8" fmla="*/ 0 w 168"/>
                <a:gd name="T9" fmla="*/ 0 h 590"/>
                <a:gd name="T10" fmla="*/ 0 w 168"/>
                <a:gd name="T11" fmla="*/ 0 h 590"/>
                <a:gd name="T12" fmla="*/ 0 w 168"/>
                <a:gd name="T13" fmla="*/ 0 h 590"/>
                <a:gd name="T14" fmla="*/ 0 w 168"/>
                <a:gd name="T15" fmla="*/ 0 h 590"/>
                <a:gd name="T16" fmla="*/ 0 w 168"/>
                <a:gd name="T17" fmla="*/ 0 h 590"/>
                <a:gd name="T18" fmla="*/ 0 w 168"/>
                <a:gd name="T19" fmla="*/ 0 h 590"/>
                <a:gd name="T20" fmla="*/ 0 w 168"/>
                <a:gd name="T21" fmla="*/ 0 h 590"/>
                <a:gd name="T22" fmla="*/ 0 w 168"/>
                <a:gd name="T23" fmla="*/ 0 h 590"/>
                <a:gd name="T24" fmla="*/ 0 w 168"/>
                <a:gd name="T25" fmla="*/ 0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C99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75" name="Freeform 16"/>
            <p:cNvSpPr>
              <a:spLocks/>
            </p:cNvSpPr>
            <p:nvPr/>
          </p:nvSpPr>
          <p:spPr bwMode="auto">
            <a:xfrm>
              <a:off x="4095" y="806"/>
              <a:ext cx="182" cy="42"/>
            </a:xfrm>
            <a:custGeom>
              <a:avLst/>
              <a:gdLst>
                <a:gd name="T0" fmla="*/ 0 w 546"/>
                <a:gd name="T1" fmla="*/ 0 h 117"/>
                <a:gd name="T2" fmla="*/ 0 w 546"/>
                <a:gd name="T3" fmla="*/ 0 h 117"/>
                <a:gd name="T4" fmla="*/ 0 w 546"/>
                <a:gd name="T5" fmla="*/ 0 h 117"/>
                <a:gd name="T6" fmla="*/ 0 w 546"/>
                <a:gd name="T7" fmla="*/ 0 h 117"/>
                <a:gd name="T8" fmla="*/ 0 w 546"/>
                <a:gd name="T9" fmla="*/ 0 h 117"/>
                <a:gd name="T10" fmla="*/ 0 w 546"/>
                <a:gd name="T11" fmla="*/ 0 h 117"/>
                <a:gd name="T12" fmla="*/ 0 w 546"/>
                <a:gd name="T13" fmla="*/ 0 h 117"/>
                <a:gd name="T14" fmla="*/ 0 w 546"/>
                <a:gd name="T15" fmla="*/ 0 h 117"/>
                <a:gd name="T16" fmla="*/ 0 w 546"/>
                <a:gd name="T17" fmla="*/ 0 h 117"/>
                <a:gd name="T18" fmla="*/ 0 w 546"/>
                <a:gd name="T19" fmla="*/ 0 h 117"/>
                <a:gd name="T20" fmla="*/ 0 w 546"/>
                <a:gd name="T21" fmla="*/ 0 h 117"/>
                <a:gd name="T22" fmla="*/ 0 w 546"/>
                <a:gd name="T23" fmla="*/ 0 h 117"/>
                <a:gd name="T24" fmla="*/ 0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C99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sp>
        <p:nvSpPr>
          <p:cNvPr id="2057" name="Freeform 18"/>
          <p:cNvSpPr>
            <a:spLocks/>
          </p:cNvSpPr>
          <p:nvPr/>
        </p:nvSpPr>
        <p:spPr bwMode="auto">
          <a:xfrm>
            <a:off x="4775200" y="6172200"/>
            <a:ext cx="203200" cy="700088"/>
          </a:xfrm>
          <a:custGeom>
            <a:avLst/>
            <a:gdLst>
              <a:gd name="T0" fmla="*/ 0 w 316"/>
              <a:gd name="T1" fmla="*/ 0 h 2166"/>
              <a:gd name="T2" fmla="*/ 2147483647 w 316"/>
              <a:gd name="T3" fmla="*/ 2147483647 h 2166"/>
              <a:gd name="T4" fmla="*/ 2147483647 w 316"/>
              <a:gd name="T5" fmla="*/ 2147483647 h 2166"/>
              <a:gd name="T6" fmla="*/ 2147483647 w 316"/>
              <a:gd name="T7" fmla="*/ 2147483647 h 2166"/>
              <a:gd name="T8" fmla="*/ 2147483647 w 316"/>
              <a:gd name="T9" fmla="*/ 2147483647 h 2166"/>
              <a:gd name="T10" fmla="*/ 2147483647 w 316"/>
              <a:gd name="T11" fmla="*/ 2147483647 h 2166"/>
              <a:gd name="T12" fmla="*/ 2147483647 w 316"/>
              <a:gd name="T13" fmla="*/ 2147483647 h 2166"/>
              <a:gd name="T14" fmla="*/ 2147483647 w 316"/>
              <a:gd name="T15" fmla="*/ 2147483647 h 2166"/>
              <a:gd name="T16" fmla="*/ 2147483647 w 316"/>
              <a:gd name="T17" fmla="*/ 2147483647 h 2166"/>
              <a:gd name="T18" fmla="*/ 2147483647 w 316"/>
              <a:gd name="T19" fmla="*/ 2147483647 h 2166"/>
              <a:gd name="T20" fmla="*/ 2147483647 w 316"/>
              <a:gd name="T21" fmla="*/ 2147483647 h 2166"/>
              <a:gd name="T22" fmla="*/ 2147483647 w 316"/>
              <a:gd name="T23" fmla="*/ 2147483647 h 2166"/>
              <a:gd name="T24" fmla="*/ 2147483647 w 316"/>
              <a:gd name="T25" fmla="*/ 2147483647 h 2166"/>
              <a:gd name="T26" fmla="*/ 2147483647 w 316"/>
              <a:gd name="T27" fmla="*/ 2147483647 h 2166"/>
              <a:gd name="T28" fmla="*/ 2147483647 w 316"/>
              <a:gd name="T29" fmla="*/ 2147483647 h 2166"/>
              <a:gd name="T30" fmla="*/ 2147483647 w 316"/>
              <a:gd name="T31" fmla="*/ 2147483647 h 2166"/>
              <a:gd name="T32" fmla="*/ 2147483647 w 316"/>
              <a:gd name="T33" fmla="*/ 2147483647 h 2166"/>
              <a:gd name="T34" fmla="*/ 2147483647 w 316"/>
              <a:gd name="T35" fmla="*/ 2147483647 h 2166"/>
              <a:gd name="T36" fmla="*/ 2147483647 w 316"/>
              <a:gd name="T37" fmla="*/ 2147483647 h 2166"/>
              <a:gd name="T38" fmla="*/ 2147483647 w 316"/>
              <a:gd name="T39" fmla="*/ 2147483647 h 2166"/>
              <a:gd name="T40" fmla="*/ 2147483647 w 316"/>
              <a:gd name="T41" fmla="*/ 2147483647 h 2166"/>
              <a:gd name="T42" fmla="*/ 2147483647 w 316"/>
              <a:gd name="T43" fmla="*/ 2147483647 h 2166"/>
              <a:gd name="T44" fmla="*/ 2147483647 w 316"/>
              <a:gd name="T45" fmla="*/ 2147483647 h 2166"/>
              <a:gd name="T46" fmla="*/ 2147483647 w 316"/>
              <a:gd name="T47" fmla="*/ 2147483647 h 2166"/>
              <a:gd name="T48" fmla="*/ 2147483647 w 316"/>
              <a:gd name="T49" fmla="*/ 2147483647 h 2166"/>
              <a:gd name="T50" fmla="*/ 2147483647 w 316"/>
              <a:gd name="T51" fmla="*/ 2147483647 h 2166"/>
              <a:gd name="T52" fmla="*/ 2147483647 w 316"/>
              <a:gd name="T53" fmla="*/ 2147483647 h 2166"/>
              <a:gd name="T54" fmla="*/ 2147483647 w 316"/>
              <a:gd name="T55" fmla="*/ 2147483647 h 2166"/>
              <a:gd name="T56" fmla="*/ 2147483647 w 316"/>
              <a:gd name="T57" fmla="*/ 2147483647 h 2166"/>
              <a:gd name="T58" fmla="*/ 2147483647 w 316"/>
              <a:gd name="T59" fmla="*/ 2147483647 h 2166"/>
              <a:gd name="T60" fmla="*/ 2147483647 w 316"/>
              <a:gd name="T61" fmla="*/ 2147483647 h 2166"/>
              <a:gd name="T62" fmla="*/ 2147483647 w 316"/>
              <a:gd name="T63" fmla="*/ 2147483647 h 2166"/>
              <a:gd name="T64" fmla="*/ 2147483647 w 316"/>
              <a:gd name="T65" fmla="*/ 2147483647 h 2166"/>
              <a:gd name="T66" fmla="*/ 2147483647 w 316"/>
              <a:gd name="T67" fmla="*/ 2147483647 h 2166"/>
              <a:gd name="T68" fmla="*/ 2147483647 w 316"/>
              <a:gd name="T69" fmla="*/ 2147483647 h 2166"/>
              <a:gd name="T70" fmla="*/ 2147483647 w 316"/>
              <a:gd name="T71" fmla="*/ 2147483647 h 2166"/>
              <a:gd name="T72" fmla="*/ 2147483647 w 316"/>
              <a:gd name="T73" fmla="*/ 2147483647 h 2166"/>
              <a:gd name="T74" fmla="*/ 2147483647 w 316"/>
              <a:gd name="T75" fmla="*/ 2147483647 h 2166"/>
              <a:gd name="T76" fmla="*/ 2147483647 w 316"/>
              <a:gd name="T77" fmla="*/ 2147483647 h 2166"/>
              <a:gd name="T78" fmla="*/ 2147483647 w 316"/>
              <a:gd name="T79" fmla="*/ 2147483647 h 2166"/>
              <a:gd name="T80" fmla="*/ 2147483647 w 316"/>
              <a:gd name="T81" fmla="*/ 2147483647 h 2166"/>
              <a:gd name="T82" fmla="*/ 2147483647 w 316"/>
              <a:gd name="T83" fmla="*/ 2147483647 h 2166"/>
              <a:gd name="T84" fmla="*/ 2147483647 w 316"/>
              <a:gd name="T85" fmla="*/ 2147483647 h 2166"/>
              <a:gd name="T86" fmla="*/ 2147483647 w 316"/>
              <a:gd name="T87" fmla="*/ 2147483647 h 2166"/>
              <a:gd name="T88" fmla="*/ 2147483647 w 316"/>
              <a:gd name="T89" fmla="*/ 2147483647 h 2166"/>
              <a:gd name="T90" fmla="*/ 2147483647 w 316"/>
              <a:gd name="T91" fmla="*/ 2147483647 h 2166"/>
              <a:gd name="T92" fmla="*/ 2147483647 w 316"/>
              <a:gd name="T93" fmla="*/ 2147483647 h 2166"/>
              <a:gd name="T94" fmla="*/ 2147483647 w 316"/>
              <a:gd name="T95" fmla="*/ 2147483647 h 2166"/>
              <a:gd name="T96" fmla="*/ 2147483647 w 316"/>
              <a:gd name="T97" fmla="*/ 2147483647 h 2166"/>
              <a:gd name="T98" fmla="*/ 2147483647 w 316"/>
              <a:gd name="T99" fmla="*/ 2147483647 h 2166"/>
              <a:gd name="T100" fmla="*/ 2147483647 w 316"/>
              <a:gd name="T101" fmla="*/ 2147483647 h 2166"/>
              <a:gd name="T102" fmla="*/ 2147483647 w 316"/>
              <a:gd name="T103" fmla="*/ 2147483647 h 2166"/>
              <a:gd name="T104" fmla="*/ 2147483647 w 316"/>
              <a:gd name="T105" fmla="*/ 2147483647 h 2166"/>
              <a:gd name="T106" fmla="*/ 2147483647 w 316"/>
              <a:gd name="T107" fmla="*/ 2147483647 h 2166"/>
              <a:gd name="T108" fmla="*/ 0 w 316"/>
              <a:gd name="T109" fmla="*/ 0 h 21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16"/>
              <a:gd name="T166" fmla="*/ 0 h 2166"/>
              <a:gd name="T167" fmla="*/ 316 w 316"/>
              <a:gd name="T168" fmla="*/ 2166 h 216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16" h="2166">
                <a:moveTo>
                  <a:pt x="0" y="0"/>
                </a:moveTo>
                <a:lnTo>
                  <a:pt x="98" y="71"/>
                </a:lnTo>
                <a:lnTo>
                  <a:pt x="149" y="102"/>
                </a:lnTo>
                <a:lnTo>
                  <a:pt x="182" y="135"/>
                </a:lnTo>
                <a:lnTo>
                  <a:pt x="223" y="178"/>
                </a:lnTo>
                <a:lnTo>
                  <a:pt x="257" y="239"/>
                </a:lnTo>
                <a:lnTo>
                  <a:pt x="272" y="295"/>
                </a:lnTo>
                <a:lnTo>
                  <a:pt x="278" y="352"/>
                </a:lnTo>
                <a:lnTo>
                  <a:pt x="277" y="446"/>
                </a:lnTo>
                <a:lnTo>
                  <a:pt x="275" y="539"/>
                </a:lnTo>
                <a:lnTo>
                  <a:pt x="266" y="675"/>
                </a:lnTo>
                <a:lnTo>
                  <a:pt x="250" y="792"/>
                </a:lnTo>
                <a:lnTo>
                  <a:pt x="242" y="872"/>
                </a:lnTo>
                <a:lnTo>
                  <a:pt x="230" y="928"/>
                </a:lnTo>
                <a:lnTo>
                  <a:pt x="215" y="994"/>
                </a:lnTo>
                <a:lnTo>
                  <a:pt x="192" y="1081"/>
                </a:lnTo>
                <a:lnTo>
                  <a:pt x="170" y="1161"/>
                </a:lnTo>
                <a:lnTo>
                  <a:pt x="146" y="1247"/>
                </a:lnTo>
                <a:lnTo>
                  <a:pt x="128" y="1312"/>
                </a:lnTo>
                <a:lnTo>
                  <a:pt x="105" y="1402"/>
                </a:lnTo>
                <a:lnTo>
                  <a:pt x="80" y="1506"/>
                </a:lnTo>
                <a:lnTo>
                  <a:pt x="54" y="1628"/>
                </a:lnTo>
                <a:lnTo>
                  <a:pt x="36" y="1737"/>
                </a:lnTo>
                <a:lnTo>
                  <a:pt x="22" y="1827"/>
                </a:lnTo>
                <a:lnTo>
                  <a:pt x="13" y="1953"/>
                </a:lnTo>
                <a:lnTo>
                  <a:pt x="7" y="2062"/>
                </a:lnTo>
                <a:lnTo>
                  <a:pt x="1" y="2166"/>
                </a:lnTo>
                <a:lnTo>
                  <a:pt x="45" y="2165"/>
                </a:lnTo>
                <a:lnTo>
                  <a:pt x="39" y="2107"/>
                </a:lnTo>
                <a:lnTo>
                  <a:pt x="45" y="2027"/>
                </a:lnTo>
                <a:lnTo>
                  <a:pt x="53" y="1943"/>
                </a:lnTo>
                <a:lnTo>
                  <a:pt x="57" y="1869"/>
                </a:lnTo>
                <a:lnTo>
                  <a:pt x="72" y="1756"/>
                </a:lnTo>
                <a:lnTo>
                  <a:pt x="93" y="1643"/>
                </a:lnTo>
                <a:lnTo>
                  <a:pt x="119" y="1509"/>
                </a:lnTo>
                <a:lnTo>
                  <a:pt x="143" y="1411"/>
                </a:lnTo>
                <a:lnTo>
                  <a:pt x="167" y="1312"/>
                </a:lnTo>
                <a:lnTo>
                  <a:pt x="197" y="1220"/>
                </a:lnTo>
                <a:lnTo>
                  <a:pt x="221" y="1125"/>
                </a:lnTo>
                <a:lnTo>
                  <a:pt x="242" y="1051"/>
                </a:lnTo>
                <a:lnTo>
                  <a:pt x="260" y="973"/>
                </a:lnTo>
                <a:lnTo>
                  <a:pt x="275" y="896"/>
                </a:lnTo>
                <a:lnTo>
                  <a:pt x="286" y="818"/>
                </a:lnTo>
                <a:lnTo>
                  <a:pt x="298" y="741"/>
                </a:lnTo>
                <a:lnTo>
                  <a:pt x="304" y="659"/>
                </a:lnTo>
                <a:lnTo>
                  <a:pt x="310" y="580"/>
                </a:lnTo>
                <a:lnTo>
                  <a:pt x="316" y="495"/>
                </a:lnTo>
                <a:lnTo>
                  <a:pt x="316" y="417"/>
                </a:lnTo>
                <a:lnTo>
                  <a:pt x="313" y="337"/>
                </a:lnTo>
                <a:lnTo>
                  <a:pt x="304" y="258"/>
                </a:lnTo>
                <a:lnTo>
                  <a:pt x="284" y="203"/>
                </a:lnTo>
                <a:lnTo>
                  <a:pt x="250" y="151"/>
                </a:lnTo>
                <a:lnTo>
                  <a:pt x="200" y="105"/>
                </a:lnTo>
                <a:lnTo>
                  <a:pt x="151" y="71"/>
                </a:lnTo>
                <a:lnTo>
                  <a:pt x="0" y="0"/>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058" name="Group 19"/>
          <p:cNvGrpSpPr>
            <a:grpSpLocks/>
          </p:cNvGrpSpPr>
          <p:nvPr/>
        </p:nvGrpSpPr>
        <p:grpSpPr bwMode="auto">
          <a:xfrm rot="20671139" flipH="1">
            <a:off x="1828800" y="5867400"/>
            <a:ext cx="508000" cy="590550"/>
            <a:chOff x="197" y="1013"/>
            <a:chExt cx="929" cy="952"/>
          </a:xfrm>
        </p:grpSpPr>
        <p:sp>
          <p:nvSpPr>
            <p:cNvPr id="2566" name="Freeform 20"/>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67" name="Freeform 21"/>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68" name="Freeform 22"/>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69" name="Freeform 23"/>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70" name="Freeform 24"/>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59" name="Group 25"/>
          <p:cNvGrpSpPr>
            <a:grpSpLocks/>
          </p:cNvGrpSpPr>
          <p:nvPr/>
        </p:nvGrpSpPr>
        <p:grpSpPr bwMode="auto">
          <a:xfrm>
            <a:off x="6807200" y="5715000"/>
            <a:ext cx="2133600" cy="1143000"/>
            <a:chOff x="1202" y="1268"/>
            <a:chExt cx="1582" cy="2166"/>
          </a:xfrm>
        </p:grpSpPr>
        <p:sp>
          <p:nvSpPr>
            <p:cNvPr id="2563" name="Freeform 26"/>
            <p:cNvSpPr>
              <a:spLocks/>
            </p:cNvSpPr>
            <p:nvPr/>
          </p:nvSpPr>
          <p:spPr bwMode="auto">
            <a:xfrm>
              <a:off x="1202" y="1901"/>
              <a:ext cx="648" cy="1533"/>
            </a:xfrm>
            <a:custGeom>
              <a:avLst/>
              <a:gdLst>
                <a:gd name="T0" fmla="*/ 537 w 648"/>
                <a:gd name="T1" fmla="*/ 1533 h 1533"/>
                <a:gd name="T2" fmla="*/ 573 w 648"/>
                <a:gd name="T3" fmla="*/ 1435 h 1533"/>
                <a:gd name="T4" fmla="*/ 608 w 648"/>
                <a:gd name="T5" fmla="*/ 1319 h 1533"/>
                <a:gd name="T6" fmla="*/ 626 w 648"/>
                <a:gd name="T7" fmla="*/ 1198 h 1533"/>
                <a:gd name="T8" fmla="*/ 635 w 648"/>
                <a:gd name="T9" fmla="*/ 1105 h 1533"/>
                <a:gd name="T10" fmla="*/ 635 w 648"/>
                <a:gd name="T11" fmla="*/ 1007 h 1533"/>
                <a:gd name="T12" fmla="*/ 648 w 648"/>
                <a:gd name="T13" fmla="*/ 873 h 1533"/>
                <a:gd name="T14" fmla="*/ 639 w 648"/>
                <a:gd name="T15" fmla="*/ 749 h 1533"/>
                <a:gd name="T16" fmla="*/ 635 w 648"/>
                <a:gd name="T17" fmla="*/ 606 h 1533"/>
                <a:gd name="T18" fmla="*/ 621 w 648"/>
                <a:gd name="T19" fmla="*/ 503 h 1533"/>
                <a:gd name="T20" fmla="*/ 613 w 648"/>
                <a:gd name="T21" fmla="*/ 432 h 1533"/>
                <a:gd name="T22" fmla="*/ 590 w 648"/>
                <a:gd name="T23" fmla="*/ 361 h 1533"/>
                <a:gd name="T24" fmla="*/ 564 w 648"/>
                <a:gd name="T25" fmla="*/ 285 h 1533"/>
                <a:gd name="T26" fmla="*/ 519 w 648"/>
                <a:gd name="T27" fmla="*/ 195 h 1533"/>
                <a:gd name="T28" fmla="*/ 455 w 648"/>
                <a:gd name="T29" fmla="*/ 111 h 1533"/>
                <a:gd name="T30" fmla="*/ 404 w 648"/>
                <a:gd name="T31" fmla="*/ 62 h 1533"/>
                <a:gd name="T32" fmla="*/ 346 w 648"/>
                <a:gd name="T33" fmla="*/ 18 h 1533"/>
                <a:gd name="T34" fmla="*/ 288 w 648"/>
                <a:gd name="T35" fmla="*/ 4 h 1533"/>
                <a:gd name="T36" fmla="*/ 212 w 648"/>
                <a:gd name="T37" fmla="*/ 0 h 1533"/>
                <a:gd name="T38" fmla="*/ 126 w 648"/>
                <a:gd name="T39" fmla="*/ 13 h 1533"/>
                <a:gd name="T40" fmla="*/ 0 w 648"/>
                <a:gd name="T41" fmla="*/ 66 h 1533"/>
                <a:gd name="T42" fmla="*/ 134 w 648"/>
                <a:gd name="T43" fmla="*/ 66 h 1533"/>
                <a:gd name="T44" fmla="*/ 232 w 648"/>
                <a:gd name="T45" fmla="*/ 75 h 1533"/>
                <a:gd name="T46" fmla="*/ 283 w 648"/>
                <a:gd name="T47" fmla="*/ 84 h 1533"/>
                <a:gd name="T48" fmla="*/ 341 w 648"/>
                <a:gd name="T49" fmla="*/ 106 h 1533"/>
                <a:gd name="T50" fmla="*/ 377 w 648"/>
                <a:gd name="T51" fmla="*/ 147 h 1533"/>
                <a:gd name="T52" fmla="*/ 419 w 648"/>
                <a:gd name="T53" fmla="*/ 219 h 1533"/>
                <a:gd name="T54" fmla="*/ 457 w 648"/>
                <a:gd name="T55" fmla="*/ 276 h 1533"/>
                <a:gd name="T56" fmla="*/ 472 w 648"/>
                <a:gd name="T57" fmla="*/ 343 h 1533"/>
                <a:gd name="T58" fmla="*/ 501 w 648"/>
                <a:gd name="T59" fmla="*/ 414 h 1533"/>
                <a:gd name="T60" fmla="*/ 517 w 648"/>
                <a:gd name="T61" fmla="*/ 494 h 1533"/>
                <a:gd name="T62" fmla="*/ 537 w 648"/>
                <a:gd name="T63" fmla="*/ 597 h 1533"/>
                <a:gd name="T64" fmla="*/ 544 w 648"/>
                <a:gd name="T65" fmla="*/ 708 h 1533"/>
                <a:gd name="T66" fmla="*/ 544 w 648"/>
                <a:gd name="T67" fmla="*/ 887 h 1533"/>
                <a:gd name="T68" fmla="*/ 533 w 648"/>
                <a:gd name="T69" fmla="*/ 1047 h 1533"/>
                <a:gd name="T70" fmla="*/ 515 w 648"/>
                <a:gd name="T71" fmla="*/ 1207 h 1533"/>
                <a:gd name="T72" fmla="*/ 488 w 648"/>
                <a:gd name="T73" fmla="*/ 1306 h 1533"/>
                <a:gd name="T74" fmla="*/ 452 w 648"/>
                <a:gd name="T75" fmla="*/ 1426 h 1533"/>
                <a:gd name="T76" fmla="*/ 408 w 648"/>
                <a:gd name="T77" fmla="*/ 1533 h 1533"/>
                <a:gd name="T78" fmla="*/ 537 w 648"/>
                <a:gd name="T79" fmla="*/ 1533 h 15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8"/>
                <a:gd name="T121" fmla="*/ 0 h 1533"/>
                <a:gd name="T122" fmla="*/ 648 w 648"/>
                <a:gd name="T123" fmla="*/ 1533 h 15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8" h="1533">
                  <a:moveTo>
                    <a:pt x="537" y="1533"/>
                  </a:moveTo>
                  <a:lnTo>
                    <a:pt x="573" y="1435"/>
                  </a:lnTo>
                  <a:lnTo>
                    <a:pt x="608" y="1319"/>
                  </a:lnTo>
                  <a:lnTo>
                    <a:pt x="626" y="1198"/>
                  </a:lnTo>
                  <a:lnTo>
                    <a:pt x="635" y="1105"/>
                  </a:lnTo>
                  <a:lnTo>
                    <a:pt x="635" y="1007"/>
                  </a:lnTo>
                  <a:lnTo>
                    <a:pt x="648" y="873"/>
                  </a:lnTo>
                  <a:lnTo>
                    <a:pt x="639" y="749"/>
                  </a:lnTo>
                  <a:lnTo>
                    <a:pt x="635" y="606"/>
                  </a:lnTo>
                  <a:lnTo>
                    <a:pt x="621" y="503"/>
                  </a:lnTo>
                  <a:lnTo>
                    <a:pt x="613" y="432"/>
                  </a:lnTo>
                  <a:lnTo>
                    <a:pt x="590" y="361"/>
                  </a:lnTo>
                  <a:lnTo>
                    <a:pt x="564" y="285"/>
                  </a:lnTo>
                  <a:lnTo>
                    <a:pt x="519" y="195"/>
                  </a:lnTo>
                  <a:lnTo>
                    <a:pt x="455" y="111"/>
                  </a:lnTo>
                  <a:lnTo>
                    <a:pt x="404" y="62"/>
                  </a:lnTo>
                  <a:lnTo>
                    <a:pt x="346" y="18"/>
                  </a:lnTo>
                  <a:lnTo>
                    <a:pt x="288" y="4"/>
                  </a:lnTo>
                  <a:lnTo>
                    <a:pt x="212" y="0"/>
                  </a:lnTo>
                  <a:lnTo>
                    <a:pt x="126" y="13"/>
                  </a:lnTo>
                  <a:lnTo>
                    <a:pt x="0" y="66"/>
                  </a:lnTo>
                  <a:lnTo>
                    <a:pt x="134" y="66"/>
                  </a:lnTo>
                  <a:lnTo>
                    <a:pt x="232" y="75"/>
                  </a:lnTo>
                  <a:lnTo>
                    <a:pt x="283" y="84"/>
                  </a:lnTo>
                  <a:lnTo>
                    <a:pt x="341" y="106"/>
                  </a:lnTo>
                  <a:lnTo>
                    <a:pt x="377" y="147"/>
                  </a:lnTo>
                  <a:lnTo>
                    <a:pt x="419" y="219"/>
                  </a:lnTo>
                  <a:lnTo>
                    <a:pt x="457" y="276"/>
                  </a:lnTo>
                  <a:lnTo>
                    <a:pt x="472" y="343"/>
                  </a:lnTo>
                  <a:lnTo>
                    <a:pt x="501" y="414"/>
                  </a:lnTo>
                  <a:lnTo>
                    <a:pt x="517" y="494"/>
                  </a:lnTo>
                  <a:lnTo>
                    <a:pt x="537" y="597"/>
                  </a:lnTo>
                  <a:lnTo>
                    <a:pt x="544" y="708"/>
                  </a:lnTo>
                  <a:lnTo>
                    <a:pt x="544" y="887"/>
                  </a:lnTo>
                  <a:lnTo>
                    <a:pt x="533" y="1047"/>
                  </a:lnTo>
                  <a:lnTo>
                    <a:pt x="515" y="1207"/>
                  </a:lnTo>
                  <a:lnTo>
                    <a:pt x="488" y="1306"/>
                  </a:lnTo>
                  <a:lnTo>
                    <a:pt x="452" y="1426"/>
                  </a:lnTo>
                  <a:lnTo>
                    <a:pt x="408" y="1533"/>
                  </a:lnTo>
                  <a:lnTo>
                    <a:pt x="537" y="1533"/>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64" name="Freeform 27"/>
            <p:cNvSpPr>
              <a:spLocks/>
            </p:cNvSpPr>
            <p:nvPr/>
          </p:nvSpPr>
          <p:spPr bwMode="auto">
            <a:xfrm>
              <a:off x="1710" y="1268"/>
              <a:ext cx="316" cy="2166"/>
            </a:xfrm>
            <a:custGeom>
              <a:avLst/>
              <a:gdLst>
                <a:gd name="T0" fmla="*/ 0 w 316"/>
                <a:gd name="T1" fmla="*/ 0 h 2166"/>
                <a:gd name="T2" fmla="*/ 98 w 316"/>
                <a:gd name="T3" fmla="*/ 71 h 2166"/>
                <a:gd name="T4" fmla="*/ 149 w 316"/>
                <a:gd name="T5" fmla="*/ 102 h 2166"/>
                <a:gd name="T6" fmla="*/ 182 w 316"/>
                <a:gd name="T7" fmla="*/ 135 h 2166"/>
                <a:gd name="T8" fmla="*/ 223 w 316"/>
                <a:gd name="T9" fmla="*/ 178 h 2166"/>
                <a:gd name="T10" fmla="*/ 257 w 316"/>
                <a:gd name="T11" fmla="*/ 239 h 2166"/>
                <a:gd name="T12" fmla="*/ 272 w 316"/>
                <a:gd name="T13" fmla="*/ 295 h 2166"/>
                <a:gd name="T14" fmla="*/ 278 w 316"/>
                <a:gd name="T15" fmla="*/ 352 h 2166"/>
                <a:gd name="T16" fmla="*/ 277 w 316"/>
                <a:gd name="T17" fmla="*/ 446 h 2166"/>
                <a:gd name="T18" fmla="*/ 275 w 316"/>
                <a:gd name="T19" fmla="*/ 539 h 2166"/>
                <a:gd name="T20" fmla="*/ 266 w 316"/>
                <a:gd name="T21" fmla="*/ 675 h 2166"/>
                <a:gd name="T22" fmla="*/ 250 w 316"/>
                <a:gd name="T23" fmla="*/ 792 h 2166"/>
                <a:gd name="T24" fmla="*/ 242 w 316"/>
                <a:gd name="T25" fmla="*/ 872 h 2166"/>
                <a:gd name="T26" fmla="*/ 230 w 316"/>
                <a:gd name="T27" fmla="*/ 928 h 2166"/>
                <a:gd name="T28" fmla="*/ 215 w 316"/>
                <a:gd name="T29" fmla="*/ 994 h 2166"/>
                <a:gd name="T30" fmla="*/ 192 w 316"/>
                <a:gd name="T31" fmla="*/ 1081 h 2166"/>
                <a:gd name="T32" fmla="*/ 170 w 316"/>
                <a:gd name="T33" fmla="*/ 1161 h 2166"/>
                <a:gd name="T34" fmla="*/ 146 w 316"/>
                <a:gd name="T35" fmla="*/ 1247 h 2166"/>
                <a:gd name="T36" fmla="*/ 128 w 316"/>
                <a:gd name="T37" fmla="*/ 1312 h 2166"/>
                <a:gd name="T38" fmla="*/ 105 w 316"/>
                <a:gd name="T39" fmla="*/ 1402 h 2166"/>
                <a:gd name="T40" fmla="*/ 80 w 316"/>
                <a:gd name="T41" fmla="*/ 1506 h 2166"/>
                <a:gd name="T42" fmla="*/ 54 w 316"/>
                <a:gd name="T43" fmla="*/ 1628 h 2166"/>
                <a:gd name="T44" fmla="*/ 36 w 316"/>
                <a:gd name="T45" fmla="*/ 1737 h 2166"/>
                <a:gd name="T46" fmla="*/ 22 w 316"/>
                <a:gd name="T47" fmla="*/ 1827 h 2166"/>
                <a:gd name="T48" fmla="*/ 13 w 316"/>
                <a:gd name="T49" fmla="*/ 1953 h 2166"/>
                <a:gd name="T50" fmla="*/ 7 w 316"/>
                <a:gd name="T51" fmla="*/ 2062 h 2166"/>
                <a:gd name="T52" fmla="*/ 1 w 316"/>
                <a:gd name="T53" fmla="*/ 2166 h 2166"/>
                <a:gd name="T54" fmla="*/ 45 w 316"/>
                <a:gd name="T55" fmla="*/ 2165 h 2166"/>
                <a:gd name="T56" fmla="*/ 39 w 316"/>
                <a:gd name="T57" fmla="*/ 2107 h 2166"/>
                <a:gd name="T58" fmla="*/ 45 w 316"/>
                <a:gd name="T59" fmla="*/ 2027 h 2166"/>
                <a:gd name="T60" fmla="*/ 53 w 316"/>
                <a:gd name="T61" fmla="*/ 1943 h 2166"/>
                <a:gd name="T62" fmla="*/ 57 w 316"/>
                <a:gd name="T63" fmla="*/ 1869 h 2166"/>
                <a:gd name="T64" fmla="*/ 72 w 316"/>
                <a:gd name="T65" fmla="*/ 1756 h 2166"/>
                <a:gd name="T66" fmla="*/ 93 w 316"/>
                <a:gd name="T67" fmla="*/ 1643 h 2166"/>
                <a:gd name="T68" fmla="*/ 119 w 316"/>
                <a:gd name="T69" fmla="*/ 1509 h 2166"/>
                <a:gd name="T70" fmla="*/ 143 w 316"/>
                <a:gd name="T71" fmla="*/ 1411 h 2166"/>
                <a:gd name="T72" fmla="*/ 167 w 316"/>
                <a:gd name="T73" fmla="*/ 1312 h 2166"/>
                <a:gd name="T74" fmla="*/ 197 w 316"/>
                <a:gd name="T75" fmla="*/ 1220 h 2166"/>
                <a:gd name="T76" fmla="*/ 221 w 316"/>
                <a:gd name="T77" fmla="*/ 1125 h 2166"/>
                <a:gd name="T78" fmla="*/ 242 w 316"/>
                <a:gd name="T79" fmla="*/ 1051 h 2166"/>
                <a:gd name="T80" fmla="*/ 260 w 316"/>
                <a:gd name="T81" fmla="*/ 973 h 2166"/>
                <a:gd name="T82" fmla="*/ 275 w 316"/>
                <a:gd name="T83" fmla="*/ 896 h 2166"/>
                <a:gd name="T84" fmla="*/ 286 w 316"/>
                <a:gd name="T85" fmla="*/ 818 h 2166"/>
                <a:gd name="T86" fmla="*/ 298 w 316"/>
                <a:gd name="T87" fmla="*/ 741 h 2166"/>
                <a:gd name="T88" fmla="*/ 304 w 316"/>
                <a:gd name="T89" fmla="*/ 659 h 2166"/>
                <a:gd name="T90" fmla="*/ 310 w 316"/>
                <a:gd name="T91" fmla="*/ 580 h 2166"/>
                <a:gd name="T92" fmla="*/ 316 w 316"/>
                <a:gd name="T93" fmla="*/ 495 h 2166"/>
                <a:gd name="T94" fmla="*/ 316 w 316"/>
                <a:gd name="T95" fmla="*/ 417 h 2166"/>
                <a:gd name="T96" fmla="*/ 313 w 316"/>
                <a:gd name="T97" fmla="*/ 337 h 2166"/>
                <a:gd name="T98" fmla="*/ 304 w 316"/>
                <a:gd name="T99" fmla="*/ 258 h 2166"/>
                <a:gd name="T100" fmla="*/ 284 w 316"/>
                <a:gd name="T101" fmla="*/ 203 h 2166"/>
                <a:gd name="T102" fmla="*/ 250 w 316"/>
                <a:gd name="T103" fmla="*/ 151 h 2166"/>
                <a:gd name="T104" fmla="*/ 200 w 316"/>
                <a:gd name="T105" fmla="*/ 105 h 2166"/>
                <a:gd name="T106" fmla="*/ 151 w 316"/>
                <a:gd name="T107" fmla="*/ 71 h 2166"/>
                <a:gd name="T108" fmla="*/ 0 w 316"/>
                <a:gd name="T109" fmla="*/ 0 h 21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16"/>
                <a:gd name="T166" fmla="*/ 0 h 2166"/>
                <a:gd name="T167" fmla="*/ 316 w 316"/>
                <a:gd name="T168" fmla="*/ 2166 h 216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16" h="2166">
                  <a:moveTo>
                    <a:pt x="0" y="0"/>
                  </a:moveTo>
                  <a:lnTo>
                    <a:pt x="98" y="71"/>
                  </a:lnTo>
                  <a:lnTo>
                    <a:pt x="149" y="102"/>
                  </a:lnTo>
                  <a:lnTo>
                    <a:pt x="182" y="135"/>
                  </a:lnTo>
                  <a:lnTo>
                    <a:pt x="223" y="178"/>
                  </a:lnTo>
                  <a:lnTo>
                    <a:pt x="257" y="239"/>
                  </a:lnTo>
                  <a:lnTo>
                    <a:pt x="272" y="295"/>
                  </a:lnTo>
                  <a:lnTo>
                    <a:pt x="278" y="352"/>
                  </a:lnTo>
                  <a:lnTo>
                    <a:pt x="277" y="446"/>
                  </a:lnTo>
                  <a:lnTo>
                    <a:pt x="275" y="539"/>
                  </a:lnTo>
                  <a:lnTo>
                    <a:pt x="266" y="675"/>
                  </a:lnTo>
                  <a:lnTo>
                    <a:pt x="250" y="792"/>
                  </a:lnTo>
                  <a:lnTo>
                    <a:pt x="242" y="872"/>
                  </a:lnTo>
                  <a:lnTo>
                    <a:pt x="230" y="928"/>
                  </a:lnTo>
                  <a:lnTo>
                    <a:pt x="215" y="994"/>
                  </a:lnTo>
                  <a:lnTo>
                    <a:pt x="192" y="1081"/>
                  </a:lnTo>
                  <a:lnTo>
                    <a:pt x="170" y="1161"/>
                  </a:lnTo>
                  <a:lnTo>
                    <a:pt x="146" y="1247"/>
                  </a:lnTo>
                  <a:lnTo>
                    <a:pt x="128" y="1312"/>
                  </a:lnTo>
                  <a:lnTo>
                    <a:pt x="105" y="1402"/>
                  </a:lnTo>
                  <a:lnTo>
                    <a:pt x="80" y="1506"/>
                  </a:lnTo>
                  <a:lnTo>
                    <a:pt x="54" y="1628"/>
                  </a:lnTo>
                  <a:lnTo>
                    <a:pt x="36" y="1737"/>
                  </a:lnTo>
                  <a:lnTo>
                    <a:pt x="22" y="1827"/>
                  </a:lnTo>
                  <a:lnTo>
                    <a:pt x="13" y="1953"/>
                  </a:lnTo>
                  <a:lnTo>
                    <a:pt x="7" y="2062"/>
                  </a:lnTo>
                  <a:lnTo>
                    <a:pt x="1" y="2166"/>
                  </a:lnTo>
                  <a:lnTo>
                    <a:pt x="45" y="2165"/>
                  </a:lnTo>
                  <a:lnTo>
                    <a:pt x="39" y="2107"/>
                  </a:lnTo>
                  <a:lnTo>
                    <a:pt x="45" y="2027"/>
                  </a:lnTo>
                  <a:lnTo>
                    <a:pt x="53" y="1943"/>
                  </a:lnTo>
                  <a:lnTo>
                    <a:pt x="57" y="1869"/>
                  </a:lnTo>
                  <a:lnTo>
                    <a:pt x="72" y="1756"/>
                  </a:lnTo>
                  <a:lnTo>
                    <a:pt x="93" y="1643"/>
                  </a:lnTo>
                  <a:lnTo>
                    <a:pt x="119" y="1509"/>
                  </a:lnTo>
                  <a:lnTo>
                    <a:pt x="143" y="1411"/>
                  </a:lnTo>
                  <a:lnTo>
                    <a:pt x="167" y="1312"/>
                  </a:lnTo>
                  <a:lnTo>
                    <a:pt x="197" y="1220"/>
                  </a:lnTo>
                  <a:lnTo>
                    <a:pt x="221" y="1125"/>
                  </a:lnTo>
                  <a:lnTo>
                    <a:pt x="242" y="1051"/>
                  </a:lnTo>
                  <a:lnTo>
                    <a:pt x="260" y="973"/>
                  </a:lnTo>
                  <a:lnTo>
                    <a:pt x="275" y="896"/>
                  </a:lnTo>
                  <a:lnTo>
                    <a:pt x="286" y="818"/>
                  </a:lnTo>
                  <a:lnTo>
                    <a:pt x="298" y="741"/>
                  </a:lnTo>
                  <a:lnTo>
                    <a:pt x="304" y="659"/>
                  </a:lnTo>
                  <a:lnTo>
                    <a:pt x="310" y="580"/>
                  </a:lnTo>
                  <a:lnTo>
                    <a:pt x="316" y="495"/>
                  </a:lnTo>
                  <a:lnTo>
                    <a:pt x="316" y="417"/>
                  </a:lnTo>
                  <a:lnTo>
                    <a:pt x="313" y="337"/>
                  </a:lnTo>
                  <a:lnTo>
                    <a:pt x="304" y="258"/>
                  </a:lnTo>
                  <a:lnTo>
                    <a:pt x="284" y="203"/>
                  </a:lnTo>
                  <a:lnTo>
                    <a:pt x="250" y="151"/>
                  </a:lnTo>
                  <a:lnTo>
                    <a:pt x="200" y="105"/>
                  </a:lnTo>
                  <a:lnTo>
                    <a:pt x="151" y="71"/>
                  </a:lnTo>
                  <a:lnTo>
                    <a:pt x="0" y="0"/>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65" name="Freeform 28"/>
            <p:cNvSpPr>
              <a:spLocks/>
            </p:cNvSpPr>
            <p:nvPr/>
          </p:nvSpPr>
          <p:spPr bwMode="auto">
            <a:xfrm>
              <a:off x="1739" y="1424"/>
              <a:ext cx="1045" cy="2010"/>
            </a:xfrm>
            <a:custGeom>
              <a:avLst/>
              <a:gdLst>
                <a:gd name="T0" fmla="*/ 0 w 1045"/>
                <a:gd name="T1" fmla="*/ 2010 h 2010"/>
                <a:gd name="T2" fmla="*/ 4 w 1045"/>
                <a:gd name="T3" fmla="*/ 1916 h 2010"/>
                <a:gd name="T4" fmla="*/ 9 w 1045"/>
                <a:gd name="T5" fmla="*/ 1832 h 2010"/>
                <a:gd name="T6" fmla="*/ 18 w 1045"/>
                <a:gd name="T7" fmla="*/ 1715 h 2010"/>
                <a:gd name="T8" fmla="*/ 36 w 1045"/>
                <a:gd name="T9" fmla="*/ 1613 h 2010"/>
                <a:gd name="T10" fmla="*/ 53 w 1045"/>
                <a:gd name="T11" fmla="*/ 1497 h 2010"/>
                <a:gd name="T12" fmla="*/ 84 w 1045"/>
                <a:gd name="T13" fmla="*/ 1382 h 2010"/>
                <a:gd name="T14" fmla="*/ 109 w 1045"/>
                <a:gd name="T15" fmla="*/ 1293 h 2010"/>
                <a:gd name="T16" fmla="*/ 142 w 1045"/>
                <a:gd name="T17" fmla="*/ 1172 h 2010"/>
                <a:gd name="T18" fmla="*/ 183 w 1045"/>
                <a:gd name="T19" fmla="*/ 1051 h 2010"/>
                <a:gd name="T20" fmla="*/ 226 w 1045"/>
                <a:gd name="T21" fmla="*/ 945 h 2010"/>
                <a:gd name="T22" fmla="*/ 277 w 1045"/>
                <a:gd name="T23" fmla="*/ 829 h 2010"/>
                <a:gd name="T24" fmla="*/ 326 w 1045"/>
                <a:gd name="T25" fmla="*/ 740 h 2010"/>
                <a:gd name="T26" fmla="*/ 395 w 1045"/>
                <a:gd name="T27" fmla="*/ 615 h 2010"/>
                <a:gd name="T28" fmla="*/ 459 w 1045"/>
                <a:gd name="T29" fmla="*/ 512 h 2010"/>
                <a:gd name="T30" fmla="*/ 517 w 1045"/>
                <a:gd name="T31" fmla="*/ 423 h 2010"/>
                <a:gd name="T32" fmla="*/ 573 w 1045"/>
                <a:gd name="T33" fmla="*/ 339 h 2010"/>
                <a:gd name="T34" fmla="*/ 637 w 1045"/>
                <a:gd name="T35" fmla="*/ 254 h 2010"/>
                <a:gd name="T36" fmla="*/ 715 w 1045"/>
                <a:gd name="T37" fmla="*/ 170 h 2010"/>
                <a:gd name="T38" fmla="*/ 785 w 1045"/>
                <a:gd name="T39" fmla="*/ 89 h 2010"/>
                <a:gd name="T40" fmla="*/ 876 w 1045"/>
                <a:gd name="T41" fmla="*/ 35 h 2010"/>
                <a:gd name="T42" fmla="*/ 983 w 1045"/>
                <a:gd name="T43" fmla="*/ 0 h 2010"/>
                <a:gd name="T44" fmla="*/ 1045 w 1045"/>
                <a:gd name="T45" fmla="*/ 0 h 2010"/>
                <a:gd name="T46" fmla="*/ 947 w 1045"/>
                <a:gd name="T47" fmla="*/ 35 h 2010"/>
                <a:gd name="T48" fmla="*/ 840 w 1045"/>
                <a:gd name="T49" fmla="*/ 124 h 2010"/>
                <a:gd name="T50" fmla="*/ 780 w 1045"/>
                <a:gd name="T51" fmla="*/ 201 h 2010"/>
                <a:gd name="T52" fmla="*/ 706 w 1045"/>
                <a:gd name="T53" fmla="*/ 286 h 2010"/>
                <a:gd name="T54" fmla="*/ 617 w 1045"/>
                <a:gd name="T55" fmla="*/ 410 h 2010"/>
                <a:gd name="T56" fmla="*/ 557 w 1045"/>
                <a:gd name="T57" fmla="*/ 499 h 2010"/>
                <a:gd name="T58" fmla="*/ 508 w 1045"/>
                <a:gd name="T59" fmla="*/ 592 h 2010"/>
                <a:gd name="T60" fmla="*/ 446 w 1045"/>
                <a:gd name="T61" fmla="*/ 696 h 2010"/>
                <a:gd name="T62" fmla="*/ 397 w 1045"/>
                <a:gd name="T63" fmla="*/ 780 h 2010"/>
                <a:gd name="T64" fmla="*/ 343 w 1045"/>
                <a:gd name="T65" fmla="*/ 891 h 2010"/>
                <a:gd name="T66" fmla="*/ 290 w 1045"/>
                <a:gd name="T67" fmla="*/ 1011 h 2010"/>
                <a:gd name="T68" fmla="*/ 246 w 1045"/>
                <a:gd name="T69" fmla="*/ 1127 h 2010"/>
                <a:gd name="T70" fmla="*/ 208 w 1045"/>
                <a:gd name="T71" fmla="*/ 1230 h 2010"/>
                <a:gd name="T72" fmla="*/ 188 w 1045"/>
                <a:gd name="T73" fmla="*/ 1328 h 2010"/>
                <a:gd name="T74" fmla="*/ 161 w 1045"/>
                <a:gd name="T75" fmla="*/ 1448 h 2010"/>
                <a:gd name="T76" fmla="*/ 138 w 1045"/>
                <a:gd name="T77" fmla="*/ 1573 h 2010"/>
                <a:gd name="T78" fmla="*/ 125 w 1045"/>
                <a:gd name="T79" fmla="*/ 1684 h 2010"/>
                <a:gd name="T80" fmla="*/ 120 w 1045"/>
                <a:gd name="T81" fmla="*/ 1792 h 2010"/>
                <a:gd name="T82" fmla="*/ 125 w 1045"/>
                <a:gd name="T83" fmla="*/ 1912 h 2010"/>
                <a:gd name="T84" fmla="*/ 133 w 1045"/>
                <a:gd name="T85" fmla="*/ 2010 h 2010"/>
                <a:gd name="T86" fmla="*/ 0 w 1045"/>
                <a:gd name="T87" fmla="*/ 2010 h 20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45"/>
                <a:gd name="T133" fmla="*/ 0 h 2010"/>
                <a:gd name="T134" fmla="*/ 1045 w 1045"/>
                <a:gd name="T135" fmla="*/ 2010 h 20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45" h="2010">
                  <a:moveTo>
                    <a:pt x="0" y="2010"/>
                  </a:moveTo>
                  <a:lnTo>
                    <a:pt x="4" y="1916"/>
                  </a:lnTo>
                  <a:lnTo>
                    <a:pt x="9" y="1832"/>
                  </a:lnTo>
                  <a:lnTo>
                    <a:pt x="18" y="1715"/>
                  </a:lnTo>
                  <a:lnTo>
                    <a:pt x="36" y="1613"/>
                  </a:lnTo>
                  <a:lnTo>
                    <a:pt x="53" y="1497"/>
                  </a:lnTo>
                  <a:lnTo>
                    <a:pt x="84" y="1382"/>
                  </a:lnTo>
                  <a:lnTo>
                    <a:pt x="109" y="1293"/>
                  </a:lnTo>
                  <a:lnTo>
                    <a:pt x="142" y="1172"/>
                  </a:lnTo>
                  <a:lnTo>
                    <a:pt x="183" y="1051"/>
                  </a:lnTo>
                  <a:lnTo>
                    <a:pt x="226" y="945"/>
                  </a:lnTo>
                  <a:lnTo>
                    <a:pt x="277" y="829"/>
                  </a:lnTo>
                  <a:lnTo>
                    <a:pt x="326" y="740"/>
                  </a:lnTo>
                  <a:lnTo>
                    <a:pt x="395" y="615"/>
                  </a:lnTo>
                  <a:lnTo>
                    <a:pt x="459" y="512"/>
                  </a:lnTo>
                  <a:lnTo>
                    <a:pt x="517" y="423"/>
                  </a:lnTo>
                  <a:lnTo>
                    <a:pt x="573" y="339"/>
                  </a:lnTo>
                  <a:lnTo>
                    <a:pt x="637" y="254"/>
                  </a:lnTo>
                  <a:lnTo>
                    <a:pt x="715" y="170"/>
                  </a:lnTo>
                  <a:lnTo>
                    <a:pt x="785" y="89"/>
                  </a:lnTo>
                  <a:lnTo>
                    <a:pt x="876" y="35"/>
                  </a:lnTo>
                  <a:lnTo>
                    <a:pt x="983" y="0"/>
                  </a:lnTo>
                  <a:lnTo>
                    <a:pt x="1045" y="0"/>
                  </a:lnTo>
                  <a:lnTo>
                    <a:pt x="947" y="35"/>
                  </a:lnTo>
                  <a:lnTo>
                    <a:pt x="840" y="124"/>
                  </a:lnTo>
                  <a:lnTo>
                    <a:pt x="780" y="201"/>
                  </a:lnTo>
                  <a:lnTo>
                    <a:pt x="706" y="286"/>
                  </a:lnTo>
                  <a:lnTo>
                    <a:pt x="617" y="410"/>
                  </a:lnTo>
                  <a:lnTo>
                    <a:pt x="557" y="499"/>
                  </a:lnTo>
                  <a:lnTo>
                    <a:pt x="508" y="592"/>
                  </a:lnTo>
                  <a:lnTo>
                    <a:pt x="446" y="696"/>
                  </a:lnTo>
                  <a:lnTo>
                    <a:pt x="397" y="780"/>
                  </a:lnTo>
                  <a:lnTo>
                    <a:pt x="343" y="891"/>
                  </a:lnTo>
                  <a:lnTo>
                    <a:pt x="290" y="1011"/>
                  </a:lnTo>
                  <a:lnTo>
                    <a:pt x="246" y="1127"/>
                  </a:lnTo>
                  <a:lnTo>
                    <a:pt x="208" y="1230"/>
                  </a:lnTo>
                  <a:lnTo>
                    <a:pt x="188" y="1328"/>
                  </a:lnTo>
                  <a:lnTo>
                    <a:pt x="161" y="1448"/>
                  </a:lnTo>
                  <a:lnTo>
                    <a:pt x="138" y="1573"/>
                  </a:lnTo>
                  <a:lnTo>
                    <a:pt x="125" y="1684"/>
                  </a:lnTo>
                  <a:lnTo>
                    <a:pt x="120" y="1792"/>
                  </a:lnTo>
                  <a:lnTo>
                    <a:pt x="125" y="1912"/>
                  </a:lnTo>
                  <a:lnTo>
                    <a:pt x="133" y="2010"/>
                  </a:lnTo>
                  <a:lnTo>
                    <a:pt x="0" y="2010"/>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sp>
        <p:nvSpPr>
          <p:cNvPr id="2060" name="Freeform 29"/>
          <p:cNvSpPr>
            <a:spLocks/>
          </p:cNvSpPr>
          <p:nvPr/>
        </p:nvSpPr>
        <p:spPr bwMode="auto">
          <a:xfrm>
            <a:off x="5486400" y="5791200"/>
            <a:ext cx="101600" cy="1081088"/>
          </a:xfrm>
          <a:custGeom>
            <a:avLst/>
            <a:gdLst>
              <a:gd name="T0" fmla="*/ 2147483647 w 284"/>
              <a:gd name="T1" fmla="*/ 0 h 1877"/>
              <a:gd name="T2" fmla="*/ 2147483647 w 284"/>
              <a:gd name="T3" fmla="*/ 2147483647 h 1877"/>
              <a:gd name="T4" fmla="*/ 2147483647 w 284"/>
              <a:gd name="T5" fmla="*/ 2147483647 h 1877"/>
              <a:gd name="T6" fmla="*/ 2147483647 w 284"/>
              <a:gd name="T7" fmla="*/ 2147483647 h 1877"/>
              <a:gd name="T8" fmla="*/ 2147483647 w 284"/>
              <a:gd name="T9" fmla="*/ 2147483647 h 1877"/>
              <a:gd name="T10" fmla="*/ 2147483647 w 284"/>
              <a:gd name="T11" fmla="*/ 2147483647 h 1877"/>
              <a:gd name="T12" fmla="*/ 2147483647 w 284"/>
              <a:gd name="T13" fmla="*/ 2147483647 h 1877"/>
              <a:gd name="T14" fmla="*/ 2147483647 w 284"/>
              <a:gd name="T15" fmla="*/ 2147483647 h 1877"/>
              <a:gd name="T16" fmla="*/ 2147483647 w 284"/>
              <a:gd name="T17" fmla="*/ 2147483647 h 1877"/>
              <a:gd name="T18" fmla="*/ 2147483647 w 284"/>
              <a:gd name="T19" fmla="*/ 2147483647 h 1877"/>
              <a:gd name="T20" fmla="*/ 2147483647 w 284"/>
              <a:gd name="T21" fmla="*/ 2147483647 h 1877"/>
              <a:gd name="T22" fmla="*/ 2147483647 w 284"/>
              <a:gd name="T23" fmla="*/ 2147483647 h 1877"/>
              <a:gd name="T24" fmla="*/ 2147483647 w 284"/>
              <a:gd name="T25" fmla="*/ 2147483647 h 1877"/>
              <a:gd name="T26" fmla="*/ 2147483647 w 284"/>
              <a:gd name="T27" fmla="*/ 2147483647 h 1877"/>
              <a:gd name="T28" fmla="*/ 2147483647 w 284"/>
              <a:gd name="T29" fmla="*/ 2147483647 h 1877"/>
              <a:gd name="T30" fmla="*/ 2147483647 w 284"/>
              <a:gd name="T31" fmla="*/ 2147483647 h 1877"/>
              <a:gd name="T32" fmla="*/ 2147483647 w 284"/>
              <a:gd name="T33" fmla="*/ 2147483647 h 1877"/>
              <a:gd name="T34" fmla="*/ 2147483647 w 284"/>
              <a:gd name="T35" fmla="*/ 2147483647 h 1877"/>
              <a:gd name="T36" fmla="*/ 2147483647 w 284"/>
              <a:gd name="T37" fmla="*/ 2147483647 h 1877"/>
              <a:gd name="T38" fmla="*/ 2147483647 w 284"/>
              <a:gd name="T39" fmla="*/ 2147483647 h 1877"/>
              <a:gd name="T40" fmla="*/ 2147483647 w 284"/>
              <a:gd name="T41" fmla="*/ 2147483647 h 1877"/>
              <a:gd name="T42" fmla="*/ 2147483647 w 284"/>
              <a:gd name="T43" fmla="*/ 2147483647 h 1877"/>
              <a:gd name="T44" fmla="*/ 2147483647 w 284"/>
              <a:gd name="T45" fmla="*/ 2147483647 h 1877"/>
              <a:gd name="T46" fmla="*/ 2147483647 w 284"/>
              <a:gd name="T47" fmla="*/ 2147483647 h 1877"/>
              <a:gd name="T48" fmla="*/ 2147483647 w 284"/>
              <a:gd name="T49" fmla="*/ 2147483647 h 1877"/>
              <a:gd name="T50" fmla="*/ 2147483647 w 284"/>
              <a:gd name="T51" fmla="*/ 2147483647 h 1877"/>
              <a:gd name="T52" fmla="*/ 2147483647 w 284"/>
              <a:gd name="T53" fmla="*/ 2147483647 h 1877"/>
              <a:gd name="T54" fmla="*/ 2147483647 w 284"/>
              <a:gd name="T55" fmla="*/ 2147483647 h 1877"/>
              <a:gd name="T56" fmla="*/ 2147483647 w 284"/>
              <a:gd name="T57" fmla="*/ 2147483647 h 1877"/>
              <a:gd name="T58" fmla="*/ 2147483647 w 284"/>
              <a:gd name="T59" fmla="*/ 2147483647 h 1877"/>
              <a:gd name="T60" fmla="*/ 2147483647 w 284"/>
              <a:gd name="T61" fmla="*/ 2147483647 h 1877"/>
              <a:gd name="T62" fmla="*/ 2147483647 w 284"/>
              <a:gd name="T63" fmla="*/ 2147483647 h 1877"/>
              <a:gd name="T64" fmla="*/ 2147483647 w 284"/>
              <a:gd name="T65" fmla="*/ 2147483647 h 1877"/>
              <a:gd name="T66" fmla="*/ 2147483647 w 284"/>
              <a:gd name="T67" fmla="*/ 2147483647 h 1877"/>
              <a:gd name="T68" fmla="*/ 2147483647 w 284"/>
              <a:gd name="T69" fmla="*/ 2147483647 h 1877"/>
              <a:gd name="T70" fmla="*/ 2147483647 w 284"/>
              <a:gd name="T71" fmla="*/ 2147483647 h 1877"/>
              <a:gd name="T72" fmla="*/ 2147483647 w 284"/>
              <a:gd name="T73" fmla="*/ 2147483647 h 1877"/>
              <a:gd name="T74" fmla="*/ 2147483647 w 284"/>
              <a:gd name="T75" fmla="*/ 2147483647 h 1877"/>
              <a:gd name="T76" fmla="*/ 2147483647 w 284"/>
              <a:gd name="T77" fmla="*/ 2147483647 h 1877"/>
              <a:gd name="T78" fmla="*/ 2147483647 w 284"/>
              <a:gd name="T79" fmla="*/ 2147483647 h 1877"/>
              <a:gd name="T80" fmla="*/ 2147483647 w 284"/>
              <a:gd name="T81" fmla="*/ 2147483647 h 1877"/>
              <a:gd name="T82" fmla="*/ 2147483647 w 284"/>
              <a:gd name="T83" fmla="*/ 2147483647 h 1877"/>
              <a:gd name="T84" fmla="*/ 2147483647 w 284"/>
              <a:gd name="T85" fmla="*/ 2147483647 h 1877"/>
              <a:gd name="T86" fmla="*/ 2147483647 w 284"/>
              <a:gd name="T87" fmla="*/ 2147483647 h 1877"/>
              <a:gd name="T88" fmla="*/ 2147483647 w 284"/>
              <a:gd name="T89" fmla="*/ 2147483647 h 1877"/>
              <a:gd name="T90" fmla="*/ 2147483647 w 284"/>
              <a:gd name="T91" fmla="*/ 2147483647 h 1877"/>
              <a:gd name="T92" fmla="*/ 0 w 284"/>
              <a:gd name="T93" fmla="*/ 2147483647 h 1877"/>
              <a:gd name="T94" fmla="*/ 0 w 284"/>
              <a:gd name="T95" fmla="*/ 2147483647 h 1877"/>
              <a:gd name="T96" fmla="*/ 2147483647 w 284"/>
              <a:gd name="T97" fmla="*/ 2147483647 h 1877"/>
              <a:gd name="T98" fmla="*/ 2147483647 w 284"/>
              <a:gd name="T99" fmla="*/ 2147483647 h 1877"/>
              <a:gd name="T100" fmla="*/ 2147483647 w 284"/>
              <a:gd name="T101" fmla="*/ 2147483647 h 1877"/>
              <a:gd name="T102" fmla="*/ 2147483647 w 284"/>
              <a:gd name="T103" fmla="*/ 2147483647 h 1877"/>
              <a:gd name="T104" fmla="*/ 2147483647 w 284"/>
              <a:gd name="T105" fmla="*/ 2147483647 h 1877"/>
              <a:gd name="T106" fmla="*/ 2147483647 w 284"/>
              <a:gd name="T107" fmla="*/ 2147483647 h 1877"/>
              <a:gd name="T108" fmla="*/ 2147483647 w 284"/>
              <a:gd name="T109" fmla="*/ 0 h 18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4"/>
              <a:gd name="T166" fmla="*/ 0 h 1877"/>
              <a:gd name="T167" fmla="*/ 284 w 284"/>
              <a:gd name="T168" fmla="*/ 1877 h 187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4" h="1877">
                <a:moveTo>
                  <a:pt x="284" y="0"/>
                </a:moveTo>
                <a:lnTo>
                  <a:pt x="195" y="62"/>
                </a:lnTo>
                <a:lnTo>
                  <a:pt x="149" y="90"/>
                </a:lnTo>
                <a:lnTo>
                  <a:pt x="120" y="118"/>
                </a:lnTo>
                <a:lnTo>
                  <a:pt x="83" y="155"/>
                </a:lnTo>
                <a:lnTo>
                  <a:pt x="53" y="207"/>
                </a:lnTo>
                <a:lnTo>
                  <a:pt x="40" y="256"/>
                </a:lnTo>
                <a:lnTo>
                  <a:pt x="35" y="305"/>
                </a:lnTo>
                <a:lnTo>
                  <a:pt x="35" y="386"/>
                </a:lnTo>
                <a:lnTo>
                  <a:pt x="37" y="467"/>
                </a:lnTo>
                <a:lnTo>
                  <a:pt x="45" y="586"/>
                </a:lnTo>
                <a:lnTo>
                  <a:pt x="60" y="688"/>
                </a:lnTo>
                <a:lnTo>
                  <a:pt x="67" y="756"/>
                </a:lnTo>
                <a:lnTo>
                  <a:pt x="77" y="804"/>
                </a:lnTo>
                <a:lnTo>
                  <a:pt x="91" y="861"/>
                </a:lnTo>
                <a:lnTo>
                  <a:pt x="112" y="936"/>
                </a:lnTo>
                <a:lnTo>
                  <a:pt x="130" y="1006"/>
                </a:lnTo>
                <a:lnTo>
                  <a:pt x="152" y="1080"/>
                </a:lnTo>
                <a:lnTo>
                  <a:pt x="168" y="1138"/>
                </a:lnTo>
                <a:lnTo>
                  <a:pt x="189" y="1215"/>
                </a:lnTo>
                <a:lnTo>
                  <a:pt x="211" y="1305"/>
                </a:lnTo>
                <a:lnTo>
                  <a:pt x="235" y="1411"/>
                </a:lnTo>
                <a:lnTo>
                  <a:pt x="252" y="1505"/>
                </a:lnTo>
                <a:lnTo>
                  <a:pt x="264" y="1583"/>
                </a:lnTo>
                <a:lnTo>
                  <a:pt x="272" y="1692"/>
                </a:lnTo>
                <a:lnTo>
                  <a:pt x="278" y="1787"/>
                </a:lnTo>
                <a:lnTo>
                  <a:pt x="283" y="1877"/>
                </a:lnTo>
                <a:lnTo>
                  <a:pt x="244" y="1876"/>
                </a:lnTo>
                <a:lnTo>
                  <a:pt x="249" y="1826"/>
                </a:lnTo>
                <a:lnTo>
                  <a:pt x="243" y="1756"/>
                </a:lnTo>
                <a:lnTo>
                  <a:pt x="236" y="1684"/>
                </a:lnTo>
                <a:lnTo>
                  <a:pt x="233" y="1620"/>
                </a:lnTo>
                <a:lnTo>
                  <a:pt x="218" y="1521"/>
                </a:lnTo>
                <a:lnTo>
                  <a:pt x="200" y="1424"/>
                </a:lnTo>
                <a:lnTo>
                  <a:pt x="176" y="1307"/>
                </a:lnTo>
                <a:lnTo>
                  <a:pt x="154" y="1223"/>
                </a:lnTo>
                <a:lnTo>
                  <a:pt x="133" y="1138"/>
                </a:lnTo>
                <a:lnTo>
                  <a:pt x="107" y="1057"/>
                </a:lnTo>
                <a:lnTo>
                  <a:pt x="85" y="975"/>
                </a:lnTo>
                <a:lnTo>
                  <a:pt x="67" y="911"/>
                </a:lnTo>
                <a:lnTo>
                  <a:pt x="51" y="843"/>
                </a:lnTo>
                <a:lnTo>
                  <a:pt x="37" y="776"/>
                </a:lnTo>
                <a:lnTo>
                  <a:pt x="27" y="709"/>
                </a:lnTo>
                <a:lnTo>
                  <a:pt x="16" y="643"/>
                </a:lnTo>
                <a:lnTo>
                  <a:pt x="12" y="572"/>
                </a:lnTo>
                <a:lnTo>
                  <a:pt x="5" y="503"/>
                </a:lnTo>
                <a:lnTo>
                  <a:pt x="0" y="428"/>
                </a:lnTo>
                <a:lnTo>
                  <a:pt x="0" y="362"/>
                </a:lnTo>
                <a:lnTo>
                  <a:pt x="3" y="292"/>
                </a:lnTo>
                <a:lnTo>
                  <a:pt x="12" y="224"/>
                </a:lnTo>
                <a:lnTo>
                  <a:pt x="30" y="177"/>
                </a:lnTo>
                <a:lnTo>
                  <a:pt x="60" y="132"/>
                </a:lnTo>
                <a:lnTo>
                  <a:pt x="104" y="92"/>
                </a:lnTo>
                <a:lnTo>
                  <a:pt x="147" y="62"/>
                </a:lnTo>
                <a:lnTo>
                  <a:pt x="284" y="0"/>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061" name="Freeform 30"/>
          <p:cNvSpPr>
            <a:spLocks/>
          </p:cNvSpPr>
          <p:nvPr/>
        </p:nvSpPr>
        <p:spPr bwMode="auto">
          <a:xfrm>
            <a:off x="3657600" y="6172200"/>
            <a:ext cx="1219200" cy="700088"/>
          </a:xfrm>
          <a:custGeom>
            <a:avLst/>
            <a:gdLst>
              <a:gd name="T0" fmla="*/ 2147483647 w 931"/>
              <a:gd name="T1" fmla="*/ 2147483647 h 1653"/>
              <a:gd name="T2" fmla="*/ 2147483647 w 931"/>
              <a:gd name="T3" fmla="*/ 2147483647 h 1653"/>
              <a:gd name="T4" fmla="*/ 2147483647 w 931"/>
              <a:gd name="T5" fmla="*/ 2147483647 h 1653"/>
              <a:gd name="T6" fmla="*/ 2147483647 w 931"/>
              <a:gd name="T7" fmla="*/ 2147483647 h 1653"/>
              <a:gd name="T8" fmla="*/ 2147483647 w 931"/>
              <a:gd name="T9" fmla="*/ 2147483647 h 1653"/>
              <a:gd name="T10" fmla="*/ 2147483647 w 931"/>
              <a:gd name="T11" fmla="*/ 2147483647 h 1653"/>
              <a:gd name="T12" fmla="*/ 2147483647 w 931"/>
              <a:gd name="T13" fmla="*/ 2147483647 h 1653"/>
              <a:gd name="T14" fmla="*/ 2147483647 w 931"/>
              <a:gd name="T15" fmla="*/ 2147483647 h 1653"/>
              <a:gd name="T16" fmla="*/ 2147483647 w 931"/>
              <a:gd name="T17" fmla="*/ 2147483647 h 1653"/>
              <a:gd name="T18" fmla="*/ 2147483647 w 931"/>
              <a:gd name="T19" fmla="*/ 2147483647 h 1653"/>
              <a:gd name="T20" fmla="*/ 2147483647 w 931"/>
              <a:gd name="T21" fmla="*/ 2147483647 h 1653"/>
              <a:gd name="T22" fmla="*/ 2147483647 w 931"/>
              <a:gd name="T23" fmla="*/ 2147483647 h 1653"/>
              <a:gd name="T24" fmla="*/ 2147483647 w 931"/>
              <a:gd name="T25" fmla="*/ 2147483647 h 1653"/>
              <a:gd name="T26" fmla="*/ 2147483647 w 931"/>
              <a:gd name="T27" fmla="*/ 2147483647 h 1653"/>
              <a:gd name="T28" fmla="*/ 2147483647 w 931"/>
              <a:gd name="T29" fmla="*/ 2147483647 h 1653"/>
              <a:gd name="T30" fmla="*/ 2147483647 w 931"/>
              <a:gd name="T31" fmla="*/ 2147483647 h 1653"/>
              <a:gd name="T32" fmla="*/ 2147483647 w 931"/>
              <a:gd name="T33" fmla="*/ 2147483647 h 1653"/>
              <a:gd name="T34" fmla="*/ 2147483647 w 931"/>
              <a:gd name="T35" fmla="*/ 2147483647 h 1653"/>
              <a:gd name="T36" fmla="*/ 2147483647 w 931"/>
              <a:gd name="T37" fmla="*/ 2147483647 h 1653"/>
              <a:gd name="T38" fmla="*/ 2147483647 w 931"/>
              <a:gd name="T39" fmla="*/ 2147483647 h 1653"/>
              <a:gd name="T40" fmla="*/ 2147483647 w 931"/>
              <a:gd name="T41" fmla="*/ 2147483647 h 1653"/>
              <a:gd name="T42" fmla="*/ 2147483647 w 931"/>
              <a:gd name="T43" fmla="*/ 0 h 1653"/>
              <a:gd name="T44" fmla="*/ 0 w 931"/>
              <a:gd name="T45" fmla="*/ 0 h 1653"/>
              <a:gd name="T46" fmla="*/ 2147483647 w 931"/>
              <a:gd name="T47" fmla="*/ 2147483647 h 1653"/>
              <a:gd name="T48" fmla="*/ 2147483647 w 931"/>
              <a:gd name="T49" fmla="*/ 2147483647 h 1653"/>
              <a:gd name="T50" fmla="*/ 2147483647 w 931"/>
              <a:gd name="T51" fmla="*/ 2147483647 h 1653"/>
              <a:gd name="T52" fmla="*/ 2147483647 w 931"/>
              <a:gd name="T53" fmla="*/ 2147483647 h 1653"/>
              <a:gd name="T54" fmla="*/ 2147483647 w 931"/>
              <a:gd name="T55" fmla="*/ 2147483647 h 1653"/>
              <a:gd name="T56" fmla="*/ 2147483647 w 931"/>
              <a:gd name="T57" fmla="*/ 2147483647 h 1653"/>
              <a:gd name="T58" fmla="*/ 2147483647 w 931"/>
              <a:gd name="T59" fmla="*/ 2147483647 h 1653"/>
              <a:gd name="T60" fmla="*/ 2147483647 w 931"/>
              <a:gd name="T61" fmla="*/ 2147483647 h 1653"/>
              <a:gd name="T62" fmla="*/ 2147483647 w 931"/>
              <a:gd name="T63" fmla="*/ 2147483647 h 1653"/>
              <a:gd name="T64" fmla="*/ 2147483647 w 931"/>
              <a:gd name="T65" fmla="*/ 2147483647 h 1653"/>
              <a:gd name="T66" fmla="*/ 2147483647 w 931"/>
              <a:gd name="T67" fmla="*/ 2147483647 h 1653"/>
              <a:gd name="T68" fmla="*/ 2147483647 w 931"/>
              <a:gd name="T69" fmla="*/ 2147483647 h 1653"/>
              <a:gd name="T70" fmla="*/ 2147483647 w 931"/>
              <a:gd name="T71" fmla="*/ 2147483647 h 1653"/>
              <a:gd name="T72" fmla="*/ 2147483647 w 931"/>
              <a:gd name="T73" fmla="*/ 2147483647 h 1653"/>
              <a:gd name="T74" fmla="*/ 2147483647 w 931"/>
              <a:gd name="T75" fmla="*/ 2147483647 h 1653"/>
              <a:gd name="T76" fmla="*/ 2147483647 w 931"/>
              <a:gd name="T77" fmla="*/ 2147483647 h 1653"/>
              <a:gd name="T78" fmla="*/ 2147483647 w 931"/>
              <a:gd name="T79" fmla="*/ 2147483647 h 1653"/>
              <a:gd name="T80" fmla="*/ 2147483647 w 931"/>
              <a:gd name="T81" fmla="*/ 2147483647 h 1653"/>
              <a:gd name="T82" fmla="*/ 2147483647 w 931"/>
              <a:gd name="T83" fmla="*/ 2147483647 h 1653"/>
              <a:gd name="T84" fmla="*/ 2147483647 w 931"/>
              <a:gd name="T85" fmla="*/ 2147483647 h 1653"/>
              <a:gd name="T86" fmla="*/ 2147483647 w 931"/>
              <a:gd name="T87" fmla="*/ 2147483647 h 16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1"/>
              <a:gd name="T133" fmla="*/ 0 h 1653"/>
              <a:gd name="T134" fmla="*/ 931 w 931"/>
              <a:gd name="T135" fmla="*/ 1653 h 16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1" h="1653">
                <a:moveTo>
                  <a:pt x="931" y="1653"/>
                </a:moveTo>
                <a:lnTo>
                  <a:pt x="928" y="1576"/>
                </a:lnTo>
                <a:lnTo>
                  <a:pt x="923" y="1507"/>
                </a:lnTo>
                <a:lnTo>
                  <a:pt x="916" y="1412"/>
                </a:lnTo>
                <a:lnTo>
                  <a:pt x="900" y="1327"/>
                </a:lnTo>
                <a:lnTo>
                  <a:pt x="883" y="1231"/>
                </a:lnTo>
                <a:lnTo>
                  <a:pt x="855" y="1137"/>
                </a:lnTo>
                <a:lnTo>
                  <a:pt x="833" y="1063"/>
                </a:lnTo>
                <a:lnTo>
                  <a:pt x="803" y="965"/>
                </a:lnTo>
                <a:lnTo>
                  <a:pt x="768" y="866"/>
                </a:lnTo>
                <a:lnTo>
                  <a:pt x="730" y="777"/>
                </a:lnTo>
                <a:lnTo>
                  <a:pt x="684" y="682"/>
                </a:lnTo>
                <a:lnTo>
                  <a:pt x="641" y="608"/>
                </a:lnTo>
                <a:lnTo>
                  <a:pt x="580" y="506"/>
                </a:lnTo>
                <a:lnTo>
                  <a:pt x="522" y="422"/>
                </a:lnTo>
                <a:lnTo>
                  <a:pt x="471" y="349"/>
                </a:lnTo>
                <a:lnTo>
                  <a:pt x="421" y="278"/>
                </a:lnTo>
                <a:lnTo>
                  <a:pt x="363" y="209"/>
                </a:lnTo>
                <a:lnTo>
                  <a:pt x="293" y="139"/>
                </a:lnTo>
                <a:lnTo>
                  <a:pt x="232" y="73"/>
                </a:lnTo>
                <a:lnTo>
                  <a:pt x="150" y="29"/>
                </a:lnTo>
                <a:lnTo>
                  <a:pt x="55" y="0"/>
                </a:lnTo>
                <a:lnTo>
                  <a:pt x="0" y="0"/>
                </a:lnTo>
                <a:lnTo>
                  <a:pt x="87" y="29"/>
                </a:lnTo>
                <a:lnTo>
                  <a:pt x="182" y="103"/>
                </a:lnTo>
                <a:lnTo>
                  <a:pt x="236" y="165"/>
                </a:lnTo>
                <a:lnTo>
                  <a:pt x="302" y="234"/>
                </a:lnTo>
                <a:lnTo>
                  <a:pt x="381" y="338"/>
                </a:lnTo>
                <a:lnTo>
                  <a:pt x="435" y="411"/>
                </a:lnTo>
                <a:lnTo>
                  <a:pt x="478" y="488"/>
                </a:lnTo>
                <a:lnTo>
                  <a:pt x="534" y="572"/>
                </a:lnTo>
                <a:lnTo>
                  <a:pt x="578" y="641"/>
                </a:lnTo>
                <a:lnTo>
                  <a:pt x="625" y="733"/>
                </a:lnTo>
                <a:lnTo>
                  <a:pt x="673" y="832"/>
                </a:lnTo>
                <a:lnTo>
                  <a:pt x="712" y="928"/>
                </a:lnTo>
                <a:lnTo>
                  <a:pt x="746" y="1012"/>
                </a:lnTo>
                <a:lnTo>
                  <a:pt x="764" y="1092"/>
                </a:lnTo>
                <a:lnTo>
                  <a:pt x="788" y="1191"/>
                </a:lnTo>
                <a:lnTo>
                  <a:pt x="808" y="1294"/>
                </a:lnTo>
                <a:lnTo>
                  <a:pt x="819" y="1385"/>
                </a:lnTo>
                <a:lnTo>
                  <a:pt x="823" y="1474"/>
                </a:lnTo>
                <a:lnTo>
                  <a:pt x="819" y="1573"/>
                </a:lnTo>
                <a:lnTo>
                  <a:pt x="812" y="1653"/>
                </a:lnTo>
                <a:lnTo>
                  <a:pt x="931" y="1653"/>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062" name="Group 31"/>
          <p:cNvGrpSpPr>
            <a:grpSpLocks/>
          </p:cNvGrpSpPr>
          <p:nvPr/>
        </p:nvGrpSpPr>
        <p:grpSpPr bwMode="auto">
          <a:xfrm>
            <a:off x="7224185" y="5675316"/>
            <a:ext cx="2370667" cy="1196975"/>
            <a:chOff x="-187" y="1557"/>
            <a:chExt cx="1702" cy="1877"/>
          </a:xfrm>
        </p:grpSpPr>
        <p:sp>
          <p:nvSpPr>
            <p:cNvPr id="2560" name="Freeform 32"/>
            <p:cNvSpPr>
              <a:spLocks/>
            </p:cNvSpPr>
            <p:nvPr/>
          </p:nvSpPr>
          <p:spPr bwMode="auto">
            <a:xfrm>
              <a:off x="748" y="2070"/>
              <a:ext cx="767" cy="1364"/>
            </a:xfrm>
            <a:custGeom>
              <a:avLst/>
              <a:gdLst>
                <a:gd name="T0" fmla="*/ 0 w 767"/>
                <a:gd name="T1" fmla="*/ 1364 h 1364"/>
                <a:gd name="T2" fmla="*/ 3 w 767"/>
                <a:gd name="T3" fmla="*/ 1300 h 1364"/>
                <a:gd name="T4" fmla="*/ 6 w 767"/>
                <a:gd name="T5" fmla="*/ 1243 h 1364"/>
                <a:gd name="T6" fmla="*/ 13 w 767"/>
                <a:gd name="T7" fmla="*/ 1165 h 1364"/>
                <a:gd name="T8" fmla="*/ 26 w 767"/>
                <a:gd name="T9" fmla="*/ 1094 h 1364"/>
                <a:gd name="T10" fmla="*/ 39 w 767"/>
                <a:gd name="T11" fmla="*/ 1016 h 1364"/>
                <a:gd name="T12" fmla="*/ 62 w 767"/>
                <a:gd name="T13" fmla="*/ 937 h 1364"/>
                <a:gd name="T14" fmla="*/ 80 w 767"/>
                <a:gd name="T15" fmla="*/ 877 h 1364"/>
                <a:gd name="T16" fmla="*/ 104 w 767"/>
                <a:gd name="T17" fmla="*/ 796 h 1364"/>
                <a:gd name="T18" fmla="*/ 133 w 767"/>
                <a:gd name="T19" fmla="*/ 714 h 1364"/>
                <a:gd name="T20" fmla="*/ 165 w 767"/>
                <a:gd name="T21" fmla="*/ 641 h 1364"/>
                <a:gd name="T22" fmla="*/ 202 w 767"/>
                <a:gd name="T23" fmla="*/ 562 h 1364"/>
                <a:gd name="T24" fmla="*/ 238 w 767"/>
                <a:gd name="T25" fmla="*/ 502 h 1364"/>
                <a:gd name="T26" fmla="*/ 289 w 767"/>
                <a:gd name="T27" fmla="*/ 417 h 1364"/>
                <a:gd name="T28" fmla="*/ 336 w 767"/>
                <a:gd name="T29" fmla="*/ 348 h 1364"/>
                <a:gd name="T30" fmla="*/ 379 w 767"/>
                <a:gd name="T31" fmla="*/ 288 h 1364"/>
                <a:gd name="T32" fmla="*/ 420 w 767"/>
                <a:gd name="T33" fmla="*/ 230 h 1364"/>
                <a:gd name="T34" fmla="*/ 467 w 767"/>
                <a:gd name="T35" fmla="*/ 173 h 1364"/>
                <a:gd name="T36" fmla="*/ 524 w 767"/>
                <a:gd name="T37" fmla="*/ 115 h 1364"/>
                <a:gd name="T38" fmla="*/ 575 w 767"/>
                <a:gd name="T39" fmla="*/ 61 h 1364"/>
                <a:gd name="T40" fmla="*/ 643 w 767"/>
                <a:gd name="T41" fmla="*/ 24 h 1364"/>
                <a:gd name="T42" fmla="*/ 721 w 767"/>
                <a:gd name="T43" fmla="*/ 0 h 1364"/>
                <a:gd name="T44" fmla="*/ 767 w 767"/>
                <a:gd name="T45" fmla="*/ 0 h 1364"/>
                <a:gd name="T46" fmla="*/ 695 w 767"/>
                <a:gd name="T47" fmla="*/ 24 h 1364"/>
                <a:gd name="T48" fmla="*/ 617 w 767"/>
                <a:gd name="T49" fmla="*/ 85 h 1364"/>
                <a:gd name="T50" fmla="*/ 572 w 767"/>
                <a:gd name="T51" fmla="*/ 136 h 1364"/>
                <a:gd name="T52" fmla="*/ 517 w 767"/>
                <a:gd name="T53" fmla="*/ 194 h 1364"/>
                <a:gd name="T54" fmla="*/ 452 w 767"/>
                <a:gd name="T55" fmla="*/ 278 h 1364"/>
                <a:gd name="T56" fmla="*/ 408 w 767"/>
                <a:gd name="T57" fmla="*/ 339 h 1364"/>
                <a:gd name="T58" fmla="*/ 372 w 767"/>
                <a:gd name="T59" fmla="*/ 402 h 1364"/>
                <a:gd name="T60" fmla="*/ 326 w 767"/>
                <a:gd name="T61" fmla="*/ 471 h 1364"/>
                <a:gd name="T62" fmla="*/ 291 w 767"/>
                <a:gd name="T63" fmla="*/ 529 h 1364"/>
                <a:gd name="T64" fmla="*/ 251 w 767"/>
                <a:gd name="T65" fmla="*/ 605 h 1364"/>
                <a:gd name="T66" fmla="*/ 212 w 767"/>
                <a:gd name="T67" fmla="*/ 687 h 1364"/>
                <a:gd name="T68" fmla="*/ 179 w 767"/>
                <a:gd name="T69" fmla="*/ 765 h 1364"/>
                <a:gd name="T70" fmla="*/ 152 w 767"/>
                <a:gd name="T71" fmla="*/ 835 h 1364"/>
                <a:gd name="T72" fmla="*/ 137 w 767"/>
                <a:gd name="T73" fmla="*/ 901 h 1364"/>
                <a:gd name="T74" fmla="*/ 117 w 767"/>
                <a:gd name="T75" fmla="*/ 982 h 1364"/>
                <a:gd name="T76" fmla="*/ 101 w 767"/>
                <a:gd name="T77" fmla="*/ 1067 h 1364"/>
                <a:gd name="T78" fmla="*/ 91 w 767"/>
                <a:gd name="T79" fmla="*/ 1144 h 1364"/>
                <a:gd name="T80" fmla="*/ 88 w 767"/>
                <a:gd name="T81" fmla="*/ 1216 h 1364"/>
                <a:gd name="T82" fmla="*/ 91 w 767"/>
                <a:gd name="T83" fmla="*/ 1297 h 1364"/>
                <a:gd name="T84" fmla="*/ 98 w 767"/>
                <a:gd name="T85" fmla="*/ 1364 h 1364"/>
                <a:gd name="T86" fmla="*/ 0 w 767"/>
                <a:gd name="T87" fmla="*/ 1364 h 13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67"/>
                <a:gd name="T133" fmla="*/ 0 h 1364"/>
                <a:gd name="T134" fmla="*/ 767 w 767"/>
                <a:gd name="T135" fmla="*/ 1364 h 13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67" h="1364">
                  <a:moveTo>
                    <a:pt x="0" y="1364"/>
                  </a:moveTo>
                  <a:lnTo>
                    <a:pt x="3" y="1300"/>
                  </a:lnTo>
                  <a:lnTo>
                    <a:pt x="6" y="1243"/>
                  </a:lnTo>
                  <a:lnTo>
                    <a:pt x="13" y="1165"/>
                  </a:lnTo>
                  <a:lnTo>
                    <a:pt x="26" y="1094"/>
                  </a:lnTo>
                  <a:lnTo>
                    <a:pt x="39" y="1016"/>
                  </a:lnTo>
                  <a:lnTo>
                    <a:pt x="62" y="937"/>
                  </a:lnTo>
                  <a:lnTo>
                    <a:pt x="80" y="877"/>
                  </a:lnTo>
                  <a:lnTo>
                    <a:pt x="104" y="796"/>
                  </a:lnTo>
                  <a:lnTo>
                    <a:pt x="133" y="714"/>
                  </a:lnTo>
                  <a:lnTo>
                    <a:pt x="165" y="641"/>
                  </a:lnTo>
                  <a:lnTo>
                    <a:pt x="202" y="562"/>
                  </a:lnTo>
                  <a:lnTo>
                    <a:pt x="238" y="502"/>
                  </a:lnTo>
                  <a:lnTo>
                    <a:pt x="289" y="417"/>
                  </a:lnTo>
                  <a:lnTo>
                    <a:pt x="336" y="348"/>
                  </a:lnTo>
                  <a:lnTo>
                    <a:pt x="379" y="288"/>
                  </a:lnTo>
                  <a:lnTo>
                    <a:pt x="420" y="230"/>
                  </a:lnTo>
                  <a:lnTo>
                    <a:pt x="467" y="173"/>
                  </a:lnTo>
                  <a:lnTo>
                    <a:pt x="524" y="115"/>
                  </a:lnTo>
                  <a:lnTo>
                    <a:pt x="575" y="61"/>
                  </a:lnTo>
                  <a:lnTo>
                    <a:pt x="643" y="24"/>
                  </a:lnTo>
                  <a:lnTo>
                    <a:pt x="721" y="0"/>
                  </a:lnTo>
                  <a:lnTo>
                    <a:pt x="767" y="0"/>
                  </a:lnTo>
                  <a:lnTo>
                    <a:pt x="695" y="24"/>
                  </a:lnTo>
                  <a:lnTo>
                    <a:pt x="617" y="85"/>
                  </a:lnTo>
                  <a:lnTo>
                    <a:pt x="572" y="136"/>
                  </a:lnTo>
                  <a:lnTo>
                    <a:pt x="517" y="194"/>
                  </a:lnTo>
                  <a:lnTo>
                    <a:pt x="452" y="278"/>
                  </a:lnTo>
                  <a:lnTo>
                    <a:pt x="408" y="339"/>
                  </a:lnTo>
                  <a:lnTo>
                    <a:pt x="372" y="402"/>
                  </a:lnTo>
                  <a:lnTo>
                    <a:pt x="326" y="471"/>
                  </a:lnTo>
                  <a:lnTo>
                    <a:pt x="291" y="529"/>
                  </a:lnTo>
                  <a:lnTo>
                    <a:pt x="251" y="605"/>
                  </a:lnTo>
                  <a:lnTo>
                    <a:pt x="212" y="687"/>
                  </a:lnTo>
                  <a:lnTo>
                    <a:pt x="179" y="765"/>
                  </a:lnTo>
                  <a:lnTo>
                    <a:pt x="152" y="835"/>
                  </a:lnTo>
                  <a:lnTo>
                    <a:pt x="137" y="901"/>
                  </a:lnTo>
                  <a:lnTo>
                    <a:pt x="117" y="982"/>
                  </a:lnTo>
                  <a:lnTo>
                    <a:pt x="101" y="1067"/>
                  </a:lnTo>
                  <a:lnTo>
                    <a:pt x="91" y="1144"/>
                  </a:lnTo>
                  <a:lnTo>
                    <a:pt x="88" y="1216"/>
                  </a:lnTo>
                  <a:lnTo>
                    <a:pt x="91" y="1297"/>
                  </a:lnTo>
                  <a:lnTo>
                    <a:pt x="98" y="1364"/>
                  </a:lnTo>
                  <a:lnTo>
                    <a:pt x="0" y="1364"/>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61" name="Freeform 33"/>
            <p:cNvSpPr>
              <a:spLocks/>
            </p:cNvSpPr>
            <p:nvPr/>
          </p:nvSpPr>
          <p:spPr bwMode="auto">
            <a:xfrm>
              <a:off x="482" y="1557"/>
              <a:ext cx="284" cy="1877"/>
            </a:xfrm>
            <a:custGeom>
              <a:avLst/>
              <a:gdLst>
                <a:gd name="T0" fmla="*/ 284 w 284"/>
                <a:gd name="T1" fmla="*/ 0 h 1877"/>
                <a:gd name="T2" fmla="*/ 195 w 284"/>
                <a:gd name="T3" fmla="*/ 62 h 1877"/>
                <a:gd name="T4" fmla="*/ 149 w 284"/>
                <a:gd name="T5" fmla="*/ 90 h 1877"/>
                <a:gd name="T6" fmla="*/ 120 w 284"/>
                <a:gd name="T7" fmla="*/ 118 h 1877"/>
                <a:gd name="T8" fmla="*/ 83 w 284"/>
                <a:gd name="T9" fmla="*/ 155 h 1877"/>
                <a:gd name="T10" fmla="*/ 53 w 284"/>
                <a:gd name="T11" fmla="*/ 207 h 1877"/>
                <a:gd name="T12" fmla="*/ 40 w 284"/>
                <a:gd name="T13" fmla="*/ 256 h 1877"/>
                <a:gd name="T14" fmla="*/ 35 w 284"/>
                <a:gd name="T15" fmla="*/ 305 h 1877"/>
                <a:gd name="T16" fmla="*/ 35 w 284"/>
                <a:gd name="T17" fmla="*/ 386 h 1877"/>
                <a:gd name="T18" fmla="*/ 37 w 284"/>
                <a:gd name="T19" fmla="*/ 467 h 1877"/>
                <a:gd name="T20" fmla="*/ 45 w 284"/>
                <a:gd name="T21" fmla="*/ 586 h 1877"/>
                <a:gd name="T22" fmla="*/ 60 w 284"/>
                <a:gd name="T23" fmla="*/ 688 h 1877"/>
                <a:gd name="T24" fmla="*/ 67 w 284"/>
                <a:gd name="T25" fmla="*/ 756 h 1877"/>
                <a:gd name="T26" fmla="*/ 77 w 284"/>
                <a:gd name="T27" fmla="*/ 804 h 1877"/>
                <a:gd name="T28" fmla="*/ 91 w 284"/>
                <a:gd name="T29" fmla="*/ 861 h 1877"/>
                <a:gd name="T30" fmla="*/ 112 w 284"/>
                <a:gd name="T31" fmla="*/ 936 h 1877"/>
                <a:gd name="T32" fmla="*/ 130 w 284"/>
                <a:gd name="T33" fmla="*/ 1006 h 1877"/>
                <a:gd name="T34" fmla="*/ 152 w 284"/>
                <a:gd name="T35" fmla="*/ 1080 h 1877"/>
                <a:gd name="T36" fmla="*/ 168 w 284"/>
                <a:gd name="T37" fmla="*/ 1138 h 1877"/>
                <a:gd name="T38" fmla="*/ 189 w 284"/>
                <a:gd name="T39" fmla="*/ 1215 h 1877"/>
                <a:gd name="T40" fmla="*/ 211 w 284"/>
                <a:gd name="T41" fmla="*/ 1305 h 1877"/>
                <a:gd name="T42" fmla="*/ 235 w 284"/>
                <a:gd name="T43" fmla="*/ 1411 h 1877"/>
                <a:gd name="T44" fmla="*/ 252 w 284"/>
                <a:gd name="T45" fmla="*/ 1505 h 1877"/>
                <a:gd name="T46" fmla="*/ 264 w 284"/>
                <a:gd name="T47" fmla="*/ 1583 h 1877"/>
                <a:gd name="T48" fmla="*/ 272 w 284"/>
                <a:gd name="T49" fmla="*/ 1692 h 1877"/>
                <a:gd name="T50" fmla="*/ 278 w 284"/>
                <a:gd name="T51" fmla="*/ 1787 h 1877"/>
                <a:gd name="T52" fmla="*/ 283 w 284"/>
                <a:gd name="T53" fmla="*/ 1877 h 1877"/>
                <a:gd name="T54" fmla="*/ 244 w 284"/>
                <a:gd name="T55" fmla="*/ 1876 h 1877"/>
                <a:gd name="T56" fmla="*/ 249 w 284"/>
                <a:gd name="T57" fmla="*/ 1826 h 1877"/>
                <a:gd name="T58" fmla="*/ 243 w 284"/>
                <a:gd name="T59" fmla="*/ 1756 h 1877"/>
                <a:gd name="T60" fmla="*/ 236 w 284"/>
                <a:gd name="T61" fmla="*/ 1684 h 1877"/>
                <a:gd name="T62" fmla="*/ 233 w 284"/>
                <a:gd name="T63" fmla="*/ 1620 h 1877"/>
                <a:gd name="T64" fmla="*/ 218 w 284"/>
                <a:gd name="T65" fmla="*/ 1521 h 1877"/>
                <a:gd name="T66" fmla="*/ 200 w 284"/>
                <a:gd name="T67" fmla="*/ 1424 h 1877"/>
                <a:gd name="T68" fmla="*/ 176 w 284"/>
                <a:gd name="T69" fmla="*/ 1307 h 1877"/>
                <a:gd name="T70" fmla="*/ 154 w 284"/>
                <a:gd name="T71" fmla="*/ 1223 h 1877"/>
                <a:gd name="T72" fmla="*/ 133 w 284"/>
                <a:gd name="T73" fmla="*/ 1138 h 1877"/>
                <a:gd name="T74" fmla="*/ 107 w 284"/>
                <a:gd name="T75" fmla="*/ 1057 h 1877"/>
                <a:gd name="T76" fmla="*/ 85 w 284"/>
                <a:gd name="T77" fmla="*/ 975 h 1877"/>
                <a:gd name="T78" fmla="*/ 67 w 284"/>
                <a:gd name="T79" fmla="*/ 911 h 1877"/>
                <a:gd name="T80" fmla="*/ 51 w 284"/>
                <a:gd name="T81" fmla="*/ 843 h 1877"/>
                <a:gd name="T82" fmla="*/ 37 w 284"/>
                <a:gd name="T83" fmla="*/ 776 h 1877"/>
                <a:gd name="T84" fmla="*/ 27 w 284"/>
                <a:gd name="T85" fmla="*/ 709 h 1877"/>
                <a:gd name="T86" fmla="*/ 16 w 284"/>
                <a:gd name="T87" fmla="*/ 643 h 1877"/>
                <a:gd name="T88" fmla="*/ 12 w 284"/>
                <a:gd name="T89" fmla="*/ 572 h 1877"/>
                <a:gd name="T90" fmla="*/ 5 w 284"/>
                <a:gd name="T91" fmla="*/ 503 h 1877"/>
                <a:gd name="T92" fmla="*/ 0 w 284"/>
                <a:gd name="T93" fmla="*/ 428 h 1877"/>
                <a:gd name="T94" fmla="*/ 0 w 284"/>
                <a:gd name="T95" fmla="*/ 362 h 1877"/>
                <a:gd name="T96" fmla="*/ 3 w 284"/>
                <a:gd name="T97" fmla="*/ 292 h 1877"/>
                <a:gd name="T98" fmla="*/ 12 w 284"/>
                <a:gd name="T99" fmla="*/ 224 h 1877"/>
                <a:gd name="T100" fmla="*/ 30 w 284"/>
                <a:gd name="T101" fmla="*/ 177 h 1877"/>
                <a:gd name="T102" fmla="*/ 60 w 284"/>
                <a:gd name="T103" fmla="*/ 132 h 1877"/>
                <a:gd name="T104" fmla="*/ 104 w 284"/>
                <a:gd name="T105" fmla="*/ 92 h 1877"/>
                <a:gd name="T106" fmla="*/ 147 w 284"/>
                <a:gd name="T107" fmla="*/ 62 h 1877"/>
                <a:gd name="T108" fmla="*/ 284 w 284"/>
                <a:gd name="T109" fmla="*/ 0 h 18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4"/>
                <a:gd name="T166" fmla="*/ 0 h 1877"/>
                <a:gd name="T167" fmla="*/ 284 w 284"/>
                <a:gd name="T168" fmla="*/ 1877 h 187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4" h="1877">
                  <a:moveTo>
                    <a:pt x="284" y="0"/>
                  </a:moveTo>
                  <a:lnTo>
                    <a:pt x="195" y="62"/>
                  </a:lnTo>
                  <a:lnTo>
                    <a:pt x="149" y="90"/>
                  </a:lnTo>
                  <a:lnTo>
                    <a:pt x="120" y="118"/>
                  </a:lnTo>
                  <a:lnTo>
                    <a:pt x="83" y="155"/>
                  </a:lnTo>
                  <a:lnTo>
                    <a:pt x="53" y="207"/>
                  </a:lnTo>
                  <a:lnTo>
                    <a:pt x="40" y="256"/>
                  </a:lnTo>
                  <a:lnTo>
                    <a:pt x="35" y="305"/>
                  </a:lnTo>
                  <a:lnTo>
                    <a:pt x="35" y="386"/>
                  </a:lnTo>
                  <a:lnTo>
                    <a:pt x="37" y="467"/>
                  </a:lnTo>
                  <a:lnTo>
                    <a:pt x="45" y="586"/>
                  </a:lnTo>
                  <a:lnTo>
                    <a:pt x="60" y="688"/>
                  </a:lnTo>
                  <a:lnTo>
                    <a:pt x="67" y="756"/>
                  </a:lnTo>
                  <a:lnTo>
                    <a:pt x="77" y="804"/>
                  </a:lnTo>
                  <a:lnTo>
                    <a:pt x="91" y="861"/>
                  </a:lnTo>
                  <a:lnTo>
                    <a:pt x="112" y="936"/>
                  </a:lnTo>
                  <a:lnTo>
                    <a:pt x="130" y="1006"/>
                  </a:lnTo>
                  <a:lnTo>
                    <a:pt x="152" y="1080"/>
                  </a:lnTo>
                  <a:lnTo>
                    <a:pt x="168" y="1138"/>
                  </a:lnTo>
                  <a:lnTo>
                    <a:pt x="189" y="1215"/>
                  </a:lnTo>
                  <a:lnTo>
                    <a:pt x="211" y="1305"/>
                  </a:lnTo>
                  <a:lnTo>
                    <a:pt x="235" y="1411"/>
                  </a:lnTo>
                  <a:lnTo>
                    <a:pt x="252" y="1505"/>
                  </a:lnTo>
                  <a:lnTo>
                    <a:pt x="264" y="1583"/>
                  </a:lnTo>
                  <a:lnTo>
                    <a:pt x="272" y="1692"/>
                  </a:lnTo>
                  <a:lnTo>
                    <a:pt x="278" y="1787"/>
                  </a:lnTo>
                  <a:lnTo>
                    <a:pt x="283" y="1877"/>
                  </a:lnTo>
                  <a:lnTo>
                    <a:pt x="244" y="1876"/>
                  </a:lnTo>
                  <a:lnTo>
                    <a:pt x="249" y="1826"/>
                  </a:lnTo>
                  <a:lnTo>
                    <a:pt x="243" y="1756"/>
                  </a:lnTo>
                  <a:lnTo>
                    <a:pt x="236" y="1684"/>
                  </a:lnTo>
                  <a:lnTo>
                    <a:pt x="233" y="1620"/>
                  </a:lnTo>
                  <a:lnTo>
                    <a:pt x="218" y="1521"/>
                  </a:lnTo>
                  <a:lnTo>
                    <a:pt x="200" y="1424"/>
                  </a:lnTo>
                  <a:lnTo>
                    <a:pt x="176" y="1307"/>
                  </a:lnTo>
                  <a:lnTo>
                    <a:pt x="154" y="1223"/>
                  </a:lnTo>
                  <a:lnTo>
                    <a:pt x="133" y="1138"/>
                  </a:lnTo>
                  <a:lnTo>
                    <a:pt x="107" y="1057"/>
                  </a:lnTo>
                  <a:lnTo>
                    <a:pt x="85" y="975"/>
                  </a:lnTo>
                  <a:lnTo>
                    <a:pt x="67" y="911"/>
                  </a:lnTo>
                  <a:lnTo>
                    <a:pt x="51" y="843"/>
                  </a:lnTo>
                  <a:lnTo>
                    <a:pt x="37" y="776"/>
                  </a:lnTo>
                  <a:lnTo>
                    <a:pt x="27" y="709"/>
                  </a:lnTo>
                  <a:lnTo>
                    <a:pt x="16" y="643"/>
                  </a:lnTo>
                  <a:lnTo>
                    <a:pt x="12" y="572"/>
                  </a:lnTo>
                  <a:lnTo>
                    <a:pt x="5" y="503"/>
                  </a:lnTo>
                  <a:lnTo>
                    <a:pt x="0" y="428"/>
                  </a:lnTo>
                  <a:lnTo>
                    <a:pt x="0" y="362"/>
                  </a:lnTo>
                  <a:lnTo>
                    <a:pt x="3" y="292"/>
                  </a:lnTo>
                  <a:lnTo>
                    <a:pt x="12" y="224"/>
                  </a:lnTo>
                  <a:lnTo>
                    <a:pt x="30" y="177"/>
                  </a:lnTo>
                  <a:lnTo>
                    <a:pt x="60" y="132"/>
                  </a:lnTo>
                  <a:lnTo>
                    <a:pt x="104" y="92"/>
                  </a:lnTo>
                  <a:lnTo>
                    <a:pt x="147" y="62"/>
                  </a:lnTo>
                  <a:lnTo>
                    <a:pt x="284" y="0"/>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62" name="Freeform 34"/>
            <p:cNvSpPr>
              <a:spLocks/>
            </p:cNvSpPr>
            <p:nvPr/>
          </p:nvSpPr>
          <p:spPr bwMode="auto">
            <a:xfrm>
              <a:off x="-187" y="1781"/>
              <a:ext cx="931" cy="1653"/>
            </a:xfrm>
            <a:custGeom>
              <a:avLst/>
              <a:gdLst>
                <a:gd name="T0" fmla="*/ 931 w 931"/>
                <a:gd name="T1" fmla="*/ 1653 h 1653"/>
                <a:gd name="T2" fmla="*/ 928 w 931"/>
                <a:gd name="T3" fmla="*/ 1576 h 1653"/>
                <a:gd name="T4" fmla="*/ 923 w 931"/>
                <a:gd name="T5" fmla="*/ 1507 h 1653"/>
                <a:gd name="T6" fmla="*/ 916 w 931"/>
                <a:gd name="T7" fmla="*/ 1412 h 1653"/>
                <a:gd name="T8" fmla="*/ 900 w 931"/>
                <a:gd name="T9" fmla="*/ 1327 h 1653"/>
                <a:gd name="T10" fmla="*/ 883 w 931"/>
                <a:gd name="T11" fmla="*/ 1231 h 1653"/>
                <a:gd name="T12" fmla="*/ 855 w 931"/>
                <a:gd name="T13" fmla="*/ 1137 h 1653"/>
                <a:gd name="T14" fmla="*/ 833 w 931"/>
                <a:gd name="T15" fmla="*/ 1063 h 1653"/>
                <a:gd name="T16" fmla="*/ 803 w 931"/>
                <a:gd name="T17" fmla="*/ 965 h 1653"/>
                <a:gd name="T18" fmla="*/ 768 w 931"/>
                <a:gd name="T19" fmla="*/ 866 h 1653"/>
                <a:gd name="T20" fmla="*/ 730 w 931"/>
                <a:gd name="T21" fmla="*/ 777 h 1653"/>
                <a:gd name="T22" fmla="*/ 684 w 931"/>
                <a:gd name="T23" fmla="*/ 682 h 1653"/>
                <a:gd name="T24" fmla="*/ 641 w 931"/>
                <a:gd name="T25" fmla="*/ 608 h 1653"/>
                <a:gd name="T26" fmla="*/ 580 w 931"/>
                <a:gd name="T27" fmla="*/ 506 h 1653"/>
                <a:gd name="T28" fmla="*/ 522 w 931"/>
                <a:gd name="T29" fmla="*/ 422 h 1653"/>
                <a:gd name="T30" fmla="*/ 471 w 931"/>
                <a:gd name="T31" fmla="*/ 349 h 1653"/>
                <a:gd name="T32" fmla="*/ 421 w 931"/>
                <a:gd name="T33" fmla="*/ 278 h 1653"/>
                <a:gd name="T34" fmla="*/ 363 w 931"/>
                <a:gd name="T35" fmla="*/ 209 h 1653"/>
                <a:gd name="T36" fmla="*/ 293 w 931"/>
                <a:gd name="T37" fmla="*/ 139 h 1653"/>
                <a:gd name="T38" fmla="*/ 232 w 931"/>
                <a:gd name="T39" fmla="*/ 73 h 1653"/>
                <a:gd name="T40" fmla="*/ 150 w 931"/>
                <a:gd name="T41" fmla="*/ 29 h 1653"/>
                <a:gd name="T42" fmla="*/ 55 w 931"/>
                <a:gd name="T43" fmla="*/ 0 h 1653"/>
                <a:gd name="T44" fmla="*/ 0 w 931"/>
                <a:gd name="T45" fmla="*/ 0 h 1653"/>
                <a:gd name="T46" fmla="*/ 87 w 931"/>
                <a:gd name="T47" fmla="*/ 29 h 1653"/>
                <a:gd name="T48" fmla="*/ 182 w 931"/>
                <a:gd name="T49" fmla="*/ 103 h 1653"/>
                <a:gd name="T50" fmla="*/ 236 w 931"/>
                <a:gd name="T51" fmla="*/ 165 h 1653"/>
                <a:gd name="T52" fmla="*/ 302 w 931"/>
                <a:gd name="T53" fmla="*/ 234 h 1653"/>
                <a:gd name="T54" fmla="*/ 381 w 931"/>
                <a:gd name="T55" fmla="*/ 338 h 1653"/>
                <a:gd name="T56" fmla="*/ 435 w 931"/>
                <a:gd name="T57" fmla="*/ 411 h 1653"/>
                <a:gd name="T58" fmla="*/ 478 w 931"/>
                <a:gd name="T59" fmla="*/ 488 h 1653"/>
                <a:gd name="T60" fmla="*/ 534 w 931"/>
                <a:gd name="T61" fmla="*/ 572 h 1653"/>
                <a:gd name="T62" fmla="*/ 578 w 931"/>
                <a:gd name="T63" fmla="*/ 641 h 1653"/>
                <a:gd name="T64" fmla="*/ 625 w 931"/>
                <a:gd name="T65" fmla="*/ 733 h 1653"/>
                <a:gd name="T66" fmla="*/ 673 w 931"/>
                <a:gd name="T67" fmla="*/ 832 h 1653"/>
                <a:gd name="T68" fmla="*/ 712 w 931"/>
                <a:gd name="T69" fmla="*/ 928 h 1653"/>
                <a:gd name="T70" fmla="*/ 746 w 931"/>
                <a:gd name="T71" fmla="*/ 1012 h 1653"/>
                <a:gd name="T72" fmla="*/ 764 w 931"/>
                <a:gd name="T73" fmla="*/ 1092 h 1653"/>
                <a:gd name="T74" fmla="*/ 788 w 931"/>
                <a:gd name="T75" fmla="*/ 1191 h 1653"/>
                <a:gd name="T76" fmla="*/ 808 w 931"/>
                <a:gd name="T77" fmla="*/ 1294 h 1653"/>
                <a:gd name="T78" fmla="*/ 819 w 931"/>
                <a:gd name="T79" fmla="*/ 1385 h 1653"/>
                <a:gd name="T80" fmla="*/ 823 w 931"/>
                <a:gd name="T81" fmla="*/ 1474 h 1653"/>
                <a:gd name="T82" fmla="*/ 819 w 931"/>
                <a:gd name="T83" fmla="*/ 1573 h 1653"/>
                <a:gd name="T84" fmla="*/ 812 w 931"/>
                <a:gd name="T85" fmla="*/ 1653 h 1653"/>
                <a:gd name="T86" fmla="*/ 931 w 931"/>
                <a:gd name="T87" fmla="*/ 1653 h 16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1"/>
                <a:gd name="T133" fmla="*/ 0 h 1653"/>
                <a:gd name="T134" fmla="*/ 931 w 931"/>
                <a:gd name="T135" fmla="*/ 1653 h 16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1" h="1653">
                  <a:moveTo>
                    <a:pt x="931" y="1653"/>
                  </a:moveTo>
                  <a:lnTo>
                    <a:pt x="928" y="1576"/>
                  </a:lnTo>
                  <a:lnTo>
                    <a:pt x="923" y="1507"/>
                  </a:lnTo>
                  <a:lnTo>
                    <a:pt x="916" y="1412"/>
                  </a:lnTo>
                  <a:lnTo>
                    <a:pt x="900" y="1327"/>
                  </a:lnTo>
                  <a:lnTo>
                    <a:pt x="883" y="1231"/>
                  </a:lnTo>
                  <a:lnTo>
                    <a:pt x="855" y="1137"/>
                  </a:lnTo>
                  <a:lnTo>
                    <a:pt x="833" y="1063"/>
                  </a:lnTo>
                  <a:lnTo>
                    <a:pt x="803" y="965"/>
                  </a:lnTo>
                  <a:lnTo>
                    <a:pt x="768" y="866"/>
                  </a:lnTo>
                  <a:lnTo>
                    <a:pt x="730" y="777"/>
                  </a:lnTo>
                  <a:lnTo>
                    <a:pt x="684" y="682"/>
                  </a:lnTo>
                  <a:lnTo>
                    <a:pt x="641" y="608"/>
                  </a:lnTo>
                  <a:lnTo>
                    <a:pt x="580" y="506"/>
                  </a:lnTo>
                  <a:lnTo>
                    <a:pt x="522" y="422"/>
                  </a:lnTo>
                  <a:lnTo>
                    <a:pt x="471" y="349"/>
                  </a:lnTo>
                  <a:lnTo>
                    <a:pt x="421" y="278"/>
                  </a:lnTo>
                  <a:lnTo>
                    <a:pt x="363" y="209"/>
                  </a:lnTo>
                  <a:lnTo>
                    <a:pt x="293" y="139"/>
                  </a:lnTo>
                  <a:lnTo>
                    <a:pt x="232" y="73"/>
                  </a:lnTo>
                  <a:lnTo>
                    <a:pt x="150" y="29"/>
                  </a:lnTo>
                  <a:lnTo>
                    <a:pt x="55" y="0"/>
                  </a:lnTo>
                  <a:lnTo>
                    <a:pt x="0" y="0"/>
                  </a:lnTo>
                  <a:lnTo>
                    <a:pt x="87" y="29"/>
                  </a:lnTo>
                  <a:lnTo>
                    <a:pt x="182" y="103"/>
                  </a:lnTo>
                  <a:lnTo>
                    <a:pt x="236" y="165"/>
                  </a:lnTo>
                  <a:lnTo>
                    <a:pt x="302" y="234"/>
                  </a:lnTo>
                  <a:lnTo>
                    <a:pt x="381" y="338"/>
                  </a:lnTo>
                  <a:lnTo>
                    <a:pt x="435" y="411"/>
                  </a:lnTo>
                  <a:lnTo>
                    <a:pt x="478" y="488"/>
                  </a:lnTo>
                  <a:lnTo>
                    <a:pt x="534" y="572"/>
                  </a:lnTo>
                  <a:lnTo>
                    <a:pt x="578" y="641"/>
                  </a:lnTo>
                  <a:lnTo>
                    <a:pt x="625" y="733"/>
                  </a:lnTo>
                  <a:lnTo>
                    <a:pt x="673" y="832"/>
                  </a:lnTo>
                  <a:lnTo>
                    <a:pt x="712" y="928"/>
                  </a:lnTo>
                  <a:lnTo>
                    <a:pt x="746" y="1012"/>
                  </a:lnTo>
                  <a:lnTo>
                    <a:pt x="764" y="1092"/>
                  </a:lnTo>
                  <a:lnTo>
                    <a:pt x="788" y="1191"/>
                  </a:lnTo>
                  <a:lnTo>
                    <a:pt x="808" y="1294"/>
                  </a:lnTo>
                  <a:lnTo>
                    <a:pt x="819" y="1385"/>
                  </a:lnTo>
                  <a:lnTo>
                    <a:pt x="823" y="1474"/>
                  </a:lnTo>
                  <a:lnTo>
                    <a:pt x="819" y="1573"/>
                  </a:lnTo>
                  <a:lnTo>
                    <a:pt x="812" y="1653"/>
                  </a:lnTo>
                  <a:lnTo>
                    <a:pt x="931" y="1653"/>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63" name="Group 35"/>
          <p:cNvGrpSpPr>
            <a:grpSpLocks/>
          </p:cNvGrpSpPr>
          <p:nvPr/>
        </p:nvGrpSpPr>
        <p:grpSpPr bwMode="auto">
          <a:xfrm rot="18362460">
            <a:off x="135734" y="5514184"/>
            <a:ext cx="598487" cy="869951"/>
            <a:chOff x="4104" y="1487"/>
            <a:chExt cx="984" cy="1036"/>
          </a:xfrm>
        </p:grpSpPr>
        <p:sp>
          <p:nvSpPr>
            <p:cNvPr id="2555" name="Freeform 36"/>
            <p:cNvSpPr>
              <a:spLocks/>
            </p:cNvSpPr>
            <p:nvPr/>
          </p:nvSpPr>
          <p:spPr bwMode="auto">
            <a:xfrm rot="1299205">
              <a:off x="4104" y="1487"/>
              <a:ext cx="984" cy="1036"/>
            </a:xfrm>
            <a:custGeom>
              <a:avLst/>
              <a:gdLst>
                <a:gd name="T0" fmla="*/ 1 w 1860"/>
                <a:gd name="T1" fmla="*/ 1 h 1906"/>
                <a:gd name="T2" fmla="*/ 1 w 1860"/>
                <a:gd name="T3" fmla="*/ 1 h 1906"/>
                <a:gd name="T4" fmla="*/ 1 w 1860"/>
                <a:gd name="T5" fmla="*/ 1 h 1906"/>
                <a:gd name="T6" fmla="*/ 1 w 1860"/>
                <a:gd name="T7" fmla="*/ 1 h 1906"/>
                <a:gd name="T8" fmla="*/ 1 w 1860"/>
                <a:gd name="T9" fmla="*/ 1 h 1906"/>
                <a:gd name="T10" fmla="*/ 1 w 1860"/>
                <a:gd name="T11" fmla="*/ 1 h 1906"/>
                <a:gd name="T12" fmla="*/ 1 w 1860"/>
                <a:gd name="T13" fmla="*/ 1 h 1906"/>
                <a:gd name="T14" fmla="*/ 1 w 1860"/>
                <a:gd name="T15" fmla="*/ 1 h 1906"/>
                <a:gd name="T16" fmla="*/ 1 w 1860"/>
                <a:gd name="T17" fmla="*/ 1 h 1906"/>
                <a:gd name="T18" fmla="*/ 1 w 1860"/>
                <a:gd name="T19" fmla="*/ 1 h 1906"/>
                <a:gd name="T20" fmla="*/ 1 w 1860"/>
                <a:gd name="T21" fmla="*/ 1 h 1906"/>
                <a:gd name="T22" fmla="*/ 0 w 1860"/>
                <a:gd name="T23" fmla="*/ 1 h 1906"/>
                <a:gd name="T24" fmla="*/ 1 w 1860"/>
                <a:gd name="T25" fmla="*/ 1 h 1906"/>
                <a:gd name="T26" fmla="*/ 1 w 1860"/>
                <a:gd name="T27" fmla="*/ 1 h 1906"/>
                <a:gd name="T28" fmla="*/ 1 w 1860"/>
                <a:gd name="T29" fmla="*/ 2 h 1906"/>
                <a:gd name="T30" fmla="*/ 1 w 1860"/>
                <a:gd name="T31" fmla="*/ 2 h 1906"/>
                <a:gd name="T32" fmla="*/ 1 w 1860"/>
                <a:gd name="T33" fmla="*/ 2 h 1906"/>
                <a:gd name="T34" fmla="*/ 1 w 1860"/>
                <a:gd name="T35" fmla="*/ 2 h 1906"/>
                <a:gd name="T36" fmla="*/ 1 w 1860"/>
                <a:gd name="T37" fmla="*/ 2 h 1906"/>
                <a:gd name="T38" fmla="*/ 1 w 1860"/>
                <a:gd name="T39" fmla="*/ 2 h 1906"/>
                <a:gd name="T40" fmla="*/ 1 w 1860"/>
                <a:gd name="T41" fmla="*/ 1 h 1906"/>
                <a:gd name="T42" fmla="*/ 1 w 1860"/>
                <a:gd name="T43" fmla="*/ 2 h 1906"/>
                <a:gd name="T44" fmla="*/ 1 w 1860"/>
                <a:gd name="T45" fmla="*/ 2 h 1906"/>
                <a:gd name="T46" fmla="*/ 1 w 1860"/>
                <a:gd name="T47" fmla="*/ 2 h 1906"/>
                <a:gd name="T48" fmla="*/ 1 w 1860"/>
                <a:gd name="T49" fmla="*/ 2 h 1906"/>
                <a:gd name="T50" fmla="*/ 1 w 1860"/>
                <a:gd name="T51" fmla="*/ 2 h 1906"/>
                <a:gd name="T52" fmla="*/ 1 w 1860"/>
                <a:gd name="T53" fmla="*/ 2 h 1906"/>
                <a:gd name="T54" fmla="*/ 1 w 1860"/>
                <a:gd name="T55" fmla="*/ 2 h 1906"/>
                <a:gd name="T56" fmla="*/ 1 w 1860"/>
                <a:gd name="T57" fmla="*/ 2 h 1906"/>
                <a:gd name="T58" fmla="*/ 1 w 1860"/>
                <a:gd name="T59" fmla="*/ 2 h 1906"/>
                <a:gd name="T60" fmla="*/ 1 w 1860"/>
                <a:gd name="T61" fmla="*/ 2 h 1906"/>
                <a:gd name="T62" fmla="*/ 1 w 1860"/>
                <a:gd name="T63" fmla="*/ 2 h 1906"/>
                <a:gd name="T64" fmla="*/ 1 w 1860"/>
                <a:gd name="T65" fmla="*/ 2 h 1906"/>
                <a:gd name="T66" fmla="*/ 1 w 1860"/>
                <a:gd name="T67" fmla="*/ 2 h 1906"/>
                <a:gd name="T68" fmla="*/ 1 w 1860"/>
                <a:gd name="T69" fmla="*/ 2 h 1906"/>
                <a:gd name="T70" fmla="*/ 1 w 1860"/>
                <a:gd name="T71" fmla="*/ 2 h 1906"/>
                <a:gd name="T72" fmla="*/ 1 w 1860"/>
                <a:gd name="T73" fmla="*/ 2 h 1906"/>
                <a:gd name="T74" fmla="*/ 1 w 1860"/>
                <a:gd name="T75" fmla="*/ 2 h 1906"/>
                <a:gd name="T76" fmla="*/ 1 w 1860"/>
                <a:gd name="T77" fmla="*/ 2 h 1906"/>
                <a:gd name="T78" fmla="*/ 1 w 1860"/>
                <a:gd name="T79" fmla="*/ 2 h 1906"/>
                <a:gd name="T80" fmla="*/ 1 w 1860"/>
                <a:gd name="T81" fmla="*/ 2 h 1906"/>
                <a:gd name="T82" fmla="*/ 1 w 1860"/>
                <a:gd name="T83" fmla="*/ 2 h 1906"/>
                <a:gd name="T84" fmla="*/ 2 w 1860"/>
                <a:gd name="T85" fmla="*/ 2 h 1906"/>
                <a:gd name="T86" fmla="*/ 2 w 1860"/>
                <a:gd name="T87" fmla="*/ 2 h 1906"/>
                <a:gd name="T88" fmla="*/ 2 w 1860"/>
                <a:gd name="T89" fmla="*/ 2 h 1906"/>
                <a:gd name="T90" fmla="*/ 2 w 1860"/>
                <a:gd name="T91" fmla="*/ 1 h 1906"/>
                <a:gd name="T92" fmla="*/ 2 w 1860"/>
                <a:gd name="T93" fmla="*/ 1 h 1906"/>
                <a:gd name="T94" fmla="*/ 2 w 1860"/>
                <a:gd name="T95" fmla="*/ 1 h 1906"/>
                <a:gd name="T96" fmla="*/ 2 w 1860"/>
                <a:gd name="T97" fmla="*/ 1 h 1906"/>
                <a:gd name="T98" fmla="*/ 2 w 1860"/>
                <a:gd name="T99" fmla="*/ 1 h 1906"/>
                <a:gd name="T100" fmla="*/ 2 w 1860"/>
                <a:gd name="T101" fmla="*/ 1 h 1906"/>
                <a:gd name="T102" fmla="*/ 2 w 1860"/>
                <a:gd name="T103" fmla="*/ 1 h 1906"/>
                <a:gd name="T104" fmla="*/ 1 w 1860"/>
                <a:gd name="T105" fmla="*/ 1 h 1906"/>
                <a:gd name="T106" fmla="*/ 1 w 1860"/>
                <a:gd name="T107" fmla="*/ 1 h 1906"/>
                <a:gd name="T108" fmla="*/ 1 w 1860"/>
                <a:gd name="T109" fmla="*/ 1 h 1906"/>
                <a:gd name="T110" fmla="*/ 1 w 1860"/>
                <a:gd name="T111" fmla="*/ 1 h 1906"/>
                <a:gd name="T112" fmla="*/ 1 w 1860"/>
                <a:gd name="T113" fmla="*/ 1 h 1906"/>
                <a:gd name="T114" fmla="*/ 1 w 1860"/>
                <a:gd name="T115" fmla="*/ 1 h 1906"/>
                <a:gd name="T116" fmla="*/ 1 w 1860"/>
                <a:gd name="T117" fmla="*/ 1 h 1906"/>
                <a:gd name="T118" fmla="*/ 1 w 1860"/>
                <a:gd name="T119" fmla="*/ 0 h 1906"/>
                <a:gd name="T120" fmla="*/ 1 w 1860"/>
                <a:gd name="T121" fmla="*/ 1 h 1906"/>
                <a:gd name="T122" fmla="*/ 1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56" name="Freeform 37"/>
            <p:cNvSpPr>
              <a:spLocks/>
            </p:cNvSpPr>
            <p:nvPr/>
          </p:nvSpPr>
          <p:spPr bwMode="auto">
            <a:xfrm rot="1299205">
              <a:off x="4236" y="1874"/>
              <a:ext cx="330" cy="49"/>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57" name="Freeform 38"/>
            <p:cNvSpPr>
              <a:spLocks/>
            </p:cNvSpPr>
            <p:nvPr/>
          </p:nvSpPr>
          <p:spPr bwMode="auto">
            <a:xfrm rot="1299205">
              <a:off x="4511" y="2123"/>
              <a:ext cx="81" cy="235"/>
            </a:xfrm>
            <a:custGeom>
              <a:avLst/>
              <a:gdLst>
                <a:gd name="T0" fmla="*/ 0 w 155"/>
                <a:gd name="T1" fmla="*/ 0 h 432"/>
                <a:gd name="T2" fmla="*/ 1 w 155"/>
                <a:gd name="T3" fmla="*/ 1 h 432"/>
                <a:gd name="T4" fmla="*/ 1 w 155"/>
                <a:gd name="T5" fmla="*/ 1 h 432"/>
                <a:gd name="T6" fmla="*/ 1 w 155"/>
                <a:gd name="T7" fmla="*/ 1 h 432"/>
                <a:gd name="T8" fmla="*/ 1 w 155"/>
                <a:gd name="T9" fmla="*/ 1 h 432"/>
                <a:gd name="T10" fmla="*/ 1 w 155"/>
                <a:gd name="T11" fmla="*/ 1 h 432"/>
                <a:gd name="T12" fmla="*/ 1 w 155"/>
                <a:gd name="T13" fmla="*/ 1 h 432"/>
                <a:gd name="T14" fmla="*/ 1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58" name="Freeform 39"/>
            <p:cNvSpPr>
              <a:spLocks/>
            </p:cNvSpPr>
            <p:nvPr/>
          </p:nvSpPr>
          <p:spPr bwMode="auto">
            <a:xfrm rot="1299205">
              <a:off x="4629" y="1569"/>
              <a:ext cx="89" cy="321"/>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59" name="Freeform 40"/>
            <p:cNvSpPr>
              <a:spLocks/>
            </p:cNvSpPr>
            <p:nvPr/>
          </p:nvSpPr>
          <p:spPr bwMode="auto">
            <a:xfrm rot="1299205">
              <a:off x="4732" y="2047"/>
              <a:ext cx="289" cy="63"/>
            </a:xfrm>
            <a:custGeom>
              <a:avLst/>
              <a:gdLst>
                <a:gd name="T0" fmla="*/ 0 w 546"/>
                <a:gd name="T1" fmla="*/ 1 h 117"/>
                <a:gd name="T2" fmla="*/ 1 w 546"/>
                <a:gd name="T3" fmla="*/ 1 h 117"/>
                <a:gd name="T4" fmla="*/ 1 w 546"/>
                <a:gd name="T5" fmla="*/ 1 h 117"/>
                <a:gd name="T6" fmla="*/ 1 w 546"/>
                <a:gd name="T7" fmla="*/ 1 h 117"/>
                <a:gd name="T8" fmla="*/ 1 w 546"/>
                <a:gd name="T9" fmla="*/ 1 h 117"/>
                <a:gd name="T10" fmla="*/ 1 w 546"/>
                <a:gd name="T11" fmla="*/ 1 h 117"/>
                <a:gd name="T12" fmla="*/ 1 w 546"/>
                <a:gd name="T13" fmla="*/ 1 h 117"/>
                <a:gd name="T14" fmla="*/ 1 w 546"/>
                <a:gd name="T15" fmla="*/ 1 h 117"/>
                <a:gd name="T16" fmla="*/ 1 w 546"/>
                <a:gd name="T17" fmla="*/ 0 h 117"/>
                <a:gd name="T18" fmla="*/ 1 w 546"/>
                <a:gd name="T19" fmla="*/ 0 h 117"/>
                <a:gd name="T20" fmla="*/ 1 w 546"/>
                <a:gd name="T21" fmla="*/ 1 h 117"/>
                <a:gd name="T22" fmla="*/ 1 w 546"/>
                <a:gd name="T23" fmla="*/ 1 h 117"/>
                <a:gd name="T24" fmla="*/ 1 w 546"/>
                <a:gd name="T25" fmla="*/ 1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sp>
        <p:nvSpPr>
          <p:cNvPr id="2064" name="Freeform 42"/>
          <p:cNvSpPr>
            <a:spLocks/>
          </p:cNvSpPr>
          <p:nvPr/>
        </p:nvSpPr>
        <p:spPr bwMode="auto">
          <a:xfrm>
            <a:off x="11684000" y="5319716"/>
            <a:ext cx="508000" cy="1538287"/>
          </a:xfrm>
          <a:custGeom>
            <a:avLst/>
            <a:gdLst>
              <a:gd name="T0" fmla="*/ 0 w 1045"/>
              <a:gd name="T1" fmla="*/ 2147483647 h 2010"/>
              <a:gd name="T2" fmla="*/ 2147483647 w 1045"/>
              <a:gd name="T3" fmla="*/ 2147483647 h 2010"/>
              <a:gd name="T4" fmla="*/ 2147483647 w 1045"/>
              <a:gd name="T5" fmla="*/ 2147483647 h 2010"/>
              <a:gd name="T6" fmla="*/ 2147483647 w 1045"/>
              <a:gd name="T7" fmla="*/ 2147483647 h 2010"/>
              <a:gd name="T8" fmla="*/ 2147483647 w 1045"/>
              <a:gd name="T9" fmla="*/ 2147483647 h 2010"/>
              <a:gd name="T10" fmla="*/ 2147483647 w 1045"/>
              <a:gd name="T11" fmla="*/ 2147483647 h 2010"/>
              <a:gd name="T12" fmla="*/ 2147483647 w 1045"/>
              <a:gd name="T13" fmla="*/ 2147483647 h 2010"/>
              <a:gd name="T14" fmla="*/ 2147483647 w 1045"/>
              <a:gd name="T15" fmla="*/ 2147483647 h 2010"/>
              <a:gd name="T16" fmla="*/ 2147483647 w 1045"/>
              <a:gd name="T17" fmla="*/ 2147483647 h 2010"/>
              <a:gd name="T18" fmla="*/ 2147483647 w 1045"/>
              <a:gd name="T19" fmla="*/ 2147483647 h 2010"/>
              <a:gd name="T20" fmla="*/ 2147483647 w 1045"/>
              <a:gd name="T21" fmla="*/ 2147483647 h 2010"/>
              <a:gd name="T22" fmla="*/ 2147483647 w 1045"/>
              <a:gd name="T23" fmla="*/ 2147483647 h 2010"/>
              <a:gd name="T24" fmla="*/ 2147483647 w 1045"/>
              <a:gd name="T25" fmla="*/ 2147483647 h 2010"/>
              <a:gd name="T26" fmla="*/ 2147483647 w 1045"/>
              <a:gd name="T27" fmla="*/ 2147483647 h 2010"/>
              <a:gd name="T28" fmla="*/ 2147483647 w 1045"/>
              <a:gd name="T29" fmla="*/ 2147483647 h 2010"/>
              <a:gd name="T30" fmla="*/ 2147483647 w 1045"/>
              <a:gd name="T31" fmla="*/ 2147483647 h 2010"/>
              <a:gd name="T32" fmla="*/ 2147483647 w 1045"/>
              <a:gd name="T33" fmla="*/ 2147483647 h 2010"/>
              <a:gd name="T34" fmla="*/ 2147483647 w 1045"/>
              <a:gd name="T35" fmla="*/ 2147483647 h 2010"/>
              <a:gd name="T36" fmla="*/ 2147483647 w 1045"/>
              <a:gd name="T37" fmla="*/ 2147483647 h 2010"/>
              <a:gd name="T38" fmla="*/ 2147483647 w 1045"/>
              <a:gd name="T39" fmla="*/ 2147483647 h 2010"/>
              <a:gd name="T40" fmla="*/ 2147483647 w 1045"/>
              <a:gd name="T41" fmla="*/ 2147483647 h 2010"/>
              <a:gd name="T42" fmla="*/ 2147483647 w 1045"/>
              <a:gd name="T43" fmla="*/ 0 h 2010"/>
              <a:gd name="T44" fmla="*/ 2147483647 w 1045"/>
              <a:gd name="T45" fmla="*/ 0 h 2010"/>
              <a:gd name="T46" fmla="*/ 2147483647 w 1045"/>
              <a:gd name="T47" fmla="*/ 2147483647 h 2010"/>
              <a:gd name="T48" fmla="*/ 2147483647 w 1045"/>
              <a:gd name="T49" fmla="*/ 2147483647 h 2010"/>
              <a:gd name="T50" fmla="*/ 2147483647 w 1045"/>
              <a:gd name="T51" fmla="*/ 2147483647 h 2010"/>
              <a:gd name="T52" fmla="*/ 2147483647 w 1045"/>
              <a:gd name="T53" fmla="*/ 2147483647 h 2010"/>
              <a:gd name="T54" fmla="*/ 2147483647 w 1045"/>
              <a:gd name="T55" fmla="*/ 2147483647 h 2010"/>
              <a:gd name="T56" fmla="*/ 2147483647 w 1045"/>
              <a:gd name="T57" fmla="*/ 2147483647 h 2010"/>
              <a:gd name="T58" fmla="*/ 2147483647 w 1045"/>
              <a:gd name="T59" fmla="*/ 2147483647 h 2010"/>
              <a:gd name="T60" fmla="*/ 2147483647 w 1045"/>
              <a:gd name="T61" fmla="*/ 2147483647 h 2010"/>
              <a:gd name="T62" fmla="*/ 2147483647 w 1045"/>
              <a:gd name="T63" fmla="*/ 2147483647 h 2010"/>
              <a:gd name="T64" fmla="*/ 2147483647 w 1045"/>
              <a:gd name="T65" fmla="*/ 2147483647 h 2010"/>
              <a:gd name="T66" fmla="*/ 2147483647 w 1045"/>
              <a:gd name="T67" fmla="*/ 2147483647 h 2010"/>
              <a:gd name="T68" fmla="*/ 2147483647 w 1045"/>
              <a:gd name="T69" fmla="*/ 2147483647 h 2010"/>
              <a:gd name="T70" fmla="*/ 2147483647 w 1045"/>
              <a:gd name="T71" fmla="*/ 2147483647 h 2010"/>
              <a:gd name="T72" fmla="*/ 2147483647 w 1045"/>
              <a:gd name="T73" fmla="*/ 2147483647 h 2010"/>
              <a:gd name="T74" fmla="*/ 2147483647 w 1045"/>
              <a:gd name="T75" fmla="*/ 2147483647 h 2010"/>
              <a:gd name="T76" fmla="*/ 2147483647 w 1045"/>
              <a:gd name="T77" fmla="*/ 2147483647 h 2010"/>
              <a:gd name="T78" fmla="*/ 2147483647 w 1045"/>
              <a:gd name="T79" fmla="*/ 2147483647 h 2010"/>
              <a:gd name="T80" fmla="*/ 2147483647 w 1045"/>
              <a:gd name="T81" fmla="*/ 2147483647 h 2010"/>
              <a:gd name="T82" fmla="*/ 2147483647 w 1045"/>
              <a:gd name="T83" fmla="*/ 2147483647 h 2010"/>
              <a:gd name="T84" fmla="*/ 2147483647 w 1045"/>
              <a:gd name="T85" fmla="*/ 2147483647 h 2010"/>
              <a:gd name="T86" fmla="*/ 0 w 1045"/>
              <a:gd name="T87" fmla="*/ 2147483647 h 20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45"/>
              <a:gd name="T133" fmla="*/ 0 h 2010"/>
              <a:gd name="T134" fmla="*/ 1045 w 1045"/>
              <a:gd name="T135" fmla="*/ 2010 h 20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45" h="2010">
                <a:moveTo>
                  <a:pt x="0" y="2010"/>
                </a:moveTo>
                <a:lnTo>
                  <a:pt x="4" y="1916"/>
                </a:lnTo>
                <a:lnTo>
                  <a:pt x="9" y="1832"/>
                </a:lnTo>
                <a:lnTo>
                  <a:pt x="18" y="1715"/>
                </a:lnTo>
                <a:lnTo>
                  <a:pt x="36" y="1613"/>
                </a:lnTo>
                <a:lnTo>
                  <a:pt x="53" y="1497"/>
                </a:lnTo>
                <a:lnTo>
                  <a:pt x="84" y="1382"/>
                </a:lnTo>
                <a:lnTo>
                  <a:pt x="109" y="1293"/>
                </a:lnTo>
                <a:lnTo>
                  <a:pt x="142" y="1172"/>
                </a:lnTo>
                <a:lnTo>
                  <a:pt x="183" y="1051"/>
                </a:lnTo>
                <a:lnTo>
                  <a:pt x="226" y="945"/>
                </a:lnTo>
                <a:lnTo>
                  <a:pt x="277" y="829"/>
                </a:lnTo>
                <a:lnTo>
                  <a:pt x="326" y="740"/>
                </a:lnTo>
                <a:lnTo>
                  <a:pt x="395" y="615"/>
                </a:lnTo>
                <a:lnTo>
                  <a:pt x="459" y="512"/>
                </a:lnTo>
                <a:lnTo>
                  <a:pt x="517" y="423"/>
                </a:lnTo>
                <a:lnTo>
                  <a:pt x="573" y="339"/>
                </a:lnTo>
                <a:lnTo>
                  <a:pt x="637" y="254"/>
                </a:lnTo>
                <a:lnTo>
                  <a:pt x="715" y="170"/>
                </a:lnTo>
                <a:lnTo>
                  <a:pt x="785" y="89"/>
                </a:lnTo>
                <a:lnTo>
                  <a:pt x="876" y="35"/>
                </a:lnTo>
                <a:lnTo>
                  <a:pt x="983" y="0"/>
                </a:lnTo>
                <a:lnTo>
                  <a:pt x="1045" y="0"/>
                </a:lnTo>
                <a:lnTo>
                  <a:pt x="947" y="35"/>
                </a:lnTo>
                <a:lnTo>
                  <a:pt x="840" y="124"/>
                </a:lnTo>
                <a:lnTo>
                  <a:pt x="780" y="201"/>
                </a:lnTo>
                <a:lnTo>
                  <a:pt x="706" y="286"/>
                </a:lnTo>
                <a:lnTo>
                  <a:pt x="617" y="410"/>
                </a:lnTo>
                <a:lnTo>
                  <a:pt x="557" y="499"/>
                </a:lnTo>
                <a:lnTo>
                  <a:pt x="508" y="592"/>
                </a:lnTo>
                <a:lnTo>
                  <a:pt x="446" y="696"/>
                </a:lnTo>
                <a:lnTo>
                  <a:pt x="397" y="780"/>
                </a:lnTo>
                <a:lnTo>
                  <a:pt x="343" y="891"/>
                </a:lnTo>
                <a:lnTo>
                  <a:pt x="290" y="1011"/>
                </a:lnTo>
                <a:lnTo>
                  <a:pt x="246" y="1127"/>
                </a:lnTo>
                <a:lnTo>
                  <a:pt x="208" y="1230"/>
                </a:lnTo>
                <a:lnTo>
                  <a:pt x="188" y="1328"/>
                </a:lnTo>
                <a:lnTo>
                  <a:pt x="161" y="1448"/>
                </a:lnTo>
                <a:lnTo>
                  <a:pt x="138" y="1573"/>
                </a:lnTo>
                <a:lnTo>
                  <a:pt x="125" y="1684"/>
                </a:lnTo>
                <a:lnTo>
                  <a:pt x="120" y="1792"/>
                </a:lnTo>
                <a:lnTo>
                  <a:pt x="125" y="1912"/>
                </a:lnTo>
                <a:lnTo>
                  <a:pt x="133" y="2010"/>
                </a:lnTo>
                <a:lnTo>
                  <a:pt x="0" y="2010"/>
                </a:lnTo>
                <a:close/>
              </a:path>
            </a:pathLst>
          </a:custGeom>
          <a:solidFill>
            <a:srgbClr val="008000"/>
          </a:solidFill>
          <a:ln w="4763">
            <a:solidFill>
              <a:srgbClr val="004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065" name="Group 43"/>
          <p:cNvGrpSpPr>
            <a:grpSpLocks/>
          </p:cNvGrpSpPr>
          <p:nvPr/>
        </p:nvGrpSpPr>
        <p:grpSpPr bwMode="auto">
          <a:xfrm flipH="1">
            <a:off x="4572000" y="5791200"/>
            <a:ext cx="609600" cy="376238"/>
            <a:chOff x="197" y="1013"/>
            <a:chExt cx="929" cy="952"/>
          </a:xfrm>
        </p:grpSpPr>
        <p:sp>
          <p:nvSpPr>
            <p:cNvPr id="2550" name="Freeform 44"/>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51" name="Freeform 45"/>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52" name="Freeform 46"/>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53" name="Freeform 47"/>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54" name="Freeform 48"/>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66" name="Group 49"/>
          <p:cNvGrpSpPr>
            <a:grpSpLocks/>
          </p:cNvGrpSpPr>
          <p:nvPr/>
        </p:nvGrpSpPr>
        <p:grpSpPr bwMode="auto">
          <a:xfrm rot="4088459" flipH="1">
            <a:off x="5716323" y="5561279"/>
            <a:ext cx="598488" cy="448733"/>
            <a:chOff x="197" y="1013"/>
            <a:chExt cx="929" cy="952"/>
          </a:xfrm>
        </p:grpSpPr>
        <p:sp>
          <p:nvSpPr>
            <p:cNvPr id="2545" name="Freeform 50"/>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46" name="Freeform 51"/>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47" name="Freeform 52"/>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48" name="Freeform 53"/>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49" name="Freeform 54"/>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67" name="Group 56"/>
          <p:cNvGrpSpPr>
            <a:grpSpLocks/>
          </p:cNvGrpSpPr>
          <p:nvPr/>
        </p:nvGrpSpPr>
        <p:grpSpPr bwMode="auto">
          <a:xfrm>
            <a:off x="304800" y="6019800"/>
            <a:ext cx="711200" cy="762000"/>
            <a:chOff x="1872" y="2764"/>
            <a:chExt cx="1063" cy="1356"/>
          </a:xfrm>
        </p:grpSpPr>
        <p:sp>
          <p:nvSpPr>
            <p:cNvPr id="2520" name="Freeform 5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21" name="Freeform 5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522" name="Group 59"/>
            <p:cNvGrpSpPr>
              <a:grpSpLocks/>
            </p:cNvGrpSpPr>
            <p:nvPr/>
          </p:nvGrpSpPr>
          <p:grpSpPr bwMode="auto">
            <a:xfrm>
              <a:off x="1920" y="2764"/>
              <a:ext cx="1015" cy="1338"/>
              <a:chOff x="1946" y="2832"/>
              <a:chExt cx="1015" cy="1338"/>
            </a:xfrm>
          </p:grpSpPr>
          <p:sp>
            <p:nvSpPr>
              <p:cNvPr id="2523" name="Freeform 6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24" name="Freeform 6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25" name="Freeform 6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26" name="Freeform 6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27" name="Freeform 6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28" name="Freeform 6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29" name="Freeform 6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0" name="Freeform 6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1" name="Freeform 6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2" name="Freeform 6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3" name="Freeform 7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4" name="Freeform 7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5" name="Freeform 7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6" name="Freeform 7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7" name="Freeform 7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8" name="Freeform 7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39" name="Freeform 7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40" name="Freeform 7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41" name="Freeform 7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42" name="Freeform 7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43" name="Freeform 8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44" name="Freeform 8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68" name="Group 82"/>
          <p:cNvGrpSpPr>
            <a:grpSpLocks/>
          </p:cNvGrpSpPr>
          <p:nvPr/>
        </p:nvGrpSpPr>
        <p:grpSpPr bwMode="auto">
          <a:xfrm>
            <a:off x="9855200" y="6096000"/>
            <a:ext cx="711200" cy="762000"/>
            <a:chOff x="1872" y="2764"/>
            <a:chExt cx="1063" cy="1356"/>
          </a:xfrm>
        </p:grpSpPr>
        <p:sp>
          <p:nvSpPr>
            <p:cNvPr id="2495" name="Freeform 83"/>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96" name="Freeform 84"/>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497" name="Group 85"/>
            <p:cNvGrpSpPr>
              <a:grpSpLocks/>
            </p:cNvGrpSpPr>
            <p:nvPr/>
          </p:nvGrpSpPr>
          <p:grpSpPr bwMode="auto">
            <a:xfrm>
              <a:off x="1920" y="2764"/>
              <a:ext cx="1015" cy="1338"/>
              <a:chOff x="1946" y="2832"/>
              <a:chExt cx="1015" cy="1338"/>
            </a:xfrm>
          </p:grpSpPr>
          <p:sp>
            <p:nvSpPr>
              <p:cNvPr id="2498" name="Freeform 86"/>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99" name="Freeform 87"/>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0" name="Freeform 88"/>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1" name="Freeform 89"/>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2" name="Freeform 90"/>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3" name="Freeform 91"/>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4" name="Freeform 92"/>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5" name="Freeform 93"/>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6" name="Freeform 94"/>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7" name="Freeform 95"/>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8" name="Freeform 96"/>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09" name="Freeform 97"/>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0" name="Freeform 98"/>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1" name="Freeform 99"/>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2" name="Freeform 100"/>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3" name="Freeform 101"/>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4" name="Freeform 102"/>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5" name="Freeform 103"/>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6" name="Freeform 104"/>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7" name="Freeform 105"/>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8" name="Freeform 106"/>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519" name="Freeform 107"/>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69" name="Group 108"/>
          <p:cNvGrpSpPr>
            <a:grpSpLocks/>
          </p:cNvGrpSpPr>
          <p:nvPr/>
        </p:nvGrpSpPr>
        <p:grpSpPr bwMode="auto">
          <a:xfrm>
            <a:off x="10668000" y="6096000"/>
            <a:ext cx="711200" cy="762000"/>
            <a:chOff x="1872" y="2764"/>
            <a:chExt cx="1063" cy="1356"/>
          </a:xfrm>
        </p:grpSpPr>
        <p:sp>
          <p:nvSpPr>
            <p:cNvPr id="2470" name="Freeform 109"/>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71" name="Freeform 110"/>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472" name="Group 111"/>
            <p:cNvGrpSpPr>
              <a:grpSpLocks/>
            </p:cNvGrpSpPr>
            <p:nvPr/>
          </p:nvGrpSpPr>
          <p:grpSpPr bwMode="auto">
            <a:xfrm>
              <a:off x="1920" y="2764"/>
              <a:ext cx="1015" cy="1338"/>
              <a:chOff x="1946" y="2832"/>
              <a:chExt cx="1015" cy="1338"/>
            </a:xfrm>
          </p:grpSpPr>
          <p:sp>
            <p:nvSpPr>
              <p:cNvPr id="2473" name="Freeform 112"/>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74" name="Freeform 113"/>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75" name="Freeform 114"/>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76" name="Freeform 115"/>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77" name="Freeform 116"/>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78" name="Freeform 117"/>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79" name="Freeform 118"/>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0" name="Freeform 119"/>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1" name="Freeform 120"/>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2" name="Freeform 121"/>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3" name="Freeform 122"/>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4" name="Freeform 123"/>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5" name="Freeform 124"/>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6" name="Freeform 125"/>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7" name="Freeform 126"/>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8" name="Freeform 127"/>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89" name="Freeform 128"/>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90" name="Freeform 129"/>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91" name="Freeform 130"/>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92" name="Freeform 131"/>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93" name="Freeform 132"/>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94" name="Freeform 133"/>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70" name="Group 135"/>
          <p:cNvGrpSpPr>
            <a:grpSpLocks/>
          </p:cNvGrpSpPr>
          <p:nvPr/>
        </p:nvGrpSpPr>
        <p:grpSpPr bwMode="auto">
          <a:xfrm rot="3542278" flipH="1">
            <a:off x="3728508" y="5618693"/>
            <a:ext cx="425450" cy="770467"/>
            <a:chOff x="197" y="1013"/>
            <a:chExt cx="929" cy="952"/>
          </a:xfrm>
        </p:grpSpPr>
        <p:sp>
          <p:nvSpPr>
            <p:cNvPr id="2465" name="Freeform 136"/>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66" name="Freeform 137"/>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67" name="Freeform 138"/>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68" name="Freeform 139"/>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69" name="Freeform 140"/>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71" name="Group 142"/>
          <p:cNvGrpSpPr>
            <a:grpSpLocks/>
          </p:cNvGrpSpPr>
          <p:nvPr/>
        </p:nvGrpSpPr>
        <p:grpSpPr bwMode="auto">
          <a:xfrm rot="1605377">
            <a:off x="5158319" y="5575303"/>
            <a:ext cx="677333" cy="385763"/>
            <a:chOff x="4104" y="1487"/>
            <a:chExt cx="984" cy="1036"/>
          </a:xfrm>
        </p:grpSpPr>
        <p:sp>
          <p:nvSpPr>
            <p:cNvPr id="2460" name="Freeform 143"/>
            <p:cNvSpPr>
              <a:spLocks/>
            </p:cNvSpPr>
            <p:nvPr/>
          </p:nvSpPr>
          <p:spPr bwMode="auto">
            <a:xfrm rot="1299205">
              <a:off x="4104" y="1487"/>
              <a:ext cx="984" cy="1036"/>
            </a:xfrm>
            <a:custGeom>
              <a:avLst/>
              <a:gdLst>
                <a:gd name="T0" fmla="*/ 1 w 1860"/>
                <a:gd name="T1" fmla="*/ 1 h 1906"/>
                <a:gd name="T2" fmla="*/ 1 w 1860"/>
                <a:gd name="T3" fmla="*/ 1 h 1906"/>
                <a:gd name="T4" fmla="*/ 1 w 1860"/>
                <a:gd name="T5" fmla="*/ 1 h 1906"/>
                <a:gd name="T6" fmla="*/ 1 w 1860"/>
                <a:gd name="T7" fmla="*/ 1 h 1906"/>
                <a:gd name="T8" fmla="*/ 1 w 1860"/>
                <a:gd name="T9" fmla="*/ 1 h 1906"/>
                <a:gd name="T10" fmla="*/ 1 w 1860"/>
                <a:gd name="T11" fmla="*/ 1 h 1906"/>
                <a:gd name="T12" fmla="*/ 1 w 1860"/>
                <a:gd name="T13" fmla="*/ 1 h 1906"/>
                <a:gd name="T14" fmla="*/ 1 w 1860"/>
                <a:gd name="T15" fmla="*/ 1 h 1906"/>
                <a:gd name="T16" fmla="*/ 1 w 1860"/>
                <a:gd name="T17" fmla="*/ 1 h 1906"/>
                <a:gd name="T18" fmla="*/ 1 w 1860"/>
                <a:gd name="T19" fmla="*/ 1 h 1906"/>
                <a:gd name="T20" fmla="*/ 1 w 1860"/>
                <a:gd name="T21" fmla="*/ 1 h 1906"/>
                <a:gd name="T22" fmla="*/ 0 w 1860"/>
                <a:gd name="T23" fmla="*/ 1 h 1906"/>
                <a:gd name="T24" fmla="*/ 1 w 1860"/>
                <a:gd name="T25" fmla="*/ 1 h 1906"/>
                <a:gd name="T26" fmla="*/ 1 w 1860"/>
                <a:gd name="T27" fmla="*/ 1 h 1906"/>
                <a:gd name="T28" fmla="*/ 1 w 1860"/>
                <a:gd name="T29" fmla="*/ 2 h 1906"/>
                <a:gd name="T30" fmla="*/ 1 w 1860"/>
                <a:gd name="T31" fmla="*/ 2 h 1906"/>
                <a:gd name="T32" fmla="*/ 1 w 1860"/>
                <a:gd name="T33" fmla="*/ 2 h 1906"/>
                <a:gd name="T34" fmla="*/ 1 w 1860"/>
                <a:gd name="T35" fmla="*/ 2 h 1906"/>
                <a:gd name="T36" fmla="*/ 1 w 1860"/>
                <a:gd name="T37" fmla="*/ 2 h 1906"/>
                <a:gd name="T38" fmla="*/ 1 w 1860"/>
                <a:gd name="T39" fmla="*/ 2 h 1906"/>
                <a:gd name="T40" fmla="*/ 1 w 1860"/>
                <a:gd name="T41" fmla="*/ 1 h 1906"/>
                <a:gd name="T42" fmla="*/ 1 w 1860"/>
                <a:gd name="T43" fmla="*/ 2 h 1906"/>
                <a:gd name="T44" fmla="*/ 1 w 1860"/>
                <a:gd name="T45" fmla="*/ 2 h 1906"/>
                <a:gd name="T46" fmla="*/ 1 w 1860"/>
                <a:gd name="T47" fmla="*/ 2 h 1906"/>
                <a:gd name="T48" fmla="*/ 1 w 1860"/>
                <a:gd name="T49" fmla="*/ 2 h 1906"/>
                <a:gd name="T50" fmla="*/ 1 w 1860"/>
                <a:gd name="T51" fmla="*/ 2 h 1906"/>
                <a:gd name="T52" fmla="*/ 1 w 1860"/>
                <a:gd name="T53" fmla="*/ 2 h 1906"/>
                <a:gd name="T54" fmla="*/ 1 w 1860"/>
                <a:gd name="T55" fmla="*/ 2 h 1906"/>
                <a:gd name="T56" fmla="*/ 1 w 1860"/>
                <a:gd name="T57" fmla="*/ 2 h 1906"/>
                <a:gd name="T58" fmla="*/ 1 w 1860"/>
                <a:gd name="T59" fmla="*/ 2 h 1906"/>
                <a:gd name="T60" fmla="*/ 1 w 1860"/>
                <a:gd name="T61" fmla="*/ 2 h 1906"/>
                <a:gd name="T62" fmla="*/ 1 w 1860"/>
                <a:gd name="T63" fmla="*/ 2 h 1906"/>
                <a:gd name="T64" fmla="*/ 1 w 1860"/>
                <a:gd name="T65" fmla="*/ 2 h 1906"/>
                <a:gd name="T66" fmla="*/ 1 w 1860"/>
                <a:gd name="T67" fmla="*/ 2 h 1906"/>
                <a:gd name="T68" fmla="*/ 1 w 1860"/>
                <a:gd name="T69" fmla="*/ 2 h 1906"/>
                <a:gd name="T70" fmla="*/ 1 w 1860"/>
                <a:gd name="T71" fmla="*/ 2 h 1906"/>
                <a:gd name="T72" fmla="*/ 1 w 1860"/>
                <a:gd name="T73" fmla="*/ 2 h 1906"/>
                <a:gd name="T74" fmla="*/ 1 w 1860"/>
                <a:gd name="T75" fmla="*/ 2 h 1906"/>
                <a:gd name="T76" fmla="*/ 1 w 1860"/>
                <a:gd name="T77" fmla="*/ 2 h 1906"/>
                <a:gd name="T78" fmla="*/ 1 w 1860"/>
                <a:gd name="T79" fmla="*/ 2 h 1906"/>
                <a:gd name="T80" fmla="*/ 1 w 1860"/>
                <a:gd name="T81" fmla="*/ 2 h 1906"/>
                <a:gd name="T82" fmla="*/ 1 w 1860"/>
                <a:gd name="T83" fmla="*/ 2 h 1906"/>
                <a:gd name="T84" fmla="*/ 2 w 1860"/>
                <a:gd name="T85" fmla="*/ 2 h 1906"/>
                <a:gd name="T86" fmla="*/ 2 w 1860"/>
                <a:gd name="T87" fmla="*/ 2 h 1906"/>
                <a:gd name="T88" fmla="*/ 2 w 1860"/>
                <a:gd name="T89" fmla="*/ 2 h 1906"/>
                <a:gd name="T90" fmla="*/ 2 w 1860"/>
                <a:gd name="T91" fmla="*/ 1 h 1906"/>
                <a:gd name="T92" fmla="*/ 2 w 1860"/>
                <a:gd name="T93" fmla="*/ 1 h 1906"/>
                <a:gd name="T94" fmla="*/ 2 w 1860"/>
                <a:gd name="T95" fmla="*/ 1 h 1906"/>
                <a:gd name="T96" fmla="*/ 2 w 1860"/>
                <a:gd name="T97" fmla="*/ 1 h 1906"/>
                <a:gd name="T98" fmla="*/ 2 w 1860"/>
                <a:gd name="T99" fmla="*/ 1 h 1906"/>
                <a:gd name="T100" fmla="*/ 2 w 1860"/>
                <a:gd name="T101" fmla="*/ 1 h 1906"/>
                <a:gd name="T102" fmla="*/ 2 w 1860"/>
                <a:gd name="T103" fmla="*/ 1 h 1906"/>
                <a:gd name="T104" fmla="*/ 1 w 1860"/>
                <a:gd name="T105" fmla="*/ 1 h 1906"/>
                <a:gd name="T106" fmla="*/ 1 w 1860"/>
                <a:gd name="T107" fmla="*/ 1 h 1906"/>
                <a:gd name="T108" fmla="*/ 1 w 1860"/>
                <a:gd name="T109" fmla="*/ 1 h 1906"/>
                <a:gd name="T110" fmla="*/ 1 w 1860"/>
                <a:gd name="T111" fmla="*/ 1 h 1906"/>
                <a:gd name="T112" fmla="*/ 1 w 1860"/>
                <a:gd name="T113" fmla="*/ 1 h 1906"/>
                <a:gd name="T114" fmla="*/ 1 w 1860"/>
                <a:gd name="T115" fmla="*/ 1 h 1906"/>
                <a:gd name="T116" fmla="*/ 1 w 1860"/>
                <a:gd name="T117" fmla="*/ 1 h 1906"/>
                <a:gd name="T118" fmla="*/ 1 w 1860"/>
                <a:gd name="T119" fmla="*/ 0 h 1906"/>
                <a:gd name="T120" fmla="*/ 1 w 1860"/>
                <a:gd name="T121" fmla="*/ 1 h 1906"/>
                <a:gd name="T122" fmla="*/ 1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61" name="Freeform 144"/>
            <p:cNvSpPr>
              <a:spLocks/>
            </p:cNvSpPr>
            <p:nvPr/>
          </p:nvSpPr>
          <p:spPr bwMode="auto">
            <a:xfrm rot="1299205">
              <a:off x="4236" y="1874"/>
              <a:ext cx="330" cy="49"/>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62" name="Freeform 145"/>
            <p:cNvSpPr>
              <a:spLocks/>
            </p:cNvSpPr>
            <p:nvPr/>
          </p:nvSpPr>
          <p:spPr bwMode="auto">
            <a:xfrm rot="1299205">
              <a:off x="4511" y="2123"/>
              <a:ext cx="81" cy="235"/>
            </a:xfrm>
            <a:custGeom>
              <a:avLst/>
              <a:gdLst>
                <a:gd name="T0" fmla="*/ 0 w 155"/>
                <a:gd name="T1" fmla="*/ 0 h 432"/>
                <a:gd name="T2" fmla="*/ 1 w 155"/>
                <a:gd name="T3" fmla="*/ 1 h 432"/>
                <a:gd name="T4" fmla="*/ 1 w 155"/>
                <a:gd name="T5" fmla="*/ 1 h 432"/>
                <a:gd name="T6" fmla="*/ 1 w 155"/>
                <a:gd name="T7" fmla="*/ 1 h 432"/>
                <a:gd name="T8" fmla="*/ 1 w 155"/>
                <a:gd name="T9" fmla="*/ 1 h 432"/>
                <a:gd name="T10" fmla="*/ 1 w 155"/>
                <a:gd name="T11" fmla="*/ 1 h 432"/>
                <a:gd name="T12" fmla="*/ 1 w 155"/>
                <a:gd name="T13" fmla="*/ 1 h 432"/>
                <a:gd name="T14" fmla="*/ 1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63" name="Freeform 146"/>
            <p:cNvSpPr>
              <a:spLocks/>
            </p:cNvSpPr>
            <p:nvPr/>
          </p:nvSpPr>
          <p:spPr bwMode="auto">
            <a:xfrm rot="1299205">
              <a:off x="4629" y="1569"/>
              <a:ext cx="89" cy="321"/>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64" name="Freeform 147"/>
            <p:cNvSpPr>
              <a:spLocks/>
            </p:cNvSpPr>
            <p:nvPr/>
          </p:nvSpPr>
          <p:spPr bwMode="auto">
            <a:xfrm rot="1299205">
              <a:off x="4732" y="2047"/>
              <a:ext cx="289" cy="63"/>
            </a:xfrm>
            <a:custGeom>
              <a:avLst/>
              <a:gdLst>
                <a:gd name="T0" fmla="*/ 0 w 546"/>
                <a:gd name="T1" fmla="*/ 1 h 117"/>
                <a:gd name="T2" fmla="*/ 1 w 546"/>
                <a:gd name="T3" fmla="*/ 1 h 117"/>
                <a:gd name="T4" fmla="*/ 1 w 546"/>
                <a:gd name="T5" fmla="*/ 1 h 117"/>
                <a:gd name="T6" fmla="*/ 1 w 546"/>
                <a:gd name="T7" fmla="*/ 1 h 117"/>
                <a:gd name="T8" fmla="*/ 1 w 546"/>
                <a:gd name="T9" fmla="*/ 1 h 117"/>
                <a:gd name="T10" fmla="*/ 1 w 546"/>
                <a:gd name="T11" fmla="*/ 1 h 117"/>
                <a:gd name="T12" fmla="*/ 1 w 546"/>
                <a:gd name="T13" fmla="*/ 1 h 117"/>
                <a:gd name="T14" fmla="*/ 1 w 546"/>
                <a:gd name="T15" fmla="*/ 1 h 117"/>
                <a:gd name="T16" fmla="*/ 1 w 546"/>
                <a:gd name="T17" fmla="*/ 0 h 117"/>
                <a:gd name="T18" fmla="*/ 1 w 546"/>
                <a:gd name="T19" fmla="*/ 0 h 117"/>
                <a:gd name="T20" fmla="*/ 1 w 546"/>
                <a:gd name="T21" fmla="*/ 1 h 117"/>
                <a:gd name="T22" fmla="*/ 1 w 546"/>
                <a:gd name="T23" fmla="*/ 1 h 117"/>
                <a:gd name="T24" fmla="*/ 1 w 546"/>
                <a:gd name="T25" fmla="*/ 1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72" name="Group 149"/>
          <p:cNvGrpSpPr>
            <a:grpSpLocks/>
          </p:cNvGrpSpPr>
          <p:nvPr/>
        </p:nvGrpSpPr>
        <p:grpSpPr bwMode="auto">
          <a:xfrm rot="21157418" flipH="1">
            <a:off x="11684000" y="5181600"/>
            <a:ext cx="508000" cy="558800"/>
            <a:chOff x="197" y="1013"/>
            <a:chExt cx="929" cy="952"/>
          </a:xfrm>
        </p:grpSpPr>
        <p:sp>
          <p:nvSpPr>
            <p:cNvPr id="2455" name="Freeform 150"/>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56" name="Freeform 151"/>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57" name="Freeform 152"/>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58" name="Freeform 153"/>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59" name="Freeform 154"/>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73" name="Group 156"/>
          <p:cNvGrpSpPr>
            <a:grpSpLocks/>
          </p:cNvGrpSpPr>
          <p:nvPr/>
        </p:nvGrpSpPr>
        <p:grpSpPr bwMode="auto">
          <a:xfrm rot="19409478">
            <a:off x="7234767" y="5537203"/>
            <a:ext cx="647700" cy="620713"/>
            <a:chOff x="3696" y="503"/>
            <a:chExt cx="618" cy="697"/>
          </a:xfrm>
        </p:grpSpPr>
        <p:sp>
          <p:nvSpPr>
            <p:cNvPr id="2450" name="Freeform 157"/>
            <p:cNvSpPr>
              <a:spLocks/>
            </p:cNvSpPr>
            <p:nvPr/>
          </p:nvSpPr>
          <p:spPr bwMode="auto">
            <a:xfrm>
              <a:off x="3696" y="503"/>
              <a:ext cx="618" cy="697"/>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0000"/>
            </a:solidFill>
            <a:ln w="8001">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51" name="Freeform 158"/>
            <p:cNvSpPr>
              <a:spLocks/>
            </p:cNvSpPr>
            <p:nvPr/>
          </p:nvSpPr>
          <p:spPr bwMode="auto">
            <a:xfrm>
              <a:off x="3763" y="817"/>
              <a:ext cx="207" cy="33"/>
            </a:xfrm>
            <a:custGeom>
              <a:avLst/>
              <a:gdLst>
                <a:gd name="T0" fmla="*/ 0 w 624"/>
                <a:gd name="T1" fmla="*/ 0 h 89"/>
                <a:gd name="T2" fmla="*/ 0 w 624"/>
                <a:gd name="T3" fmla="*/ 0 h 89"/>
                <a:gd name="T4" fmla="*/ 0 w 624"/>
                <a:gd name="T5" fmla="*/ 0 h 89"/>
                <a:gd name="T6" fmla="*/ 0 w 624"/>
                <a:gd name="T7" fmla="*/ 0 h 89"/>
                <a:gd name="T8" fmla="*/ 0 w 624"/>
                <a:gd name="T9" fmla="*/ 0 h 89"/>
                <a:gd name="T10" fmla="*/ 0 w 624"/>
                <a:gd name="T11" fmla="*/ 0 h 89"/>
                <a:gd name="T12" fmla="*/ 0 w 624"/>
                <a:gd name="T13" fmla="*/ 0 h 89"/>
                <a:gd name="T14" fmla="*/ 0 w 624"/>
                <a:gd name="T15" fmla="*/ 0 h 89"/>
                <a:gd name="T16" fmla="*/ 0 w 624"/>
                <a:gd name="T17" fmla="*/ 0 h 89"/>
                <a:gd name="T18" fmla="*/ 0 w 624"/>
                <a:gd name="T19" fmla="*/ 0 h 89"/>
                <a:gd name="T20" fmla="*/ 0 w 624"/>
                <a:gd name="T21" fmla="*/ 0 h 89"/>
                <a:gd name="T22" fmla="*/ 0 w 624"/>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C99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52" name="Freeform 159"/>
            <p:cNvSpPr>
              <a:spLocks/>
            </p:cNvSpPr>
            <p:nvPr/>
          </p:nvSpPr>
          <p:spPr bwMode="auto">
            <a:xfrm>
              <a:off x="4009" y="931"/>
              <a:ext cx="51" cy="158"/>
            </a:xfrm>
            <a:custGeom>
              <a:avLst/>
              <a:gdLst>
                <a:gd name="T0" fmla="*/ 0 w 155"/>
                <a:gd name="T1" fmla="*/ 0 h 432"/>
                <a:gd name="T2" fmla="*/ 0 w 155"/>
                <a:gd name="T3" fmla="*/ 0 h 432"/>
                <a:gd name="T4" fmla="*/ 0 w 155"/>
                <a:gd name="T5" fmla="*/ 0 h 432"/>
                <a:gd name="T6" fmla="*/ 0 w 155"/>
                <a:gd name="T7" fmla="*/ 0 h 432"/>
                <a:gd name="T8" fmla="*/ 0 w 155"/>
                <a:gd name="T9" fmla="*/ 0 h 432"/>
                <a:gd name="T10" fmla="*/ 0 w 155"/>
                <a:gd name="T11" fmla="*/ 0 h 432"/>
                <a:gd name="T12" fmla="*/ 0 w 155"/>
                <a:gd name="T13" fmla="*/ 0 h 432"/>
                <a:gd name="T14" fmla="*/ 0 w 155"/>
                <a:gd name="T15" fmla="*/ 0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C99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53" name="Freeform 160"/>
            <p:cNvSpPr>
              <a:spLocks/>
            </p:cNvSpPr>
            <p:nvPr/>
          </p:nvSpPr>
          <p:spPr bwMode="auto">
            <a:xfrm>
              <a:off x="3959" y="552"/>
              <a:ext cx="56" cy="216"/>
            </a:xfrm>
            <a:custGeom>
              <a:avLst/>
              <a:gdLst>
                <a:gd name="T0" fmla="*/ 0 w 168"/>
                <a:gd name="T1" fmla="*/ 0 h 590"/>
                <a:gd name="T2" fmla="*/ 0 w 168"/>
                <a:gd name="T3" fmla="*/ 0 h 590"/>
                <a:gd name="T4" fmla="*/ 0 w 168"/>
                <a:gd name="T5" fmla="*/ 0 h 590"/>
                <a:gd name="T6" fmla="*/ 0 w 168"/>
                <a:gd name="T7" fmla="*/ 0 h 590"/>
                <a:gd name="T8" fmla="*/ 0 w 168"/>
                <a:gd name="T9" fmla="*/ 0 h 590"/>
                <a:gd name="T10" fmla="*/ 0 w 168"/>
                <a:gd name="T11" fmla="*/ 0 h 590"/>
                <a:gd name="T12" fmla="*/ 0 w 168"/>
                <a:gd name="T13" fmla="*/ 0 h 590"/>
                <a:gd name="T14" fmla="*/ 0 w 168"/>
                <a:gd name="T15" fmla="*/ 0 h 590"/>
                <a:gd name="T16" fmla="*/ 0 w 168"/>
                <a:gd name="T17" fmla="*/ 0 h 590"/>
                <a:gd name="T18" fmla="*/ 0 w 168"/>
                <a:gd name="T19" fmla="*/ 0 h 590"/>
                <a:gd name="T20" fmla="*/ 0 w 168"/>
                <a:gd name="T21" fmla="*/ 0 h 590"/>
                <a:gd name="T22" fmla="*/ 0 w 168"/>
                <a:gd name="T23" fmla="*/ 0 h 590"/>
                <a:gd name="T24" fmla="*/ 0 w 168"/>
                <a:gd name="T25" fmla="*/ 0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C99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54" name="Freeform 161"/>
            <p:cNvSpPr>
              <a:spLocks/>
            </p:cNvSpPr>
            <p:nvPr/>
          </p:nvSpPr>
          <p:spPr bwMode="auto">
            <a:xfrm>
              <a:off x="4095" y="806"/>
              <a:ext cx="182" cy="42"/>
            </a:xfrm>
            <a:custGeom>
              <a:avLst/>
              <a:gdLst>
                <a:gd name="T0" fmla="*/ 0 w 546"/>
                <a:gd name="T1" fmla="*/ 0 h 117"/>
                <a:gd name="T2" fmla="*/ 0 w 546"/>
                <a:gd name="T3" fmla="*/ 0 h 117"/>
                <a:gd name="T4" fmla="*/ 0 w 546"/>
                <a:gd name="T5" fmla="*/ 0 h 117"/>
                <a:gd name="T6" fmla="*/ 0 w 546"/>
                <a:gd name="T7" fmla="*/ 0 h 117"/>
                <a:gd name="T8" fmla="*/ 0 w 546"/>
                <a:gd name="T9" fmla="*/ 0 h 117"/>
                <a:gd name="T10" fmla="*/ 0 w 546"/>
                <a:gd name="T11" fmla="*/ 0 h 117"/>
                <a:gd name="T12" fmla="*/ 0 w 546"/>
                <a:gd name="T13" fmla="*/ 0 h 117"/>
                <a:gd name="T14" fmla="*/ 0 w 546"/>
                <a:gd name="T15" fmla="*/ 0 h 117"/>
                <a:gd name="T16" fmla="*/ 0 w 546"/>
                <a:gd name="T17" fmla="*/ 0 h 117"/>
                <a:gd name="T18" fmla="*/ 0 w 546"/>
                <a:gd name="T19" fmla="*/ 0 h 117"/>
                <a:gd name="T20" fmla="*/ 0 w 546"/>
                <a:gd name="T21" fmla="*/ 0 h 117"/>
                <a:gd name="T22" fmla="*/ 0 w 546"/>
                <a:gd name="T23" fmla="*/ 0 h 117"/>
                <a:gd name="T24" fmla="*/ 0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C99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74" name="Group 163"/>
          <p:cNvGrpSpPr>
            <a:grpSpLocks/>
          </p:cNvGrpSpPr>
          <p:nvPr/>
        </p:nvGrpSpPr>
        <p:grpSpPr bwMode="auto">
          <a:xfrm rot="1974325" flipH="1">
            <a:off x="11277600" y="6096003"/>
            <a:ext cx="797984" cy="284163"/>
            <a:chOff x="197" y="1013"/>
            <a:chExt cx="929" cy="952"/>
          </a:xfrm>
        </p:grpSpPr>
        <p:sp>
          <p:nvSpPr>
            <p:cNvPr id="2445" name="Freeform 164"/>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FF"/>
            </a:solidFill>
            <a:ln w="8001">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46" name="Freeform 165"/>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FF"/>
            </a:solidFill>
            <a:ln w="9525">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47" name="Freeform 166"/>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FF"/>
            </a:solidFill>
            <a:ln w="9525">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48" name="Freeform 167"/>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FF"/>
            </a:solidFill>
            <a:ln w="9525">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49" name="Freeform 168"/>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FF"/>
            </a:solidFill>
            <a:ln w="9525">
              <a:solidFill>
                <a:srgbClr val="003399"/>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75" name="Group 170"/>
          <p:cNvGrpSpPr>
            <a:grpSpLocks/>
          </p:cNvGrpSpPr>
          <p:nvPr/>
        </p:nvGrpSpPr>
        <p:grpSpPr bwMode="auto">
          <a:xfrm rot="19798003">
            <a:off x="2540002" y="5562600"/>
            <a:ext cx="505884" cy="623888"/>
            <a:chOff x="197" y="1013"/>
            <a:chExt cx="929" cy="952"/>
          </a:xfrm>
        </p:grpSpPr>
        <p:sp>
          <p:nvSpPr>
            <p:cNvPr id="2440" name="Freeform 171"/>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41" name="Freeform 172"/>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42" name="Freeform 173"/>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43" name="Freeform 174"/>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44" name="Freeform 175"/>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76" name="Group 177"/>
          <p:cNvGrpSpPr>
            <a:grpSpLocks/>
          </p:cNvGrpSpPr>
          <p:nvPr/>
        </p:nvGrpSpPr>
        <p:grpSpPr bwMode="auto">
          <a:xfrm>
            <a:off x="3048001" y="6019800"/>
            <a:ext cx="1263651" cy="889000"/>
            <a:chOff x="1872" y="2764"/>
            <a:chExt cx="1063" cy="1356"/>
          </a:xfrm>
        </p:grpSpPr>
        <p:sp>
          <p:nvSpPr>
            <p:cNvPr id="2415" name="Freeform 178"/>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16" name="Freeform 179"/>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417" name="Group 180"/>
            <p:cNvGrpSpPr>
              <a:grpSpLocks/>
            </p:cNvGrpSpPr>
            <p:nvPr/>
          </p:nvGrpSpPr>
          <p:grpSpPr bwMode="auto">
            <a:xfrm>
              <a:off x="1920" y="2764"/>
              <a:ext cx="1015" cy="1338"/>
              <a:chOff x="1946" y="2832"/>
              <a:chExt cx="1015" cy="1338"/>
            </a:xfrm>
          </p:grpSpPr>
          <p:sp>
            <p:nvSpPr>
              <p:cNvPr id="2418" name="Freeform 181"/>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19" name="Freeform 182"/>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0" name="Freeform 183"/>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1" name="Freeform 184"/>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2" name="Freeform 185"/>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3" name="Freeform 186"/>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4" name="Freeform 187"/>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5" name="Freeform 188"/>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6" name="Freeform 189"/>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7" name="Freeform 190"/>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8" name="Freeform 191"/>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29" name="Freeform 192"/>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0" name="Freeform 193"/>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1" name="Freeform 194"/>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2" name="Freeform 195"/>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3" name="Freeform 196"/>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4" name="Freeform 197"/>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5" name="Freeform 198"/>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6" name="Freeform 199"/>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7" name="Freeform 200"/>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8" name="Freeform 201"/>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39" name="Freeform 202"/>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77" name="Group 203"/>
          <p:cNvGrpSpPr>
            <a:grpSpLocks/>
          </p:cNvGrpSpPr>
          <p:nvPr/>
        </p:nvGrpSpPr>
        <p:grpSpPr bwMode="auto">
          <a:xfrm>
            <a:off x="4470402" y="5943600"/>
            <a:ext cx="766233" cy="914400"/>
            <a:chOff x="1872" y="2764"/>
            <a:chExt cx="1063" cy="1356"/>
          </a:xfrm>
        </p:grpSpPr>
        <p:sp>
          <p:nvSpPr>
            <p:cNvPr id="2390" name="Freeform 204"/>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91" name="Freeform 205"/>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392" name="Group 206"/>
            <p:cNvGrpSpPr>
              <a:grpSpLocks/>
            </p:cNvGrpSpPr>
            <p:nvPr/>
          </p:nvGrpSpPr>
          <p:grpSpPr bwMode="auto">
            <a:xfrm>
              <a:off x="1920" y="2764"/>
              <a:ext cx="1015" cy="1338"/>
              <a:chOff x="1946" y="2832"/>
              <a:chExt cx="1015" cy="1338"/>
            </a:xfrm>
          </p:grpSpPr>
          <p:sp>
            <p:nvSpPr>
              <p:cNvPr id="2393" name="Freeform 207"/>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94" name="Freeform 208"/>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95" name="Freeform 209"/>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96" name="Freeform 210"/>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97" name="Freeform 211"/>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98" name="Freeform 212"/>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99" name="Freeform 213"/>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0" name="Freeform 214"/>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1" name="Freeform 215"/>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2" name="Freeform 216"/>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3" name="Freeform 217"/>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4" name="Freeform 218"/>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5" name="Freeform 219"/>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6" name="Freeform 220"/>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7" name="Freeform 221"/>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8" name="Freeform 222"/>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09" name="Freeform 223"/>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10" name="Freeform 224"/>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11" name="Freeform 225"/>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12" name="Freeform 226"/>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13" name="Freeform 227"/>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414" name="Freeform 228"/>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78" name="Group 229"/>
          <p:cNvGrpSpPr>
            <a:grpSpLocks/>
          </p:cNvGrpSpPr>
          <p:nvPr/>
        </p:nvGrpSpPr>
        <p:grpSpPr bwMode="auto">
          <a:xfrm>
            <a:off x="1930400" y="6096000"/>
            <a:ext cx="711200" cy="762000"/>
            <a:chOff x="1872" y="2764"/>
            <a:chExt cx="1063" cy="1356"/>
          </a:xfrm>
        </p:grpSpPr>
        <p:sp>
          <p:nvSpPr>
            <p:cNvPr id="2365" name="Freeform 230"/>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66" name="Freeform 231"/>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367" name="Group 232"/>
            <p:cNvGrpSpPr>
              <a:grpSpLocks/>
            </p:cNvGrpSpPr>
            <p:nvPr/>
          </p:nvGrpSpPr>
          <p:grpSpPr bwMode="auto">
            <a:xfrm>
              <a:off x="1920" y="2764"/>
              <a:ext cx="1015" cy="1338"/>
              <a:chOff x="1946" y="2832"/>
              <a:chExt cx="1015" cy="1338"/>
            </a:xfrm>
          </p:grpSpPr>
          <p:sp>
            <p:nvSpPr>
              <p:cNvPr id="2368" name="Freeform 233"/>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69" name="Freeform 234"/>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0" name="Freeform 235"/>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1" name="Freeform 236"/>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2" name="Freeform 237"/>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3" name="Freeform 238"/>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4" name="Freeform 239"/>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5" name="Freeform 240"/>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6" name="Freeform 241"/>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7" name="Freeform 242"/>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8" name="Freeform 243"/>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79" name="Freeform 244"/>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0" name="Freeform 245"/>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1" name="Freeform 246"/>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2" name="Freeform 247"/>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3" name="Freeform 248"/>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4" name="Freeform 249"/>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5" name="Freeform 250"/>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6" name="Freeform 251"/>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7" name="Freeform 252"/>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8" name="Freeform 253"/>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89" name="Freeform 254"/>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79" name="Group 255"/>
          <p:cNvGrpSpPr>
            <a:grpSpLocks/>
          </p:cNvGrpSpPr>
          <p:nvPr/>
        </p:nvGrpSpPr>
        <p:grpSpPr bwMode="auto">
          <a:xfrm>
            <a:off x="10160002" y="5791200"/>
            <a:ext cx="639233" cy="533400"/>
            <a:chOff x="197" y="1013"/>
            <a:chExt cx="929" cy="952"/>
          </a:xfrm>
        </p:grpSpPr>
        <p:sp>
          <p:nvSpPr>
            <p:cNvPr id="2360" name="Freeform 256"/>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61" name="Freeform 257"/>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62" name="Freeform 258"/>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63" name="Freeform 259"/>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64" name="Freeform 260"/>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80" name="Group 262"/>
          <p:cNvGrpSpPr>
            <a:grpSpLocks/>
          </p:cNvGrpSpPr>
          <p:nvPr/>
        </p:nvGrpSpPr>
        <p:grpSpPr bwMode="auto">
          <a:xfrm rot="20229398" flipH="1">
            <a:off x="914400" y="5410203"/>
            <a:ext cx="518584" cy="633413"/>
            <a:chOff x="197" y="1013"/>
            <a:chExt cx="929" cy="952"/>
          </a:xfrm>
        </p:grpSpPr>
        <p:sp>
          <p:nvSpPr>
            <p:cNvPr id="2355" name="Freeform 263"/>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56" name="Freeform 264"/>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57" name="Freeform 265"/>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58" name="Freeform 266"/>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59" name="Freeform 267"/>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81" name="Group 268"/>
          <p:cNvGrpSpPr>
            <a:grpSpLocks/>
          </p:cNvGrpSpPr>
          <p:nvPr/>
        </p:nvGrpSpPr>
        <p:grpSpPr bwMode="auto">
          <a:xfrm rot="1785077" flipH="1">
            <a:off x="533401" y="5859466"/>
            <a:ext cx="806451" cy="376237"/>
            <a:chOff x="197" y="1013"/>
            <a:chExt cx="929" cy="952"/>
          </a:xfrm>
        </p:grpSpPr>
        <p:sp>
          <p:nvSpPr>
            <p:cNvPr id="2350" name="Freeform 269"/>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51" name="Freeform 270"/>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52" name="Freeform 271"/>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53" name="Freeform 272"/>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54" name="Freeform 273"/>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82" name="Group 274"/>
          <p:cNvGrpSpPr>
            <a:grpSpLocks/>
          </p:cNvGrpSpPr>
          <p:nvPr/>
        </p:nvGrpSpPr>
        <p:grpSpPr bwMode="auto">
          <a:xfrm rot="3218106" flipH="1">
            <a:off x="2139950" y="5886450"/>
            <a:ext cx="647700" cy="457200"/>
            <a:chOff x="197" y="1013"/>
            <a:chExt cx="929" cy="952"/>
          </a:xfrm>
        </p:grpSpPr>
        <p:sp>
          <p:nvSpPr>
            <p:cNvPr id="2345" name="Freeform 275"/>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46" name="Freeform 276"/>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47" name="Freeform 277"/>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48" name="Freeform 278"/>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49" name="Freeform 279"/>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83" name="Group 280"/>
          <p:cNvGrpSpPr>
            <a:grpSpLocks/>
          </p:cNvGrpSpPr>
          <p:nvPr/>
        </p:nvGrpSpPr>
        <p:grpSpPr bwMode="auto">
          <a:xfrm rot="3428676" flipH="1">
            <a:off x="11041329" y="5519475"/>
            <a:ext cx="449263" cy="992717"/>
            <a:chOff x="197" y="1013"/>
            <a:chExt cx="929" cy="952"/>
          </a:xfrm>
        </p:grpSpPr>
        <p:sp>
          <p:nvSpPr>
            <p:cNvPr id="2340" name="Freeform 281"/>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41" name="Freeform 282"/>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42" name="Freeform 283"/>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43" name="Freeform 284"/>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44" name="Freeform 285"/>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84" name="Group 286"/>
          <p:cNvGrpSpPr>
            <a:grpSpLocks/>
          </p:cNvGrpSpPr>
          <p:nvPr/>
        </p:nvGrpSpPr>
        <p:grpSpPr bwMode="auto">
          <a:xfrm>
            <a:off x="1016000" y="6096000"/>
            <a:ext cx="711200" cy="762000"/>
            <a:chOff x="1872" y="2764"/>
            <a:chExt cx="1063" cy="1356"/>
          </a:xfrm>
        </p:grpSpPr>
        <p:sp>
          <p:nvSpPr>
            <p:cNvPr id="2315" name="Freeform 28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16" name="Freeform 28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317" name="Group 289"/>
            <p:cNvGrpSpPr>
              <a:grpSpLocks/>
            </p:cNvGrpSpPr>
            <p:nvPr/>
          </p:nvGrpSpPr>
          <p:grpSpPr bwMode="auto">
            <a:xfrm>
              <a:off x="1920" y="2764"/>
              <a:ext cx="1015" cy="1338"/>
              <a:chOff x="1946" y="2832"/>
              <a:chExt cx="1015" cy="1338"/>
            </a:xfrm>
          </p:grpSpPr>
          <p:sp>
            <p:nvSpPr>
              <p:cNvPr id="2318" name="Freeform 29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19" name="Freeform 29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0" name="Freeform 29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1" name="Freeform 29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2" name="Freeform 29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3" name="Freeform 29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4" name="Freeform 29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5" name="Freeform 29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6" name="Freeform 29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7" name="Freeform 29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8" name="Freeform 30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29" name="Freeform 30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0" name="Freeform 30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1" name="Freeform 30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2" name="Freeform 30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3" name="Freeform 30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4" name="Freeform 30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5" name="Freeform 30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6" name="Freeform 30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7" name="Freeform 30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8" name="Freeform 31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39" name="Freeform 31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85" name="Group 312"/>
          <p:cNvGrpSpPr>
            <a:grpSpLocks/>
          </p:cNvGrpSpPr>
          <p:nvPr/>
        </p:nvGrpSpPr>
        <p:grpSpPr bwMode="auto">
          <a:xfrm rot="3218106" flipH="1">
            <a:off x="6711950" y="5657850"/>
            <a:ext cx="647700" cy="457200"/>
            <a:chOff x="197" y="1013"/>
            <a:chExt cx="929" cy="952"/>
          </a:xfrm>
        </p:grpSpPr>
        <p:sp>
          <p:nvSpPr>
            <p:cNvPr id="2310" name="Freeform 313"/>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11" name="Freeform 314"/>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12" name="Freeform 315"/>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13" name="Freeform 316"/>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14" name="Freeform 317"/>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86" name="Group 318"/>
          <p:cNvGrpSpPr>
            <a:grpSpLocks/>
          </p:cNvGrpSpPr>
          <p:nvPr/>
        </p:nvGrpSpPr>
        <p:grpSpPr bwMode="auto">
          <a:xfrm rot="595791" flipH="1">
            <a:off x="8432802" y="5638800"/>
            <a:ext cx="419100" cy="660400"/>
            <a:chOff x="197" y="1013"/>
            <a:chExt cx="929" cy="952"/>
          </a:xfrm>
        </p:grpSpPr>
        <p:sp>
          <p:nvSpPr>
            <p:cNvPr id="2305" name="Freeform 319"/>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06" name="Freeform 320"/>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07" name="Freeform 321"/>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08" name="Freeform 322"/>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09" name="Freeform 323"/>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87" name="Group 324"/>
          <p:cNvGrpSpPr>
            <a:grpSpLocks/>
          </p:cNvGrpSpPr>
          <p:nvPr/>
        </p:nvGrpSpPr>
        <p:grpSpPr bwMode="auto">
          <a:xfrm rot="3218106" flipH="1">
            <a:off x="9658350" y="5772150"/>
            <a:ext cx="647700" cy="457200"/>
            <a:chOff x="197" y="1013"/>
            <a:chExt cx="929" cy="952"/>
          </a:xfrm>
        </p:grpSpPr>
        <p:sp>
          <p:nvSpPr>
            <p:cNvPr id="2300" name="Freeform 325"/>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01" name="Freeform 326"/>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02" name="Freeform 327"/>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03" name="Freeform 328"/>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304" name="Freeform 329"/>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88" name="Group 330"/>
          <p:cNvGrpSpPr>
            <a:grpSpLocks/>
          </p:cNvGrpSpPr>
          <p:nvPr/>
        </p:nvGrpSpPr>
        <p:grpSpPr bwMode="auto">
          <a:xfrm rot="4088459" flipH="1">
            <a:off x="1143000" y="5816600"/>
            <a:ext cx="558800" cy="609600"/>
            <a:chOff x="197" y="1013"/>
            <a:chExt cx="929" cy="952"/>
          </a:xfrm>
        </p:grpSpPr>
        <p:sp>
          <p:nvSpPr>
            <p:cNvPr id="2295" name="Freeform 331"/>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96" name="Freeform 332"/>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97" name="Freeform 333"/>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98" name="Freeform 334"/>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99" name="Freeform 335"/>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89" name="Group 336"/>
          <p:cNvGrpSpPr>
            <a:grpSpLocks/>
          </p:cNvGrpSpPr>
          <p:nvPr/>
        </p:nvGrpSpPr>
        <p:grpSpPr bwMode="auto">
          <a:xfrm>
            <a:off x="2438400" y="6096000"/>
            <a:ext cx="711200" cy="762000"/>
            <a:chOff x="1872" y="2764"/>
            <a:chExt cx="1063" cy="1356"/>
          </a:xfrm>
        </p:grpSpPr>
        <p:sp>
          <p:nvSpPr>
            <p:cNvPr id="2270" name="Freeform 33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71" name="Freeform 33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272" name="Group 339"/>
            <p:cNvGrpSpPr>
              <a:grpSpLocks/>
            </p:cNvGrpSpPr>
            <p:nvPr/>
          </p:nvGrpSpPr>
          <p:grpSpPr bwMode="auto">
            <a:xfrm>
              <a:off x="1920" y="2764"/>
              <a:ext cx="1015" cy="1338"/>
              <a:chOff x="1946" y="2832"/>
              <a:chExt cx="1015" cy="1338"/>
            </a:xfrm>
          </p:grpSpPr>
          <p:sp>
            <p:nvSpPr>
              <p:cNvPr id="2273" name="Freeform 34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74" name="Freeform 34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75" name="Freeform 34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76" name="Freeform 34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77" name="Freeform 34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78" name="Freeform 34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79" name="Freeform 34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0" name="Freeform 34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1" name="Freeform 34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2" name="Freeform 34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3" name="Freeform 35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4" name="Freeform 35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5" name="Freeform 35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6" name="Freeform 35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7" name="Freeform 35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8" name="Freeform 35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89" name="Freeform 35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90" name="Freeform 35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91" name="Freeform 35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92" name="Freeform 35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93" name="Freeform 36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94" name="Freeform 36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90" name="Group 362"/>
          <p:cNvGrpSpPr>
            <a:grpSpLocks/>
          </p:cNvGrpSpPr>
          <p:nvPr/>
        </p:nvGrpSpPr>
        <p:grpSpPr bwMode="auto">
          <a:xfrm>
            <a:off x="6604000" y="6096000"/>
            <a:ext cx="711200" cy="762000"/>
            <a:chOff x="1872" y="2764"/>
            <a:chExt cx="1063" cy="1356"/>
          </a:xfrm>
        </p:grpSpPr>
        <p:sp>
          <p:nvSpPr>
            <p:cNvPr id="2245" name="Freeform 363"/>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46" name="Freeform 364"/>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247" name="Group 365"/>
            <p:cNvGrpSpPr>
              <a:grpSpLocks/>
            </p:cNvGrpSpPr>
            <p:nvPr/>
          </p:nvGrpSpPr>
          <p:grpSpPr bwMode="auto">
            <a:xfrm>
              <a:off x="1920" y="2764"/>
              <a:ext cx="1015" cy="1338"/>
              <a:chOff x="1946" y="2832"/>
              <a:chExt cx="1015" cy="1338"/>
            </a:xfrm>
          </p:grpSpPr>
          <p:sp>
            <p:nvSpPr>
              <p:cNvPr id="2248" name="Freeform 366"/>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49" name="Freeform 367"/>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0" name="Freeform 368"/>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1" name="Freeform 369"/>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2" name="Freeform 370"/>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3" name="Freeform 371"/>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4" name="Freeform 372"/>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5" name="Freeform 373"/>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6" name="Freeform 374"/>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7" name="Freeform 375"/>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8" name="Freeform 376"/>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59" name="Freeform 377"/>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0" name="Freeform 378"/>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1" name="Freeform 379"/>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2" name="Freeform 380"/>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3" name="Freeform 381"/>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4" name="Freeform 382"/>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5" name="Freeform 383"/>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6" name="Freeform 384"/>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7" name="Freeform 385"/>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8" name="Freeform 386"/>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69" name="Freeform 387"/>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91" name="Group 388"/>
          <p:cNvGrpSpPr>
            <a:grpSpLocks/>
          </p:cNvGrpSpPr>
          <p:nvPr/>
        </p:nvGrpSpPr>
        <p:grpSpPr bwMode="auto">
          <a:xfrm>
            <a:off x="9448800" y="6096000"/>
            <a:ext cx="711200" cy="762000"/>
            <a:chOff x="1872" y="2764"/>
            <a:chExt cx="1063" cy="1356"/>
          </a:xfrm>
        </p:grpSpPr>
        <p:sp>
          <p:nvSpPr>
            <p:cNvPr id="2220" name="Freeform 389"/>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21" name="Freeform 390"/>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222" name="Group 391"/>
            <p:cNvGrpSpPr>
              <a:grpSpLocks/>
            </p:cNvGrpSpPr>
            <p:nvPr/>
          </p:nvGrpSpPr>
          <p:grpSpPr bwMode="auto">
            <a:xfrm>
              <a:off x="1920" y="2764"/>
              <a:ext cx="1015" cy="1338"/>
              <a:chOff x="1946" y="2832"/>
              <a:chExt cx="1015" cy="1338"/>
            </a:xfrm>
          </p:grpSpPr>
          <p:sp>
            <p:nvSpPr>
              <p:cNvPr id="2223" name="Freeform 392"/>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24" name="Freeform 393"/>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25" name="Freeform 394"/>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26" name="Freeform 395"/>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27" name="Freeform 396"/>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28" name="Freeform 397"/>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29" name="Freeform 398"/>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0" name="Freeform 399"/>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1" name="Freeform 400"/>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2" name="Freeform 401"/>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3" name="Freeform 402"/>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4" name="Freeform 403"/>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5" name="Freeform 404"/>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6" name="Freeform 405"/>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7" name="Freeform 406"/>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8" name="Freeform 407"/>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39" name="Freeform 408"/>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40" name="Freeform 409"/>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41" name="Freeform 410"/>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42" name="Freeform 411"/>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43" name="Freeform 412"/>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44" name="Freeform 413"/>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92" name="Group 414"/>
          <p:cNvGrpSpPr>
            <a:grpSpLocks/>
          </p:cNvGrpSpPr>
          <p:nvPr/>
        </p:nvGrpSpPr>
        <p:grpSpPr bwMode="auto">
          <a:xfrm>
            <a:off x="11176000" y="6096000"/>
            <a:ext cx="711200" cy="762000"/>
            <a:chOff x="1872" y="2764"/>
            <a:chExt cx="1063" cy="1356"/>
          </a:xfrm>
        </p:grpSpPr>
        <p:sp>
          <p:nvSpPr>
            <p:cNvPr id="2195" name="Freeform 415"/>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96" name="Freeform 416"/>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197" name="Group 417"/>
            <p:cNvGrpSpPr>
              <a:grpSpLocks/>
            </p:cNvGrpSpPr>
            <p:nvPr/>
          </p:nvGrpSpPr>
          <p:grpSpPr bwMode="auto">
            <a:xfrm>
              <a:off x="1920" y="2764"/>
              <a:ext cx="1015" cy="1338"/>
              <a:chOff x="1946" y="2832"/>
              <a:chExt cx="1015" cy="1338"/>
            </a:xfrm>
          </p:grpSpPr>
          <p:sp>
            <p:nvSpPr>
              <p:cNvPr id="2198" name="Freeform 418"/>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99" name="Freeform 419"/>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0" name="Freeform 420"/>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1" name="Freeform 421"/>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2" name="Freeform 422"/>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3" name="Freeform 423"/>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4" name="Freeform 424"/>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5" name="Freeform 425"/>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6" name="Freeform 426"/>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7" name="Freeform 427"/>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8" name="Freeform 428"/>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09" name="Freeform 429"/>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0" name="Freeform 430"/>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1" name="Freeform 431"/>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2" name="Freeform 432"/>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3" name="Freeform 433"/>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4" name="Freeform 434"/>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5" name="Freeform 435"/>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6" name="Freeform 436"/>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7" name="Freeform 437"/>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8" name="Freeform 438"/>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219" name="Freeform 439"/>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93" name="Group 440"/>
          <p:cNvGrpSpPr>
            <a:grpSpLocks/>
          </p:cNvGrpSpPr>
          <p:nvPr/>
        </p:nvGrpSpPr>
        <p:grpSpPr bwMode="auto">
          <a:xfrm rot="20229398" flipH="1">
            <a:off x="6502400" y="5943603"/>
            <a:ext cx="508000" cy="481013"/>
            <a:chOff x="197" y="1013"/>
            <a:chExt cx="929" cy="952"/>
          </a:xfrm>
        </p:grpSpPr>
        <p:sp>
          <p:nvSpPr>
            <p:cNvPr id="2190" name="Freeform 441"/>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91" name="Freeform 442"/>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92" name="Freeform 443"/>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93" name="Freeform 444"/>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94" name="Freeform 445"/>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94" name="Group 446"/>
          <p:cNvGrpSpPr>
            <a:grpSpLocks/>
          </p:cNvGrpSpPr>
          <p:nvPr/>
        </p:nvGrpSpPr>
        <p:grpSpPr bwMode="auto">
          <a:xfrm>
            <a:off x="5892800" y="5943603"/>
            <a:ext cx="508000" cy="442913"/>
            <a:chOff x="197" y="1013"/>
            <a:chExt cx="929" cy="952"/>
          </a:xfrm>
        </p:grpSpPr>
        <p:sp>
          <p:nvSpPr>
            <p:cNvPr id="2185" name="Freeform 447"/>
            <p:cNvSpPr>
              <a:spLocks/>
            </p:cNvSpPr>
            <p:nvPr/>
          </p:nvSpPr>
          <p:spPr bwMode="auto">
            <a:xfrm>
              <a:off x="197" y="1013"/>
              <a:ext cx="929" cy="952"/>
            </a:xfrm>
            <a:custGeom>
              <a:avLst/>
              <a:gdLst>
                <a:gd name="T0" fmla="*/ 0 w 1860"/>
                <a:gd name="T1" fmla="*/ 0 h 1906"/>
                <a:gd name="T2" fmla="*/ 0 w 1860"/>
                <a:gd name="T3" fmla="*/ 0 h 1906"/>
                <a:gd name="T4" fmla="*/ 0 w 1860"/>
                <a:gd name="T5" fmla="*/ 0 h 1906"/>
                <a:gd name="T6" fmla="*/ 0 w 1860"/>
                <a:gd name="T7" fmla="*/ 0 h 1906"/>
                <a:gd name="T8" fmla="*/ 0 w 1860"/>
                <a:gd name="T9" fmla="*/ 0 h 1906"/>
                <a:gd name="T10" fmla="*/ 0 w 1860"/>
                <a:gd name="T11" fmla="*/ 0 h 1906"/>
                <a:gd name="T12" fmla="*/ 0 w 1860"/>
                <a:gd name="T13" fmla="*/ 0 h 1906"/>
                <a:gd name="T14" fmla="*/ 0 w 1860"/>
                <a:gd name="T15" fmla="*/ 0 h 1906"/>
                <a:gd name="T16" fmla="*/ 0 w 1860"/>
                <a:gd name="T17" fmla="*/ 0 h 1906"/>
                <a:gd name="T18" fmla="*/ 0 w 1860"/>
                <a:gd name="T19" fmla="*/ 0 h 1906"/>
                <a:gd name="T20" fmla="*/ 0 w 1860"/>
                <a:gd name="T21" fmla="*/ 0 h 1906"/>
                <a:gd name="T22" fmla="*/ 0 w 1860"/>
                <a:gd name="T23" fmla="*/ 0 h 1906"/>
                <a:gd name="T24" fmla="*/ 0 w 1860"/>
                <a:gd name="T25" fmla="*/ 0 h 1906"/>
                <a:gd name="T26" fmla="*/ 0 w 1860"/>
                <a:gd name="T27" fmla="*/ 0 h 1906"/>
                <a:gd name="T28" fmla="*/ 0 w 1860"/>
                <a:gd name="T29" fmla="*/ 0 h 1906"/>
                <a:gd name="T30" fmla="*/ 0 w 1860"/>
                <a:gd name="T31" fmla="*/ 0 h 1906"/>
                <a:gd name="T32" fmla="*/ 0 w 1860"/>
                <a:gd name="T33" fmla="*/ 0 h 1906"/>
                <a:gd name="T34" fmla="*/ 0 w 1860"/>
                <a:gd name="T35" fmla="*/ 0 h 1906"/>
                <a:gd name="T36" fmla="*/ 0 w 1860"/>
                <a:gd name="T37" fmla="*/ 0 h 1906"/>
                <a:gd name="T38" fmla="*/ 0 w 1860"/>
                <a:gd name="T39" fmla="*/ 0 h 1906"/>
                <a:gd name="T40" fmla="*/ 0 w 1860"/>
                <a:gd name="T41" fmla="*/ 0 h 1906"/>
                <a:gd name="T42" fmla="*/ 0 w 1860"/>
                <a:gd name="T43" fmla="*/ 0 h 1906"/>
                <a:gd name="T44" fmla="*/ 0 w 1860"/>
                <a:gd name="T45" fmla="*/ 0 h 1906"/>
                <a:gd name="T46" fmla="*/ 0 w 1860"/>
                <a:gd name="T47" fmla="*/ 0 h 1906"/>
                <a:gd name="T48" fmla="*/ 0 w 1860"/>
                <a:gd name="T49" fmla="*/ 0 h 1906"/>
                <a:gd name="T50" fmla="*/ 0 w 1860"/>
                <a:gd name="T51" fmla="*/ 0 h 1906"/>
                <a:gd name="T52" fmla="*/ 0 w 1860"/>
                <a:gd name="T53" fmla="*/ 0 h 1906"/>
                <a:gd name="T54" fmla="*/ 0 w 1860"/>
                <a:gd name="T55" fmla="*/ 0 h 1906"/>
                <a:gd name="T56" fmla="*/ 0 w 1860"/>
                <a:gd name="T57" fmla="*/ 0 h 1906"/>
                <a:gd name="T58" fmla="*/ 0 w 1860"/>
                <a:gd name="T59" fmla="*/ 0 h 1906"/>
                <a:gd name="T60" fmla="*/ 0 w 1860"/>
                <a:gd name="T61" fmla="*/ 0 h 1906"/>
                <a:gd name="T62" fmla="*/ 0 w 1860"/>
                <a:gd name="T63" fmla="*/ 0 h 1906"/>
                <a:gd name="T64" fmla="*/ 0 w 1860"/>
                <a:gd name="T65" fmla="*/ 0 h 1906"/>
                <a:gd name="T66" fmla="*/ 0 w 1860"/>
                <a:gd name="T67" fmla="*/ 0 h 1906"/>
                <a:gd name="T68" fmla="*/ 0 w 1860"/>
                <a:gd name="T69" fmla="*/ 0 h 1906"/>
                <a:gd name="T70" fmla="*/ 0 w 1860"/>
                <a:gd name="T71" fmla="*/ 0 h 1906"/>
                <a:gd name="T72" fmla="*/ 0 w 1860"/>
                <a:gd name="T73" fmla="*/ 0 h 1906"/>
                <a:gd name="T74" fmla="*/ 0 w 1860"/>
                <a:gd name="T75" fmla="*/ 0 h 1906"/>
                <a:gd name="T76" fmla="*/ 0 w 1860"/>
                <a:gd name="T77" fmla="*/ 0 h 1906"/>
                <a:gd name="T78" fmla="*/ 0 w 1860"/>
                <a:gd name="T79" fmla="*/ 0 h 1906"/>
                <a:gd name="T80" fmla="*/ 0 w 1860"/>
                <a:gd name="T81" fmla="*/ 0 h 1906"/>
                <a:gd name="T82" fmla="*/ 0 w 1860"/>
                <a:gd name="T83" fmla="*/ 0 h 1906"/>
                <a:gd name="T84" fmla="*/ 0 w 1860"/>
                <a:gd name="T85" fmla="*/ 0 h 1906"/>
                <a:gd name="T86" fmla="*/ 0 w 1860"/>
                <a:gd name="T87" fmla="*/ 0 h 1906"/>
                <a:gd name="T88" fmla="*/ 0 w 1860"/>
                <a:gd name="T89" fmla="*/ 0 h 1906"/>
                <a:gd name="T90" fmla="*/ 0 w 1860"/>
                <a:gd name="T91" fmla="*/ 0 h 1906"/>
                <a:gd name="T92" fmla="*/ 0 w 1860"/>
                <a:gd name="T93" fmla="*/ 0 h 1906"/>
                <a:gd name="T94" fmla="*/ 0 w 1860"/>
                <a:gd name="T95" fmla="*/ 0 h 1906"/>
                <a:gd name="T96" fmla="*/ 0 w 1860"/>
                <a:gd name="T97" fmla="*/ 0 h 1906"/>
                <a:gd name="T98" fmla="*/ 0 w 1860"/>
                <a:gd name="T99" fmla="*/ 0 h 1906"/>
                <a:gd name="T100" fmla="*/ 0 w 1860"/>
                <a:gd name="T101" fmla="*/ 0 h 1906"/>
                <a:gd name="T102" fmla="*/ 0 w 1860"/>
                <a:gd name="T103" fmla="*/ 0 h 1906"/>
                <a:gd name="T104" fmla="*/ 0 w 1860"/>
                <a:gd name="T105" fmla="*/ 0 h 1906"/>
                <a:gd name="T106" fmla="*/ 0 w 1860"/>
                <a:gd name="T107" fmla="*/ 0 h 1906"/>
                <a:gd name="T108" fmla="*/ 0 w 1860"/>
                <a:gd name="T109" fmla="*/ 0 h 1906"/>
                <a:gd name="T110" fmla="*/ 0 w 1860"/>
                <a:gd name="T111" fmla="*/ 0 h 1906"/>
                <a:gd name="T112" fmla="*/ 0 w 1860"/>
                <a:gd name="T113" fmla="*/ 0 h 1906"/>
                <a:gd name="T114" fmla="*/ 0 w 1860"/>
                <a:gd name="T115" fmla="*/ 0 h 1906"/>
                <a:gd name="T116" fmla="*/ 0 w 1860"/>
                <a:gd name="T117" fmla="*/ 0 h 1906"/>
                <a:gd name="T118" fmla="*/ 0 w 1860"/>
                <a:gd name="T119" fmla="*/ 0 h 1906"/>
                <a:gd name="T120" fmla="*/ 0 w 1860"/>
                <a:gd name="T121" fmla="*/ 0 h 1906"/>
                <a:gd name="T122" fmla="*/ 0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86" name="Freeform 448"/>
            <p:cNvSpPr>
              <a:spLocks/>
            </p:cNvSpPr>
            <p:nvPr/>
          </p:nvSpPr>
          <p:spPr bwMode="auto">
            <a:xfrm>
              <a:off x="298" y="1442"/>
              <a:ext cx="312" cy="45"/>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87" name="Freeform 449"/>
            <p:cNvSpPr>
              <a:spLocks/>
            </p:cNvSpPr>
            <p:nvPr/>
          </p:nvSpPr>
          <p:spPr bwMode="auto">
            <a:xfrm>
              <a:off x="667" y="1597"/>
              <a:ext cx="77" cy="216"/>
            </a:xfrm>
            <a:custGeom>
              <a:avLst/>
              <a:gdLst>
                <a:gd name="T0" fmla="*/ 0 w 155"/>
                <a:gd name="T1" fmla="*/ 0 h 432"/>
                <a:gd name="T2" fmla="*/ 0 w 155"/>
                <a:gd name="T3" fmla="*/ 1 h 432"/>
                <a:gd name="T4" fmla="*/ 0 w 155"/>
                <a:gd name="T5" fmla="*/ 1 h 432"/>
                <a:gd name="T6" fmla="*/ 0 w 155"/>
                <a:gd name="T7" fmla="*/ 1 h 432"/>
                <a:gd name="T8" fmla="*/ 0 w 155"/>
                <a:gd name="T9" fmla="*/ 1 h 432"/>
                <a:gd name="T10" fmla="*/ 0 w 155"/>
                <a:gd name="T11" fmla="*/ 1 h 432"/>
                <a:gd name="T12" fmla="*/ 0 w 155"/>
                <a:gd name="T13" fmla="*/ 1 h 432"/>
                <a:gd name="T14" fmla="*/ 0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88" name="Freeform 450"/>
            <p:cNvSpPr>
              <a:spLocks/>
            </p:cNvSpPr>
            <p:nvPr/>
          </p:nvSpPr>
          <p:spPr bwMode="auto">
            <a:xfrm>
              <a:off x="593" y="1080"/>
              <a:ext cx="84" cy="295"/>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89" name="Freeform 451"/>
            <p:cNvSpPr>
              <a:spLocks/>
            </p:cNvSpPr>
            <p:nvPr/>
          </p:nvSpPr>
          <p:spPr bwMode="auto">
            <a:xfrm>
              <a:off x="797" y="1427"/>
              <a:ext cx="273" cy="58"/>
            </a:xfrm>
            <a:custGeom>
              <a:avLst/>
              <a:gdLst>
                <a:gd name="T0" fmla="*/ 0 w 546"/>
                <a:gd name="T1" fmla="*/ 0 h 117"/>
                <a:gd name="T2" fmla="*/ 1 w 546"/>
                <a:gd name="T3" fmla="*/ 0 h 117"/>
                <a:gd name="T4" fmla="*/ 1 w 546"/>
                <a:gd name="T5" fmla="*/ 0 h 117"/>
                <a:gd name="T6" fmla="*/ 1 w 546"/>
                <a:gd name="T7" fmla="*/ 0 h 117"/>
                <a:gd name="T8" fmla="*/ 1 w 546"/>
                <a:gd name="T9" fmla="*/ 0 h 117"/>
                <a:gd name="T10" fmla="*/ 1 w 546"/>
                <a:gd name="T11" fmla="*/ 0 h 117"/>
                <a:gd name="T12" fmla="*/ 1 w 546"/>
                <a:gd name="T13" fmla="*/ 0 h 117"/>
                <a:gd name="T14" fmla="*/ 1 w 546"/>
                <a:gd name="T15" fmla="*/ 0 h 117"/>
                <a:gd name="T16" fmla="*/ 1 w 546"/>
                <a:gd name="T17" fmla="*/ 0 h 117"/>
                <a:gd name="T18" fmla="*/ 1 w 546"/>
                <a:gd name="T19" fmla="*/ 0 h 117"/>
                <a:gd name="T20" fmla="*/ 1 w 546"/>
                <a:gd name="T21" fmla="*/ 0 h 117"/>
                <a:gd name="T22" fmla="*/ 1 w 546"/>
                <a:gd name="T23" fmla="*/ 0 h 117"/>
                <a:gd name="T24" fmla="*/ 1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nvGrpSpPr>
          <p:cNvPr id="2095" name="Group 452"/>
          <p:cNvGrpSpPr>
            <a:grpSpLocks/>
          </p:cNvGrpSpPr>
          <p:nvPr/>
        </p:nvGrpSpPr>
        <p:grpSpPr bwMode="auto">
          <a:xfrm>
            <a:off x="5431369" y="5943600"/>
            <a:ext cx="766233" cy="914400"/>
            <a:chOff x="1872" y="2764"/>
            <a:chExt cx="1063" cy="1356"/>
          </a:xfrm>
        </p:grpSpPr>
        <p:sp>
          <p:nvSpPr>
            <p:cNvPr id="2160" name="Freeform 453"/>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61" name="Freeform 454"/>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162" name="Group 455"/>
            <p:cNvGrpSpPr>
              <a:grpSpLocks/>
            </p:cNvGrpSpPr>
            <p:nvPr/>
          </p:nvGrpSpPr>
          <p:grpSpPr bwMode="auto">
            <a:xfrm>
              <a:off x="1920" y="2764"/>
              <a:ext cx="1015" cy="1338"/>
              <a:chOff x="1946" y="2832"/>
              <a:chExt cx="1015" cy="1338"/>
            </a:xfrm>
          </p:grpSpPr>
          <p:sp>
            <p:nvSpPr>
              <p:cNvPr id="2163" name="Freeform 456"/>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64" name="Freeform 457"/>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65" name="Freeform 458"/>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66" name="Freeform 459"/>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67" name="Freeform 460"/>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68" name="Freeform 461"/>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69" name="Freeform 462"/>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0" name="Freeform 463"/>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1" name="Freeform 464"/>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2" name="Freeform 465"/>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3" name="Freeform 466"/>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4" name="Freeform 467"/>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5" name="Freeform 468"/>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6" name="Freeform 469"/>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7" name="Freeform 470"/>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8" name="Freeform 471"/>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79" name="Freeform 472"/>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80" name="Freeform 473"/>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81" name="Freeform 474"/>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82" name="Freeform 475"/>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83" name="Freeform 476"/>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84" name="Freeform 477"/>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96" name="Group 478"/>
          <p:cNvGrpSpPr>
            <a:grpSpLocks/>
          </p:cNvGrpSpPr>
          <p:nvPr/>
        </p:nvGrpSpPr>
        <p:grpSpPr bwMode="auto">
          <a:xfrm>
            <a:off x="8128000" y="6096000"/>
            <a:ext cx="711200" cy="762000"/>
            <a:chOff x="1872" y="2764"/>
            <a:chExt cx="1063" cy="1356"/>
          </a:xfrm>
        </p:grpSpPr>
        <p:sp>
          <p:nvSpPr>
            <p:cNvPr id="2135" name="Freeform 479"/>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36" name="Freeform 480"/>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137" name="Group 481"/>
            <p:cNvGrpSpPr>
              <a:grpSpLocks/>
            </p:cNvGrpSpPr>
            <p:nvPr/>
          </p:nvGrpSpPr>
          <p:grpSpPr bwMode="auto">
            <a:xfrm>
              <a:off x="1920" y="2764"/>
              <a:ext cx="1015" cy="1338"/>
              <a:chOff x="1946" y="2832"/>
              <a:chExt cx="1015" cy="1338"/>
            </a:xfrm>
          </p:grpSpPr>
          <p:sp>
            <p:nvSpPr>
              <p:cNvPr id="2138" name="Freeform 482"/>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39" name="Freeform 483"/>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0" name="Freeform 484"/>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1" name="Freeform 485"/>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2" name="Freeform 486"/>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3" name="Freeform 487"/>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4" name="Freeform 488"/>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5" name="Freeform 489"/>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6" name="Freeform 490"/>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7" name="Freeform 491"/>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8" name="Freeform 492"/>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49" name="Freeform 493"/>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0" name="Freeform 494"/>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1" name="Freeform 495"/>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2" name="Freeform 496"/>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3" name="Freeform 497"/>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4" name="Freeform 498"/>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5" name="Freeform 499"/>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6" name="Freeform 500"/>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7" name="Freeform 501"/>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8" name="Freeform 502"/>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59" name="Freeform 503"/>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grpSp>
        <p:nvGrpSpPr>
          <p:cNvPr id="2097" name="Group 504"/>
          <p:cNvGrpSpPr>
            <a:grpSpLocks/>
          </p:cNvGrpSpPr>
          <p:nvPr/>
        </p:nvGrpSpPr>
        <p:grpSpPr bwMode="auto">
          <a:xfrm>
            <a:off x="7315200" y="6096000"/>
            <a:ext cx="711200" cy="762000"/>
            <a:chOff x="1872" y="2764"/>
            <a:chExt cx="1063" cy="1356"/>
          </a:xfrm>
        </p:grpSpPr>
        <p:sp>
          <p:nvSpPr>
            <p:cNvPr id="2110" name="Freeform 505"/>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11" name="Freeform 506"/>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nvGrpSpPr>
            <p:cNvPr id="2112" name="Group 507"/>
            <p:cNvGrpSpPr>
              <a:grpSpLocks/>
            </p:cNvGrpSpPr>
            <p:nvPr/>
          </p:nvGrpSpPr>
          <p:grpSpPr bwMode="auto">
            <a:xfrm>
              <a:off x="1920" y="2764"/>
              <a:ext cx="1015" cy="1338"/>
              <a:chOff x="1946" y="2832"/>
              <a:chExt cx="1015" cy="1338"/>
            </a:xfrm>
          </p:grpSpPr>
          <p:sp>
            <p:nvSpPr>
              <p:cNvPr id="2113" name="Freeform 508"/>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14" name="Freeform 509"/>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15" name="Freeform 510"/>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16" name="Freeform 511"/>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17" name="Freeform 512"/>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18" name="Freeform 513"/>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19" name="Freeform 514"/>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0" name="Freeform 515"/>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1" name="Freeform 516"/>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2" name="Freeform 517"/>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3" name="Freeform 518"/>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4" name="Freeform 519"/>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5" name="Freeform 520"/>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6" name="Freeform 521"/>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7" name="Freeform 522"/>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8" name="Freeform 523"/>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29" name="Freeform 524"/>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30" name="Freeform 525"/>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31" name="Freeform 526"/>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32" name="Freeform 527"/>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33" name="Freeform 528"/>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34" name="Freeform 529"/>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grpSp>
      <p:pic>
        <p:nvPicPr>
          <p:cNvPr id="2098" name="Picture 530" descr="book_w"/>
          <p:cNvPicPr>
            <a:picLocks noChangeAspect="1" noChangeArrowheads="1"/>
          </p:cNvPicPr>
          <p:nvPr/>
        </p:nvPicPr>
        <p:blipFill>
          <a:blip r:embed="rId7"/>
          <a:srcRect/>
          <a:stretch>
            <a:fillRect/>
          </a:stretch>
        </p:blipFill>
        <p:spPr bwMode="auto">
          <a:xfrm>
            <a:off x="9956800" y="990603"/>
            <a:ext cx="2032000" cy="1216025"/>
          </a:xfrm>
          <a:prstGeom prst="rect">
            <a:avLst/>
          </a:prstGeom>
          <a:noFill/>
          <a:ln w="9525">
            <a:noFill/>
            <a:miter lim="800000"/>
            <a:headEnd/>
            <a:tailEnd/>
          </a:ln>
        </p:spPr>
      </p:pic>
      <p:pic>
        <p:nvPicPr>
          <p:cNvPr id="2099" name="Picture 531" descr="211"/>
          <p:cNvPicPr>
            <a:picLocks noChangeAspect="1" noChangeArrowheads="1"/>
          </p:cNvPicPr>
          <p:nvPr/>
        </p:nvPicPr>
        <p:blipFill>
          <a:blip r:embed="rId8"/>
          <a:srcRect/>
          <a:stretch>
            <a:fillRect/>
          </a:stretch>
        </p:blipFill>
        <p:spPr bwMode="auto">
          <a:xfrm>
            <a:off x="10871200" y="569912"/>
            <a:ext cx="1117600" cy="801688"/>
          </a:xfrm>
          <a:prstGeom prst="rect">
            <a:avLst/>
          </a:prstGeom>
          <a:noFill/>
          <a:ln w="9525">
            <a:noFill/>
            <a:miter lim="800000"/>
            <a:headEnd/>
            <a:tailEnd/>
          </a:ln>
        </p:spPr>
      </p:pic>
      <p:grpSp>
        <p:nvGrpSpPr>
          <p:cNvPr id="2100" name="Group 532"/>
          <p:cNvGrpSpPr>
            <a:grpSpLocks/>
          </p:cNvGrpSpPr>
          <p:nvPr/>
        </p:nvGrpSpPr>
        <p:grpSpPr bwMode="auto">
          <a:xfrm rot="18362460">
            <a:off x="3024983" y="5666584"/>
            <a:ext cx="598487" cy="869949"/>
            <a:chOff x="4104" y="1487"/>
            <a:chExt cx="984" cy="1036"/>
          </a:xfrm>
        </p:grpSpPr>
        <p:sp>
          <p:nvSpPr>
            <p:cNvPr id="2105" name="Freeform 533"/>
            <p:cNvSpPr>
              <a:spLocks/>
            </p:cNvSpPr>
            <p:nvPr/>
          </p:nvSpPr>
          <p:spPr bwMode="auto">
            <a:xfrm rot="1299205">
              <a:off x="4104" y="1487"/>
              <a:ext cx="984" cy="1036"/>
            </a:xfrm>
            <a:custGeom>
              <a:avLst/>
              <a:gdLst>
                <a:gd name="T0" fmla="*/ 1 w 1860"/>
                <a:gd name="T1" fmla="*/ 1 h 1906"/>
                <a:gd name="T2" fmla="*/ 1 w 1860"/>
                <a:gd name="T3" fmla="*/ 1 h 1906"/>
                <a:gd name="T4" fmla="*/ 1 w 1860"/>
                <a:gd name="T5" fmla="*/ 1 h 1906"/>
                <a:gd name="T6" fmla="*/ 1 w 1860"/>
                <a:gd name="T7" fmla="*/ 1 h 1906"/>
                <a:gd name="T8" fmla="*/ 1 w 1860"/>
                <a:gd name="T9" fmla="*/ 1 h 1906"/>
                <a:gd name="T10" fmla="*/ 1 w 1860"/>
                <a:gd name="T11" fmla="*/ 1 h 1906"/>
                <a:gd name="T12" fmla="*/ 1 w 1860"/>
                <a:gd name="T13" fmla="*/ 1 h 1906"/>
                <a:gd name="T14" fmla="*/ 1 w 1860"/>
                <a:gd name="T15" fmla="*/ 1 h 1906"/>
                <a:gd name="T16" fmla="*/ 1 w 1860"/>
                <a:gd name="T17" fmla="*/ 1 h 1906"/>
                <a:gd name="T18" fmla="*/ 1 w 1860"/>
                <a:gd name="T19" fmla="*/ 1 h 1906"/>
                <a:gd name="T20" fmla="*/ 1 w 1860"/>
                <a:gd name="T21" fmla="*/ 1 h 1906"/>
                <a:gd name="T22" fmla="*/ 0 w 1860"/>
                <a:gd name="T23" fmla="*/ 1 h 1906"/>
                <a:gd name="T24" fmla="*/ 1 w 1860"/>
                <a:gd name="T25" fmla="*/ 1 h 1906"/>
                <a:gd name="T26" fmla="*/ 1 w 1860"/>
                <a:gd name="T27" fmla="*/ 1 h 1906"/>
                <a:gd name="T28" fmla="*/ 1 w 1860"/>
                <a:gd name="T29" fmla="*/ 2 h 1906"/>
                <a:gd name="T30" fmla="*/ 1 w 1860"/>
                <a:gd name="T31" fmla="*/ 2 h 1906"/>
                <a:gd name="T32" fmla="*/ 1 w 1860"/>
                <a:gd name="T33" fmla="*/ 2 h 1906"/>
                <a:gd name="T34" fmla="*/ 1 w 1860"/>
                <a:gd name="T35" fmla="*/ 2 h 1906"/>
                <a:gd name="T36" fmla="*/ 1 w 1860"/>
                <a:gd name="T37" fmla="*/ 2 h 1906"/>
                <a:gd name="T38" fmla="*/ 1 w 1860"/>
                <a:gd name="T39" fmla="*/ 2 h 1906"/>
                <a:gd name="T40" fmla="*/ 1 w 1860"/>
                <a:gd name="T41" fmla="*/ 1 h 1906"/>
                <a:gd name="T42" fmla="*/ 1 w 1860"/>
                <a:gd name="T43" fmla="*/ 2 h 1906"/>
                <a:gd name="T44" fmla="*/ 1 w 1860"/>
                <a:gd name="T45" fmla="*/ 2 h 1906"/>
                <a:gd name="T46" fmla="*/ 1 w 1860"/>
                <a:gd name="T47" fmla="*/ 2 h 1906"/>
                <a:gd name="T48" fmla="*/ 1 w 1860"/>
                <a:gd name="T49" fmla="*/ 2 h 1906"/>
                <a:gd name="T50" fmla="*/ 1 w 1860"/>
                <a:gd name="T51" fmla="*/ 2 h 1906"/>
                <a:gd name="T52" fmla="*/ 1 w 1860"/>
                <a:gd name="T53" fmla="*/ 2 h 1906"/>
                <a:gd name="T54" fmla="*/ 1 w 1860"/>
                <a:gd name="T55" fmla="*/ 2 h 1906"/>
                <a:gd name="T56" fmla="*/ 1 w 1860"/>
                <a:gd name="T57" fmla="*/ 2 h 1906"/>
                <a:gd name="T58" fmla="*/ 1 w 1860"/>
                <a:gd name="T59" fmla="*/ 2 h 1906"/>
                <a:gd name="T60" fmla="*/ 1 w 1860"/>
                <a:gd name="T61" fmla="*/ 2 h 1906"/>
                <a:gd name="T62" fmla="*/ 1 w 1860"/>
                <a:gd name="T63" fmla="*/ 2 h 1906"/>
                <a:gd name="T64" fmla="*/ 1 w 1860"/>
                <a:gd name="T65" fmla="*/ 2 h 1906"/>
                <a:gd name="T66" fmla="*/ 1 w 1860"/>
                <a:gd name="T67" fmla="*/ 2 h 1906"/>
                <a:gd name="T68" fmla="*/ 1 w 1860"/>
                <a:gd name="T69" fmla="*/ 2 h 1906"/>
                <a:gd name="T70" fmla="*/ 1 w 1860"/>
                <a:gd name="T71" fmla="*/ 2 h 1906"/>
                <a:gd name="T72" fmla="*/ 1 w 1860"/>
                <a:gd name="T73" fmla="*/ 2 h 1906"/>
                <a:gd name="T74" fmla="*/ 1 w 1860"/>
                <a:gd name="T75" fmla="*/ 2 h 1906"/>
                <a:gd name="T76" fmla="*/ 1 w 1860"/>
                <a:gd name="T77" fmla="*/ 2 h 1906"/>
                <a:gd name="T78" fmla="*/ 1 w 1860"/>
                <a:gd name="T79" fmla="*/ 2 h 1906"/>
                <a:gd name="T80" fmla="*/ 1 w 1860"/>
                <a:gd name="T81" fmla="*/ 2 h 1906"/>
                <a:gd name="T82" fmla="*/ 1 w 1860"/>
                <a:gd name="T83" fmla="*/ 2 h 1906"/>
                <a:gd name="T84" fmla="*/ 2 w 1860"/>
                <a:gd name="T85" fmla="*/ 2 h 1906"/>
                <a:gd name="T86" fmla="*/ 2 w 1860"/>
                <a:gd name="T87" fmla="*/ 2 h 1906"/>
                <a:gd name="T88" fmla="*/ 2 w 1860"/>
                <a:gd name="T89" fmla="*/ 2 h 1906"/>
                <a:gd name="T90" fmla="*/ 2 w 1860"/>
                <a:gd name="T91" fmla="*/ 1 h 1906"/>
                <a:gd name="T92" fmla="*/ 2 w 1860"/>
                <a:gd name="T93" fmla="*/ 1 h 1906"/>
                <a:gd name="T94" fmla="*/ 2 w 1860"/>
                <a:gd name="T95" fmla="*/ 1 h 1906"/>
                <a:gd name="T96" fmla="*/ 2 w 1860"/>
                <a:gd name="T97" fmla="*/ 1 h 1906"/>
                <a:gd name="T98" fmla="*/ 2 w 1860"/>
                <a:gd name="T99" fmla="*/ 1 h 1906"/>
                <a:gd name="T100" fmla="*/ 2 w 1860"/>
                <a:gd name="T101" fmla="*/ 1 h 1906"/>
                <a:gd name="T102" fmla="*/ 2 w 1860"/>
                <a:gd name="T103" fmla="*/ 1 h 1906"/>
                <a:gd name="T104" fmla="*/ 1 w 1860"/>
                <a:gd name="T105" fmla="*/ 1 h 1906"/>
                <a:gd name="T106" fmla="*/ 1 w 1860"/>
                <a:gd name="T107" fmla="*/ 1 h 1906"/>
                <a:gd name="T108" fmla="*/ 1 w 1860"/>
                <a:gd name="T109" fmla="*/ 1 h 1906"/>
                <a:gd name="T110" fmla="*/ 1 w 1860"/>
                <a:gd name="T111" fmla="*/ 1 h 1906"/>
                <a:gd name="T112" fmla="*/ 1 w 1860"/>
                <a:gd name="T113" fmla="*/ 1 h 1906"/>
                <a:gd name="T114" fmla="*/ 1 w 1860"/>
                <a:gd name="T115" fmla="*/ 1 h 1906"/>
                <a:gd name="T116" fmla="*/ 1 w 1860"/>
                <a:gd name="T117" fmla="*/ 1 h 1906"/>
                <a:gd name="T118" fmla="*/ 1 w 1860"/>
                <a:gd name="T119" fmla="*/ 0 h 1906"/>
                <a:gd name="T120" fmla="*/ 1 w 1860"/>
                <a:gd name="T121" fmla="*/ 1 h 1906"/>
                <a:gd name="T122" fmla="*/ 1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06" name="Freeform 534"/>
            <p:cNvSpPr>
              <a:spLocks/>
            </p:cNvSpPr>
            <p:nvPr/>
          </p:nvSpPr>
          <p:spPr bwMode="auto">
            <a:xfrm rot="1299205">
              <a:off x="4236" y="1874"/>
              <a:ext cx="330" cy="49"/>
            </a:xfrm>
            <a:custGeom>
              <a:avLst/>
              <a:gdLst>
                <a:gd name="T0" fmla="*/ 0 w 624"/>
                <a:gd name="T1" fmla="*/ 1 h 89"/>
                <a:gd name="T2" fmla="*/ 1 w 624"/>
                <a:gd name="T3" fmla="*/ 1 h 89"/>
                <a:gd name="T4" fmla="*/ 1 w 624"/>
                <a:gd name="T5" fmla="*/ 1 h 89"/>
                <a:gd name="T6" fmla="*/ 1 w 624"/>
                <a:gd name="T7" fmla="*/ 1 h 89"/>
                <a:gd name="T8" fmla="*/ 1 w 624"/>
                <a:gd name="T9" fmla="*/ 1 h 89"/>
                <a:gd name="T10" fmla="*/ 1 w 624"/>
                <a:gd name="T11" fmla="*/ 1 h 89"/>
                <a:gd name="T12" fmla="*/ 1 w 624"/>
                <a:gd name="T13" fmla="*/ 1 h 89"/>
                <a:gd name="T14" fmla="*/ 1 w 624"/>
                <a:gd name="T15" fmla="*/ 1 h 89"/>
                <a:gd name="T16" fmla="*/ 1 w 624"/>
                <a:gd name="T17" fmla="*/ 0 h 89"/>
                <a:gd name="T18" fmla="*/ 1 w 624"/>
                <a:gd name="T19" fmla="*/ 1 h 89"/>
                <a:gd name="T20" fmla="*/ 1 w 624"/>
                <a:gd name="T21" fmla="*/ 1 h 89"/>
                <a:gd name="T22" fmla="*/ 0 w 624"/>
                <a:gd name="T23" fmla="*/ 1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07" name="Freeform 535"/>
            <p:cNvSpPr>
              <a:spLocks/>
            </p:cNvSpPr>
            <p:nvPr/>
          </p:nvSpPr>
          <p:spPr bwMode="auto">
            <a:xfrm rot="1299205">
              <a:off x="4511" y="2123"/>
              <a:ext cx="81" cy="235"/>
            </a:xfrm>
            <a:custGeom>
              <a:avLst/>
              <a:gdLst>
                <a:gd name="T0" fmla="*/ 0 w 155"/>
                <a:gd name="T1" fmla="*/ 0 h 432"/>
                <a:gd name="T2" fmla="*/ 1 w 155"/>
                <a:gd name="T3" fmla="*/ 1 h 432"/>
                <a:gd name="T4" fmla="*/ 1 w 155"/>
                <a:gd name="T5" fmla="*/ 1 h 432"/>
                <a:gd name="T6" fmla="*/ 1 w 155"/>
                <a:gd name="T7" fmla="*/ 1 h 432"/>
                <a:gd name="T8" fmla="*/ 1 w 155"/>
                <a:gd name="T9" fmla="*/ 1 h 432"/>
                <a:gd name="T10" fmla="*/ 1 w 155"/>
                <a:gd name="T11" fmla="*/ 1 h 432"/>
                <a:gd name="T12" fmla="*/ 1 w 155"/>
                <a:gd name="T13" fmla="*/ 1 h 432"/>
                <a:gd name="T14" fmla="*/ 1 w 155"/>
                <a:gd name="T15" fmla="*/ 1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08" name="Freeform 536"/>
            <p:cNvSpPr>
              <a:spLocks/>
            </p:cNvSpPr>
            <p:nvPr/>
          </p:nvSpPr>
          <p:spPr bwMode="auto">
            <a:xfrm rot="1299205">
              <a:off x="4629" y="1569"/>
              <a:ext cx="89" cy="321"/>
            </a:xfrm>
            <a:custGeom>
              <a:avLst/>
              <a:gdLst>
                <a:gd name="T0" fmla="*/ 0 w 168"/>
                <a:gd name="T1" fmla="*/ 0 h 590"/>
                <a:gd name="T2" fmla="*/ 1 w 168"/>
                <a:gd name="T3" fmla="*/ 1 h 590"/>
                <a:gd name="T4" fmla="*/ 1 w 168"/>
                <a:gd name="T5" fmla="*/ 1 h 590"/>
                <a:gd name="T6" fmla="*/ 1 w 168"/>
                <a:gd name="T7" fmla="*/ 1 h 590"/>
                <a:gd name="T8" fmla="*/ 1 w 168"/>
                <a:gd name="T9" fmla="*/ 1 h 590"/>
                <a:gd name="T10" fmla="*/ 1 w 168"/>
                <a:gd name="T11" fmla="*/ 1 h 590"/>
                <a:gd name="T12" fmla="*/ 1 w 168"/>
                <a:gd name="T13" fmla="*/ 1 h 590"/>
                <a:gd name="T14" fmla="*/ 1 w 168"/>
                <a:gd name="T15" fmla="*/ 1 h 590"/>
                <a:gd name="T16" fmla="*/ 1 w 168"/>
                <a:gd name="T17" fmla="*/ 1 h 590"/>
                <a:gd name="T18" fmla="*/ 1 w 168"/>
                <a:gd name="T19" fmla="*/ 1 h 590"/>
                <a:gd name="T20" fmla="*/ 1 w 168"/>
                <a:gd name="T21" fmla="*/ 1 h 590"/>
                <a:gd name="T22" fmla="*/ 1 w 168"/>
                <a:gd name="T23" fmla="*/ 1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sp>
          <p:nvSpPr>
            <p:cNvPr id="2109" name="Freeform 537"/>
            <p:cNvSpPr>
              <a:spLocks/>
            </p:cNvSpPr>
            <p:nvPr/>
          </p:nvSpPr>
          <p:spPr bwMode="auto">
            <a:xfrm rot="1299205">
              <a:off x="4732" y="2047"/>
              <a:ext cx="289" cy="63"/>
            </a:xfrm>
            <a:custGeom>
              <a:avLst/>
              <a:gdLst>
                <a:gd name="T0" fmla="*/ 0 w 546"/>
                <a:gd name="T1" fmla="*/ 1 h 117"/>
                <a:gd name="T2" fmla="*/ 1 w 546"/>
                <a:gd name="T3" fmla="*/ 1 h 117"/>
                <a:gd name="T4" fmla="*/ 1 w 546"/>
                <a:gd name="T5" fmla="*/ 1 h 117"/>
                <a:gd name="T6" fmla="*/ 1 w 546"/>
                <a:gd name="T7" fmla="*/ 1 h 117"/>
                <a:gd name="T8" fmla="*/ 1 w 546"/>
                <a:gd name="T9" fmla="*/ 1 h 117"/>
                <a:gd name="T10" fmla="*/ 1 w 546"/>
                <a:gd name="T11" fmla="*/ 1 h 117"/>
                <a:gd name="T12" fmla="*/ 1 w 546"/>
                <a:gd name="T13" fmla="*/ 1 h 117"/>
                <a:gd name="T14" fmla="*/ 1 w 546"/>
                <a:gd name="T15" fmla="*/ 1 h 117"/>
                <a:gd name="T16" fmla="*/ 1 w 546"/>
                <a:gd name="T17" fmla="*/ 0 h 117"/>
                <a:gd name="T18" fmla="*/ 1 w 546"/>
                <a:gd name="T19" fmla="*/ 0 h 117"/>
                <a:gd name="T20" fmla="*/ 1 w 546"/>
                <a:gd name="T21" fmla="*/ 1 h 117"/>
                <a:gd name="T22" fmla="*/ 1 w 546"/>
                <a:gd name="T23" fmla="*/ 1 h 117"/>
                <a:gd name="T24" fmla="*/ 1 w 546"/>
                <a:gd name="T25" fmla="*/ 1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pPr fontAlgn="base">
                <a:spcBef>
                  <a:spcPct val="0"/>
                </a:spcBef>
                <a:spcAft>
                  <a:spcPct val="0"/>
                </a:spcAft>
              </a:pPr>
              <a:endParaRPr lang="en-US">
                <a:solidFill>
                  <a:srgbClr val="000000"/>
                </a:solidFill>
                <a:latin typeface="Arial" charset="0"/>
              </a:endParaRPr>
            </a:p>
          </p:txBody>
        </p:sp>
      </p:grpSp>
      <p:pic>
        <p:nvPicPr>
          <p:cNvPr id="2101" name="Picture 538" descr="SONNE00003"/>
          <p:cNvPicPr>
            <a:picLocks noChangeAspect="1" noChangeArrowheads="1" noCrop="1"/>
          </p:cNvPicPr>
          <p:nvPr/>
        </p:nvPicPr>
        <p:blipFill>
          <a:blip r:embed="rId9"/>
          <a:srcRect/>
          <a:stretch>
            <a:fillRect/>
          </a:stretch>
        </p:blipFill>
        <p:spPr bwMode="auto">
          <a:xfrm>
            <a:off x="-203200" y="1"/>
            <a:ext cx="3454400" cy="1914525"/>
          </a:xfrm>
          <a:prstGeom prst="rect">
            <a:avLst/>
          </a:prstGeom>
          <a:noFill/>
          <a:ln w="9525">
            <a:noFill/>
            <a:miter lim="800000"/>
            <a:headEnd/>
            <a:tailEnd/>
          </a:ln>
        </p:spPr>
      </p:pic>
      <p:sp>
        <p:nvSpPr>
          <p:cNvPr id="86556" name="Text Box 540"/>
          <p:cNvSpPr txBox="1">
            <a:spLocks noChangeArrowheads="1"/>
          </p:cNvSpPr>
          <p:nvPr/>
        </p:nvSpPr>
        <p:spPr bwMode="auto">
          <a:xfrm>
            <a:off x="875021" y="2149614"/>
            <a:ext cx="6770062" cy="535531"/>
          </a:xfrm>
          <a:prstGeom prst="rect">
            <a:avLst/>
          </a:prstGeom>
          <a:noFill/>
          <a:ln w="9525">
            <a:noFill/>
            <a:miter lim="800000"/>
            <a:headEnd/>
            <a:tailEnd/>
          </a:ln>
        </p:spPr>
        <p:txBody>
          <a:bodyPr wrap="square">
            <a:spAutoFit/>
          </a:bodyPr>
          <a:lstStyle/>
          <a:p>
            <a:pPr lvl="0">
              <a:lnSpc>
                <a:spcPct val="90000"/>
              </a:lnSpc>
              <a:spcBef>
                <a:spcPts val="1000"/>
              </a:spcBef>
            </a:pPr>
            <a:r>
              <a:rPr lang="en-GB" altLang="en-US" sz="3200" dirty="0">
                <a:solidFill>
                  <a:srgbClr val="0000FF"/>
                </a:solidFill>
                <a:latin typeface="Times New Roman" pitchFamily="18" charset="0"/>
                <a:cs typeface="Times New Roman" pitchFamily="18" charset="0"/>
              </a:rPr>
              <a:t>- Write and learn by heart vocabulary.</a:t>
            </a:r>
          </a:p>
        </p:txBody>
      </p:sp>
      <p:pic>
        <p:nvPicPr>
          <p:cNvPr id="2103" name="Picture 541" descr="139"/>
          <p:cNvPicPr>
            <a:picLocks noChangeAspect="1" noChangeArrowheads="1"/>
          </p:cNvPicPr>
          <p:nvPr/>
        </p:nvPicPr>
        <p:blipFill>
          <a:blip r:embed="rId10" cstate="print"/>
          <a:srcRect/>
          <a:stretch>
            <a:fillRect/>
          </a:stretch>
        </p:blipFill>
        <p:spPr bwMode="auto">
          <a:xfrm>
            <a:off x="812802" y="4495800"/>
            <a:ext cx="1333500" cy="685800"/>
          </a:xfrm>
          <a:prstGeom prst="rect">
            <a:avLst/>
          </a:prstGeom>
          <a:noFill/>
          <a:ln w="9525">
            <a:noFill/>
            <a:miter lim="800000"/>
            <a:headEnd/>
            <a:tailEnd/>
          </a:ln>
        </p:spPr>
      </p:pic>
      <p:pic>
        <p:nvPicPr>
          <p:cNvPr id="2104" name="Picture 542" descr="117"/>
          <p:cNvPicPr>
            <a:picLocks noChangeAspect="1" noChangeArrowheads="1"/>
          </p:cNvPicPr>
          <p:nvPr/>
        </p:nvPicPr>
        <p:blipFill>
          <a:blip r:embed="rId11"/>
          <a:srcRect/>
          <a:stretch>
            <a:fillRect/>
          </a:stretch>
        </p:blipFill>
        <p:spPr bwMode="auto">
          <a:xfrm>
            <a:off x="10261600" y="4419603"/>
            <a:ext cx="1320800" cy="836613"/>
          </a:xfrm>
          <a:prstGeom prst="rect">
            <a:avLst/>
          </a:prstGeom>
          <a:noFill/>
          <a:ln w="9525">
            <a:noFill/>
            <a:miter lim="800000"/>
            <a:headEnd/>
            <a:tailEnd/>
          </a:ln>
        </p:spPr>
      </p:pic>
      <p:sp>
        <p:nvSpPr>
          <p:cNvPr id="2" name="Rectangle 1"/>
          <p:cNvSpPr/>
          <p:nvPr/>
        </p:nvSpPr>
        <p:spPr>
          <a:xfrm>
            <a:off x="4334359" y="628226"/>
            <a:ext cx="3490059" cy="707886"/>
          </a:xfrm>
          <a:prstGeom prst="rect">
            <a:avLst/>
          </a:prstGeom>
        </p:spPr>
        <p:txBody>
          <a:bodyPr wrap="none">
            <a:spAutoFit/>
          </a:bodyPr>
          <a:lstStyle/>
          <a:p>
            <a:pPr marL="342900" lvl="0" indent="-342900" algn="ctr" fontAlgn="base">
              <a:spcBef>
                <a:spcPct val="50000"/>
              </a:spcBef>
              <a:spcAft>
                <a:spcPct val="0"/>
              </a:spcAft>
            </a:pPr>
            <a:r>
              <a:rPr lang="en-US" sz="4000" b="1" dirty="0">
                <a:solidFill>
                  <a:srgbClr val="FF0000"/>
                </a:solidFill>
                <a:latin typeface="Times New Roman" pitchFamily="18" charset="0"/>
                <a:cs typeface="Times New Roman" pitchFamily="18" charset="0"/>
              </a:rPr>
              <a:t>HOMEWORK</a:t>
            </a:r>
          </a:p>
        </p:txBody>
      </p:sp>
      <p:sp>
        <p:nvSpPr>
          <p:cNvPr id="3" name="Rectangle 2"/>
          <p:cNvSpPr/>
          <p:nvPr/>
        </p:nvSpPr>
        <p:spPr>
          <a:xfrm>
            <a:off x="871311" y="3047067"/>
            <a:ext cx="10629703" cy="978729"/>
          </a:xfrm>
          <a:prstGeom prst="rect">
            <a:avLst/>
          </a:prstGeom>
        </p:spPr>
        <p:txBody>
          <a:bodyPr wrap="square">
            <a:spAutoFit/>
          </a:bodyPr>
          <a:lstStyle/>
          <a:p>
            <a:pPr lvl="0">
              <a:lnSpc>
                <a:spcPct val="90000"/>
              </a:lnSpc>
              <a:spcBef>
                <a:spcPts val="1000"/>
              </a:spcBef>
            </a:pPr>
            <a:r>
              <a:rPr lang="en-GB" altLang="en-US" sz="3200" dirty="0">
                <a:solidFill>
                  <a:srgbClr val="0000FF"/>
                </a:solidFill>
                <a:latin typeface="Times New Roman" pitchFamily="18" charset="0"/>
                <a:cs typeface="Times New Roman" pitchFamily="18" charset="0"/>
              </a:rPr>
              <a:t>- Write a paragraph (70-80 words) about the causes and effects of water pollution.</a:t>
            </a:r>
          </a:p>
        </p:txBody>
      </p:sp>
    </p:spTree>
    <p:controls>
      <mc:AlternateContent xmlns:mc="http://schemas.openxmlformats.org/markup-compatibility/2006">
        <mc:Choice xmlns:v="urn:schemas-microsoft-com:vml" Requires="v">
          <p:control spid="1074" r:id="rId2" imgW="190440" imgH="162000"/>
        </mc:Choice>
        <mc:Fallback>
          <p:control r:id="rId2" imgW="190440" imgH="162000">
            <p:pic>
              <p:nvPicPr>
                <p:cNvPr id="4" name="Label2"/>
                <p:cNvPicPr preferRelativeResize="0">
                  <a:picLocks noChangeArrowheads="1" noChangeShapeType="1"/>
                </p:cNvPicPr>
                <p:nvPr/>
              </p:nvPicPr>
              <p:blipFill>
                <a:blip r:embed="rId12">
                  <a:extLst>
                    <a:ext uri="{28A0092B-C50C-407E-A947-70E740481C1C}">
                      <a14:useLocalDpi xmlns:a14="http://schemas.microsoft.com/office/drawing/2010/main" val="0"/>
                    </a:ext>
                  </a:extLst>
                </a:blip>
                <a:srcRect/>
                <a:stretch>
                  <a:fillRect/>
                </a:stretch>
              </p:blipFill>
              <p:spPr bwMode="auto">
                <a:xfrm>
                  <a:off x="8636000" y="5638800"/>
                  <a:ext cx="260350" cy="160338"/>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75" r:id="rId3" imgW="104760" imgH="104760"/>
        </mc:Choice>
        <mc:Fallback>
          <p:control r:id="rId3" imgW="104760" imgH="104760">
            <p:pic>
              <p:nvPicPr>
                <p:cNvPr id="5" name="Label6"/>
                <p:cNvPicPr preferRelativeResize="0">
                  <a:picLocks noChangeArrowheads="1" noChangeShapeType="1"/>
                </p:cNvPicPr>
                <p:nvPr/>
              </p:nvPicPr>
              <p:blipFill>
                <a:blip r:embed="rId13">
                  <a:extLst>
                    <a:ext uri="{28A0092B-C50C-407E-A947-70E740481C1C}">
                      <a14:useLocalDpi xmlns:a14="http://schemas.microsoft.com/office/drawing/2010/main" val="0"/>
                    </a:ext>
                  </a:extLst>
                </a:blip>
                <a:srcRect/>
                <a:stretch>
                  <a:fillRect/>
                </a:stretch>
              </p:blipFill>
              <p:spPr bwMode="auto">
                <a:xfrm>
                  <a:off x="3860800" y="5943600"/>
                  <a:ext cx="146050" cy="100013"/>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76" r:id="rId4" imgW="162000" imgH="133200"/>
        </mc:Choice>
        <mc:Fallback>
          <p:control r:id="rId4" imgW="162000" imgH="133200">
            <p:pic>
              <p:nvPicPr>
                <p:cNvPr id="6" name="Label8"/>
                <p:cNvPicPr preferRelativeResize="0">
                  <a:picLocks noChangeArrowheads="1" noChangeShapeType="1"/>
                </p:cNvPicPr>
                <p:nvPr/>
              </p:nvPicPr>
              <p:blipFill>
                <a:blip r:embed="rId14">
                  <a:extLst>
                    <a:ext uri="{28A0092B-C50C-407E-A947-70E740481C1C}">
                      <a14:useLocalDpi xmlns:a14="http://schemas.microsoft.com/office/drawing/2010/main" val="0"/>
                    </a:ext>
                  </a:extLst>
                </a:blip>
                <a:srcRect/>
                <a:stretch>
                  <a:fillRect/>
                </a:stretch>
              </p:blipFill>
              <p:spPr bwMode="auto">
                <a:xfrm>
                  <a:off x="5892800" y="5715000"/>
                  <a:ext cx="220663" cy="130175"/>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77" r:id="rId5" imgW="162000" imgH="142920"/>
        </mc:Choice>
        <mc:Fallback>
          <p:control r:id="rId5" imgW="162000" imgH="142920">
            <p:pic>
              <p:nvPicPr>
                <p:cNvPr id="7" name="Label9"/>
                <p:cNvPicPr preferRelativeResize="0">
                  <a:picLocks noChangeArrowheads="1" noChangeShapeType="1"/>
                </p:cNvPicPr>
                <p:nvPr/>
              </p:nvPicPr>
              <p:blipFill>
                <a:blip r:embed="rId15">
                  <a:extLst>
                    <a:ext uri="{28A0092B-C50C-407E-A947-70E740481C1C}">
                      <a14:useLocalDpi xmlns:a14="http://schemas.microsoft.com/office/drawing/2010/main" val="0"/>
                    </a:ext>
                  </a:extLst>
                </a:blip>
                <a:srcRect/>
                <a:stretch>
                  <a:fillRect/>
                </a:stretch>
              </p:blipFill>
              <p:spPr bwMode="auto">
                <a:xfrm>
                  <a:off x="7416800" y="5715000"/>
                  <a:ext cx="217488" cy="1460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64007951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6556"/>
                                        </p:tgtEl>
                                        <p:attrNameLst>
                                          <p:attrName>style.visibility</p:attrName>
                                        </p:attrNameLst>
                                      </p:cBhvr>
                                      <p:to>
                                        <p:strVal val="visible"/>
                                      </p:to>
                                    </p:set>
                                    <p:animEffect transition="in" filter="fade">
                                      <p:cBhvr>
                                        <p:cTn id="12" dur="500"/>
                                        <p:tgtEl>
                                          <p:spTgt spid="8655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556" grpId="0"/>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sp>
        <p:nvSpPr>
          <p:cNvPr id="4" name="Content Placeholder 3"/>
          <p:cNvSpPr>
            <a:spLocks noGrp="1"/>
          </p:cNvSpPr>
          <p:nvPr>
            <p:ph sz="half" idx="2"/>
          </p:nvPr>
        </p:nvSpPr>
        <p:spPr/>
        <p:txBody>
          <a:bodyPr/>
          <a:lstStyle/>
          <a:p>
            <a:endParaRPr lang="en-GB" altLang="en-US"/>
          </a:p>
        </p:txBody>
      </p:sp>
      <p:pic>
        <p:nvPicPr>
          <p:cNvPr id="7" name="Content Placeholder 6" descr="many thanks"/>
          <p:cNvPicPr>
            <a:picLocks noGrp="1" noChangeAspect="1"/>
          </p:cNvPicPr>
          <p:nvPr>
            <p:ph sz="half" idx="1"/>
          </p:nvPr>
        </p:nvPicPr>
        <p:blipFill>
          <a:blip r:embed="rId2"/>
          <a:stretch>
            <a:fillRect/>
          </a:stretch>
        </p:blipFill>
        <p:spPr>
          <a:xfrm>
            <a:off x="-22860" y="-46355"/>
            <a:ext cx="12261215" cy="691007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5" name="Content Placeholder 4" descr="ducks_black"/>
          <p:cNvPicPr>
            <a:picLocks noGrp="1" noChangeAspect="1"/>
          </p:cNvPicPr>
          <p:nvPr>
            <p:ph sz="half" idx="1"/>
          </p:nvPr>
        </p:nvPicPr>
        <p:blipFill>
          <a:blip r:embed="rId2"/>
          <a:stretch>
            <a:fillRect/>
          </a:stretch>
        </p:blipFill>
        <p:spPr>
          <a:xfrm>
            <a:off x="92710" y="36830"/>
            <a:ext cx="11261090" cy="3720465"/>
          </a:xfrm>
          <a:prstGeom prst="rect">
            <a:avLst/>
          </a:prstGeom>
        </p:spPr>
      </p:pic>
      <p:pic>
        <p:nvPicPr>
          <p:cNvPr id="6" name="Content Placeholder 5" descr="donal duck suy nhi"/>
          <p:cNvPicPr>
            <a:picLocks noGrp="1" noChangeAspect="1"/>
          </p:cNvPicPr>
          <p:nvPr>
            <p:ph sz="half" idx="2"/>
          </p:nvPr>
        </p:nvPicPr>
        <p:blipFill>
          <a:blip r:embed="rId3"/>
          <a:stretch>
            <a:fillRect/>
          </a:stretch>
        </p:blipFill>
        <p:spPr>
          <a:xfrm>
            <a:off x="838200" y="4811395"/>
            <a:ext cx="2609850" cy="1752600"/>
          </a:xfrm>
          <a:prstGeom prst="rect">
            <a:avLst/>
          </a:prstGeom>
        </p:spPr>
      </p:pic>
      <p:sp>
        <p:nvSpPr>
          <p:cNvPr id="7" name="Cloud Callout 6"/>
          <p:cNvSpPr/>
          <p:nvPr/>
        </p:nvSpPr>
        <p:spPr>
          <a:xfrm>
            <a:off x="4114165" y="3757295"/>
            <a:ext cx="5198745" cy="1485265"/>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altLang="en-US" sz="2800" b="1" dirty="0">
                <a:solidFill>
                  <a:srgbClr val="0000FF"/>
                </a:solidFill>
                <a:latin typeface="Times New Roman" panose="02020603050405020304" charset="0"/>
                <a:cs typeface="Times New Roman" panose="02020603050405020304" charset="0"/>
              </a:rPr>
              <a:t>What does the picture tell you?</a:t>
            </a:r>
          </a:p>
        </p:txBody>
      </p:sp>
      <p:sp>
        <p:nvSpPr>
          <p:cNvPr id="3" name="Horizontal Scroll 2"/>
          <p:cNvSpPr/>
          <p:nvPr/>
        </p:nvSpPr>
        <p:spPr>
          <a:xfrm>
            <a:off x="5462270" y="5618922"/>
            <a:ext cx="4591685" cy="1094933"/>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3200" dirty="0">
                <a:solidFill>
                  <a:srgbClr val="FF0000"/>
                </a:solidFill>
                <a:latin typeface="Times New Roman" panose="02020603050405020304" charset="0"/>
                <a:cs typeface="Times New Roman" panose="02020603050405020304" charset="0"/>
              </a:rPr>
              <a:t>Water pollution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3" grpId="0" animBg="1"/>
      <p:bldP spid="3"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2" descr="G:\hinh nen ppt\a24f8092fc4711b2040f2b934efa3baa.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7" name="Rectangles 6"/>
          <p:cNvSpPr/>
          <p:nvPr/>
        </p:nvSpPr>
        <p:spPr>
          <a:xfrm>
            <a:off x="1630017" y="1829188"/>
            <a:ext cx="8852453" cy="1107996"/>
          </a:xfrm>
          <a:prstGeom prst="rect">
            <a:avLst/>
          </a:prstGeom>
          <a:noFill/>
          <a:ln>
            <a:noFill/>
          </a:ln>
        </p:spPr>
        <p:txBody>
          <a:bodyPr wrap="square" rtlCol="0" anchor="t">
            <a:spAutoFit/>
          </a:bodyPr>
          <a:lstStyle/>
          <a:p>
            <a:pPr algn="ctr"/>
            <a:r>
              <a:rPr lang="en-GB" altLang="en-US" sz="6600" b="1" dirty="0">
                <a:solidFill>
                  <a:srgbClr val="00B050"/>
                </a:solidFill>
                <a:effectLst>
                  <a:outerShdw blurRad="38100" dist="25400" dir="5400000" algn="ctr" rotWithShape="0">
                    <a:srgbClr val="6E747A">
                      <a:alpha val="43000"/>
                    </a:srgbClr>
                  </a:outerShdw>
                </a:effectLst>
                <a:latin typeface="Times New Roman" pitchFamily="18" charset="0"/>
                <a:cs typeface="Times New Roman" pitchFamily="18" charset="0"/>
              </a:rPr>
              <a:t>Unit 7: POLLUTION</a:t>
            </a:r>
          </a:p>
        </p:txBody>
      </p:sp>
      <p:sp>
        <p:nvSpPr>
          <p:cNvPr id="2" name="Rectangle 1"/>
          <p:cNvSpPr/>
          <p:nvPr/>
        </p:nvSpPr>
        <p:spPr>
          <a:xfrm>
            <a:off x="3320241" y="3514833"/>
            <a:ext cx="5551520" cy="923330"/>
          </a:xfrm>
          <a:prstGeom prst="rect">
            <a:avLst/>
          </a:prstGeom>
        </p:spPr>
        <p:txBody>
          <a:bodyPr wrap="none">
            <a:spAutoFit/>
          </a:bodyPr>
          <a:lstStyle/>
          <a:p>
            <a:pPr algn="ctr"/>
            <a:r>
              <a:rPr lang="en-GB" altLang="en-US" sz="5400" b="1" dirty="0" smtClean="0">
                <a:solidFill>
                  <a:srgbClr val="FF0000"/>
                </a:solidFill>
                <a:effectLst>
                  <a:outerShdw blurRad="38100" dist="25400" dir="5400000" algn="ctr" rotWithShape="0">
                    <a:srgbClr val="6E747A">
                      <a:alpha val="43000"/>
                    </a:srgbClr>
                  </a:outerShdw>
                </a:effectLst>
                <a:latin typeface="Times New Roman" pitchFamily="18" charset="0"/>
                <a:cs typeface="Times New Roman" pitchFamily="18" charset="0"/>
              </a:rPr>
              <a:t>Period 59: </a:t>
            </a:r>
            <a:r>
              <a:rPr lang="en-GB" altLang="en-US" sz="5400" b="1" dirty="0">
                <a:solidFill>
                  <a:srgbClr val="FF0000"/>
                </a:solidFill>
                <a:effectLst>
                  <a:outerShdw blurRad="38100" dist="25400" dir="5400000" algn="ctr" rotWithShape="0">
                    <a:srgbClr val="6E747A">
                      <a:alpha val="43000"/>
                    </a:srgbClr>
                  </a:outerShdw>
                </a:effectLst>
                <a:latin typeface="Times New Roman" pitchFamily="18" charset="0"/>
                <a:cs typeface="Times New Roman" pitchFamily="18" charset="0"/>
              </a:rPr>
              <a:t>Skills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descr="G:\hinh nen ppt\Slid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212"/>
            <a:ext cx="12054780" cy="6773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50504" y="115745"/>
            <a:ext cx="2530650" cy="478022"/>
          </a:xfrm>
        </p:spPr>
        <p:txBody>
          <a:bodyPr>
            <a:normAutofit/>
          </a:bodyPr>
          <a:lstStyle/>
          <a:p>
            <a:pPr algn="ctr"/>
            <a:r>
              <a:rPr lang="en-GB" altLang="en-US" sz="2800" b="1" dirty="0">
                <a:solidFill>
                  <a:srgbClr val="0000FF"/>
                </a:solidFill>
                <a:latin typeface="Times New Roman" pitchFamily="18" charset="0"/>
                <a:cs typeface="Times New Roman" pitchFamily="18" charset="0"/>
              </a:rPr>
              <a:t>Vocabulary:</a:t>
            </a:r>
          </a:p>
        </p:txBody>
      </p:sp>
      <p:sp>
        <p:nvSpPr>
          <p:cNvPr id="3" name="Rectangle 2"/>
          <p:cNvSpPr/>
          <p:nvPr/>
        </p:nvSpPr>
        <p:spPr>
          <a:xfrm>
            <a:off x="122890" y="702172"/>
            <a:ext cx="5644494" cy="523220"/>
          </a:xfrm>
          <a:prstGeom prst="rect">
            <a:avLst/>
          </a:prstGeom>
        </p:spPr>
        <p:txBody>
          <a:bodyPr wrap="none">
            <a:spAutoFit/>
          </a:bodyPr>
          <a:lstStyle/>
          <a:p>
            <a:r>
              <a:rPr lang="en-US" sz="2800" dirty="0">
                <a:solidFill>
                  <a:prstClr val="black"/>
                </a:solidFill>
                <a:latin typeface="Times New Roman" panose="02020603050405020304" charset="0"/>
                <a:cs typeface="Times New Roman" panose="02020603050405020304" charset="0"/>
                <a:sym typeface="+mn-ea"/>
              </a:rPr>
              <a:t>- contamination </a:t>
            </a:r>
            <a:r>
              <a:rPr lang="en-GB" altLang="en-US" sz="2800" dirty="0">
                <a:solidFill>
                  <a:prstClr val="black"/>
                </a:solidFill>
                <a:latin typeface="Times New Roman" panose="02020603050405020304" charset="0"/>
                <a:cs typeface="Times New Roman" panose="02020603050405020304" charset="0"/>
                <a:sym typeface="+mn-ea"/>
              </a:rPr>
              <a:t>(n) /</a:t>
            </a:r>
            <a:r>
              <a:rPr lang="en-GB" altLang="en-US" sz="2800" dirty="0" err="1">
                <a:solidFill>
                  <a:prstClr val="black"/>
                </a:solidFill>
                <a:latin typeface="Times New Roman" panose="02020603050405020304" charset="0"/>
                <a:cs typeface="Times New Roman" panose="02020603050405020304" charset="0"/>
                <a:sym typeface="+mn-ea"/>
              </a:rPr>
              <a:t>kənˌtæmɪˈneɪʃn</a:t>
            </a:r>
            <a:r>
              <a:rPr lang="en-GB" altLang="en-US" sz="2800" dirty="0">
                <a:solidFill>
                  <a:prstClr val="black"/>
                </a:solidFill>
                <a:latin typeface="Times New Roman" panose="02020603050405020304" charset="0"/>
                <a:cs typeface="Times New Roman" panose="02020603050405020304" charset="0"/>
                <a:sym typeface="+mn-ea"/>
              </a:rPr>
              <a:t>/: </a:t>
            </a:r>
            <a:endParaRPr lang="en-US" sz="2800" dirty="0"/>
          </a:p>
        </p:txBody>
      </p:sp>
      <p:sp>
        <p:nvSpPr>
          <p:cNvPr id="4" name="Rectangle 3"/>
          <p:cNvSpPr/>
          <p:nvPr/>
        </p:nvSpPr>
        <p:spPr>
          <a:xfrm>
            <a:off x="122890" y="1331567"/>
            <a:ext cx="5378395" cy="523220"/>
          </a:xfrm>
          <a:prstGeom prst="rect">
            <a:avLst/>
          </a:prstGeom>
        </p:spPr>
        <p:txBody>
          <a:bodyPr wrap="none">
            <a:spAutoFit/>
          </a:bodyPr>
          <a:lstStyle/>
          <a:p>
            <a:r>
              <a:rPr lang="en-US" sz="2800" dirty="0">
                <a:solidFill>
                  <a:prstClr val="black"/>
                </a:solidFill>
                <a:latin typeface="Times New Roman" panose="02020603050405020304" charset="0"/>
                <a:cs typeface="Times New Roman" panose="02020603050405020304" charset="0"/>
                <a:sym typeface="+mn-ea"/>
              </a:rPr>
              <a:t>- groundwater </a:t>
            </a:r>
            <a:r>
              <a:rPr lang="en-GB" altLang="en-US" sz="2800" dirty="0">
                <a:solidFill>
                  <a:prstClr val="black"/>
                </a:solidFill>
                <a:latin typeface="Times New Roman" panose="02020603050405020304" charset="0"/>
                <a:cs typeface="Times New Roman" panose="02020603050405020304" charset="0"/>
                <a:sym typeface="+mn-ea"/>
              </a:rPr>
              <a:t>(n)/ˈ</a:t>
            </a:r>
            <a:r>
              <a:rPr lang="en-GB" altLang="en-US" sz="2800" dirty="0" err="1">
                <a:solidFill>
                  <a:prstClr val="black"/>
                </a:solidFill>
                <a:latin typeface="Times New Roman" panose="02020603050405020304" charset="0"/>
                <a:cs typeface="Times New Roman" panose="02020603050405020304" charset="0"/>
                <a:sym typeface="+mn-ea"/>
              </a:rPr>
              <a:t>ɡraʊndwɔːtə</a:t>
            </a:r>
            <a:r>
              <a:rPr lang="en-GB" altLang="en-US" sz="2800" dirty="0">
                <a:solidFill>
                  <a:prstClr val="black"/>
                </a:solidFill>
                <a:latin typeface="Times New Roman" panose="02020603050405020304" charset="0"/>
                <a:cs typeface="Times New Roman" panose="02020603050405020304" charset="0"/>
                <a:sym typeface="+mn-ea"/>
              </a:rPr>
              <a:t>(r)/: </a:t>
            </a:r>
            <a:endParaRPr lang="en-US" sz="2800" dirty="0"/>
          </a:p>
        </p:txBody>
      </p:sp>
      <p:pic>
        <p:nvPicPr>
          <p:cNvPr id="5" name="Content Placeholder 7" descr="ground water"/>
          <p:cNvPicPr>
            <a:picLocks noGrp="1" noChangeAspect="1"/>
          </p:cNvPicPr>
          <p:nvPr>
            <p:ph sz="half" idx="2"/>
          </p:nvPr>
        </p:nvPicPr>
        <p:blipFill>
          <a:blip r:embed="rId3"/>
          <a:stretch>
            <a:fillRect/>
          </a:stretch>
        </p:blipFill>
        <p:spPr>
          <a:xfrm>
            <a:off x="8704580" y="24606"/>
            <a:ext cx="3475990" cy="3886221"/>
          </a:xfrm>
          <a:prstGeom prst="rect">
            <a:avLst/>
          </a:prstGeom>
        </p:spPr>
      </p:pic>
      <p:sp>
        <p:nvSpPr>
          <p:cNvPr id="6" name="Rectangle 5"/>
          <p:cNvSpPr/>
          <p:nvPr/>
        </p:nvSpPr>
        <p:spPr>
          <a:xfrm>
            <a:off x="136068" y="2008463"/>
            <a:ext cx="3938899" cy="523220"/>
          </a:xfrm>
          <a:prstGeom prst="rect">
            <a:avLst/>
          </a:prstGeom>
        </p:spPr>
        <p:txBody>
          <a:bodyPr wrap="none">
            <a:spAutoFit/>
          </a:bodyPr>
          <a:lstStyle/>
          <a:p>
            <a:r>
              <a:rPr lang="en-US" sz="2800" dirty="0">
                <a:solidFill>
                  <a:prstClr val="black"/>
                </a:solidFill>
                <a:latin typeface="Times New Roman" panose="02020603050405020304" charset="0"/>
                <a:cs typeface="Times New Roman" panose="02020603050405020304" charset="0"/>
                <a:sym typeface="+mn-ea"/>
              </a:rPr>
              <a:t>- pesticide </a:t>
            </a:r>
            <a:r>
              <a:rPr lang="en-GB" altLang="en-US" sz="2800" dirty="0">
                <a:solidFill>
                  <a:prstClr val="black"/>
                </a:solidFill>
                <a:latin typeface="Times New Roman" panose="02020603050405020304" charset="0"/>
                <a:cs typeface="Times New Roman" panose="02020603050405020304" charset="0"/>
                <a:sym typeface="+mn-ea"/>
              </a:rPr>
              <a:t>(n)/ˈ</a:t>
            </a:r>
            <a:r>
              <a:rPr lang="en-GB" altLang="en-US" sz="2800" dirty="0" err="1">
                <a:solidFill>
                  <a:prstClr val="black"/>
                </a:solidFill>
                <a:latin typeface="Times New Roman" panose="02020603050405020304" charset="0"/>
                <a:cs typeface="Times New Roman" panose="02020603050405020304" charset="0"/>
                <a:sym typeface="+mn-ea"/>
              </a:rPr>
              <a:t>pestɪsaɪd</a:t>
            </a:r>
            <a:r>
              <a:rPr lang="en-GB" altLang="en-US" sz="2800" dirty="0">
                <a:solidFill>
                  <a:prstClr val="black"/>
                </a:solidFill>
                <a:latin typeface="Times New Roman" panose="02020603050405020304" charset="0"/>
                <a:cs typeface="Times New Roman" panose="02020603050405020304" charset="0"/>
                <a:sym typeface="+mn-ea"/>
              </a:rPr>
              <a:t>/: </a:t>
            </a:r>
            <a:endParaRPr lang="en-US" sz="2800" dirty="0"/>
          </a:p>
        </p:txBody>
      </p:sp>
      <p:sp>
        <p:nvSpPr>
          <p:cNvPr id="7" name="Rectangle 6"/>
          <p:cNvSpPr/>
          <p:nvPr/>
        </p:nvSpPr>
        <p:spPr>
          <a:xfrm>
            <a:off x="144180" y="3387608"/>
            <a:ext cx="3103735" cy="523220"/>
          </a:xfrm>
          <a:prstGeom prst="rect">
            <a:avLst/>
          </a:prstGeom>
        </p:spPr>
        <p:txBody>
          <a:bodyPr wrap="none">
            <a:spAutoFit/>
          </a:bodyPr>
          <a:lstStyle/>
          <a:p>
            <a:r>
              <a:rPr lang="en-US" sz="2800" dirty="0">
                <a:solidFill>
                  <a:prstClr val="black"/>
                </a:solidFill>
                <a:latin typeface="Times New Roman" panose="02020603050405020304" charset="0"/>
                <a:cs typeface="Times New Roman" panose="02020603050405020304" charset="0"/>
                <a:sym typeface="+mn-ea"/>
              </a:rPr>
              <a:t>- insect </a:t>
            </a:r>
            <a:r>
              <a:rPr lang="en-GB" altLang="en-US" sz="2800" dirty="0">
                <a:solidFill>
                  <a:prstClr val="black"/>
                </a:solidFill>
                <a:latin typeface="Times New Roman" panose="02020603050405020304" charset="0"/>
                <a:cs typeface="Times New Roman" panose="02020603050405020304" charset="0"/>
                <a:sym typeface="+mn-ea"/>
              </a:rPr>
              <a:t>(n)</a:t>
            </a:r>
            <a:r>
              <a:rPr lang="en-US" sz="2800" dirty="0">
                <a:solidFill>
                  <a:prstClr val="black"/>
                </a:solidFill>
                <a:latin typeface="Times New Roman" panose="02020603050405020304" charset="0"/>
                <a:cs typeface="Times New Roman" panose="02020603050405020304" charset="0"/>
                <a:sym typeface="+mn-ea"/>
              </a:rPr>
              <a:t>/ˈ</a:t>
            </a:r>
            <a:r>
              <a:rPr lang="en-US" sz="2800" dirty="0" err="1">
                <a:solidFill>
                  <a:prstClr val="black"/>
                </a:solidFill>
                <a:latin typeface="Times New Roman" panose="02020603050405020304" charset="0"/>
                <a:cs typeface="Times New Roman" panose="02020603050405020304" charset="0"/>
                <a:sym typeface="+mn-ea"/>
              </a:rPr>
              <a:t>ɪnsekt</a:t>
            </a:r>
            <a:r>
              <a:rPr lang="en-US" sz="2800" dirty="0">
                <a:solidFill>
                  <a:prstClr val="black"/>
                </a:solidFill>
                <a:latin typeface="Times New Roman" panose="02020603050405020304" charset="0"/>
                <a:cs typeface="Times New Roman" panose="02020603050405020304" charset="0"/>
                <a:sym typeface="+mn-ea"/>
              </a:rPr>
              <a:t>/:</a:t>
            </a:r>
            <a:endParaRPr lang="en-US" sz="2800" dirty="0"/>
          </a:p>
        </p:txBody>
      </p:sp>
      <p:sp>
        <p:nvSpPr>
          <p:cNvPr id="8" name="Rectangle 7"/>
          <p:cNvSpPr/>
          <p:nvPr/>
        </p:nvSpPr>
        <p:spPr>
          <a:xfrm>
            <a:off x="144180" y="2713516"/>
            <a:ext cx="4031873" cy="523220"/>
          </a:xfrm>
          <a:prstGeom prst="rect">
            <a:avLst/>
          </a:prstGeom>
        </p:spPr>
        <p:txBody>
          <a:bodyPr wrap="none">
            <a:spAutoFit/>
          </a:bodyPr>
          <a:lstStyle/>
          <a:p>
            <a:r>
              <a:rPr lang="en-US" sz="2800" dirty="0">
                <a:solidFill>
                  <a:prstClr val="black"/>
                </a:solidFill>
                <a:latin typeface="Times New Roman" panose="02020603050405020304" charset="0"/>
                <a:cs typeface="Times New Roman" panose="02020603050405020304" charset="0"/>
                <a:sym typeface="+mn-ea"/>
              </a:rPr>
              <a:t>- herbicide </a:t>
            </a:r>
            <a:r>
              <a:rPr lang="en-GB" altLang="en-US" sz="2800" dirty="0">
                <a:solidFill>
                  <a:prstClr val="black"/>
                </a:solidFill>
                <a:latin typeface="Times New Roman" panose="02020603050405020304" charset="0"/>
                <a:cs typeface="Times New Roman" panose="02020603050405020304" charset="0"/>
                <a:sym typeface="+mn-ea"/>
              </a:rPr>
              <a:t>(n)</a:t>
            </a:r>
            <a:r>
              <a:rPr lang="en-US" sz="2800" dirty="0">
                <a:solidFill>
                  <a:prstClr val="black"/>
                </a:solidFill>
                <a:latin typeface="Times New Roman" panose="02020603050405020304" charset="0"/>
                <a:cs typeface="Times New Roman" panose="02020603050405020304" charset="0"/>
                <a:sym typeface="+mn-ea"/>
              </a:rPr>
              <a:t>/ˈ</a:t>
            </a:r>
            <a:r>
              <a:rPr lang="en-US" sz="2800" dirty="0" err="1">
                <a:solidFill>
                  <a:prstClr val="black"/>
                </a:solidFill>
                <a:latin typeface="Times New Roman" panose="02020603050405020304" charset="0"/>
                <a:cs typeface="Times New Roman" panose="02020603050405020304" charset="0"/>
                <a:sym typeface="+mn-ea"/>
              </a:rPr>
              <a:t>hɜːbɪsaɪd</a:t>
            </a:r>
            <a:r>
              <a:rPr lang="en-US" sz="2800" dirty="0">
                <a:solidFill>
                  <a:prstClr val="black"/>
                </a:solidFill>
                <a:latin typeface="Times New Roman" panose="02020603050405020304" charset="0"/>
                <a:cs typeface="Times New Roman" panose="02020603050405020304" charset="0"/>
                <a:sym typeface="+mn-ea"/>
              </a:rPr>
              <a:t>/: </a:t>
            </a:r>
            <a:endParaRPr lang="en-US" sz="2800" dirty="0"/>
          </a:p>
        </p:txBody>
      </p:sp>
      <p:sp>
        <p:nvSpPr>
          <p:cNvPr id="9" name="Rectangle 8"/>
          <p:cNvSpPr/>
          <p:nvPr/>
        </p:nvSpPr>
        <p:spPr>
          <a:xfrm>
            <a:off x="156055" y="4068910"/>
            <a:ext cx="3371436" cy="523220"/>
          </a:xfrm>
          <a:prstGeom prst="rect">
            <a:avLst/>
          </a:prstGeom>
        </p:spPr>
        <p:txBody>
          <a:bodyPr wrap="none">
            <a:spAutoFit/>
          </a:bodyPr>
          <a:lstStyle/>
          <a:p>
            <a:r>
              <a:rPr lang="en-US" sz="2800" dirty="0">
                <a:solidFill>
                  <a:prstClr val="black"/>
                </a:solidFill>
                <a:latin typeface="Times New Roman" panose="02020603050405020304" charset="0"/>
                <a:cs typeface="Times New Roman" panose="02020603050405020304" charset="0"/>
                <a:sym typeface="+mn-ea"/>
              </a:rPr>
              <a:t>- cholera </a:t>
            </a:r>
            <a:r>
              <a:rPr lang="en-GB" altLang="en-US" sz="2800" dirty="0">
                <a:solidFill>
                  <a:prstClr val="black"/>
                </a:solidFill>
                <a:latin typeface="Times New Roman" panose="02020603050405020304" charset="0"/>
                <a:cs typeface="Times New Roman" panose="02020603050405020304" charset="0"/>
                <a:sym typeface="+mn-ea"/>
              </a:rPr>
              <a:t>(n)/ˈ</a:t>
            </a:r>
            <a:r>
              <a:rPr lang="en-GB" altLang="en-US" sz="2800" dirty="0" err="1">
                <a:solidFill>
                  <a:prstClr val="black"/>
                </a:solidFill>
                <a:latin typeface="Times New Roman" panose="02020603050405020304" charset="0"/>
                <a:cs typeface="Times New Roman" panose="02020603050405020304" charset="0"/>
                <a:sym typeface="+mn-ea"/>
              </a:rPr>
              <a:t>kɒlərə</a:t>
            </a:r>
            <a:r>
              <a:rPr lang="en-GB" altLang="en-US" sz="2800" dirty="0">
                <a:solidFill>
                  <a:prstClr val="black"/>
                </a:solidFill>
                <a:latin typeface="Times New Roman" panose="02020603050405020304" charset="0"/>
                <a:cs typeface="Times New Roman" panose="02020603050405020304" charset="0"/>
                <a:sym typeface="+mn-ea"/>
              </a:rPr>
              <a:t>/: </a:t>
            </a:r>
            <a:endParaRPr lang="en-US" sz="2800" dirty="0"/>
          </a:p>
        </p:txBody>
      </p:sp>
      <p:sp>
        <p:nvSpPr>
          <p:cNvPr id="10" name="Rectangle 9"/>
          <p:cNvSpPr/>
          <p:nvPr/>
        </p:nvSpPr>
        <p:spPr>
          <a:xfrm>
            <a:off x="145863" y="4717747"/>
            <a:ext cx="6848709" cy="523220"/>
          </a:xfrm>
          <a:prstGeom prst="rect">
            <a:avLst/>
          </a:prstGeom>
        </p:spPr>
        <p:txBody>
          <a:bodyPr wrap="square">
            <a:spAutoFit/>
          </a:bodyPr>
          <a:lstStyle/>
          <a:p>
            <a:r>
              <a:rPr lang="en-US" sz="2800" dirty="0">
                <a:solidFill>
                  <a:prstClr val="black"/>
                </a:solidFill>
                <a:latin typeface="Times New Roman" panose="02020603050405020304" charset="0"/>
                <a:cs typeface="Times New Roman" panose="02020603050405020304" charset="0"/>
                <a:sym typeface="+mn-ea"/>
              </a:rPr>
              <a:t>- untreated water </a:t>
            </a:r>
            <a:r>
              <a:rPr lang="en-GB" altLang="en-US" sz="2800" dirty="0">
                <a:solidFill>
                  <a:prstClr val="black"/>
                </a:solidFill>
                <a:latin typeface="Times New Roman" panose="02020603050405020304" charset="0"/>
                <a:cs typeface="Times New Roman" panose="02020603050405020304" charset="0"/>
                <a:sym typeface="+mn-ea"/>
              </a:rPr>
              <a:t>(n)/ˌ</a:t>
            </a:r>
            <a:r>
              <a:rPr lang="en-GB" altLang="en-US" sz="2800" dirty="0" err="1">
                <a:solidFill>
                  <a:prstClr val="black"/>
                </a:solidFill>
                <a:latin typeface="Times New Roman" panose="02020603050405020304" charset="0"/>
                <a:cs typeface="Times New Roman" panose="02020603050405020304" charset="0"/>
                <a:sym typeface="+mn-ea"/>
              </a:rPr>
              <a:t>ʌnˈtriːtɪd</a:t>
            </a:r>
            <a:r>
              <a:rPr lang="en-GB" altLang="en-US" sz="2800" dirty="0">
                <a:solidFill>
                  <a:prstClr val="black"/>
                </a:solidFill>
                <a:latin typeface="Times New Roman" panose="02020603050405020304" charset="0"/>
                <a:cs typeface="Times New Roman" panose="02020603050405020304" charset="0"/>
                <a:sym typeface="+mn-ea"/>
              </a:rPr>
              <a:t>/ /ˈ</a:t>
            </a:r>
            <a:r>
              <a:rPr lang="en-GB" altLang="en-US" sz="2800" dirty="0" err="1">
                <a:solidFill>
                  <a:prstClr val="black"/>
                </a:solidFill>
                <a:latin typeface="Times New Roman" panose="02020603050405020304" charset="0"/>
                <a:cs typeface="Times New Roman" panose="02020603050405020304" charset="0"/>
                <a:sym typeface="+mn-ea"/>
              </a:rPr>
              <a:t>wɔːtər</a:t>
            </a:r>
            <a:r>
              <a:rPr lang="en-GB" altLang="en-US" sz="2800" dirty="0">
                <a:solidFill>
                  <a:prstClr val="black"/>
                </a:solidFill>
                <a:latin typeface="Times New Roman" panose="02020603050405020304" charset="0"/>
                <a:cs typeface="Times New Roman" panose="02020603050405020304" charset="0"/>
                <a:sym typeface="+mn-ea"/>
              </a:rPr>
              <a:t>/:</a:t>
            </a:r>
            <a:endParaRPr lang="en-US" sz="2800" dirty="0"/>
          </a:p>
        </p:txBody>
      </p:sp>
      <p:sp>
        <p:nvSpPr>
          <p:cNvPr id="11" name="Rectangle 10"/>
          <p:cNvSpPr/>
          <p:nvPr/>
        </p:nvSpPr>
        <p:spPr>
          <a:xfrm>
            <a:off x="136068" y="5453174"/>
            <a:ext cx="3233578" cy="480131"/>
          </a:xfrm>
          <a:prstGeom prst="rect">
            <a:avLst/>
          </a:prstGeom>
        </p:spPr>
        <p:txBody>
          <a:bodyPr wrap="none">
            <a:spAutoFit/>
          </a:bodyPr>
          <a:lstStyle/>
          <a:p>
            <a:pPr lvl="0">
              <a:lnSpc>
                <a:spcPct val="90000"/>
              </a:lnSpc>
              <a:spcBef>
                <a:spcPts val="1000"/>
              </a:spcBef>
            </a:pPr>
            <a:r>
              <a:rPr lang="en-GB" altLang="en-US" sz="2800" dirty="0">
                <a:solidFill>
                  <a:prstClr val="black"/>
                </a:solidFill>
                <a:latin typeface="Times New Roman" panose="02020603050405020304" charset="0"/>
                <a:cs typeface="Times New Roman" panose="02020603050405020304" charset="0"/>
                <a:sym typeface="+mn-ea"/>
              </a:rPr>
              <a:t>- s</a:t>
            </a:r>
            <a:r>
              <a:rPr lang="en-US" sz="2800" dirty="0" err="1">
                <a:solidFill>
                  <a:prstClr val="black"/>
                </a:solidFill>
                <a:latin typeface="Times New Roman" panose="02020603050405020304" charset="0"/>
                <a:cs typeface="Times New Roman" panose="02020603050405020304" charset="0"/>
                <a:sym typeface="+mn-ea"/>
              </a:rPr>
              <a:t>ewage</a:t>
            </a:r>
            <a:r>
              <a:rPr lang="en-US" sz="2800" dirty="0">
                <a:solidFill>
                  <a:prstClr val="black"/>
                </a:solidFill>
                <a:latin typeface="Times New Roman" panose="02020603050405020304" charset="0"/>
                <a:cs typeface="Times New Roman" panose="02020603050405020304" charset="0"/>
                <a:sym typeface="+mn-ea"/>
              </a:rPr>
              <a:t> </a:t>
            </a:r>
            <a:r>
              <a:rPr lang="en-GB" altLang="en-US" sz="2800" dirty="0">
                <a:solidFill>
                  <a:prstClr val="black"/>
                </a:solidFill>
                <a:latin typeface="Times New Roman" panose="02020603050405020304" charset="0"/>
                <a:cs typeface="Times New Roman" panose="02020603050405020304" charset="0"/>
                <a:sym typeface="+mn-ea"/>
              </a:rPr>
              <a:t>(n)/ˈ</a:t>
            </a:r>
            <a:r>
              <a:rPr lang="en-GB" altLang="en-US" sz="2800" dirty="0" err="1">
                <a:solidFill>
                  <a:prstClr val="black"/>
                </a:solidFill>
                <a:latin typeface="Times New Roman" panose="02020603050405020304" charset="0"/>
                <a:cs typeface="Times New Roman" panose="02020603050405020304" charset="0"/>
                <a:sym typeface="+mn-ea"/>
              </a:rPr>
              <a:t>suːɪdʒ</a:t>
            </a:r>
            <a:r>
              <a:rPr lang="en-GB" altLang="en-US" sz="2800" dirty="0">
                <a:solidFill>
                  <a:prstClr val="black"/>
                </a:solidFill>
                <a:latin typeface="Times New Roman" panose="02020603050405020304" charset="0"/>
                <a:cs typeface="Times New Roman" panose="02020603050405020304" charset="0"/>
                <a:sym typeface="+mn-ea"/>
              </a:rPr>
              <a:t>/:</a:t>
            </a:r>
          </a:p>
        </p:txBody>
      </p:sp>
      <p:pic>
        <p:nvPicPr>
          <p:cNvPr id="12" name="Picture 11" descr="thuoc tru sau"/>
          <p:cNvPicPr>
            <a:picLocks noChangeAspect="1"/>
          </p:cNvPicPr>
          <p:nvPr/>
        </p:nvPicPr>
        <p:blipFill>
          <a:blip r:embed="rId4"/>
          <a:stretch>
            <a:fillRect/>
          </a:stretch>
        </p:blipFill>
        <p:spPr>
          <a:xfrm>
            <a:off x="8071945" y="8646"/>
            <a:ext cx="4120055" cy="3173471"/>
          </a:xfrm>
          <a:prstGeom prst="rect">
            <a:avLst/>
          </a:prstGeom>
        </p:spPr>
      </p:pic>
      <p:sp>
        <p:nvSpPr>
          <p:cNvPr id="13" name="Rectangle 12"/>
          <p:cNvSpPr/>
          <p:nvPr/>
        </p:nvSpPr>
        <p:spPr>
          <a:xfrm>
            <a:off x="7131504" y="682485"/>
            <a:ext cx="184731" cy="523220"/>
          </a:xfrm>
          <a:prstGeom prst="rect">
            <a:avLst/>
          </a:prstGeom>
        </p:spPr>
        <p:txBody>
          <a:bodyPr wrap="none">
            <a:spAutoFit/>
          </a:bodyPr>
          <a:lstStyle/>
          <a:p>
            <a:pPr algn="ctr"/>
            <a:endParaRPr lang="en-GB" altLang="en-US" sz="2800" dirty="0">
              <a:solidFill>
                <a:srgbClr val="FF0000"/>
              </a:solidFill>
              <a:latin typeface="Times New Roman" panose="02020603050405020304" charset="0"/>
              <a:cs typeface="Times New Roman" panose="02020603050405020304" charset="0"/>
            </a:endParaRPr>
          </a:p>
        </p:txBody>
      </p:sp>
      <p:pic>
        <p:nvPicPr>
          <p:cNvPr id="14" name="Picture 13" descr="bệnh tả"/>
          <p:cNvPicPr>
            <a:picLocks noChangeAspect="1"/>
          </p:cNvPicPr>
          <p:nvPr/>
        </p:nvPicPr>
        <p:blipFill>
          <a:blip r:embed="rId5"/>
          <a:stretch>
            <a:fillRect/>
          </a:stretch>
        </p:blipFill>
        <p:spPr>
          <a:xfrm>
            <a:off x="8460827" y="84211"/>
            <a:ext cx="3430456" cy="3097906"/>
          </a:xfrm>
          <a:prstGeom prst="rect">
            <a:avLst/>
          </a:prstGeom>
        </p:spPr>
      </p:pic>
      <p:pic>
        <p:nvPicPr>
          <p:cNvPr id="15" name="Picture 14" descr="insects hay"/>
          <p:cNvPicPr>
            <a:picLocks noChangeAspect="1"/>
          </p:cNvPicPr>
          <p:nvPr/>
        </p:nvPicPr>
        <p:blipFill>
          <a:blip r:embed="rId6"/>
          <a:stretch>
            <a:fillRect/>
          </a:stretch>
        </p:blipFill>
        <p:spPr>
          <a:xfrm>
            <a:off x="8372660" y="327333"/>
            <a:ext cx="3518623" cy="2933101"/>
          </a:xfrm>
          <a:prstGeom prst="rect">
            <a:avLst/>
          </a:prstGeom>
        </p:spPr>
      </p:pic>
      <p:pic>
        <p:nvPicPr>
          <p:cNvPr id="16" name="Picture 15" descr="thuoc diet co"/>
          <p:cNvPicPr>
            <a:picLocks noChangeAspect="1"/>
          </p:cNvPicPr>
          <p:nvPr/>
        </p:nvPicPr>
        <p:blipFill>
          <a:blip r:embed="rId7"/>
          <a:stretch>
            <a:fillRect/>
          </a:stretch>
        </p:blipFill>
        <p:spPr>
          <a:xfrm>
            <a:off x="8071945" y="-16283"/>
            <a:ext cx="4120055" cy="3152589"/>
          </a:xfrm>
          <a:prstGeom prst="rect">
            <a:avLst/>
          </a:prstGeom>
        </p:spPr>
      </p:pic>
      <p:sp>
        <p:nvSpPr>
          <p:cNvPr id="17" name="Rectangle 16"/>
          <p:cNvSpPr/>
          <p:nvPr/>
        </p:nvSpPr>
        <p:spPr>
          <a:xfrm>
            <a:off x="5767384" y="727184"/>
            <a:ext cx="1752403" cy="480131"/>
          </a:xfrm>
          <a:prstGeom prst="rect">
            <a:avLst/>
          </a:prstGeom>
        </p:spPr>
        <p:txBody>
          <a:bodyPr wrap="none">
            <a:spAutoFit/>
          </a:bodyPr>
          <a:lstStyle/>
          <a:p>
            <a:pPr lvl="0">
              <a:lnSpc>
                <a:spcPct val="90000"/>
              </a:lnSpc>
              <a:spcBef>
                <a:spcPts val="1000"/>
              </a:spcBef>
            </a:pPr>
            <a:r>
              <a:rPr lang="en-GB" altLang="en-US" sz="2800" dirty="0" err="1">
                <a:solidFill>
                  <a:prstClr val="black"/>
                </a:solidFill>
                <a:latin typeface="Times New Roman" panose="02020603050405020304" charset="0"/>
                <a:cs typeface="Times New Roman" panose="02020603050405020304" charset="0"/>
                <a:sym typeface="+mn-ea"/>
              </a:rPr>
              <a:t>sự</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làm</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bẩn</a:t>
            </a:r>
            <a:endParaRPr lang="en-GB" altLang="en-US" sz="2800" dirty="0">
              <a:solidFill>
                <a:prstClr val="black"/>
              </a:solidFill>
              <a:latin typeface="Times New Roman" panose="02020603050405020304" charset="0"/>
              <a:cs typeface="Times New Roman" panose="02020603050405020304" charset="0"/>
              <a:sym typeface="+mn-ea"/>
            </a:endParaRPr>
          </a:p>
        </p:txBody>
      </p:sp>
      <p:sp>
        <p:nvSpPr>
          <p:cNvPr id="19" name="Rectangle 18"/>
          <p:cNvSpPr/>
          <p:nvPr/>
        </p:nvSpPr>
        <p:spPr>
          <a:xfrm>
            <a:off x="5426091" y="1355317"/>
            <a:ext cx="1792478" cy="480131"/>
          </a:xfrm>
          <a:prstGeom prst="rect">
            <a:avLst/>
          </a:prstGeom>
        </p:spPr>
        <p:txBody>
          <a:bodyPr wrap="none">
            <a:spAutoFit/>
          </a:bodyPr>
          <a:lstStyle/>
          <a:p>
            <a:pPr lvl="0">
              <a:lnSpc>
                <a:spcPct val="90000"/>
              </a:lnSpc>
              <a:spcBef>
                <a:spcPts val="1000"/>
              </a:spcBef>
            </a:pPr>
            <a:r>
              <a:rPr lang="en-GB" altLang="en-US" sz="2800" dirty="0" err="1">
                <a:solidFill>
                  <a:prstClr val="black"/>
                </a:solidFill>
                <a:latin typeface="Times New Roman" panose="02020603050405020304" charset="0"/>
                <a:cs typeface="Times New Roman" panose="02020603050405020304" charset="0"/>
                <a:sym typeface="+mn-ea"/>
              </a:rPr>
              <a:t>nước</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ngầm</a:t>
            </a:r>
            <a:endParaRPr lang="en-GB" altLang="en-US" sz="2800" dirty="0">
              <a:solidFill>
                <a:prstClr val="black"/>
              </a:solidFill>
              <a:latin typeface="Times New Roman" panose="02020603050405020304" charset="0"/>
              <a:cs typeface="Times New Roman" panose="02020603050405020304" charset="0"/>
              <a:sym typeface="+mn-ea"/>
            </a:endParaRPr>
          </a:p>
        </p:txBody>
      </p:sp>
      <p:sp>
        <p:nvSpPr>
          <p:cNvPr id="20" name="Rectangle 19"/>
          <p:cNvSpPr/>
          <p:nvPr/>
        </p:nvSpPr>
        <p:spPr>
          <a:xfrm>
            <a:off x="4119025" y="2016371"/>
            <a:ext cx="2052165" cy="480131"/>
          </a:xfrm>
          <a:prstGeom prst="rect">
            <a:avLst/>
          </a:prstGeom>
        </p:spPr>
        <p:txBody>
          <a:bodyPr wrap="none">
            <a:spAutoFit/>
          </a:bodyPr>
          <a:lstStyle/>
          <a:p>
            <a:pPr lvl="0">
              <a:lnSpc>
                <a:spcPct val="90000"/>
              </a:lnSpc>
              <a:spcBef>
                <a:spcPts val="1000"/>
              </a:spcBef>
            </a:pPr>
            <a:r>
              <a:rPr lang="en-GB" altLang="en-US" sz="2800" dirty="0" err="1">
                <a:solidFill>
                  <a:prstClr val="black"/>
                </a:solidFill>
                <a:latin typeface="Times New Roman" panose="02020603050405020304" charset="0"/>
                <a:cs typeface="Times New Roman" panose="02020603050405020304" charset="0"/>
                <a:sym typeface="+mn-ea"/>
              </a:rPr>
              <a:t>thuốc</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trừ</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sâu</a:t>
            </a:r>
            <a:endParaRPr lang="en-GB" altLang="en-US" sz="2800" dirty="0">
              <a:solidFill>
                <a:prstClr val="black"/>
              </a:solidFill>
              <a:latin typeface="Times New Roman" panose="02020603050405020304" charset="0"/>
              <a:cs typeface="Times New Roman" panose="02020603050405020304" charset="0"/>
              <a:sym typeface="+mn-ea"/>
            </a:endParaRPr>
          </a:p>
        </p:txBody>
      </p:sp>
      <p:sp>
        <p:nvSpPr>
          <p:cNvPr id="21" name="Rectangle 20"/>
          <p:cNvSpPr/>
          <p:nvPr/>
        </p:nvSpPr>
        <p:spPr>
          <a:xfrm>
            <a:off x="4118394" y="2735553"/>
            <a:ext cx="2036135" cy="480131"/>
          </a:xfrm>
          <a:prstGeom prst="rect">
            <a:avLst/>
          </a:prstGeom>
        </p:spPr>
        <p:txBody>
          <a:bodyPr wrap="none">
            <a:spAutoFit/>
          </a:bodyPr>
          <a:lstStyle/>
          <a:p>
            <a:pPr lvl="0">
              <a:lnSpc>
                <a:spcPct val="90000"/>
              </a:lnSpc>
              <a:spcBef>
                <a:spcPts val="1000"/>
              </a:spcBef>
            </a:pPr>
            <a:r>
              <a:rPr lang="en-GB" altLang="en-US" sz="2800" dirty="0" err="1">
                <a:solidFill>
                  <a:prstClr val="black"/>
                </a:solidFill>
                <a:latin typeface="Times New Roman" panose="02020603050405020304" charset="0"/>
                <a:cs typeface="Times New Roman" panose="02020603050405020304" charset="0"/>
                <a:sym typeface="+mn-ea"/>
              </a:rPr>
              <a:t>thuốc</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diệt</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cỏ</a:t>
            </a:r>
            <a:endParaRPr lang="en-US" sz="2800" dirty="0">
              <a:solidFill>
                <a:prstClr val="black"/>
              </a:solidFill>
              <a:latin typeface="Times New Roman" panose="02020603050405020304" charset="0"/>
              <a:cs typeface="Times New Roman" panose="02020603050405020304" charset="0"/>
              <a:sym typeface="+mn-ea"/>
            </a:endParaRPr>
          </a:p>
        </p:txBody>
      </p:sp>
      <p:sp>
        <p:nvSpPr>
          <p:cNvPr id="22" name="Rectangle 21"/>
          <p:cNvSpPr/>
          <p:nvPr/>
        </p:nvSpPr>
        <p:spPr>
          <a:xfrm>
            <a:off x="3235498" y="3413491"/>
            <a:ext cx="1550424" cy="480131"/>
          </a:xfrm>
          <a:prstGeom prst="rect">
            <a:avLst/>
          </a:prstGeom>
        </p:spPr>
        <p:txBody>
          <a:bodyPr wrap="none">
            <a:spAutoFit/>
          </a:bodyPr>
          <a:lstStyle/>
          <a:p>
            <a:pPr lvl="0">
              <a:lnSpc>
                <a:spcPct val="90000"/>
              </a:lnSpc>
              <a:spcBef>
                <a:spcPts val="1000"/>
              </a:spcBef>
            </a:pPr>
            <a:r>
              <a:rPr lang="en-GB" sz="2800" dirty="0" err="1">
                <a:solidFill>
                  <a:prstClr val="black"/>
                </a:solidFill>
                <a:latin typeface="Times New Roman" panose="02020603050405020304" charset="0"/>
                <a:cs typeface="Times New Roman" panose="02020603050405020304" charset="0"/>
                <a:sym typeface="+mn-ea"/>
              </a:rPr>
              <a:t>côn</a:t>
            </a:r>
            <a:r>
              <a:rPr lang="en-GB" sz="2800" dirty="0">
                <a:solidFill>
                  <a:prstClr val="black"/>
                </a:solidFill>
                <a:latin typeface="Times New Roman" panose="02020603050405020304" charset="0"/>
                <a:cs typeface="Times New Roman" panose="02020603050405020304" charset="0"/>
                <a:sym typeface="+mn-ea"/>
              </a:rPr>
              <a:t> </a:t>
            </a:r>
            <a:r>
              <a:rPr lang="en-GB" sz="2800" dirty="0" err="1">
                <a:solidFill>
                  <a:prstClr val="black"/>
                </a:solidFill>
                <a:latin typeface="Times New Roman" panose="02020603050405020304" charset="0"/>
                <a:cs typeface="Times New Roman" panose="02020603050405020304" charset="0"/>
                <a:sym typeface="+mn-ea"/>
              </a:rPr>
              <a:t>trùng</a:t>
            </a:r>
            <a:endParaRPr lang="en-US" sz="2800" dirty="0">
              <a:solidFill>
                <a:prstClr val="black"/>
              </a:solidFill>
              <a:latin typeface="Times New Roman" panose="02020603050405020304" charset="0"/>
              <a:cs typeface="Times New Roman" panose="02020603050405020304" charset="0"/>
              <a:sym typeface="+mn-ea"/>
            </a:endParaRPr>
          </a:p>
        </p:txBody>
      </p:sp>
      <p:sp>
        <p:nvSpPr>
          <p:cNvPr id="23" name="Rectangle 22"/>
          <p:cNvSpPr/>
          <p:nvPr/>
        </p:nvSpPr>
        <p:spPr>
          <a:xfrm>
            <a:off x="3535052" y="4103897"/>
            <a:ext cx="1149674" cy="480131"/>
          </a:xfrm>
          <a:prstGeom prst="rect">
            <a:avLst/>
          </a:prstGeom>
        </p:spPr>
        <p:txBody>
          <a:bodyPr wrap="none">
            <a:spAutoFit/>
          </a:bodyPr>
          <a:lstStyle/>
          <a:p>
            <a:pPr lvl="0">
              <a:lnSpc>
                <a:spcPct val="90000"/>
              </a:lnSpc>
              <a:spcBef>
                <a:spcPts val="1000"/>
              </a:spcBef>
            </a:pPr>
            <a:r>
              <a:rPr lang="en-GB" altLang="en-US" sz="2800" dirty="0" err="1">
                <a:solidFill>
                  <a:prstClr val="black"/>
                </a:solidFill>
                <a:latin typeface="Times New Roman" panose="02020603050405020304" charset="0"/>
                <a:cs typeface="Times New Roman" panose="02020603050405020304" charset="0"/>
                <a:sym typeface="+mn-ea"/>
              </a:rPr>
              <a:t>dịch</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tả</a:t>
            </a:r>
            <a:endParaRPr lang="en-GB" altLang="en-US" sz="2800" dirty="0">
              <a:solidFill>
                <a:prstClr val="black"/>
              </a:solidFill>
              <a:latin typeface="Times New Roman" panose="02020603050405020304" charset="0"/>
              <a:cs typeface="Times New Roman" panose="02020603050405020304" charset="0"/>
              <a:sym typeface="+mn-ea"/>
            </a:endParaRPr>
          </a:p>
        </p:txBody>
      </p:sp>
      <p:sp>
        <p:nvSpPr>
          <p:cNvPr id="24" name="Rectangle 23"/>
          <p:cNvSpPr/>
          <p:nvPr/>
        </p:nvSpPr>
        <p:spPr>
          <a:xfrm>
            <a:off x="3362257" y="5441239"/>
            <a:ext cx="1532792" cy="480131"/>
          </a:xfrm>
          <a:prstGeom prst="rect">
            <a:avLst/>
          </a:prstGeom>
        </p:spPr>
        <p:txBody>
          <a:bodyPr wrap="none">
            <a:spAutoFit/>
          </a:bodyPr>
          <a:lstStyle/>
          <a:p>
            <a:pPr lvl="0">
              <a:lnSpc>
                <a:spcPct val="90000"/>
              </a:lnSpc>
              <a:spcBef>
                <a:spcPts val="1000"/>
              </a:spcBef>
            </a:pPr>
            <a:r>
              <a:rPr lang="en-GB" altLang="en-US" sz="2800" dirty="0" err="1">
                <a:solidFill>
                  <a:prstClr val="black"/>
                </a:solidFill>
                <a:latin typeface="Times New Roman" panose="02020603050405020304" charset="0"/>
                <a:cs typeface="Times New Roman" panose="02020603050405020304" charset="0"/>
                <a:sym typeface="+mn-ea"/>
              </a:rPr>
              <a:t>nước</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thải</a:t>
            </a:r>
            <a:endParaRPr lang="en-GB" altLang="en-US" sz="2800" dirty="0">
              <a:solidFill>
                <a:prstClr val="black"/>
              </a:solidFill>
              <a:latin typeface="Times New Roman" panose="02020603050405020304" charset="0"/>
              <a:cs typeface="Times New Roman" panose="02020603050405020304" charset="0"/>
              <a:sym typeface="+mn-ea"/>
            </a:endParaRPr>
          </a:p>
        </p:txBody>
      </p:sp>
      <p:sp>
        <p:nvSpPr>
          <p:cNvPr id="25" name="Rectangle 24"/>
          <p:cNvSpPr/>
          <p:nvPr/>
        </p:nvSpPr>
        <p:spPr>
          <a:xfrm>
            <a:off x="6193346" y="4739999"/>
            <a:ext cx="3046027" cy="480131"/>
          </a:xfrm>
          <a:prstGeom prst="rect">
            <a:avLst/>
          </a:prstGeom>
        </p:spPr>
        <p:txBody>
          <a:bodyPr wrap="none">
            <a:spAutoFit/>
          </a:bodyPr>
          <a:lstStyle/>
          <a:p>
            <a:pPr lvl="0">
              <a:lnSpc>
                <a:spcPct val="90000"/>
              </a:lnSpc>
              <a:spcBef>
                <a:spcPts val="1000"/>
              </a:spcBef>
            </a:pPr>
            <a:r>
              <a:rPr lang="en-GB" altLang="en-US" sz="2800" dirty="0" err="1">
                <a:solidFill>
                  <a:prstClr val="black"/>
                </a:solidFill>
                <a:latin typeface="Times New Roman" panose="02020603050405020304" charset="0"/>
                <a:cs typeface="Times New Roman" panose="02020603050405020304" charset="0"/>
                <a:sym typeface="+mn-ea"/>
              </a:rPr>
              <a:t>nước</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chưa</a:t>
            </a:r>
            <a:r>
              <a:rPr lang="en-GB" altLang="en-US" sz="2800" dirty="0">
                <a:solidFill>
                  <a:prstClr val="black"/>
                </a:solidFill>
                <a:latin typeface="Times New Roman" panose="02020603050405020304" charset="0"/>
                <a:cs typeface="Times New Roman" panose="02020603050405020304" charset="0"/>
                <a:sym typeface="+mn-ea"/>
              </a:rPr>
              <a:t> qua </a:t>
            </a:r>
            <a:r>
              <a:rPr lang="en-GB" altLang="en-US" sz="2800" dirty="0" err="1">
                <a:solidFill>
                  <a:prstClr val="black"/>
                </a:solidFill>
                <a:latin typeface="Times New Roman" panose="02020603050405020304" charset="0"/>
                <a:cs typeface="Times New Roman" panose="02020603050405020304" charset="0"/>
                <a:sym typeface="+mn-ea"/>
              </a:rPr>
              <a:t>xử</a:t>
            </a:r>
            <a:r>
              <a:rPr lang="en-GB" altLang="en-US" sz="2800" dirty="0">
                <a:solidFill>
                  <a:prstClr val="black"/>
                </a:solidFill>
                <a:latin typeface="Times New Roman" panose="02020603050405020304" charset="0"/>
                <a:cs typeface="Times New Roman" panose="02020603050405020304" charset="0"/>
                <a:sym typeface="+mn-ea"/>
              </a:rPr>
              <a:t> </a:t>
            </a:r>
            <a:r>
              <a:rPr lang="en-GB" altLang="en-US" sz="2800" dirty="0" err="1">
                <a:solidFill>
                  <a:prstClr val="black"/>
                </a:solidFill>
                <a:latin typeface="Times New Roman" panose="02020603050405020304" charset="0"/>
                <a:cs typeface="Times New Roman" panose="02020603050405020304" charset="0"/>
                <a:sym typeface="+mn-ea"/>
              </a:rPr>
              <a:t>lí</a:t>
            </a:r>
            <a:endParaRPr lang="en-GB" altLang="en-US" sz="2800" dirty="0">
              <a:solidFill>
                <a:prstClr val="black"/>
              </a:solidFill>
              <a:latin typeface="Times New Roman" panose="02020603050405020304" charset="0"/>
              <a:cs typeface="Times New Roman" panose="02020603050405020304" charset="0"/>
              <a:sym typeface="+mn-ea"/>
            </a:endParaRPr>
          </a:p>
        </p:txBody>
      </p:sp>
      <p:pic>
        <p:nvPicPr>
          <p:cNvPr id="1026" name="Picture 2" descr="C:\Users\ADMIN\Desktop\Unit 07 Pollution Lesson 5 Skills 1\Unit 07 Pollution Lesson 5 Skills 1\Unit 07. Pollution. Lesson 5. Skills 1\Unit 07. Pollution. Lesson 5. Skills 1\Data\lake_is_almost_black.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03171" y="88500"/>
            <a:ext cx="3946634" cy="3038856"/>
          </a:xfrm>
          <a:prstGeom prst="rect">
            <a:avLst/>
          </a:prstGeom>
          <a:noFill/>
          <a:extLst>
            <a:ext uri="{909E8E84-426E-40DD-AFC4-6F175D3DCCD1}">
              <a14:hiddenFill xmlns:a14="http://schemas.microsoft.com/office/drawing/2010/main">
                <a:solidFill>
                  <a:srgbClr val="FFFFFF"/>
                </a:solidFill>
              </a14:hiddenFill>
            </a:ext>
          </a:extLst>
        </p:spPr>
      </p:pic>
      <p:pic>
        <p:nvPicPr>
          <p:cNvPr id="27" name="Content Placeholder 4" descr="untreated water"/>
          <p:cNvPicPr>
            <a:picLocks noChangeAspect="1"/>
          </p:cNvPicPr>
          <p:nvPr/>
        </p:nvPicPr>
        <p:blipFill>
          <a:blip r:embed="rId9"/>
          <a:stretch>
            <a:fillRect/>
          </a:stretch>
        </p:blipFill>
        <p:spPr>
          <a:xfrm>
            <a:off x="8382585" y="-16283"/>
            <a:ext cx="3672195" cy="34345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par>
                                <p:cTn id="33" presetID="10" presetClass="exit" presetSubtype="0" fill="hold" nodeType="withEffect">
                                  <p:stCondLst>
                                    <p:cond delay="0"/>
                                  </p:stCondLst>
                                  <p:childTnLst>
                                    <p:animEffect transition="out" filter="fade">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xit" presetSubtype="0" fill="hold"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500"/>
                                        <p:tgtEl>
                                          <p:spTgt spid="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500"/>
                                        <p:tgtEl>
                                          <p:spTgt spid="21"/>
                                        </p:tgtEl>
                                      </p:cBhvr>
                                    </p:animEffect>
                                  </p:childTnLst>
                                </p:cTn>
                              </p:par>
                              <p:par>
                                <p:cTn id="65" presetID="10" presetClass="exit" presetSubtype="0" fill="hold" nodeType="withEffect">
                                  <p:stCondLst>
                                    <p:cond delay="0"/>
                                  </p:stCondLst>
                                  <p:childTnLst>
                                    <p:animEffect transition="out" filter="fade">
                                      <p:cBhvr>
                                        <p:cTn id="66" dur="500"/>
                                        <p:tgtEl>
                                          <p:spTgt spid="16"/>
                                        </p:tgtEl>
                                      </p:cBhvr>
                                    </p:animEffect>
                                    <p:set>
                                      <p:cBhvr>
                                        <p:cTn id="67" dur="1" fill="hold">
                                          <p:stCondLst>
                                            <p:cond delay="499"/>
                                          </p:stCondLst>
                                        </p:cTn>
                                        <p:tgtEl>
                                          <p:spTgt spid="16"/>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500"/>
                                        <p:tgtEl>
                                          <p:spTgt spid="15"/>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fade">
                                      <p:cBhvr>
                                        <p:cTn id="75" dur="500"/>
                                        <p:tgtEl>
                                          <p:spTgt spid="7"/>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fade">
                                      <p:cBhvr>
                                        <p:cTn id="80" dur="500"/>
                                        <p:tgtEl>
                                          <p:spTgt spid="22"/>
                                        </p:tgtEl>
                                      </p:cBhvr>
                                    </p:animEffect>
                                  </p:childTnLst>
                                </p:cTn>
                              </p:par>
                              <p:par>
                                <p:cTn id="81" presetID="10" presetClass="exit" presetSubtype="0" fill="hold" nodeType="withEffect">
                                  <p:stCondLst>
                                    <p:cond delay="0"/>
                                  </p:stCondLst>
                                  <p:childTnLst>
                                    <p:animEffect transition="out" filter="fade">
                                      <p:cBhvr>
                                        <p:cTn id="82" dur="500"/>
                                        <p:tgtEl>
                                          <p:spTgt spid="15"/>
                                        </p:tgtEl>
                                      </p:cBhvr>
                                    </p:animEffect>
                                    <p:set>
                                      <p:cBhvr>
                                        <p:cTn id="83" dur="1" fill="hold">
                                          <p:stCondLst>
                                            <p:cond delay="499"/>
                                          </p:stCondLst>
                                        </p:cTn>
                                        <p:tgtEl>
                                          <p:spTgt spid="15"/>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4"/>
                                        </p:tgtEl>
                                        <p:attrNameLst>
                                          <p:attrName>style.visibility</p:attrName>
                                        </p:attrNameLst>
                                      </p:cBhvr>
                                      <p:to>
                                        <p:strVal val="visible"/>
                                      </p:to>
                                    </p:set>
                                    <p:animEffect transition="in" filter="fade">
                                      <p:cBhvr>
                                        <p:cTn id="88" dur="500"/>
                                        <p:tgtEl>
                                          <p:spTgt spid="14"/>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fade">
                                      <p:cBhvr>
                                        <p:cTn id="91" dur="500"/>
                                        <p:tgtEl>
                                          <p:spTgt spid="9"/>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3"/>
                                        </p:tgtEl>
                                        <p:attrNameLst>
                                          <p:attrName>style.visibility</p:attrName>
                                        </p:attrNameLst>
                                      </p:cBhvr>
                                      <p:to>
                                        <p:strVal val="visible"/>
                                      </p:to>
                                    </p:set>
                                    <p:animEffect transition="in" filter="fade">
                                      <p:cBhvr>
                                        <p:cTn id="96" dur="500"/>
                                        <p:tgtEl>
                                          <p:spTgt spid="23"/>
                                        </p:tgtEl>
                                      </p:cBhvr>
                                    </p:animEffect>
                                  </p:childTnLst>
                                </p:cTn>
                              </p:par>
                              <p:par>
                                <p:cTn id="97" presetID="10" presetClass="exit" presetSubtype="0" fill="hold" nodeType="withEffect">
                                  <p:stCondLst>
                                    <p:cond delay="0"/>
                                  </p:stCondLst>
                                  <p:childTnLst>
                                    <p:animEffect transition="out" filter="fade">
                                      <p:cBhvr>
                                        <p:cTn id="98" dur="500"/>
                                        <p:tgtEl>
                                          <p:spTgt spid="14"/>
                                        </p:tgtEl>
                                      </p:cBhvr>
                                    </p:animEffect>
                                    <p:set>
                                      <p:cBhvr>
                                        <p:cTn id="99" dur="1" fill="hold">
                                          <p:stCondLst>
                                            <p:cond delay="499"/>
                                          </p:stCondLst>
                                        </p:cTn>
                                        <p:tgtEl>
                                          <p:spTgt spid="14"/>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nodeType="clickEffect">
                                  <p:stCondLst>
                                    <p:cond delay="0"/>
                                  </p:stCondLst>
                                  <p:childTnLst>
                                    <p:set>
                                      <p:cBhvr>
                                        <p:cTn id="103" dur="1" fill="hold">
                                          <p:stCondLst>
                                            <p:cond delay="0"/>
                                          </p:stCondLst>
                                        </p:cTn>
                                        <p:tgtEl>
                                          <p:spTgt spid="27"/>
                                        </p:tgtEl>
                                        <p:attrNameLst>
                                          <p:attrName>style.visibility</p:attrName>
                                        </p:attrNameLst>
                                      </p:cBhvr>
                                      <p:to>
                                        <p:strVal val="visible"/>
                                      </p:to>
                                    </p:set>
                                    <p:animEffect transition="in" filter="fade">
                                      <p:cBhvr>
                                        <p:cTn id="104" dur="500"/>
                                        <p:tgtEl>
                                          <p:spTgt spid="27"/>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10"/>
                                        </p:tgtEl>
                                        <p:attrNameLst>
                                          <p:attrName>style.visibility</p:attrName>
                                        </p:attrNameLst>
                                      </p:cBhvr>
                                      <p:to>
                                        <p:strVal val="visible"/>
                                      </p:to>
                                    </p:set>
                                    <p:animEffect transition="in" filter="fade">
                                      <p:cBhvr>
                                        <p:cTn id="107" dur="500"/>
                                        <p:tgtEl>
                                          <p:spTgt spid="10"/>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fade">
                                      <p:cBhvr>
                                        <p:cTn id="112" dur="500"/>
                                        <p:tgtEl>
                                          <p:spTgt spid="25"/>
                                        </p:tgtEl>
                                      </p:cBhvr>
                                    </p:animEffect>
                                  </p:childTnLst>
                                </p:cTn>
                              </p:par>
                              <p:par>
                                <p:cTn id="113" presetID="10" presetClass="exit" presetSubtype="0" fill="hold" nodeType="withEffect">
                                  <p:stCondLst>
                                    <p:cond delay="0"/>
                                  </p:stCondLst>
                                  <p:childTnLst>
                                    <p:animEffect transition="out" filter="fade">
                                      <p:cBhvr>
                                        <p:cTn id="114" dur="500"/>
                                        <p:tgtEl>
                                          <p:spTgt spid="27"/>
                                        </p:tgtEl>
                                      </p:cBhvr>
                                    </p:animEffect>
                                    <p:set>
                                      <p:cBhvr>
                                        <p:cTn id="115" dur="1" fill="hold">
                                          <p:stCondLst>
                                            <p:cond delay="499"/>
                                          </p:stCondLst>
                                        </p:cTn>
                                        <p:tgtEl>
                                          <p:spTgt spid="27"/>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nodeType="clickEffect">
                                  <p:stCondLst>
                                    <p:cond delay="0"/>
                                  </p:stCondLst>
                                  <p:childTnLst>
                                    <p:set>
                                      <p:cBhvr>
                                        <p:cTn id="119" dur="1" fill="hold">
                                          <p:stCondLst>
                                            <p:cond delay="0"/>
                                          </p:stCondLst>
                                        </p:cTn>
                                        <p:tgtEl>
                                          <p:spTgt spid="1026"/>
                                        </p:tgtEl>
                                        <p:attrNameLst>
                                          <p:attrName>style.visibility</p:attrName>
                                        </p:attrNameLst>
                                      </p:cBhvr>
                                      <p:to>
                                        <p:strVal val="visible"/>
                                      </p:to>
                                    </p:set>
                                    <p:animEffect transition="in" filter="fade">
                                      <p:cBhvr>
                                        <p:cTn id="120" dur="500"/>
                                        <p:tgtEl>
                                          <p:spTgt spid="102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fade">
                                      <p:cBhvr>
                                        <p:cTn id="123" dur="500"/>
                                        <p:tgtEl>
                                          <p:spTgt spid="11"/>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24"/>
                                        </p:tgtEl>
                                        <p:attrNameLst>
                                          <p:attrName>style.visibility</p:attrName>
                                        </p:attrNameLst>
                                      </p:cBhvr>
                                      <p:to>
                                        <p:strVal val="visible"/>
                                      </p:to>
                                    </p:set>
                                    <p:animEffect transition="in" filter="fade">
                                      <p:cBhvr>
                                        <p:cTn id="128" dur="500"/>
                                        <p:tgtEl>
                                          <p:spTgt spid="24"/>
                                        </p:tgtEl>
                                      </p:cBhvr>
                                    </p:animEffect>
                                  </p:childTnLst>
                                </p:cTn>
                              </p:par>
                              <p:par>
                                <p:cTn id="129" presetID="10" presetClass="exit" presetSubtype="0" fill="hold" nodeType="withEffect">
                                  <p:stCondLst>
                                    <p:cond delay="0"/>
                                  </p:stCondLst>
                                  <p:childTnLst>
                                    <p:animEffect transition="out" filter="fade">
                                      <p:cBhvr>
                                        <p:cTn id="130" dur="500"/>
                                        <p:tgtEl>
                                          <p:spTgt spid="1026"/>
                                        </p:tgtEl>
                                      </p:cBhvr>
                                    </p:animEffect>
                                    <p:set>
                                      <p:cBhvr>
                                        <p:cTn id="131" dur="1" fill="hold">
                                          <p:stCondLst>
                                            <p:cond delay="4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P spid="9" grpId="0"/>
      <p:bldP spid="10" grpId="0"/>
      <p:bldP spid="11" grpId="0"/>
      <p:bldP spid="17" grpId="0"/>
      <p:bldP spid="19" grpId="0"/>
      <p:bldP spid="20" grpId="0"/>
      <p:bldP spid="21" grpId="0"/>
      <p:bldP spid="22" grpId="0"/>
      <p:bldP spid="23" grpId="0"/>
      <p:bldP spid="24"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 name="Picture 2" descr="G:\hinh nen ppt\a24f8092fc4711b2040f2b934efa3baa.jpg"/>
          <p:cNvPicPr>
            <a:picLocks noChangeAspect="1" noChangeArrowheads="1"/>
          </p:cNvPicPr>
          <p:nvPr/>
        </p:nvPicPr>
        <p:blipFill>
          <a:blip r:embed="rId2"/>
          <a:srcRect/>
          <a:stretch>
            <a:fillRect/>
          </a:stretch>
        </p:blipFill>
        <p:spPr bwMode="auto">
          <a:xfrm>
            <a:off x="-15766" y="-57070"/>
            <a:ext cx="12192000" cy="6858000"/>
          </a:xfrm>
          <a:prstGeom prst="rect">
            <a:avLst/>
          </a:prstGeom>
          <a:noFill/>
        </p:spPr>
      </p:pic>
      <p:sp>
        <p:nvSpPr>
          <p:cNvPr id="6" name="Rectangles 5"/>
          <p:cNvSpPr/>
          <p:nvPr/>
        </p:nvSpPr>
        <p:spPr>
          <a:xfrm>
            <a:off x="17955" y="742008"/>
            <a:ext cx="1491967" cy="503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sym typeface="+mn-ea"/>
              </a:rPr>
              <a:t>sewage</a:t>
            </a:r>
            <a:endParaRPr lang="en-US" altLang="en-US" sz="2800" dirty="0">
              <a:solidFill>
                <a:schemeClr val="bg1"/>
              </a:solidFill>
              <a:latin typeface="Times New Roman" panose="02020603050405020304" charset="0"/>
              <a:cs typeface="Times New Roman" panose="02020603050405020304" charset="0"/>
              <a:sym typeface="+mn-ea"/>
            </a:endParaRPr>
          </a:p>
        </p:txBody>
      </p:sp>
      <p:sp>
        <p:nvSpPr>
          <p:cNvPr id="7" name="Rectangles 6"/>
          <p:cNvSpPr/>
          <p:nvPr/>
        </p:nvSpPr>
        <p:spPr>
          <a:xfrm>
            <a:off x="2802815" y="743979"/>
            <a:ext cx="1658820" cy="503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sym typeface="+mn-ea"/>
              </a:rPr>
              <a:t>pesticides </a:t>
            </a:r>
            <a:endParaRPr lang="en-US" altLang="en-US" sz="2800" dirty="0">
              <a:solidFill>
                <a:schemeClr val="bg1"/>
              </a:solidFill>
              <a:latin typeface="Times New Roman" panose="02020603050405020304" charset="0"/>
              <a:cs typeface="Times New Roman" panose="02020603050405020304" charset="0"/>
              <a:sym typeface="+mn-ea"/>
            </a:endParaRPr>
          </a:p>
        </p:txBody>
      </p:sp>
      <p:sp>
        <p:nvSpPr>
          <p:cNvPr id="9" name="Rectangles 8"/>
          <p:cNvSpPr/>
          <p:nvPr/>
        </p:nvSpPr>
        <p:spPr>
          <a:xfrm>
            <a:off x="4471025" y="745950"/>
            <a:ext cx="1273299" cy="503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sym typeface="+mn-ea"/>
              </a:rPr>
              <a:t>insects</a:t>
            </a:r>
            <a:endParaRPr lang="en-US" altLang="en-US" sz="2800" dirty="0">
              <a:solidFill>
                <a:schemeClr val="bg1"/>
              </a:solidFill>
              <a:latin typeface="Times New Roman" panose="02020603050405020304" charset="0"/>
              <a:cs typeface="Times New Roman" panose="02020603050405020304" charset="0"/>
              <a:sym typeface="+mn-ea"/>
            </a:endParaRPr>
          </a:p>
        </p:txBody>
      </p:sp>
      <p:sp>
        <p:nvSpPr>
          <p:cNvPr id="10" name="Rectangles 9"/>
          <p:cNvSpPr/>
          <p:nvPr/>
        </p:nvSpPr>
        <p:spPr>
          <a:xfrm>
            <a:off x="5749244" y="734866"/>
            <a:ext cx="1773187" cy="503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sym typeface="+mn-ea"/>
              </a:rPr>
              <a:t>herbicides</a:t>
            </a:r>
            <a:endParaRPr lang="en-US" altLang="en-US" sz="2800" dirty="0">
              <a:solidFill>
                <a:schemeClr val="bg1"/>
              </a:solidFill>
              <a:latin typeface="Times New Roman" panose="02020603050405020304" charset="0"/>
              <a:cs typeface="Times New Roman" panose="02020603050405020304" charset="0"/>
              <a:sym typeface="+mn-ea"/>
            </a:endParaRPr>
          </a:p>
        </p:txBody>
      </p:sp>
      <p:sp>
        <p:nvSpPr>
          <p:cNvPr id="13" name="Rectangles 12"/>
          <p:cNvSpPr/>
          <p:nvPr/>
        </p:nvSpPr>
        <p:spPr>
          <a:xfrm>
            <a:off x="1533936" y="728597"/>
            <a:ext cx="1256561" cy="503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sym typeface="+mn-ea"/>
              </a:rPr>
              <a:t>cholera</a:t>
            </a:r>
            <a:endParaRPr lang="en-US" altLang="en-US" sz="2800" dirty="0">
              <a:solidFill>
                <a:schemeClr val="bg1"/>
              </a:solidFill>
              <a:latin typeface="Times New Roman" panose="02020603050405020304" charset="0"/>
              <a:cs typeface="Times New Roman" panose="02020603050405020304" charset="0"/>
              <a:sym typeface="+mn-ea"/>
            </a:endParaRPr>
          </a:p>
        </p:txBody>
      </p:sp>
      <p:sp>
        <p:nvSpPr>
          <p:cNvPr id="14" name="Rectangles 13"/>
          <p:cNvSpPr/>
          <p:nvPr/>
        </p:nvSpPr>
        <p:spPr>
          <a:xfrm>
            <a:off x="9677240" y="748000"/>
            <a:ext cx="2481334" cy="503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imes New Roman" panose="02020603050405020304" charset="0"/>
                <a:cs typeface="Times New Roman" panose="02020603050405020304" charset="0"/>
                <a:sym typeface="+mn-ea"/>
              </a:rPr>
              <a:t>untreated water</a:t>
            </a:r>
            <a:endParaRPr lang="en-US" altLang="en-US" sz="2800" dirty="0">
              <a:solidFill>
                <a:schemeClr val="bg1"/>
              </a:solidFill>
              <a:latin typeface="Times New Roman" panose="02020603050405020304" charset="0"/>
              <a:cs typeface="Times New Roman" panose="02020603050405020304" charset="0"/>
              <a:sym typeface="+mn-ea"/>
            </a:endParaRPr>
          </a:p>
        </p:txBody>
      </p:sp>
      <p:pic>
        <p:nvPicPr>
          <p:cNvPr id="15" name="Content Placeholder 7" descr="ground water"/>
          <p:cNvPicPr>
            <a:picLocks noGrp="1" noChangeAspect="1"/>
          </p:cNvPicPr>
          <p:nvPr>
            <p:ph sz="half" idx="1"/>
          </p:nvPr>
        </p:nvPicPr>
        <p:blipFill>
          <a:blip r:embed="rId3"/>
          <a:stretch>
            <a:fillRect/>
          </a:stretch>
        </p:blipFill>
        <p:spPr>
          <a:xfrm>
            <a:off x="590597" y="1864461"/>
            <a:ext cx="2073782" cy="1367472"/>
          </a:xfrm>
          <a:prstGeom prst="rect">
            <a:avLst/>
          </a:prstGeom>
        </p:spPr>
      </p:pic>
      <p:pic>
        <p:nvPicPr>
          <p:cNvPr id="16" name="Content Placeholder 5" descr="nuoc thai chua qua xu li"/>
          <p:cNvPicPr>
            <a:picLocks noGrp="1" noChangeAspect="1"/>
          </p:cNvPicPr>
          <p:nvPr>
            <p:ph sz="half" idx="2"/>
          </p:nvPr>
        </p:nvPicPr>
        <p:blipFill>
          <a:blip r:embed="rId4" cstate="print"/>
          <a:stretch>
            <a:fillRect/>
          </a:stretch>
        </p:blipFill>
        <p:spPr>
          <a:xfrm>
            <a:off x="3632225" y="1923394"/>
            <a:ext cx="2301459" cy="1308538"/>
          </a:xfrm>
          <a:prstGeom prst="rect">
            <a:avLst/>
          </a:prstGeom>
        </p:spPr>
      </p:pic>
      <p:pic>
        <p:nvPicPr>
          <p:cNvPr id="18" name="Picture 17" descr="thuoc tru sau"/>
          <p:cNvPicPr>
            <a:picLocks noChangeAspect="1"/>
          </p:cNvPicPr>
          <p:nvPr/>
        </p:nvPicPr>
        <p:blipFill>
          <a:blip r:embed="rId5" cstate="print"/>
          <a:stretch>
            <a:fillRect/>
          </a:stretch>
        </p:blipFill>
        <p:spPr>
          <a:xfrm>
            <a:off x="6771571" y="1923394"/>
            <a:ext cx="2025588" cy="1308538"/>
          </a:xfrm>
          <a:prstGeom prst="rect">
            <a:avLst/>
          </a:prstGeom>
        </p:spPr>
      </p:pic>
      <p:pic>
        <p:nvPicPr>
          <p:cNvPr id="20" name="Content Placeholder 4" descr="untreated water"/>
          <p:cNvPicPr>
            <a:picLocks noChangeAspect="1"/>
          </p:cNvPicPr>
          <p:nvPr/>
        </p:nvPicPr>
        <p:blipFill>
          <a:blip r:embed="rId6"/>
          <a:stretch>
            <a:fillRect/>
          </a:stretch>
        </p:blipFill>
        <p:spPr>
          <a:xfrm>
            <a:off x="9711556" y="1923394"/>
            <a:ext cx="2025120" cy="1308538"/>
          </a:xfrm>
          <a:prstGeom prst="rect">
            <a:avLst/>
          </a:prstGeom>
        </p:spPr>
      </p:pic>
      <p:pic>
        <p:nvPicPr>
          <p:cNvPr id="21" name="Picture 20" descr="bệnh tả"/>
          <p:cNvPicPr>
            <a:picLocks noChangeAspect="1"/>
          </p:cNvPicPr>
          <p:nvPr/>
        </p:nvPicPr>
        <p:blipFill>
          <a:blip r:embed="rId7" cstate="print"/>
          <a:stretch>
            <a:fillRect/>
          </a:stretch>
        </p:blipFill>
        <p:spPr>
          <a:xfrm>
            <a:off x="8910958" y="3915982"/>
            <a:ext cx="2006949" cy="1567545"/>
          </a:xfrm>
          <a:prstGeom prst="rect">
            <a:avLst/>
          </a:prstGeom>
        </p:spPr>
      </p:pic>
      <p:pic>
        <p:nvPicPr>
          <p:cNvPr id="22" name="Picture 21" descr="thuoc diet co"/>
          <p:cNvPicPr>
            <a:picLocks noChangeAspect="1"/>
          </p:cNvPicPr>
          <p:nvPr/>
        </p:nvPicPr>
        <p:blipFill>
          <a:blip r:embed="rId8" cstate="print"/>
          <a:stretch>
            <a:fillRect/>
          </a:stretch>
        </p:blipFill>
        <p:spPr>
          <a:xfrm>
            <a:off x="5201540" y="3915983"/>
            <a:ext cx="2256790" cy="1302404"/>
          </a:xfrm>
          <a:prstGeom prst="rect">
            <a:avLst/>
          </a:prstGeom>
        </p:spPr>
      </p:pic>
      <p:pic>
        <p:nvPicPr>
          <p:cNvPr id="3" name="Picture 2" descr="insects hay"/>
          <p:cNvPicPr>
            <a:picLocks noChangeAspect="1"/>
          </p:cNvPicPr>
          <p:nvPr/>
        </p:nvPicPr>
        <p:blipFill>
          <a:blip r:embed="rId9"/>
          <a:stretch>
            <a:fillRect/>
          </a:stretch>
        </p:blipFill>
        <p:spPr>
          <a:xfrm>
            <a:off x="1672226" y="3915982"/>
            <a:ext cx="2261178" cy="1472541"/>
          </a:xfrm>
          <a:prstGeom prst="rect">
            <a:avLst/>
          </a:prstGeom>
        </p:spPr>
      </p:pic>
      <p:sp>
        <p:nvSpPr>
          <p:cNvPr id="23" name="Rectangle 22"/>
          <p:cNvSpPr/>
          <p:nvPr/>
        </p:nvSpPr>
        <p:spPr>
          <a:xfrm>
            <a:off x="2430310" y="149705"/>
            <a:ext cx="7226210" cy="584775"/>
          </a:xfrm>
          <a:prstGeom prst="rect">
            <a:avLst/>
          </a:prstGeom>
        </p:spPr>
        <p:txBody>
          <a:bodyPr wrap="none">
            <a:spAutoFit/>
          </a:bodyPr>
          <a:lstStyle/>
          <a:p>
            <a:pPr algn="ctr"/>
            <a:r>
              <a:rPr lang="en-GB" altLang="en-US" sz="3200" b="1" dirty="0">
                <a:effectLst>
                  <a:outerShdw blurRad="38100" dist="25400" dir="5400000" algn="ctr" rotWithShape="0">
                    <a:srgbClr val="6E747A">
                      <a:alpha val="43000"/>
                    </a:srgbClr>
                  </a:outerShdw>
                </a:effectLst>
                <a:latin typeface="Times New Roman" pitchFamily="18" charset="0"/>
                <a:cs typeface="Times New Roman" pitchFamily="18" charset="0"/>
              </a:rPr>
              <a:t>CHECK VOCABULARY: MATCHING</a:t>
            </a:r>
          </a:p>
        </p:txBody>
      </p:sp>
      <p:sp>
        <p:nvSpPr>
          <p:cNvPr id="25" name="Rectangles 9"/>
          <p:cNvSpPr/>
          <p:nvPr/>
        </p:nvSpPr>
        <p:spPr>
          <a:xfrm>
            <a:off x="7542413" y="734480"/>
            <a:ext cx="2119061" cy="503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a:solidFill>
                  <a:prstClr val="white"/>
                </a:solidFill>
                <a:latin typeface="Times New Roman" panose="02020603050405020304" charset="0"/>
                <a:cs typeface="Times New Roman" panose="02020603050405020304" charset="0"/>
                <a:sym typeface="+mn-ea"/>
              </a:rPr>
              <a:t>groundwater</a:t>
            </a:r>
            <a:endParaRPr lang="en-US" altLang="en-US" sz="2800" dirty="0">
              <a:solidFill>
                <a:prstClr val="white"/>
              </a:solidFill>
              <a:latin typeface="Times New Roman" panose="02020603050405020304" charset="0"/>
              <a:cs typeface="Times New Roman" panose="02020603050405020304" charset="0"/>
              <a:sym typeface="+mn-ea"/>
            </a:endParaRPr>
          </a:p>
        </p:txBody>
      </p:sp>
      <p:sp>
        <p:nvSpPr>
          <p:cNvPr id="2" name="TextBox 1"/>
          <p:cNvSpPr txBox="1"/>
          <p:nvPr/>
        </p:nvSpPr>
        <p:spPr>
          <a:xfrm>
            <a:off x="4337353" y="1358132"/>
            <a:ext cx="510416" cy="523220"/>
          </a:xfrm>
          <a:prstGeom prst="rect">
            <a:avLst/>
          </a:prstGeom>
          <a:noFill/>
        </p:spPr>
        <p:txBody>
          <a:bodyPr wrap="square" rtlCol="0">
            <a:spAutoFit/>
          </a:bodyPr>
          <a:lstStyle/>
          <a:p>
            <a:r>
              <a:rPr lang="en-US" sz="2800" b="1" dirty="0">
                <a:latin typeface="Times New Roman" pitchFamily="18" charset="0"/>
                <a:cs typeface="Times New Roman" pitchFamily="18" charset="0"/>
              </a:rPr>
              <a:t>2.</a:t>
            </a:r>
          </a:p>
        </p:txBody>
      </p:sp>
      <p:sp>
        <p:nvSpPr>
          <p:cNvPr id="26" name="TextBox 25"/>
          <p:cNvSpPr txBox="1"/>
          <p:nvPr/>
        </p:nvSpPr>
        <p:spPr>
          <a:xfrm>
            <a:off x="1404440" y="1314942"/>
            <a:ext cx="510416" cy="523220"/>
          </a:xfrm>
          <a:prstGeom prst="rect">
            <a:avLst/>
          </a:prstGeom>
          <a:noFill/>
        </p:spPr>
        <p:txBody>
          <a:bodyPr wrap="square" rtlCol="0">
            <a:spAutoFit/>
          </a:bodyPr>
          <a:lstStyle/>
          <a:p>
            <a:r>
              <a:rPr lang="en-US" sz="2800" b="1" dirty="0">
                <a:latin typeface="Times New Roman" pitchFamily="18" charset="0"/>
                <a:cs typeface="Times New Roman" pitchFamily="18" charset="0"/>
              </a:rPr>
              <a:t>1.</a:t>
            </a:r>
          </a:p>
        </p:txBody>
      </p:sp>
      <p:sp>
        <p:nvSpPr>
          <p:cNvPr id="28" name="TextBox 27"/>
          <p:cNvSpPr txBox="1"/>
          <p:nvPr/>
        </p:nvSpPr>
        <p:spPr>
          <a:xfrm>
            <a:off x="1246557" y="4512021"/>
            <a:ext cx="510416" cy="523220"/>
          </a:xfrm>
          <a:prstGeom prst="rect">
            <a:avLst/>
          </a:prstGeom>
          <a:noFill/>
        </p:spPr>
        <p:txBody>
          <a:bodyPr wrap="square" rtlCol="0">
            <a:spAutoFit/>
          </a:bodyPr>
          <a:lstStyle/>
          <a:p>
            <a:r>
              <a:rPr lang="en-US" sz="2800" b="1" dirty="0">
                <a:latin typeface="Times New Roman" pitchFamily="18" charset="0"/>
                <a:cs typeface="Times New Roman" pitchFamily="18" charset="0"/>
              </a:rPr>
              <a:t>5.</a:t>
            </a:r>
          </a:p>
        </p:txBody>
      </p:sp>
      <p:sp>
        <p:nvSpPr>
          <p:cNvPr id="29" name="TextBox 28"/>
          <p:cNvSpPr txBox="1"/>
          <p:nvPr/>
        </p:nvSpPr>
        <p:spPr>
          <a:xfrm>
            <a:off x="7363128" y="1342366"/>
            <a:ext cx="510416" cy="523220"/>
          </a:xfrm>
          <a:prstGeom prst="rect">
            <a:avLst/>
          </a:prstGeom>
          <a:noFill/>
        </p:spPr>
        <p:txBody>
          <a:bodyPr wrap="square" rtlCol="0">
            <a:spAutoFit/>
          </a:bodyPr>
          <a:lstStyle/>
          <a:p>
            <a:r>
              <a:rPr lang="en-US" sz="2800" b="1" dirty="0">
                <a:latin typeface="Times New Roman" pitchFamily="18" charset="0"/>
                <a:cs typeface="Times New Roman" pitchFamily="18" charset="0"/>
              </a:rPr>
              <a:t>3.</a:t>
            </a:r>
          </a:p>
        </p:txBody>
      </p:sp>
      <p:sp>
        <p:nvSpPr>
          <p:cNvPr id="30" name="TextBox 29"/>
          <p:cNvSpPr txBox="1"/>
          <p:nvPr/>
        </p:nvSpPr>
        <p:spPr>
          <a:xfrm>
            <a:off x="10452558" y="1372749"/>
            <a:ext cx="510416" cy="523220"/>
          </a:xfrm>
          <a:prstGeom prst="rect">
            <a:avLst/>
          </a:prstGeom>
          <a:noFill/>
        </p:spPr>
        <p:txBody>
          <a:bodyPr wrap="square" rtlCol="0">
            <a:spAutoFit/>
          </a:bodyPr>
          <a:lstStyle/>
          <a:p>
            <a:r>
              <a:rPr lang="en-US" sz="2800" b="1" dirty="0">
                <a:latin typeface="Times New Roman" pitchFamily="18" charset="0"/>
                <a:cs typeface="Times New Roman" pitchFamily="18" charset="0"/>
              </a:rPr>
              <a:t>4.</a:t>
            </a:r>
          </a:p>
        </p:txBody>
      </p:sp>
      <p:sp>
        <p:nvSpPr>
          <p:cNvPr id="32" name="TextBox 31"/>
          <p:cNvSpPr txBox="1"/>
          <p:nvPr/>
        </p:nvSpPr>
        <p:spPr>
          <a:xfrm>
            <a:off x="8286743" y="4494592"/>
            <a:ext cx="510416" cy="523220"/>
          </a:xfrm>
          <a:prstGeom prst="rect">
            <a:avLst/>
          </a:prstGeom>
          <a:noFill/>
        </p:spPr>
        <p:txBody>
          <a:bodyPr wrap="square" rtlCol="0">
            <a:spAutoFit/>
          </a:bodyPr>
          <a:lstStyle/>
          <a:p>
            <a:r>
              <a:rPr lang="en-US" sz="2800" b="1" dirty="0">
                <a:latin typeface="Times New Roman" pitchFamily="18" charset="0"/>
                <a:cs typeface="Times New Roman" pitchFamily="18" charset="0"/>
              </a:rPr>
              <a:t>7.</a:t>
            </a:r>
          </a:p>
        </p:txBody>
      </p:sp>
      <p:sp>
        <p:nvSpPr>
          <p:cNvPr id="33" name="TextBox 32"/>
          <p:cNvSpPr txBox="1"/>
          <p:nvPr/>
        </p:nvSpPr>
        <p:spPr>
          <a:xfrm>
            <a:off x="4889616" y="4512021"/>
            <a:ext cx="510416" cy="523220"/>
          </a:xfrm>
          <a:prstGeom prst="rect">
            <a:avLst/>
          </a:prstGeom>
          <a:noFill/>
        </p:spPr>
        <p:txBody>
          <a:bodyPr wrap="square" rtlCol="0">
            <a:spAutoFit/>
          </a:bodyPr>
          <a:lstStyle/>
          <a:p>
            <a:r>
              <a:rPr lang="en-US" sz="2800" b="1" dirty="0">
                <a:latin typeface="Times New Roman" pitchFamily="18" charset="0"/>
                <a:cs typeface="Times New Roman" pitchFamily="18" charset="0"/>
              </a:rPr>
              <a:t>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par>
                                <p:cTn id="23" presetID="10"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500"/>
                                        <p:tgtEl>
                                          <p:spTgt spid="3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500"/>
                                        <p:tgtEl>
                                          <p:spTgt spid="3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grpId="1" nodeType="clickEffect">
                                  <p:stCondLst>
                                    <p:cond delay="0"/>
                                  </p:stCondLst>
                                  <p:childTnLst>
                                    <p:animMotion origin="layout" path="M 1.25E-6 0 L -0.57891 0.37569 " pathEditMode="relative" rAng="0" ptsTypes="AA">
                                      <p:cBhvr>
                                        <p:cTn id="53" dur="2000" fill="hold"/>
                                        <p:tgtEl>
                                          <p:spTgt spid="25"/>
                                        </p:tgtEl>
                                        <p:attrNameLst>
                                          <p:attrName>ppt_x</p:attrName>
                                          <p:attrName>ppt_y</p:attrName>
                                        </p:attrNameLst>
                                      </p:cBhvr>
                                      <p:rCtr x="-28945" y="18773"/>
                                    </p:animMotion>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decel="50000" fill="hold" grpId="2" nodeType="clickEffect">
                                  <p:stCondLst>
                                    <p:cond delay="0"/>
                                  </p:stCondLst>
                                  <p:childTnLst>
                                    <p:animMotion origin="layout" path="M -2.08333E-7 2.59259E-6 L 0.32982 0.38379 " pathEditMode="relative" rAng="0" ptsTypes="AA">
                                      <p:cBhvr>
                                        <p:cTn id="57" dur="2000" fill="hold"/>
                                        <p:tgtEl>
                                          <p:spTgt spid="6"/>
                                        </p:tgtEl>
                                        <p:attrNameLst>
                                          <p:attrName>ppt_x</p:attrName>
                                          <p:attrName>ppt_y</p:attrName>
                                        </p:attrNameLst>
                                      </p:cBhvr>
                                      <p:rCtr x="16484" y="19190"/>
                                    </p:animMotion>
                                  </p:childTnLst>
                                </p:cTn>
                              </p:par>
                            </p:childTnLst>
                          </p:cTn>
                        </p:par>
                      </p:childTnLst>
                    </p:cTn>
                  </p:par>
                  <p:par>
                    <p:cTn id="58" fill="hold">
                      <p:stCondLst>
                        <p:cond delay="indefinite"/>
                      </p:stCondLst>
                      <p:childTnLst>
                        <p:par>
                          <p:cTn id="59" fill="hold">
                            <p:stCondLst>
                              <p:cond delay="0"/>
                            </p:stCondLst>
                            <p:childTnLst>
                              <p:par>
                                <p:cTn id="60" presetID="42" presetClass="path" presetSubtype="0" accel="50000" decel="50000" fill="hold" grpId="2" nodeType="clickEffect">
                                  <p:stCondLst>
                                    <p:cond delay="0"/>
                                  </p:stCondLst>
                                  <p:childTnLst>
                                    <p:animMotion origin="layout" path="M 3.33333E-6 1.11111E-6 L 0.33619 0.38356 " pathEditMode="relative" rAng="0" ptsTypes="AA">
                                      <p:cBhvr>
                                        <p:cTn id="61" dur="2000" fill="hold"/>
                                        <p:tgtEl>
                                          <p:spTgt spid="7"/>
                                        </p:tgtEl>
                                        <p:attrNameLst>
                                          <p:attrName>ppt_x</p:attrName>
                                          <p:attrName>ppt_y</p:attrName>
                                        </p:attrNameLst>
                                      </p:cBhvr>
                                      <p:rCtr x="16810" y="19167"/>
                                    </p:animMotion>
                                  </p:childTnLst>
                                </p:cTn>
                              </p:par>
                            </p:childTnLst>
                          </p:cTn>
                        </p:par>
                      </p:childTnLst>
                    </p:cTn>
                  </p:par>
                  <p:par>
                    <p:cTn id="62" fill="hold">
                      <p:stCondLst>
                        <p:cond delay="indefinite"/>
                      </p:stCondLst>
                      <p:childTnLst>
                        <p:par>
                          <p:cTn id="63" fill="hold">
                            <p:stCondLst>
                              <p:cond delay="0"/>
                            </p:stCondLst>
                            <p:childTnLst>
                              <p:par>
                                <p:cTn id="64" presetID="42" presetClass="path" presetSubtype="0" accel="50000" decel="50000" fill="hold" grpId="2" nodeType="clickEffect">
                                  <p:stCondLst>
                                    <p:cond delay="0"/>
                                  </p:stCondLst>
                                  <p:childTnLst>
                                    <p:animMotion origin="layout" path="M -2.70833E-6 -1.85185E-6 L 0.00508 0.3831 " pathEditMode="relative" rAng="0" ptsTypes="AA">
                                      <p:cBhvr>
                                        <p:cTn id="65" dur="2000" fill="hold"/>
                                        <p:tgtEl>
                                          <p:spTgt spid="14"/>
                                        </p:tgtEl>
                                        <p:attrNameLst>
                                          <p:attrName>ppt_x</p:attrName>
                                          <p:attrName>ppt_y</p:attrName>
                                        </p:attrNameLst>
                                      </p:cBhvr>
                                      <p:rCtr x="247" y="19144"/>
                                    </p:animMotion>
                                  </p:childTnLst>
                                </p:cTn>
                              </p:par>
                            </p:childTnLst>
                          </p:cTn>
                        </p:par>
                      </p:childTnLst>
                    </p:cTn>
                  </p:par>
                  <p:par>
                    <p:cTn id="66" fill="hold">
                      <p:stCondLst>
                        <p:cond delay="indefinite"/>
                      </p:stCondLst>
                      <p:childTnLst>
                        <p:par>
                          <p:cTn id="67" fill="hold">
                            <p:stCondLst>
                              <p:cond delay="0"/>
                            </p:stCondLst>
                            <p:childTnLst>
                              <p:par>
                                <p:cTn id="68" presetID="42" presetClass="path" presetSubtype="0" accel="50000" decel="50000" fill="hold" grpId="2" nodeType="clickEffect">
                                  <p:stCondLst>
                                    <p:cond delay="0"/>
                                  </p:stCondLst>
                                  <p:childTnLst>
                                    <p:animMotion origin="layout" path="M -2.08333E-7 -3.7037E-7 L -0.20677 0.70347 " pathEditMode="relative" rAng="0" ptsTypes="AA">
                                      <p:cBhvr>
                                        <p:cTn id="69" dur="2000" fill="hold"/>
                                        <p:tgtEl>
                                          <p:spTgt spid="9"/>
                                        </p:tgtEl>
                                        <p:attrNameLst>
                                          <p:attrName>ppt_x</p:attrName>
                                          <p:attrName>ppt_y</p:attrName>
                                        </p:attrNameLst>
                                      </p:cBhvr>
                                      <p:rCtr x="-10339" y="35162"/>
                                    </p:animMotion>
                                  </p:childTnLst>
                                </p:cTn>
                              </p:par>
                            </p:childTnLst>
                          </p:cTn>
                        </p:par>
                      </p:childTnLst>
                    </p:cTn>
                  </p:par>
                  <p:par>
                    <p:cTn id="70" fill="hold">
                      <p:stCondLst>
                        <p:cond delay="indefinite"/>
                      </p:stCondLst>
                      <p:childTnLst>
                        <p:par>
                          <p:cTn id="71" fill="hold">
                            <p:stCondLst>
                              <p:cond delay="0"/>
                            </p:stCondLst>
                            <p:childTnLst>
                              <p:par>
                                <p:cTn id="72" presetID="42" presetClass="path" presetSubtype="0" accel="50000" decel="50000" fill="hold" grpId="2" nodeType="clickEffect">
                                  <p:stCondLst>
                                    <p:cond delay="0"/>
                                  </p:stCondLst>
                                  <p:childTnLst>
                                    <p:animMotion origin="layout" path="M -8.33333E-7 0 L -0.03346 0.68079 " pathEditMode="relative" rAng="0" ptsTypes="AA">
                                      <p:cBhvr>
                                        <p:cTn id="73" dur="2000" fill="hold"/>
                                        <p:tgtEl>
                                          <p:spTgt spid="10"/>
                                        </p:tgtEl>
                                        <p:attrNameLst>
                                          <p:attrName>ppt_x</p:attrName>
                                          <p:attrName>ppt_y</p:attrName>
                                        </p:attrNameLst>
                                      </p:cBhvr>
                                      <p:rCtr x="-1680" y="34028"/>
                                    </p:animMotion>
                                  </p:childTnLst>
                                </p:cTn>
                              </p:par>
                            </p:childTnLst>
                          </p:cTn>
                        </p:par>
                      </p:childTnLst>
                    </p:cTn>
                  </p:par>
                  <p:par>
                    <p:cTn id="74" fill="hold">
                      <p:stCondLst>
                        <p:cond delay="indefinite"/>
                      </p:stCondLst>
                      <p:childTnLst>
                        <p:par>
                          <p:cTn id="75" fill="hold">
                            <p:stCondLst>
                              <p:cond delay="0"/>
                            </p:stCondLst>
                            <p:childTnLst>
                              <p:par>
                                <p:cTn id="76" presetID="42" presetClass="path" presetSubtype="0" accel="50000" decel="50000" fill="hold" grpId="2" nodeType="clickEffect">
                                  <p:stCondLst>
                                    <p:cond delay="0"/>
                                  </p:stCondLst>
                                  <p:childTnLst>
                                    <p:animMotion origin="layout" path="M -3.75E-6 -4.07407E-6 L 0.64388 0.70834 " pathEditMode="relative" rAng="0" ptsTypes="AA">
                                      <p:cBhvr>
                                        <p:cTn id="77" dur="2000" fill="hold"/>
                                        <p:tgtEl>
                                          <p:spTgt spid="13"/>
                                        </p:tgtEl>
                                        <p:attrNameLst>
                                          <p:attrName>ppt_x</p:attrName>
                                          <p:attrName>ppt_y</p:attrName>
                                        </p:attrNameLst>
                                      </p:cBhvr>
                                      <p:rCtr x="32188" y="35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6" grpId="2" animBg="1"/>
      <p:bldP spid="7" grpId="1" animBg="1"/>
      <p:bldP spid="7" grpId="2" animBg="1"/>
      <p:bldP spid="9" grpId="1" animBg="1"/>
      <p:bldP spid="9" grpId="2" animBg="1"/>
      <p:bldP spid="10" grpId="1" animBg="1"/>
      <p:bldP spid="10" grpId="2" animBg="1"/>
      <p:bldP spid="13" grpId="1" animBg="1"/>
      <p:bldP spid="13" grpId="2" animBg="1"/>
      <p:bldP spid="14" grpId="1" animBg="1"/>
      <p:bldP spid="14" grpId="2" animBg="1"/>
      <p:bldP spid="23" grpId="0"/>
      <p:bldP spid="25" grpId="0" animBg="1"/>
      <p:bldP spid="25" grpId="1" animBg="1"/>
      <p:bldP spid="2" grpId="0"/>
      <p:bldP spid="26" grpId="0"/>
      <p:bldP spid="28" grpId="0"/>
      <p:bldP spid="29" grpId="0"/>
      <p:bldP spid="30" grpId="0"/>
      <p:bldP spid="32"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607" y="382270"/>
            <a:ext cx="11272345" cy="894737"/>
          </a:xfrm>
        </p:spPr>
        <p:txBody>
          <a:bodyPr>
            <a:normAutofit/>
          </a:bodyPr>
          <a:lstStyle/>
          <a:p>
            <a:r>
              <a:rPr lang="en-GB" altLang="en-US" sz="3200" b="1" dirty="0">
                <a:solidFill>
                  <a:srgbClr val="FF0000"/>
                </a:solidFill>
                <a:latin typeface="Times New Roman" pitchFamily="18" charset="0"/>
                <a:cs typeface="Times New Roman" pitchFamily="18" charset="0"/>
              </a:rPr>
              <a:t>1. Guess True or False for each sentence below.</a:t>
            </a:r>
          </a:p>
        </p:txBody>
      </p:sp>
      <p:sp>
        <p:nvSpPr>
          <p:cNvPr id="3" name="Content Placeholder 2"/>
          <p:cNvSpPr>
            <a:spLocks noGrp="1"/>
          </p:cNvSpPr>
          <p:nvPr>
            <p:ph sz="half" idx="1"/>
          </p:nvPr>
        </p:nvSpPr>
        <p:spPr>
          <a:xfrm>
            <a:off x="333688" y="1352645"/>
            <a:ext cx="9494520" cy="803910"/>
          </a:xfrm>
        </p:spPr>
        <p:txBody>
          <a:bodyPr>
            <a:noAutofit/>
          </a:bodyPr>
          <a:lstStyle/>
          <a:p>
            <a:pPr marL="0" indent="0">
              <a:buNone/>
            </a:pPr>
            <a:r>
              <a:rPr lang="en-GB" altLang="en-US" sz="3200" dirty="0">
                <a:solidFill>
                  <a:srgbClr val="0000FF"/>
                </a:solidFill>
                <a:latin typeface="Times New Roman" pitchFamily="18" charset="0"/>
                <a:cs typeface="Times New Roman" pitchFamily="18" charset="0"/>
              </a:rPr>
              <a:t>1. Groundwater is the water above the Earth's surface.</a:t>
            </a:r>
          </a:p>
        </p:txBody>
      </p:sp>
      <p:sp>
        <p:nvSpPr>
          <p:cNvPr id="6" name="Content Placeholder 2"/>
          <p:cNvSpPr>
            <a:spLocks noGrp="1"/>
          </p:cNvSpPr>
          <p:nvPr/>
        </p:nvSpPr>
        <p:spPr>
          <a:xfrm>
            <a:off x="351472" y="2192375"/>
            <a:ext cx="11272345" cy="8039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sz="3200" dirty="0">
                <a:solidFill>
                  <a:srgbClr val="0000FF"/>
                </a:solidFill>
                <a:latin typeface="Times New Roman" pitchFamily="18" charset="0"/>
                <a:cs typeface="Times New Roman" pitchFamily="18" charset="0"/>
              </a:rPr>
              <a:t>2. Industrial waste, sewage, pesticides and herbicides are factors cause 'point source pollution.</a:t>
            </a:r>
          </a:p>
        </p:txBody>
      </p:sp>
      <p:sp>
        <p:nvSpPr>
          <p:cNvPr id="7" name="Content Placeholder 2"/>
          <p:cNvSpPr>
            <a:spLocks noGrp="1"/>
          </p:cNvSpPr>
          <p:nvPr/>
        </p:nvSpPr>
        <p:spPr>
          <a:xfrm>
            <a:off x="351471" y="3524520"/>
            <a:ext cx="11272345" cy="8039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sz="3200" dirty="0">
                <a:solidFill>
                  <a:srgbClr val="0000FF"/>
                </a:solidFill>
                <a:latin typeface="Times New Roman" pitchFamily="18" charset="0"/>
                <a:cs typeface="Times New Roman" pitchFamily="18" charset="0"/>
              </a:rPr>
              <a:t>3. The outbreaks of cholera, the death of aquatic animals and plants are the effects of water pollution.</a:t>
            </a:r>
          </a:p>
        </p:txBody>
      </p:sp>
      <p:sp>
        <p:nvSpPr>
          <p:cNvPr id="8" name="Content Placeholder 2"/>
          <p:cNvSpPr>
            <a:spLocks noGrp="1"/>
          </p:cNvSpPr>
          <p:nvPr/>
        </p:nvSpPr>
        <p:spPr>
          <a:xfrm>
            <a:off x="380986" y="4828654"/>
            <a:ext cx="8521065" cy="803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sz="3200" dirty="0">
                <a:solidFill>
                  <a:srgbClr val="0000FF"/>
                </a:solidFill>
                <a:latin typeface="Times New Roman" pitchFamily="18" charset="0"/>
                <a:cs typeface="Times New Roman" pitchFamily="18" charset="0"/>
              </a:rPr>
              <a:t>4. Polluted water only makes aquatic animals die.</a:t>
            </a:r>
          </a:p>
        </p:txBody>
      </p:sp>
    </p:spTree>
    <p:extLst>
      <p:ext uri="{BB962C8B-B14F-4D97-AF65-F5344CB8AC3E}">
        <p14:creationId xmlns:p14="http://schemas.microsoft.com/office/powerpoint/2010/main" val="426027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ppt_y</p:attrName>
                                        </p:attrNameLst>
                                      </p:cBhvr>
                                      <p:tavLst>
                                        <p:tav tm="0">
                                          <p:val>
                                            <p:strVal val="#ppt_y+#ppt_h*1.125000"/>
                                          </p:val>
                                        </p:tav>
                                        <p:tav tm="100000">
                                          <p:val>
                                            <p:strVal val="#ppt_y"/>
                                          </p:val>
                                        </p:tav>
                                      </p:tavLst>
                                    </p:anim>
                                    <p:animEffect transition="in" filter="wipe(up)">
                                      <p:cBhvr>
                                        <p:cTn id="18" dur="500"/>
                                        <p:tgtEl>
                                          <p:spTgt spid="6"/>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p:tgtEl>
                                          <p:spTgt spid="7"/>
                                        </p:tgtEl>
                                        <p:attrNameLst>
                                          <p:attrName>ppt_y</p:attrName>
                                        </p:attrNameLst>
                                      </p:cBhvr>
                                      <p:tavLst>
                                        <p:tav tm="0">
                                          <p:val>
                                            <p:strVal val="#ppt_y+#ppt_h*1.125000"/>
                                          </p:val>
                                        </p:tav>
                                        <p:tav tm="100000">
                                          <p:val>
                                            <p:strVal val="#ppt_y"/>
                                          </p:val>
                                        </p:tav>
                                      </p:tavLst>
                                    </p:anim>
                                    <p:animEffect transition="in" filter="wipe(up)">
                                      <p:cBhvr>
                                        <p:cTn id="22" dur="500"/>
                                        <p:tgtEl>
                                          <p:spTgt spid="7"/>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p:tgtEl>
                                          <p:spTgt spid="8"/>
                                        </p:tgtEl>
                                        <p:attrNameLst>
                                          <p:attrName>ppt_y</p:attrName>
                                        </p:attrNameLst>
                                      </p:cBhvr>
                                      <p:tavLst>
                                        <p:tav tm="0">
                                          <p:val>
                                            <p:strVal val="#ppt_y+#ppt_h*1.125000"/>
                                          </p:val>
                                        </p:tav>
                                        <p:tav tm="100000">
                                          <p:val>
                                            <p:strVal val="#ppt_y"/>
                                          </p:val>
                                        </p:tav>
                                      </p:tavLst>
                                    </p:anim>
                                    <p:animEffect transition="in" filter="wipe(up)">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P spid="6" grpId="0"/>
      <p:bldP spid="6" grpId="1"/>
      <p:bldP spid="7" grpId="0"/>
      <p:bldP spid="7" grpId="1"/>
      <p:bldP spid="8" grpId="0"/>
      <p:bldP spid="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236483" y="536203"/>
            <a:ext cx="11761076" cy="6093976"/>
          </a:xfrm>
          <a:prstGeom prst="rect">
            <a:avLst/>
          </a:prstGeom>
        </p:spPr>
        <p:txBody>
          <a:bodyPr wrap="square">
            <a:spAutoFit/>
          </a:bodyPr>
          <a:lstStyle/>
          <a:p>
            <a:pPr algn="just"/>
            <a:r>
              <a:rPr lang="en-US" sz="2600" dirty="0">
                <a:latin typeface="Times New Roman" pitchFamily="18" charset="0"/>
                <a:cs typeface="Times New Roman" pitchFamily="18" charset="0"/>
                <a:sym typeface="+mn-ea"/>
              </a:rPr>
              <a:t>Water pollution is the contamination of bodies of water such as lakes, rivers, oceans and groundwater (the water beneath the Earth’s surface). It is one of the most serious types of pollution.</a:t>
            </a:r>
            <a:endParaRPr lang="en-US" sz="2600" dirty="0">
              <a:latin typeface="Times New Roman" pitchFamily="18" charset="0"/>
              <a:cs typeface="Times New Roman" pitchFamily="18" charset="0"/>
            </a:endParaRPr>
          </a:p>
          <a:p>
            <a:pPr algn="just"/>
            <a:r>
              <a:rPr lang="en-US" sz="2600" dirty="0">
                <a:latin typeface="Times New Roman" panose="02020603050405020304" charset="0"/>
                <a:cs typeface="Times New Roman" panose="02020603050405020304" charset="0"/>
                <a:sym typeface="+mn-ea"/>
              </a:rPr>
              <a:t>Water pollution can have many different causes. Factories dump industrial waste into lakes and rivers. Sewage from households is another cause. Farms using pesticides to kill insects and herbicides to kill weeds can also lead to water pollution. These factors cause ‘point source’ pollution while pollutants from storm water and the atmosphere result in ‘non-point source’ pollution. </a:t>
            </a:r>
          </a:p>
          <a:p>
            <a:pPr algn="just"/>
            <a:r>
              <a:rPr lang="en-US" sz="2600" dirty="0">
                <a:latin typeface="Times New Roman" panose="02020603050405020304" charset="0"/>
                <a:cs typeface="Times New Roman" panose="02020603050405020304" charset="0"/>
                <a:sym typeface="+mn-ea"/>
              </a:rPr>
              <a:t>Water pollution can have dramatic effects. In many poor nations, there are frequent outbreaks of cholera and other diseases because of people drinking untreated water. Humans can even die if they drink contaminated water. Polluted water also causes the death of aquatic animals such as fish, crabs, or birds. Other animals eat these dead animals and may also get sick. In addition, herbicides in water can kill aquatic plants and cause further damage to the environment.</a:t>
            </a:r>
            <a:endParaRPr lang="en-US" sz="2600" dirty="0">
              <a:latin typeface="Times New Roman" panose="02020603050405020304" charset="0"/>
              <a:cs typeface="Times New Roman" panose="02020603050405020304" charset="0"/>
            </a:endParaRPr>
          </a:p>
          <a:p>
            <a:pPr algn="just"/>
            <a:r>
              <a:rPr lang="en-US" sz="2600" dirty="0">
                <a:latin typeface="Times New Roman" panose="02020603050405020304" charset="0"/>
                <a:cs typeface="Times New Roman" panose="02020603050405020304" charset="0"/>
                <a:sym typeface="+mn-ea"/>
              </a:rPr>
              <a:t>   So what should we do to reduce water pollution?</a:t>
            </a:r>
            <a:endParaRPr lang="en-US" sz="2600" dirty="0">
              <a:latin typeface="Times New Roman" panose="02020603050405020304" charset="0"/>
              <a:cs typeface="Times New Roman" panose="02020603050405020304" charset="0"/>
            </a:endParaRPr>
          </a:p>
        </p:txBody>
      </p:sp>
      <p:sp>
        <p:nvSpPr>
          <p:cNvPr id="3" name="Rectangle 2"/>
          <p:cNvSpPr/>
          <p:nvPr/>
        </p:nvSpPr>
        <p:spPr>
          <a:xfrm>
            <a:off x="1963280" y="94170"/>
            <a:ext cx="9135644" cy="584775"/>
          </a:xfrm>
          <a:prstGeom prst="rect">
            <a:avLst/>
          </a:prstGeom>
        </p:spPr>
        <p:txBody>
          <a:bodyPr wrap="square">
            <a:spAutoFit/>
          </a:bodyPr>
          <a:lstStyle/>
          <a:p>
            <a:pPr algn="ctr"/>
            <a:r>
              <a:rPr lang="en-GB" altLang="en-US" sz="3200" b="1" dirty="0">
                <a:solidFill>
                  <a:srgbClr val="FF0000"/>
                </a:solidFill>
                <a:effectLst>
                  <a:outerShdw blurRad="38100" dist="25400" dir="5400000" algn="ctr" rotWithShape="0">
                    <a:srgbClr val="6E747A">
                      <a:alpha val="43000"/>
                    </a:srgbClr>
                  </a:outerShdw>
                </a:effectLst>
                <a:latin typeface="Times New Roman" pitchFamily="18" charset="0"/>
                <a:cs typeface="Times New Roman" pitchFamily="18" charset="0"/>
              </a:rPr>
              <a:t>Read the text and check your prediction</a:t>
            </a:r>
          </a:p>
        </p:txBody>
      </p:sp>
      <p:cxnSp>
        <p:nvCxnSpPr>
          <p:cNvPr id="5" name="Straight Connector 4"/>
          <p:cNvCxnSpPr/>
          <p:nvPr/>
        </p:nvCxnSpPr>
        <p:spPr>
          <a:xfrm>
            <a:off x="2963917" y="1418897"/>
            <a:ext cx="479271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309945" y="2186152"/>
            <a:ext cx="35840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753710" y="2548759"/>
            <a:ext cx="300070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634248" y="2559270"/>
            <a:ext cx="263809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67558" y="3005959"/>
            <a:ext cx="897058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67558" y="4514193"/>
            <a:ext cx="1090973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62151" y="5391807"/>
            <a:ext cx="1090973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49317" y="5754413"/>
            <a:ext cx="399655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ight Arrow 13">
            <a:hlinkClick r:id="rId2" action="ppaction://hlinksldjump"/>
          </p:cNvPr>
          <p:cNvSpPr/>
          <p:nvPr/>
        </p:nvSpPr>
        <p:spPr>
          <a:xfrm>
            <a:off x="10325100" y="6045200"/>
            <a:ext cx="787400" cy="495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2105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62607" y="382270"/>
            <a:ext cx="11272345" cy="894737"/>
          </a:xfrm>
        </p:spPr>
        <p:txBody>
          <a:bodyPr>
            <a:noAutofit/>
          </a:bodyPr>
          <a:lstStyle/>
          <a:p>
            <a:pPr algn="ctr"/>
            <a:r>
              <a:rPr lang="en-GB" altLang="en-US" sz="3200" b="1" dirty="0">
                <a:solidFill>
                  <a:srgbClr val="FF0000"/>
                </a:solidFill>
                <a:latin typeface="Times New Roman" pitchFamily="18" charset="0"/>
                <a:cs typeface="Times New Roman" pitchFamily="18" charset="0"/>
              </a:rPr>
              <a:t>Activity 2: Read the text and answer True or False, then correct the false sentences. </a:t>
            </a:r>
            <a:endParaRPr lang="en-GB" altLang="en-US" sz="3200" b="1" dirty="0">
              <a:solidFill>
                <a:srgbClr val="00B0F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333688" y="1352645"/>
            <a:ext cx="9494520" cy="803910"/>
          </a:xfrm>
        </p:spPr>
        <p:txBody>
          <a:bodyPr>
            <a:noAutofit/>
          </a:bodyPr>
          <a:lstStyle/>
          <a:p>
            <a:pPr marL="0" indent="0">
              <a:buNone/>
            </a:pPr>
            <a:r>
              <a:rPr lang="en-GB" altLang="en-US" sz="3200" dirty="0">
                <a:latin typeface="Times New Roman" pitchFamily="18" charset="0"/>
                <a:cs typeface="Times New Roman" pitchFamily="18" charset="0"/>
              </a:rPr>
              <a:t>1. Groundwater is the water above the Earth's surface.</a:t>
            </a:r>
          </a:p>
        </p:txBody>
      </p:sp>
      <p:sp>
        <p:nvSpPr>
          <p:cNvPr id="6" name="Content Placeholder 2"/>
          <p:cNvSpPr>
            <a:spLocks noGrp="1"/>
          </p:cNvSpPr>
          <p:nvPr/>
        </p:nvSpPr>
        <p:spPr>
          <a:xfrm>
            <a:off x="351472" y="2192375"/>
            <a:ext cx="9833051" cy="8039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sz="3200" dirty="0">
                <a:solidFill>
                  <a:prstClr val="black"/>
                </a:solidFill>
                <a:latin typeface="Times New Roman" pitchFamily="18" charset="0"/>
                <a:cs typeface="Times New Roman" pitchFamily="18" charset="0"/>
              </a:rPr>
              <a:t>2. Industrial waste, sewage, pesticides and herbicides are factors cause 'point source pollution.</a:t>
            </a:r>
          </a:p>
        </p:txBody>
      </p:sp>
      <p:sp>
        <p:nvSpPr>
          <p:cNvPr id="7" name="Content Placeholder 2"/>
          <p:cNvSpPr>
            <a:spLocks noGrp="1"/>
          </p:cNvSpPr>
          <p:nvPr/>
        </p:nvSpPr>
        <p:spPr>
          <a:xfrm>
            <a:off x="351472" y="3524520"/>
            <a:ext cx="9494520" cy="8039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sz="3200" dirty="0">
                <a:solidFill>
                  <a:prstClr val="black"/>
                </a:solidFill>
                <a:latin typeface="Times New Roman" pitchFamily="18" charset="0"/>
                <a:cs typeface="Times New Roman" pitchFamily="18" charset="0"/>
              </a:rPr>
              <a:t>3. The outbreaks of cholera, the death of aquatic animals and plants are the effects of water pollution.</a:t>
            </a:r>
          </a:p>
        </p:txBody>
      </p:sp>
      <p:sp>
        <p:nvSpPr>
          <p:cNvPr id="8" name="Content Placeholder 2"/>
          <p:cNvSpPr>
            <a:spLocks noGrp="1"/>
          </p:cNvSpPr>
          <p:nvPr/>
        </p:nvSpPr>
        <p:spPr>
          <a:xfrm>
            <a:off x="380986" y="4828654"/>
            <a:ext cx="8521065" cy="803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sz="3200" dirty="0">
                <a:solidFill>
                  <a:prstClr val="black"/>
                </a:solidFill>
                <a:latin typeface="Times New Roman" pitchFamily="18" charset="0"/>
                <a:cs typeface="Times New Roman" pitchFamily="18" charset="0"/>
              </a:rPr>
              <a:t>4. Polluted water only make aquatic animals die.</a:t>
            </a:r>
          </a:p>
        </p:txBody>
      </p:sp>
      <p:sp>
        <p:nvSpPr>
          <p:cNvPr id="9" name="Text Box 8"/>
          <p:cNvSpPr txBox="1"/>
          <p:nvPr/>
        </p:nvSpPr>
        <p:spPr>
          <a:xfrm>
            <a:off x="10764411" y="1273815"/>
            <a:ext cx="955675" cy="645160"/>
          </a:xfrm>
          <a:prstGeom prst="rect">
            <a:avLst/>
          </a:prstGeom>
          <a:noFill/>
        </p:spPr>
        <p:txBody>
          <a:bodyPr wrap="square" rtlCol="0">
            <a:spAutoFit/>
          </a:bodyPr>
          <a:lstStyle/>
          <a:p>
            <a:r>
              <a:rPr lang="en-GB" altLang="en-US" sz="3600">
                <a:solidFill>
                  <a:srgbClr val="FF0000"/>
                </a:solidFill>
                <a:latin typeface="Times New Roman" pitchFamily="18" charset="0"/>
                <a:cs typeface="Times New Roman" pitchFamily="18" charset="0"/>
              </a:rPr>
              <a:t>F</a:t>
            </a:r>
          </a:p>
        </p:txBody>
      </p:sp>
      <p:sp>
        <p:nvSpPr>
          <p:cNvPr id="10" name="Text Box 9"/>
          <p:cNvSpPr txBox="1"/>
          <p:nvPr/>
        </p:nvSpPr>
        <p:spPr>
          <a:xfrm>
            <a:off x="10778168" y="2270822"/>
            <a:ext cx="973455" cy="645160"/>
          </a:xfrm>
          <a:prstGeom prst="rect">
            <a:avLst/>
          </a:prstGeom>
          <a:noFill/>
        </p:spPr>
        <p:txBody>
          <a:bodyPr wrap="square" rtlCol="0">
            <a:spAutoFit/>
          </a:bodyPr>
          <a:lstStyle/>
          <a:p>
            <a:r>
              <a:rPr lang="en-GB" altLang="en-US" sz="3600" dirty="0">
                <a:solidFill>
                  <a:srgbClr val="FF0000"/>
                </a:solidFill>
                <a:latin typeface="Times New Roman" pitchFamily="18" charset="0"/>
                <a:cs typeface="Times New Roman" pitchFamily="18" charset="0"/>
              </a:rPr>
              <a:t>T</a:t>
            </a:r>
          </a:p>
        </p:txBody>
      </p:sp>
      <p:sp>
        <p:nvSpPr>
          <p:cNvPr id="11" name="Text Box 10"/>
          <p:cNvSpPr txBox="1"/>
          <p:nvPr/>
        </p:nvSpPr>
        <p:spPr>
          <a:xfrm>
            <a:off x="10778205" y="3682569"/>
            <a:ext cx="973455" cy="645160"/>
          </a:xfrm>
          <a:prstGeom prst="rect">
            <a:avLst/>
          </a:prstGeom>
          <a:noFill/>
        </p:spPr>
        <p:txBody>
          <a:bodyPr wrap="square" rtlCol="0">
            <a:spAutoFit/>
          </a:bodyPr>
          <a:lstStyle/>
          <a:p>
            <a:r>
              <a:rPr lang="en-GB" altLang="en-US" sz="3600" dirty="0">
                <a:solidFill>
                  <a:srgbClr val="FF0000"/>
                </a:solidFill>
                <a:latin typeface="Times New Roman" pitchFamily="18" charset="0"/>
                <a:cs typeface="Times New Roman" pitchFamily="18" charset="0"/>
              </a:rPr>
              <a:t>T</a:t>
            </a:r>
          </a:p>
        </p:txBody>
      </p:sp>
      <p:sp>
        <p:nvSpPr>
          <p:cNvPr id="12" name="Text Box 11"/>
          <p:cNvSpPr txBox="1"/>
          <p:nvPr/>
        </p:nvSpPr>
        <p:spPr>
          <a:xfrm>
            <a:off x="10825503" y="4592164"/>
            <a:ext cx="973455" cy="645160"/>
          </a:xfrm>
          <a:prstGeom prst="rect">
            <a:avLst/>
          </a:prstGeom>
          <a:noFill/>
        </p:spPr>
        <p:txBody>
          <a:bodyPr wrap="square" rtlCol="0">
            <a:spAutoFit/>
          </a:bodyPr>
          <a:lstStyle/>
          <a:p>
            <a:r>
              <a:rPr lang="en-GB" altLang="en-US" sz="3600" dirty="0">
                <a:solidFill>
                  <a:srgbClr val="FF0000"/>
                </a:solidFill>
                <a:latin typeface="Times New Roman" pitchFamily="18" charset="0"/>
                <a:cs typeface="Times New Roman" pitchFamily="18" charset="0"/>
              </a:rPr>
              <a:t>F</a:t>
            </a:r>
          </a:p>
        </p:txBody>
      </p:sp>
      <p:sp>
        <p:nvSpPr>
          <p:cNvPr id="13" name="Rectangles 12"/>
          <p:cNvSpPr/>
          <p:nvPr/>
        </p:nvSpPr>
        <p:spPr>
          <a:xfrm>
            <a:off x="4953000" y="1409700"/>
            <a:ext cx="1181100" cy="4804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2400" dirty="0">
                <a:solidFill>
                  <a:srgbClr val="FF0000"/>
                </a:solidFill>
                <a:latin typeface="Times New Roman" pitchFamily="18" charset="0"/>
                <a:cs typeface="Times New Roman" pitchFamily="18" charset="0"/>
              </a:rPr>
              <a:t>beneath</a:t>
            </a:r>
          </a:p>
        </p:txBody>
      </p:sp>
      <p:sp>
        <p:nvSpPr>
          <p:cNvPr id="14" name="Rectangles 13"/>
          <p:cNvSpPr/>
          <p:nvPr/>
        </p:nvSpPr>
        <p:spPr>
          <a:xfrm>
            <a:off x="3233711" y="4899098"/>
            <a:ext cx="933555" cy="5861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2400" dirty="0">
                <a:solidFill>
                  <a:srgbClr val="FF0000"/>
                </a:solidFill>
                <a:latin typeface="Times New Roman" pitchFamily="18" charset="0"/>
                <a:cs typeface="Times New Roman" pitchFamily="18" charset="0"/>
              </a:rPr>
              <a:t>not only</a:t>
            </a:r>
          </a:p>
        </p:txBody>
      </p:sp>
      <p:sp>
        <p:nvSpPr>
          <p:cNvPr id="15" name="Left Arrow 14">
            <a:hlinkClick r:id="rId2" action="ppaction://hlinksldjump"/>
          </p:cNvPr>
          <p:cNvSpPr/>
          <p:nvPr/>
        </p:nvSpPr>
        <p:spPr>
          <a:xfrm>
            <a:off x="11062576" y="6146800"/>
            <a:ext cx="901700" cy="4191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027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0" end="0"/>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p:tgtEl>
                                          <p:spTgt spid="6"/>
                                        </p:tgtEl>
                                        <p:attrNameLst>
                                          <p:attrName>ppt_y</p:attrName>
                                        </p:attrNameLst>
                                      </p:cBhvr>
                                      <p:tavLst>
                                        <p:tav tm="0">
                                          <p:val>
                                            <p:strVal val="#ppt_y+#ppt_h*1.125000"/>
                                          </p:val>
                                        </p:tav>
                                        <p:tav tm="100000">
                                          <p:val>
                                            <p:strVal val="#ppt_y"/>
                                          </p:val>
                                        </p:tav>
                                      </p:tavLst>
                                    </p:anim>
                                    <p:animEffect transition="in" filter="wipe(up)">
                                      <p:cBhvr>
                                        <p:cTn id="16" dur="500"/>
                                        <p:tgtEl>
                                          <p:spTgt spid="6"/>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ppt_y</p:attrName>
                                        </p:attrNameLst>
                                      </p:cBhvr>
                                      <p:tavLst>
                                        <p:tav tm="0">
                                          <p:val>
                                            <p:strVal val="#ppt_y+#ppt_h*1.125000"/>
                                          </p:val>
                                        </p:tav>
                                        <p:tav tm="100000">
                                          <p:val>
                                            <p:strVal val="#ppt_y"/>
                                          </p:val>
                                        </p:tav>
                                      </p:tavLst>
                                    </p:anim>
                                    <p:animEffect transition="in" filter="wipe(up)">
                                      <p:cBhvr>
                                        <p:cTn id="20" dur="500"/>
                                        <p:tgtEl>
                                          <p:spTgt spid="7"/>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p:tgtEl>
                                          <p:spTgt spid="8"/>
                                        </p:tgtEl>
                                        <p:attrNameLst>
                                          <p:attrName>ppt_y</p:attrName>
                                        </p:attrNameLst>
                                      </p:cBhvr>
                                      <p:tavLst>
                                        <p:tav tm="0">
                                          <p:val>
                                            <p:strVal val="#ppt_y+#ppt_h*1.125000"/>
                                          </p:val>
                                        </p:tav>
                                        <p:tav tm="100000">
                                          <p:val>
                                            <p:strVal val="#ppt_y"/>
                                          </p:val>
                                        </p:tav>
                                      </p:tavLst>
                                    </p:anim>
                                    <p:animEffect transition="in" filter="wipe(up)">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p:tgtEl>
                                          <p:spTgt spid="9"/>
                                        </p:tgtEl>
                                        <p:attrNameLst>
                                          <p:attrName>ppt_y</p:attrName>
                                        </p:attrNameLst>
                                      </p:cBhvr>
                                      <p:tavLst>
                                        <p:tav tm="0">
                                          <p:val>
                                            <p:strVal val="#ppt_y+#ppt_h*1.125000"/>
                                          </p:val>
                                        </p:tav>
                                        <p:tav tm="100000">
                                          <p:val>
                                            <p:strVal val="#ppt_y"/>
                                          </p:val>
                                        </p:tav>
                                      </p:tavLst>
                                    </p:anim>
                                    <p:animEffect transition="in" filter="wipe(up)">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p:tgtEl>
                                          <p:spTgt spid="13"/>
                                        </p:tgtEl>
                                        <p:attrNameLst>
                                          <p:attrName>ppt_y</p:attrName>
                                        </p:attrNameLst>
                                      </p:cBhvr>
                                      <p:tavLst>
                                        <p:tav tm="0">
                                          <p:val>
                                            <p:strVal val="#ppt_y+#ppt_h*1.125000"/>
                                          </p:val>
                                        </p:tav>
                                        <p:tav tm="100000">
                                          <p:val>
                                            <p:strVal val="#ppt_y"/>
                                          </p:val>
                                        </p:tav>
                                      </p:tavLst>
                                    </p:anim>
                                    <p:animEffect transition="in" filter="wipe(up)">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p:tgtEl>
                                          <p:spTgt spid="11"/>
                                        </p:tgtEl>
                                        <p:attrNameLst>
                                          <p:attrName>ppt_y</p:attrName>
                                        </p:attrNameLst>
                                      </p:cBhvr>
                                      <p:tavLst>
                                        <p:tav tm="0">
                                          <p:val>
                                            <p:strVal val="#ppt_y+#ppt_h*1.125000"/>
                                          </p:val>
                                        </p:tav>
                                        <p:tav tm="100000">
                                          <p:val>
                                            <p:strVal val="#ppt_y"/>
                                          </p:val>
                                        </p:tav>
                                      </p:tavLst>
                                    </p:anim>
                                    <p:animEffect transition="in" filter="wipe(up)">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p:tgtEl>
                                          <p:spTgt spid="12"/>
                                        </p:tgtEl>
                                        <p:attrNameLst>
                                          <p:attrName>ppt_y</p:attrName>
                                        </p:attrNameLst>
                                      </p:cBhvr>
                                      <p:tavLst>
                                        <p:tav tm="0">
                                          <p:val>
                                            <p:strVal val="#ppt_y+#ppt_h*1.125000"/>
                                          </p:val>
                                        </p:tav>
                                        <p:tav tm="100000">
                                          <p:val>
                                            <p:strVal val="#ppt_y"/>
                                          </p:val>
                                        </p:tav>
                                      </p:tavLst>
                                    </p:anim>
                                    <p:animEffect transition="in" filter="wipe(up)">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500" fill="hold"/>
                                        <p:tgtEl>
                                          <p:spTgt spid="14"/>
                                        </p:tgtEl>
                                        <p:attrNameLst>
                                          <p:attrName>ppt_x</p:attrName>
                                        </p:attrNameLst>
                                      </p:cBhvr>
                                      <p:tavLst>
                                        <p:tav tm="0">
                                          <p:val>
                                            <p:strVal val="#ppt_x"/>
                                          </p:val>
                                        </p:tav>
                                        <p:tav tm="100000">
                                          <p:val>
                                            <p:strVal val="#ppt_x"/>
                                          </p:val>
                                        </p:tav>
                                      </p:tavLst>
                                    </p:anim>
                                    <p:anim calcmode="lin" valueType="num">
                                      <p:cBhvr additive="base">
                                        <p:cTn id="6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P spid="6" grpId="0"/>
      <p:bldP spid="6" grpId="1"/>
      <p:bldP spid="7" grpId="0"/>
      <p:bldP spid="7" grpId="1"/>
      <p:bldP spid="8" grpId="0"/>
      <p:bldP spid="8" grpId="1"/>
      <p:bldP spid="9" grpId="0"/>
      <p:bldP spid="9" grpId="1"/>
      <p:bldP spid="10" grpId="0"/>
      <p:bldP spid="10" grpId="1"/>
      <p:bldP spid="11" grpId="0"/>
      <p:bldP spid="11" grpId="1"/>
      <p:bldP spid="12" grpId="0"/>
      <p:bldP spid="12" grpId="1"/>
      <p:bldP spid="13" grpId="0" animBg="1"/>
      <p:bldP spid="13" grpId="1" animBg="1"/>
      <p:bldP spid="14" grpId="0" animBg="1"/>
      <p:bldP spid="14"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VNI-Times"/>
        <a:ea typeface=""/>
        <a:cs typeface=""/>
      </a:majorFont>
      <a:minorFont>
        <a:latin typeface="VNI-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TotalTime>
  <Words>1789</Words>
  <Application>Microsoft Office PowerPoint</Application>
  <PresentationFormat>Widescreen</PresentationFormat>
  <Paragraphs>154</Paragraphs>
  <Slides>22</Slides>
  <Notes>1</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22</vt:i4>
      </vt:variant>
    </vt:vector>
  </HeadingPairs>
  <TitlesOfParts>
    <vt:vector size="35" baseType="lpstr">
      <vt:lpstr>Arial</vt:lpstr>
      <vt:lpstr>Calibri</vt:lpstr>
      <vt:lpstr>Calibri Light</vt:lpstr>
      <vt:lpstr>Times New Roman</vt:lpstr>
      <vt:lpstr>VNI-Times</vt:lpstr>
      <vt:lpstr>Wingdings</vt:lpstr>
      <vt:lpstr>Office Theme</vt:lpstr>
      <vt:lpstr>3_Office Theme</vt:lpstr>
      <vt:lpstr>2_Default Design</vt:lpstr>
      <vt:lpstr>Default Design</vt:lpstr>
      <vt:lpstr>1_Office Theme</vt:lpstr>
      <vt:lpstr>2_Office Theme</vt:lpstr>
      <vt:lpstr>4_Office Theme</vt:lpstr>
      <vt:lpstr>PowerPoint Presentation</vt:lpstr>
      <vt:lpstr>PowerPoint Presentation</vt:lpstr>
      <vt:lpstr>PowerPoint Presentation</vt:lpstr>
      <vt:lpstr>PowerPoint Presentation</vt:lpstr>
      <vt:lpstr>Vocabulary:</vt:lpstr>
      <vt:lpstr>PowerPoint Presentation</vt:lpstr>
      <vt:lpstr>1. Guess True or False for each sentence below.</vt:lpstr>
      <vt:lpstr>PowerPoint Presentation</vt:lpstr>
      <vt:lpstr>Activity 2: Read the text and answer True or False, then correct the false sentences.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samsung</dc:creator>
  <cp:lastModifiedBy>Admin</cp:lastModifiedBy>
  <cp:revision>291</cp:revision>
  <dcterms:created xsi:type="dcterms:W3CDTF">2021-01-25T15:22:00Z</dcterms:created>
  <dcterms:modified xsi:type="dcterms:W3CDTF">2023-02-07T14:18:10Z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2057-11.2.0.9232</vt:lpwstr>
  </property>
</Properties>
</file>