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8" r:id="rId2"/>
    <p:sldId id="259" r:id="rId3"/>
    <p:sldId id="302" r:id="rId4"/>
    <p:sldId id="260" r:id="rId5"/>
    <p:sldId id="261" r:id="rId6"/>
    <p:sldId id="262" r:id="rId7"/>
    <p:sldId id="263" r:id="rId8"/>
    <p:sldId id="285" r:id="rId9"/>
    <p:sldId id="286" r:id="rId10"/>
    <p:sldId id="288" r:id="rId11"/>
    <p:sldId id="290" r:id="rId12"/>
    <p:sldId id="291" r:id="rId13"/>
    <p:sldId id="292" r:id="rId14"/>
    <p:sldId id="293" r:id="rId15"/>
    <p:sldId id="294" r:id="rId16"/>
    <p:sldId id="273" r:id="rId17"/>
    <p:sldId id="274" r:id="rId18"/>
    <p:sldId id="298" r:id="rId19"/>
    <p:sldId id="299" r:id="rId20"/>
    <p:sldId id="300" r:id="rId21"/>
    <p:sldId id="295" r:id="rId22"/>
    <p:sldId id="296" r:id="rId23"/>
    <p:sldId id="297" r:id="rId24"/>
    <p:sldId id="276" r:id="rId25"/>
    <p:sldId id="278" r:id="rId26"/>
    <p:sldId id="279" r:id="rId27"/>
    <p:sldId id="280" r:id="rId28"/>
    <p:sldId id="281"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647BEF-4BB1-47D6-A2C4-E70A4DE7C4DF}" type="datetimeFigureOut">
              <a:rPr lang="en-US" smtClean="0"/>
              <a:t>9/13/2021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08F767-2686-4A1E-9578-6E88011EB5B4}" type="slidenum">
              <a:rPr lang="en-US" smtClean="0"/>
              <a:t>‹#›</a:t>
            </a:fld>
            <a:endParaRPr lang="en-US"/>
          </a:p>
        </p:txBody>
      </p:sp>
    </p:spTree>
    <p:extLst>
      <p:ext uri="{BB962C8B-B14F-4D97-AF65-F5344CB8AC3E}">
        <p14:creationId xmlns:p14="http://schemas.microsoft.com/office/powerpoint/2010/main" val="2424380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2476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2476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0690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8010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 name="Google Shape;4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458456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345A23-DB25-4112-B2A9-530D8D0973AE}" type="datetimeFigureOut">
              <a:rPr lang="en-US" smtClean="0"/>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124FD-2CD4-489E-AD90-87CB47F10F5F}" type="slidenum">
              <a:rPr lang="en-US" smtClean="0"/>
              <a:t>‹#›</a:t>
            </a:fld>
            <a:endParaRPr lang="en-US"/>
          </a:p>
        </p:txBody>
      </p:sp>
    </p:spTree>
    <p:extLst>
      <p:ext uri="{BB962C8B-B14F-4D97-AF65-F5344CB8AC3E}">
        <p14:creationId xmlns:p14="http://schemas.microsoft.com/office/powerpoint/2010/main" val="3151024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345A23-DB25-4112-B2A9-530D8D0973AE}" type="datetimeFigureOut">
              <a:rPr lang="en-US" smtClean="0"/>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124FD-2CD4-489E-AD90-87CB47F10F5F}" type="slidenum">
              <a:rPr lang="en-US" smtClean="0"/>
              <a:t>‹#›</a:t>
            </a:fld>
            <a:endParaRPr lang="en-US"/>
          </a:p>
        </p:txBody>
      </p:sp>
    </p:spTree>
    <p:extLst>
      <p:ext uri="{BB962C8B-B14F-4D97-AF65-F5344CB8AC3E}">
        <p14:creationId xmlns:p14="http://schemas.microsoft.com/office/powerpoint/2010/main" val="4186877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345A23-DB25-4112-B2A9-530D8D0973AE}" type="datetimeFigureOut">
              <a:rPr lang="en-US" smtClean="0"/>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124FD-2CD4-489E-AD90-87CB47F10F5F}" type="slidenum">
              <a:rPr lang="en-US" smtClean="0"/>
              <a:t>‹#›</a:t>
            </a:fld>
            <a:endParaRPr lang="en-US"/>
          </a:p>
        </p:txBody>
      </p:sp>
    </p:spTree>
    <p:extLst>
      <p:ext uri="{BB962C8B-B14F-4D97-AF65-F5344CB8AC3E}">
        <p14:creationId xmlns:p14="http://schemas.microsoft.com/office/powerpoint/2010/main" val="864320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345A23-DB25-4112-B2A9-530D8D0973AE}" type="datetimeFigureOut">
              <a:rPr lang="en-US" smtClean="0"/>
              <a:t>9/13/2021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124FD-2CD4-489E-AD90-87CB47F10F5F}" type="slidenum">
              <a:rPr lang="en-US" smtClean="0"/>
              <a:t>‹#›</a:t>
            </a:fld>
            <a:endParaRPr lang="en-US"/>
          </a:p>
        </p:txBody>
      </p:sp>
    </p:spTree>
    <p:extLst>
      <p:ext uri="{BB962C8B-B14F-4D97-AF65-F5344CB8AC3E}">
        <p14:creationId xmlns:p14="http://schemas.microsoft.com/office/powerpoint/2010/main" val="3566771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345A23-DB25-4112-B2A9-530D8D0973AE}" type="datetimeFigureOut">
              <a:rPr lang="en-US" smtClean="0"/>
              <a:t>9/13/2021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9124FD-2CD4-489E-AD90-87CB47F10F5F}" type="slidenum">
              <a:rPr lang="en-US" smtClean="0"/>
              <a:t>‹#›</a:t>
            </a:fld>
            <a:endParaRPr lang="en-US"/>
          </a:p>
        </p:txBody>
      </p:sp>
    </p:spTree>
    <p:extLst>
      <p:ext uri="{BB962C8B-B14F-4D97-AF65-F5344CB8AC3E}">
        <p14:creationId xmlns:p14="http://schemas.microsoft.com/office/powerpoint/2010/main" val="618937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345A23-DB25-4112-B2A9-530D8D0973AE}" type="datetimeFigureOut">
              <a:rPr lang="en-US" smtClean="0"/>
              <a:t>9/13/2021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9124FD-2CD4-489E-AD90-87CB47F10F5F}" type="slidenum">
              <a:rPr lang="en-US" smtClean="0"/>
              <a:t>‹#›</a:t>
            </a:fld>
            <a:endParaRPr lang="en-US"/>
          </a:p>
        </p:txBody>
      </p:sp>
    </p:spTree>
    <p:extLst>
      <p:ext uri="{BB962C8B-B14F-4D97-AF65-F5344CB8AC3E}">
        <p14:creationId xmlns:p14="http://schemas.microsoft.com/office/powerpoint/2010/main" val="2150771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345A23-DB25-4112-B2A9-530D8D0973AE}" type="datetimeFigureOut">
              <a:rPr lang="en-US" smtClean="0"/>
              <a:t>9/13/2021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9124FD-2CD4-489E-AD90-87CB47F10F5F}" type="slidenum">
              <a:rPr lang="en-US" smtClean="0"/>
              <a:t>‹#›</a:t>
            </a:fld>
            <a:endParaRPr lang="en-US"/>
          </a:p>
        </p:txBody>
      </p:sp>
    </p:spTree>
    <p:extLst>
      <p:ext uri="{BB962C8B-B14F-4D97-AF65-F5344CB8AC3E}">
        <p14:creationId xmlns:p14="http://schemas.microsoft.com/office/powerpoint/2010/main" val="3289084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345A23-DB25-4112-B2A9-530D8D0973AE}" type="datetimeFigureOut">
              <a:rPr lang="en-US" smtClean="0"/>
              <a:t>9/13/2021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124FD-2CD4-489E-AD90-87CB47F10F5F}" type="slidenum">
              <a:rPr lang="en-US" smtClean="0"/>
              <a:t>‹#›</a:t>
            </a:fld>
            <a:endParaRPr lang="en-US"/>
          </a:p>
        </p:txBody>
      </p:sp>
    </p:spTree>
    <p:extLst>
      <p:ext uri="{BB962C8B-B14F-4D97-AF65-F5344CB8AC3E}">
        <p14:creationId xmlns:p14="http://schemas.microsoft.com/office/powerpoint/2010/main" val="3914676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345A23-DB25-4112-B2A9-530D8D0973AE}" type="datetimeFigureOut">
              <a:rPr lang="en-US" smtClean="0"/>
              <a:t>9/13/2021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124FD-2CD4-489E-AD90-87CB47F10F5F}" type="slidenum">
              <a:rPr lang="en-US" smtClean="0"/>
              <a:t>‹#›</a:t>
            </a:fld>
            <a:endParaRPr lang="en-US"/>
          </a:p>
        </p:txBody>
      </p:sp>
    </p:spTree>
    <p:extLst>
      <p:ext uri="{BB962C8B-B14F-4D97-AF65-F5344CB8AC3E}">
        <p14:creationId xmlns:p14="http://schemas.microsoft.com/office/powerpoint/2010/main" val="2328274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345A23-DB25-4112-B2A9-530D8D0973AE}" type="datetimeFigureOut">
              <a:rPr lang="en-US" smtClean="0"/>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124FD-2CD4-489E-AD90-87CB47F10F5F}" type="slidenum">
              <a:rPr lang="en-US" smtClean="0"/>
              <a:t>‹#›</a:t>
            </a:fld>
            <a:endParaRPr lang="en-US"/>
          </a:p>
        </p:txBody>
      </p:sp>
    </p:spTree>
    <p:extLst>
      <p:ext uri="{BB962C8B-B14F-4D97-AF65-F5344CB8AC3E}">
        <p14:creationId xmlns:p14="http://schemas.microsoft.com/office/powerpoint/2010/main" val="1713673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345A23-DB25-4112-B2A9-530D8D0973AE}" type="datetimeFigureOut">
              <a:rPr lang="en-US" smtClean="0"/>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124FD-2CD4-489E-AD90-87CB47F10F5F}" type="slidenum">
              <a:rPr lang="en-US" smtClean="0"/>
              <a:t>‹#›</a:t>
            </a:fld>
            <a:endParaRPr lang="en-US"/>
          </a:p>
        </p:txBody>
      </p:sp>
    </p:spTree>
    <p:extLst>
      <p:ext uri="{BB962C8B-B14F-4D97-AF65-F5344CB8AC3E}">
        <p14:creationId xmlns:p14="http://schemas.microsoft.com/office/powerpoint/2010/main" val="3217128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21"/>
        <p:cNvGrpSpPr/>
        <p:nvPr/>
      </p:nvGrpSpPr>
      <p:grpSpPr>
        <a:xfrm>
          <a:off x="0" y="0"/>
          <a:ext cx="0" cy="0"/>
          <a:chOff x="0" y="0"/>
          <a:chExt cx="0" cy="0"/>
        </a:xfrm>
      </p:grpSpPr>
      <p:pic>
        <p:nvPicPr>
          <p:cNvPr id="22" name="Google Shape;22;p6"/>
          <p:cNvPicPr preferRelativeResize="0"/>
          <p:nvPr/>
        </p:nvPicPr>
        <p:blipFill rotWithShape="1">
          <a:blip r:embed="rId2">
            <a:alphaModFix amt="28000"/>
          </a:blip>
          <a:srcRect t="3044" b="39510"/>
          <a:stretch/>
        </p:blipFill>
        <p:spPr>
          <a:xfrm>
            <a:off x="-247649" y="-249933"/>
            <a:ext cx="9736454" cy="7360173"/>
          </a:xfrm>
          <a:prstGeom prst="rect">
            <a:avLst/>
          </a:prstGeom>
          <a:noFill/>
          <a:ln>
            <a:noFill/>
          </a:ln>
        </p:spPr>
      </p:pic>
      <p:pic>
        <p:nvPicPr>
          <p:cNvPr id="23" name="Google Shape;23;p6"/>
          <p:cNvPicPr preferRelativeResize="0"/>
          <p:nvPr/>
        </p:nvPicPr>
        <p:blipFill rotWithShape="1">
          <a:blip r:embed="rId3">
            <a:alphaModFix/>
          </a:blip>
          <a:srcRect/>
          <a:stretch/>
        </p:blipFill>
        <p:spPr>
          <a:xfrm>
            <a:off x="254426" y="268151"/>
            <a:ext cx="8635149" cy="6321700"/>
          </a:xfrm>
          <a:prstGeom prst="rect">
            <a:avLst/>
          </a:prstGeom>
          <a:noFill/>
          <a:ln>
            <a:noFill/>
          </a:ln>
        </p:spPr>
      </p:pic>
    </p:spTree>
    <p:extLst>
      <p:ext uri="{BB962C8B-B14F-4D97-AF65-F5344CB8AC3E}">
        <p14:creationId xmlns:p14="http://schemas.microsoft.com/office/powerpoint/2010/main" val="284650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345A23-DB25-4112-B2A9-530D8D0973AE}" type="datetimeFigureOut">
              <a:rPr lang="en-US" smtClean="0"/>
              <a:t>9/13/2021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9124FD-2CD4-489E-AD90-87CB47F10F5F}" type="slidenum">
              <a:rPr lang="en-US" smtClean="0"/>
              <a:t>‹#›</a:t>
            </a:fld>
            <a:endParaRPr lang="en-US"/>
          </a:p>
        </p:txBody>
      </p:sp>
    </p:spTree>
    <p:extLst>
      <p:ext uri="{BB962C8B-B14F-4D97-AF65-F5344CB8AC3E}">
        <p14:creationId xmlns:p14="http://schemas.microsoft.com/office/powerpoint/2010/main" val="835121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w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play.google.com/store/apps/details?id=com.jsmile.android.vietjack" TargetMode="External"/><Relationship Id="rId3" Type="http://schemas.openxmlformats.org/officeDocument/2006/relationships/image" Target="../media/image25.png"/><Relationship Id="rId7" Type="http://schemas.openxmlformats.org/officeDocument/2006/relationships/image" Target="../media/image27.jpeg"/><Relationship Id="rId2" Type="http://schemas.openxmlformats.org/officeDocument/2006/relationships/hyperlink" Target="https://vietjack.onelink.me/hJSB/a1bd596d" TargetMode="External"/><Relationship Id="rId1" Type="http://schemas.openxmlformats.org/officeDocument/2006/relationships/slideLayout" Target="../slideLayouts/slideLayout2.xml"/><Relationship Id="rId6" Type="http://schemas.openxmlformats.org/officeDocument/2006/relationships/hyperlink" Target="https://apps.apple.com/vn/app/vietjack/id1490262941?l=vi&amp;mt=8" TargetMode="External"/><Relationship Id="rId5" Type="http://schemas.openxmlformats.org/officeDocument/2006/relationships/image" Target="../media/image26.png"/><Relationship Id="rId4" Type="http://schemas.openxmlformats.org/officeDocument/2006/relationships/hyperlink" Target="https://m.me/377846149262767?ref=dangkyhoctotlop6-9" TargetMode="External"/><Relationship Id="rId9"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467545" y="339640"/>
            <a:ext cx="7268928" cy="1199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200" b="1">
                <a:solidFill>
                  <a:srgbClr val="0000FF"/>
                </a:solidFill>
                <a:latin typeface=".VnCentury Schoolbook" panose="020B7200000000000000" pitchFamily="34" charset="0"/>
                <a:cs typeface="Arial" panose="020B0604020202020204" pitchFamily="34" charset="0"/>
              </a:defRPr>
            </a:lvl1pPr>
            <a:lvl2pPr marL="742950" indent="-285750" eaLnBrk="0" hangingPunct="0">
              <a:defRPr sz="2200" b="1">
                <a:solidFill>
                  <a:srgbClr val="0000FF"/>
                </a:solidFill>
                <a:latin typeface=".VnCentury Schoolbook" panose="020B7200000000000000" pitchFamily="34" charset="0"/>
                <a:cs typeface="Arial" panose="020B0604020202020204" pitchFamily="34" charset="0"/>
              </a:defRPr>
            </a:lvl2pPr>
            <a:lvl3pPr marL="1143000" indent="-228600" eaLnBrk="0" hangingPunct="0">
              <a:defRPr sz="2200" b="1">
                <a:solidFill>
                  <a:srgbClr val="0000FF"/>
                </a:solidFill>
                <a:latin typeface=".VnCentury Schoolbook" panose="020B7200000000000000" pitchFamily="34" charset="0"/>
                <a:cs typeface="Arial" panose="020B0604020202020204" pitchFamily="34" charset="0"/>
              </a:defRPr>
            </a:lvl3pPr>
            <a:lvl4pPr marL="1600200" indent="-228600" eaLnBrk="0" hangingPunct="0">
              <a:defRPr sz="2200" b="1">
                <a:solidFill>
                  <a:srgbClr val="0000FF"/>
                </a:solidFill>
                <a:latin typeface=".VnCentury Schoolbook" panose="020B7200000000000000" pitchFamily="34" charset="0"/>
                <a:cs typeface="Arial" panose="020B0604020202020204" pitchFamily="34" charset="0"/>
              </a:defRPr>
            </a:lvl4pPr>
            <a:lvl5pPr marL="2057400" indent="-228600" eaLnBrk="0" hangingPunct="0">
              <a:defRPr sz="2200" b="1">
                <a:solidFill>
                  <a:srgbClr val="0000FF"/>
                </a:solidFill>
                <a:latin typeface=".VnCentury Schoolbook" panose="020B7200000000000000" pitchFamily="34" charset="0"/>
                <a:cs typeface="Arial" panose="020B0604020202020204" pitchFamily="34" charset="0"/>
              </a:defRPr>
            </a:lvl5pPr>
            <a:lvl6pPr marL="25146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6pPr>
            <a:lvl7pPr marL="29718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7pPr>
            <a:lvl8pPr marL="34290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8pPr>
            <a:lvl9pPr marL="38862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9pPr>
          </a:lstStyle>
          <a:p>
            <a:pPr algn="ctr" eaLnBrk="1" fontAlgn="base" hangingPunct="1">
              <a:spcBef>
                <a:spcPct val="0"/>
              </a:spcBef>
              <a:spcAft>
                <a:spcPct val="0"/>
              </a:spcAft>
            </a:pPr>
            <a:r>
              <a:rPr lang="en-US" altLang="vi-VN" sz="2398" b="0" dirty="0">
                <a:latin typeface="Times New Roman" panose="02020603050405020304" pitchFamily="18" charset="0"/>
                <a:ea typeface="宋体" panose="02010600030101010101" pitchFamily="2" charset="-122"/>
                <a:cs typeface="Times New Roman" panose="02020603050405020304" pitchFamily="18" charset="0"/>
              </a:rPr>
              <a:t>TRƯỜNG TRUNG HỌC CƠ SỞ </a:t>
            </a:r>
            <a:r>
              <a:rPr lang="en-US" altLang="vi-VN" sz="2398" b="0" dirty="0" smtClean="0">
                <a:latin typeface="Times New Roman" panose="02020603050405020304" pitchFamily="18" charset="0"/>
                <a:ea typeface="宋体" panose="02010600030101010101" pitchFamily="2" charset="-122"/>
                <a:cs typeface="Times New Roman" panose="02020603050405020304" pitchFamily="18" charset="0"/>
              </a:rPr>
              <a:t>YÊN BÀI B</a:t>
            </a:r>
            <a:endParaRPr lang="en-US" altLang="vi-VN" sz="2398" b="0" dirty="0">
              <a:latin typeface="Times New Roman" panose="02020603050405020304" pitchFamily="18" charset="0"/>
              <a:ea typeface="宋体" panose="02010600030101010101" pitchFamily="2" charset="-122"/>
              <a:cs typeface="Times New Roman" panose="02020603050405020304" pitchFamily="18" charset="0"/>
            </a:endParaRPr>
          </a:p>
          <a:p>
            <a:pPr algn="ctr" eaLnBrk="1" fontAlgn="base" hangingPunct="1">
              <a:spcBef>
                <a:spcPct val="0"/>
              </a:spcBef>
              <a:spcAft>
                <a:spcPct val="0"/>
              </a:spcAft>
            </a:pPr>
            <a:r>
              <a:rPr lang="en-US" altLang="vi-VN" sz="2398" dirty="0">
                <a:latin typeface="Times New Roman" panose="02020603050405020304" pitchFamily="18" charset="0"/>
                <a:ea typeface="宋体" panose="02010600030101010101" pitchFamily="2" charset="-122"/>
                <a:cs typeface="Times New Roman" panose="02020603050405020304" pitchFamily="18" charset="0"/>
              </a:rPr>
              <a:t>TỔ KHOA HỌC XÃ HỘI</a:t>
            </a:r>
          </a:p>
          <a:p>
            <a:pPr algn="ctr" eaLnBrk="1" fontAlgn="base" hangingPunct="1">
              <a:spcBef>
                <a:spcPct val="0"/>
              </a:spcBef>
              <a:spcAft>
                <a:spcPct val="0"/>
              </a:spcAft>
            </a:pPr>
            <a:endParaRPr lang="en-US" altLang="vi-VN" sz="2398"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4" name="Group 2"/>
          <p:cNvGrpSpPr>
            <a:grpSpLocks noChangeAspect="1"/>
          </p:cNvGrpSpPr>
          <p:nvPr/>
        </p:nvGrpSpPr>
        <p:grpSpPr bwMode="auto">
          <a:xfrm>
            <a:off x="2766519" y="4534474"/>
            <a:ext cx="3431180" cy="2733971"/>
            <a:chOff x="0" y="0"/>
            <a:chExt cx="5460" cy="3810"/>
          </a:xfrm>
        </p:grpSpPr>
        <p:sp>
          <p:nvSpPr>
            <p:cNvPr id="5" name="AutoShape 3"/>
            <p:cNvSpPr>
              <a:spLocks noChangeAspect="1" noChangeArrowheads="1"/>
            </p:cNvSpPr>
            <p:nvPr/>
          </p:nvSpPr>
          <p:spPr bwMode="auto">
            <a:xfrm>
              <a:off x="0" y="0"/>
              <a:ext cx="5460" cy="3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 typeface="Wingdings 3" panose="05040102010807070707" pitchFamily="18" charset="2"/>
                <a:buNone/>
              </a:pPr>
              <a:endParaRPr lang="en-US" altLang="en-US" sz="1798">
                <a:solidFill>
                  <a:prstClr val="black"/>
                </a:solidFill>
                <a:latin typeface="Arial" panose="020B0604020202020204" pitchFamily="34" charset="0"/>
                <a:ea typeface="宋体" panose="02010600030101010101" pitchFamily="2" charset="-122"/>
                <a:cs typeface="Arial" panose="020B0604020202020204" pitchFamily="34" charset="0"/>
              </a:endParaRPr>
            </a:p>
          </p:txBody>
        </p:sp>
        <p:sp>
          <p:nvSpPr>
            <p:cNvPr id="6" name="Freeform 4"/>
            <p:cNvSpPr>
              <a:spLocks/>
            </p:cNvSpPr>
            <p:nvPr/>
          </p:nvSpPr>
          <p:spPr bwMode="auto">
            <a:xfrm>
              <a:off x="1120" y="906"/>
              <a:ext cx="3220" cy="1998"/>
            </a:xfrm>
            <a:custGeom>
              <a:avLst/>
              <a:gdLst>
                <a:gd name="T0" fmla="*/ 648 w 3220"/>
                <a:gd name="T1" fmla="*/ 48 h 1998"/>
                <a:gd name="T2" fmla="*/ 807 w 3220"/>
                <a:gd name="T3" fmla="*/ 100 h 1998"/>
                <a:gd name="T4" fmla="*/ 952 w 3220"/>
                <a:gd name="T5" fmla="*/ 104 h 1998"/>
                <a:gd name="T6" fmla="*/ 1091 w 3220"/>
                <a:gd name="T7" fmla="*/ 88 h 1998"/>
                <a:gd name="T8" fmla="*/ 1219 w 3220"/>
                <a:gd name="T9" fmla="*/ 68 h 1998"/>
                <a:gd name="T10" fmla="*/ 1339 w 3220"/>
                <a:gd name="T11" fmla="*/ 64 h 1998"/>
                <a:gd name="T12" fmla="*/ 1452 w 3220"/>
                <a:gd name="T13" fmla="*/ 96 h 1998"/>
                <a:gd name="T14" fmla="*/ 1560 w 3220"/>
                <a:gd name="T15" fmla="*/ 187 h 1998"/>
                <a:gd name="T16" fmla="*/ 1665 w 3220"/>
                <a:gd name="T17" fmla="*/ 195 h 1998"/>
                <a:gd name="T18" fmla="*/ 1759 w 3220"/>
                <a:gd name="T19" fmla="*/ 100 h 1998"/>
                <a:gd name="T20" fmla="*/ 1842 w 3220"/>
                <a:gd name="T21" fmla="*/ 44 h 1998"/>
                <a:gd name="T22" fmla="*/ 1918 w 3220"/>
                <a:gd name="T23" fmla="*/ 20 h 1998"/>
                <a:gd name="T24" fmla="*/ 1984 w 3220"/>
                <a:gd name="T25" fmla="*/ 16 h 1998"/>
                <a:gd name="T26" fmla="*/ 2049 w 3220"/>
                <a:gd name="T27" fmla="*/ 32 h 1998"/>
                <a:gd name="T28" fmla="*/ 2114 w 3220"/>
                <a:gd name="T29" fmla="*/ 52 h 1998"/>
                <a:gd name="T30" fmla="*/ 2188 w 3220"/>
                <a:gd name="T31" fmla="*/ 72 h 1998"/>
                <a:gd name="T32" fmla="*/ 2271 w 3220"/>
                <a:gd name="T33" fmla="*/ 92 h 1998"/>
                <a:gd name="T34" fmla="*/ 2365 w 3220"/>
                <a:gd name="T35" fmla="*/ 96 h 1998"/>
                <a:gd name="T36" fmla="*/ 2475 w 3220"/>
                <a:gd name="T37" fmla="*/ 88 h 1998"/>
                <a:gd name="T38" fmla="*/ 2600 w 3220"/>
                <a:gd name="T39" fmla="*/ 56 h 1998"/>
                <a:gd name="T40" fmla="*/ 2680 w 3220"/>
                <a:gd name="T41" fmla="*/ 68 h 1998"/>
                <a:gd name="T42" fmla="*/ 2714 w 3220"/>
                <a:gd name="T43" fmla="*/ 159 h 1998"/>
                <a:gd name="T44" fmla="*/ 2762 w 3220"/>
                <a:gd name="T45" fmla="*/ 251 h 1998"/>
                <a:gd name="T46" fmla="*/ 2811 w 3220"/>
                <a:gd name="T47" fmla="*/ 315 h 1998"/>
                <a:gd name="T48" fmla="*/ 3220 w 3220"/>
                <a:gd name="T49" fmla="*/ 1903 h 1998"/>
                <a:gd name="T50" fmla="*/ 1819 w 3220"/>
                <a:gd name="T51" fmla="*/ 1907 h 1998"/>
                <a:gd name="T52" fmla="*/ 1842 w 3220"/>
                <a:gd name="T53" fmla="*/ 1934 h 1998"/>
                <a:gd name="T54" fmla="*/ 1862 w 3220"/>
                <a:gd name="T55" fmla="*/ 1966 h 1998"/>
                <a:gd name="T56" fmla="*/ 1850 w 3220"/>
                <a:gd name="T57" fmla="*/ 1994 h 1998"/>
                <a:gd name="T58" fmla="*/ 1776 w 3220"/>
                <a:gd name="T59" fmla="*/ 1998 h 1998"/>
                <a:gd name="T60" fmla="*/ 1643 w 3220"/>
                <a:gd name="T61" fmla="*/ 1998 h 1998"/>
                <a:gd name="T62" fmla="*/ 1501 w 3220"/>
                <a:gd name="T63" fmla="*/ 1998 h 1998"/>
                <a:gd name="T64" fmla="*/ 1404 w 3220"/>
                <a:gd name="T65" fmla="*/ 1998 h 1998"/>
                <a:gd name="T66" fmla="*/ 1356 w 3220"/>
                <a:gd name="T67" fmla="*/ 1994 h 1998"/>
                <a:gd name="T68" fmla="*/ 1336 w 3220"/>
                <a:gd name="T69" fmla="*/ 1966 h 1998"/>
                <a:gd name="T70" fmla="*/ 1353 w 3220"/>
                <a:gd name="T71" fmla="*/ 1934 h 1998"/>
                <a:gd name="T72" fmla="*/ 1376 w 3220"/>
                <a:gd name="T73" fmla="*/ 1907 h 1998"/>
                <a:gd name="T74" fmla="*/ 0 w 3220"/>
                <a:gd name="T75" fmla="*/ 1903 h 1998"/>
                <a:gd name="T76" fmla="*/ 375 w 3220"/>
                <a:gd name="T77" fmla="*/ 299 h 1998"/>
                <a:gd name="T78" fmla="*/ 421 w 3220"/>
                <a:gd name="T79" fmla="*/ 255 h 1998"/>
                <a:gd name="T80" fmla="*/ 463 w 3220"/>
                <a:gd name="T81" fmla="*/ 191 h 1998"/>
                <a:gd name="T82" fmla="*/ 495 w 3220"/>
                <a:gd name="T83" fmla="*/ 116 h 1998"/>
                <a:gd name="T84" fmla="*/ 549 w 3220"/>
                <a:gd name="T85" fmla="*/ 84 h 19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20"/>
                <a:gd name="T130" fmla="*/ 0 h 1998"/>
                <a:gd name="T131" fmla="*/ 3220 w 3220"/>
                <a:gd name="T132" fmla="*/ 1998 h 19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20" h="1998">
                  <a:moveTo>
                    <a:pt x="563" y="0"/>
                  </a:moveTo>
                  <a:lnTo>
                    <a:pt x="648" y="48"/>
                  </a:lnTo>
                  <a:lnTo>
                    <a:pt x="728" y="80"/>
                  </a:lnTo>
                  <a:lnTo>
                    <a:pt x="807" y="100"/>
                  </a:lnTo>
                  <a:lnTo>
                    <a:pt x="881" y="108"/>
                  </a:lnTo>
                  <a:lnTo>
                    <a:pt x="952" y="104"/>
                  </a:lnTo>
                  <a:lnTo>
                    <a:pt x="1023" y="100"/>
                  </a:lnTo>
                  <a:lnTo>
                    <a:pt x="1091" y="88"/>
                  </a:lnTo>
                  <a:lnTo>
                    <a:pt x="1157" y="76"/>
                  </a:lnTo>
                  <a:lnTo>
                    <a:pt x="1219" y="68"/>
                  </a:lnTo>
                  <a:lnTo>
                    <a:pt x="1279" y="64"/>
                  </a:lnTo>
                  <a:lnTo>
                    <a:pt x="1339" y="64"/>
                  </a:lnTo>
                  <a:lnTo>
                    <a:pt x="1395" y="76"/>
                  </a:lnTo>
                  <a:lnTo>
                    <a:pt x="1452" y="96"/>
                  </a:lnTo>
                  <a:lnTo>
                    <a:pt x="1506" y="131"/>
                  </a:lnTo>
                  <a:lnTo>
                    <a:pt x="1560" y="187"/>
                  </a:lnTo>
                  <a:lnTo>
                    <a:pt x="1611" y="259"/>
                  </a:lnTo>
                  <a:lnTo>
                    <a:pt x="1665" y="195"/>
                  </a:lnTo>
                  <a:lnTo>
                    <a:pt x="1714" y="139"/>
                  </a:lnTo>
                  <a:lnTo>
                    <a:pt x="1759" y="100"/>
                  </a:lnTo>
                  <a:lnTo>
                    <a:pt x="1802" y="64"/>
                  </a:lnTo>
                  <a:lnTo>
                    <a:pt x="1842" y="44"/>
                  </a:lnTo>
                  <a:lnTo>
                    <a:pt x="1881" y="28"/>
                  </a:lnTo>
                  <a:lnTo>
                    <a:pt x="1918" y="20"/>
                  </a:lnTo>
                  <a:lnTo>
                    <a:pt x="1952" y="16"/>
                  </a:lnTo>
                  <a:lnTo>
                    <a:pt x="1984" y="16"/>
                  </a:lnTo>
                  <a:lnTo>
                    <a:pt x="2015" y="24"/>
                  </a:lnTo>
                  <a:lnTo>
                    <a:pt x="2049" y="32"/>
                  </a:lnTo>
                  <a:lnTo>
                    <a:pt x="2080" y="40"/>
                  </a:lnTo>
                  <a:lnTo>
                    <a:pt x="2114" y="52"/>
                  </a:lnTo>
                  <a:lnTo>
                    <a:pt x="2151" y="64"/>
                  </a:lnTo>
                  <a:lnTo>
                    <a:pt x="2188" y="72"/>
                  </a:lnTo>
                  <a:lnTo>
                    <a:pt x="2228" y="84"/>
                  </a:lnTo>
                  <a:lnTo>
                    <a:pt x="2271" y="92"/>
                  </a:lnTo>
                  <a:lnTo>
                    <a:pt x="2316" y="96"/>
                  </a:lnTo>
                  <a:lnTo>
                    <a:pt x="2365" y="96"/>
                  </a:lnTo>
                  <a:lnTo>
                    <a:pt x="2419" y="96"/>
                  </a:lnTo>
                  <a:lnTo>
                    <a:pt x="2475" y="88"/>
                  </a:lnTo>
                  <a:lnTo>
                    <a:pt x="2535" y="76"/>
                  </a:lnTo>
                  <a:lnTo>
                    <a:pt x="2600" y="56"/>
                  </a:lnTo>
                  <a:lnTo>
                    <a:pt x="2671" y="32"/>
                  </a:lnTo>
                  <a:lnTo>
                    <a:pt x="2680" y="68"/>
                  </a:lnTo>
                  <a:lnTo>
                    <a:pt x="2697" y="112"/>
                  </a:lnTo>
                  <a:lnTo>
                    <a:pt x="2714" y="159"/>
                  </a:lnTo>
                  <a:lnTo>
                    <a:pt x="2737" y="207"/>
                  </a:lnTo>
                  <a:lnTo>
                    <a:pt x="2762" y="251"/>
                  </a:lnTo>
                  <a:lnTo>
                    <a:pt x="2788" y="291"/>
                  </a:lnTo>
                  <a:lnTo>
                    <a:pt x="2811" y="315"/>
                  </a:lnTo>
                  <a:lnTo>
                    <a:pt x="2836" y="326"/>
                  </a:lnTo>
                  <a:lnTo>
                    <a:pt x="3220" y="1903"/>
                  </a:lnTo>
                  <a:lnTo>
                    <a:pt x="1813" y="1903"/>
                  </a:lnTo>
                  <a:lnTo>
                    <a:pt x="1819" y="1907"/>
                  </a:lnTo>
                  <a:lnTo>
                    <a:pt x="1827" y="1918"/>
                  </a:lnTo>
                  <a:lnTo>
                    <a:pt x="1842" y="1934"/>
                  </a:lnTo>
                  <a:lnTo>
                    <a:pt x="1853" y="1950"/>
                  </a:lnTo>
                  <a:lnTo>
                    <a:pt x="1862" y="1966"/>
                  </a:lnTo>
                  <a:lnTo>
                    <a:pt x="1862" y="1982"/>
                  </a:lnTo>
                  <a:lnTo>
                    <a:pt x="1850" y="1994"/>
                  </a:lnTo>
                  <a:lnTo>
                    <a:pt x="1822" y="1998"/>
                  </a:lnTo>
                  <a:lnTo>
                    <a:pt x="1776" y="1998"/>
                  </a:lnTo>
                  <a:lnTo>
                    <a:pt x="1714" y="1998"/>
                  </a:lnTo>
                  <a:lnTo>
                    <a:pt x="1643" y="1998"/>
                  </a:lnTo>
                  <a:lnTo>
                    <a:pt x="1569" y="1998"/>
                  </a:lnTo>
                  <a:lnTo>
                    <a:pt x="1501" y="1998"/>
                  </a:lnTo>
                  <a:lnTo>
                    <a:pt x="1444" y="1998"/>
                  </a:lnTo>
                  <a:lnTo>
                    <a:pt x="1404" y="1998"/>
                  </a:lnTo>
                  <a:lnTo>
                    <a:pt x="1390" y="1998"/>
                  </a:lnTo>
                  <a:lnTo>
                    <a:pt x="1356" y="1994"/>
                  </a:lnTo>
                  <a:lnTo>
                    <a:pt x="1339" y="1982"/>
                  </a:lnTo>
                  <a:lnTo>
                    <a:pt x="1336" y="1966"/>
                  </a:lnTo>
                  <a:lnTo>
                    <a:pt x="1341" y="1950"/>
                  </a:lnTo>
                  <a:lnTo>
                    <a:pt x="1353" y="1934"/>
                  </a:lnTo>
                  <a:lnTo>
                    <a:pt x="1367" y="1918"/>
                  </a:lnTo>
                  <a:lnTo>
                    <a:pt x="1376" y="1907"/>
                  </a:lnTo>
                  <a:lnTo>
                    <a:pt x="1381" y="1903"/>
                  </a:lnTo>
                  <a:lnTo>
                    <a:pt x="0" y="1903"/>
                  </a:lnTo>
                  <a:lnTo>
                    <a:pt x="355" y="307"/>
                  </a:lnTo>
                  <a:lnTo>
                    <a:pt x="375" y="299"/>
                  </a:lnTo>
                  <a:lnTo>
                    <a:pt x="398" y="283"/>
                  </a:lnTo>
                  <a:lnTo>
                    <a:pt x="421" y="255"/>
                  </a:lnTo>
                  <a:lnTo>
                    <a:pt x="443" y="227"/>
                  </a:lnTo>
                  <a:lnTo>
                    <a:pt x="463" y="191"/>
                  </a:lnTo>
                  <a:lnTo>
                    <a:pt x="480" y="155"/>
                  </a:lnTo>
                  <a:lnTo>
                    <a:pt x="495" y="116"/>
                  </a:lnTo>
                  <a:lnTo>
                    <a:pt x="506" y="80"/>
                  </a:lnTo>
                  <a:lnTo>
                    <a:pt x="549" y="84"/>
                  </a:lnTo>
                  <a:lnTo>
                    <a:pt x="56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7" name="Freeform 5"/>
            <p:cNvSpPr>
              <a:spLocks/>
            </p:cNvSpPr>
            <p:nvPr/>
          </p:nvSpPr>
          <p:spPr bwMode="auto">
            <a:xfrm>
              <a:off x="1190" y="1121"/>
              <a:ext cx="401" cy="1512"/>
            </a:xfrm>
            <a:custGeom>
              <a:avLst/>
              <a:gdLst>
                <a:gd name="T0" fmla="*/ 315 w 401"/>
                <a:gd name="T1" fmla="*/ 111 h 1512"/>
                <a:gd name="T2" fmla="*/ 0 w 401"/>
                <a:gd name="T3" fmla="*/ 1512 h 1512"/>
                <a:gd name="T4" fmla="*/ 20 w 401"/>
                <a:gd name="T5" fmla="*/ 1496 h 1512"/>
                <a:gd name="T6" fmla="*/ 43 w 401"/>
                <a:gd name="T7" fmla="*/ 1473 h 1512"/>
                <a:gd name="T8" fmla="*/ 65 w 401"/>
                <a:gd name="T9" fmla="*/ 1441 h 1512"/>
                <a:gd name="T10" fmla="*/ 91 w 401"/>
                <a:gd name="T11" fmla="*/ 1409 h 1512"/>
                <a:gd name="T12" fmla="*/ 114 w 401"/>
                <a:gd name="T13" fmla="*/ 1373 h 1512"/>
                <a:gd name="T14" fmla="*/ 136 w 401"/>
                <a:gd name="T15" fmla="*/ 1341 h 1512"/>
                <a:gd name="T16" fmla="*/ 156 w 401"/>
                <a:gd name="T17" fmla="*/ 1305 h 1512"/>
                <a:gd name="T18" fmla="*/ 170 w 401"/>
                <a:gd name="T19" fmla="*/ 1274 h 1512"/>
                <a:gd name="T20" fmla="*/ 401 w 401"/>
                <a:gd name="T21" fmla="*/ 0 h 1512"/>
                <a:gd name="T22" fmla="*/ 395 w 401"/>
                <a:gd name="T23" fmla="*/ 12 h 1512"/>
                <a:gd name="T24" fmla="*/ 386 w 401"/>
                <a:gd name="T25" fmla="*/ 28 h 1512"/>
                <a:gd name="T26" fmla="*/ 375 w 401"/>
                <a:gd name="T27" fmla="*/ 44 h 1512"/>
                <a:gd name="T28" fmla="*/ 367 w 401"/>
                <a:gd name="T29" fmla="*/ 60 h 1512"/>
                <a:gd name="T30" fmla="*/ 352 w 401"/>
                <a:gd name="T31" fmla="*/ 76 h 1512"/>
                <a:gd name="T32" fmla="*/ 341 w 401"/>
                <a:gd name="T33" fmla="*/ 87 h 1512"/>
                <a:gd name="T34" fmla="*/ 330 w 401"/>
                <a:gd name="T35" fmla="*/ 99 h 1512"/>
                <a:gd name="T36" fmla="*/ 315 w 401"/>
                <a:gd name="T37" fmla="*/ 111 h 15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1"/>
                <a:gd name="T58" fmla="*/ 0 h 1512"/>
                <a:gd name="T59" fmla="*/ 401 w 401"/>
                <a:gd name="T60" fmla="*/ 1512 h 15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1" h="1512">
                  <a:moveTo>
                    <a:pt x="315" y="111"/>
                  </a:moveTo>
                  <a:lnTo>
                    <a:pt x="0" y="1512"/>
                  </a:lnTo>
                  <a:lnTo>
                    <a:pt x="20" y="1496"/>
                  </a:lnTo>
                  <a:lnTo>
                    <a:pt x="43" y="1473"/>
                  </a:lnTo>
                  <a:lnTo>
                    <a:pt x="65" y="1441"/>
                  </a:lnTo>
                  <a:lnTo>
                    <a:pt x="91" y="1409"/>
                  </a:lnTo>
                  <a:lnTo>
                    <a:pt x="114" y="1373"/>
                  </a:lnTo>
                  <a:lnTo>
                    <a:pt x="136" y="1341"/>
                  </a:lnTo>
                  <a:lnTo>
                    <a:pt x="156" y="1305"/>
                  </a:lnTo>
                  <a:lnTo>
                    <a:pt x="170" y="1274"/>
                  </a:lnTo>
                  <a:lnTo>
                    <a:pt x="401" y="0"/>
                  </a:lnTo>
                  <a:lnTo>
                    <a:pt x="395" y="12"/>
                  </a:lnTo>
                  <a:lnTo>
                    <a:pt x="386" y="28"/>
                  </a:lnTo>
                  <a:lnTo>
                    <a:pt x="375" y="44"/>
                  </a:lnTo>
                  <a:lnTo>
                    <a:pt x="367" y="60"/>
                  </a:lnTo>
                  <a:lnTo>
                    <a:pt x="352" y="76"/>
                  </a:lnTo>
                  <a:lnTo>
                    <a:pt x="341" y="87"/>
                  </a:lnTo>
                  <a:lnTo>
                    <a:pt x="330" y="99"/>
                  </a:lnTo>
                  <a:lnTo>
                    <a:pt x="315" y="111"/>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8" name="Freeform 6"/>
            <p:cNvSpPr>
              <a:spLocks/>
            </p:cNvSpPr>
            <p:nvPr/>
          </p:nvSpPr>
          <p:spPr bwMode="auto">
            <a:xfrm>
              <a:off x="1176" y="2527"/>
              <a:ext cx="1481" cy="199"/>
            </a:xfrm>
            <a:custGeom>
              <a:avLst/>
              <a:gdLst>
                <a:gd name="T0" fmla="*/ 11 w 1481"/>
                <a:gd name="T1" fmla="*/ 147 h 199"/>
                <a:gd name="T2" fmla="*/ 43 w 1481"/>
                <a:gd name="T3" fmla="*/ 115 h 199"/>
                <a:gd name="T4" fmla="*/ 77 w 1481"/>
                <a:gd name="T5" fmla="*/ 75 h 199"/>
                <a:gd name="T6" fmla="*/ 108 w 1481"/>
                <a:gd name="T7" fmla="*/ 40 h 199"/>
                <a:gd name="T8" fmla="*/ 273 w 1481"/>
                <a:gd name="T9" fmla="*/ 75 h 199"/>
                <a:gd name="T10" fmla="*/ 529 w 1481"/>
                <a:gd name="T11" fmla="*/ 123 h 199"/>
                <a:gd name="T12" fmla="*/ 728 w 1481"/>
                <a:gd name="T13" fmla="*/ 115 h 199"/>
                <a:gd name="T14" fmla="*/ 881 w 1481"/>
                <a:gd name="T15" fmla="*/ 79 h 199"/>
                <a:gd name="T16" fmla="*/ 1009 w 1481"/>
                <a:gd name="T17" fmla="*/ 36 h 199"/>
                <a:gd name="T18" fmla="*/ 1125 w 1481"/>
                <a:gd name="T19" fmla="*/ 4 h 199"/>
                <a:gd name="T20" fmla="*/ 1250 w 1481"/>
                <a:gd name="T21" fmla="*/ 8 h 199"/>
                <a:gd name="T22" fmla="*/ 1395 w 1481"/>
                <a:gd name="T23" fmla="*/ 67 h 199"/>
                <a:gd name="T24" fmla="*/ 1469 w 1481"/>
                <a:gd name="T25" fmla="*/ 131 h 199"/>
                <a:gd name="T26" fmla="*/ 1441 w 1481"/>
                <a:gd name="T27" fmla="*/ 151 h 199"/>
                <a:gd name="T28" fmla="*/ 1415 w 1481"/>
                <a:gd name="T29" fmla="*/ 175 h 199"/>
                <a:gd name="T30" fmla="*/ 1393 w 1481"/>
                <a:gd name="T31" fmla="*/ 191 h 199"/>
                <a:gd name="T32" fmla="*/ 1367 w 1481"/>
                <a:gd name="T33" fmla="*/ 175 h 199"/>
                <a:gd name="T34" fmla="*/ 1319 w 1481"/>
                <a:gd name="T35" fmla="*/ 139 h 199"/>
                <a:gd name="T36" fmla="*/ 1265 w 1481"/>
                <a:gd name="T37" fmla="*/ 115 h 199"/>
                <a:gd name="T38" fmla="*/ 1208 w 1481"/>
                <a:gd name="T39" fmla="*/ 103 h 199"/>
                <a:gd name="T40" fmla="*/ 1145 w 1481"/>
                <a:gd name="T41" fmla="*/ 99 h 199"/>
                <a:gd name="T42" fmla="*/ 1080 w 1481"/>
                <a:gd name="T43" fmla="*/ 103 h 199"/>
                <a:gd name="T44" fmla="*/ 1017 w 1481"/>
                <a:gd name="T45" fmla="*/ 123 h 199"/>
                <a:gd name="T46" fmla="*/ 955 w 1481"/>
                <a:gd name="T47" fmla="*/ 147 h 199"/>
                <a:gd name="T48" fmla="*/ 890 w 1481"/>
                <a:gd name="T49" fmla="*/ 163 h 199"/>
                <a:gd name="T50" fmla="*/ 782 w 1481"/>
                <a:gd name="T51" fmla="*/ 163 h 199"/>
                <a:gd name="T52" fmla="*/ 645 w 1481"/>
                <a:gd name="T53" fmla="*/ 163 h 199"/>
                <a:gd name="T54" fmla="*/ 495 w 1481"/>
                <a:gd name="T55" fmla="*/ 163 h 199"/>
                <a:gd name="T56" fmla="*/ 341 w 1481"/>
                <a:gd name="T57" fmla="*/ 159 h 199"/>
                <a:gd name="T58" fmla="*/ 202 w 1481"/>
                <a:gd name="T59" fmla="*/ 159 h 199"/>
                <a:gd name="T60" fmla="*/ 88 w 1481"/>
                <a:gd name="T61" fmla="*/ 159 h 199"/>
                <a:gd name="T62" fmla="*/ 17 w 1481"/>
                <a:gd name="T63" fmla="*/ 159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81"/>
                <a:gd name="T97" fmla="*/ 0 h 199"/>
                <a:gd name="T98" fmla="*/ 1481 w 1481"/>
                <a:gd name="T99" fmla="*/ 199 h 1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81" h="199">
                  <a:moveTo>
                    <a:pt x="0" y="159"/>
                  </a:moveTo>
                  <a:lnTo>
                    <a:pt x="11" y="147"/>
                  </a:lnTo>
                  <a:lnTo>
                    <a:pt x="26" y="135"/>
                  </a:lnTo>
                  <a:lnTo>
                    <a:pt x="43" y="115"/>
                  </a:lnTo>
                  <a:lnTo>
                    <a:pt x="60" y="95"/>
                  </a:lnTo>
                  <a:lnTo>
                    <a:pt x="77" y="75"/>
                  </a:lnTo>
                  <a:lnTo>
                    <a:pt x="94" y="55"/>
                  </a:lnTo>
                  <a:lnTo>
                    <a:pt x="108" y="40"/>
                  </a:lnTo>
                  <a:lnTo>
                    <a:pt x="117" y="28"/>
                  </a:lnTo>
                  <a:lnTo>
                    <a:pt x="273" y="75"/>
                  </a:lnTo>
                  <a:lnTo>
                    <a:pt x="409" y="107"/>
                  </a:lnTo>
                  <a:lnTo>
                    <a:pt x="529" y="123"/>
                  </a:lnTo>
                  <a:lnTo>
                    <a:pt x="634" y="123"/>
                  </a:lnTo>
                  <a:lnTo>
                    <a:pt x="728" y="115"/>
                  </a:lnTo>
                  <a:lnTo>
                    <a:pt x="810" y="99"/>
                  </a:lnTo>
                  <a:lnTo>
                    <a:pt x="881" y="79"/>
                  </a:lnTo>
                  <a:lnTo>
                    <a:pt x="949" y="55"/>
                  </a:lnTo>
                  <a:lnTo>
                    <a:pt x="1009" y="36"/>
                  </a:lnTo>
                  <a:lnTo>
                    <a:pt x="1069" y="16"/>
                  </a:lnTo>
                  <a:lnTo>
                    <a:pt x="1125" y="4"/>
                  </a:lnTo>
                  <a:lnTo>
                    <a:pt x="1185" y="0"/>
                  </a:lnTo>
                  <a:lnTo>
                    <a:pt x="1250" y="8"/>
                  </a:lnTo>
                  <a:lnTo>
                    <a:pt x="1319" y="28"/>
                  </a:lnTo>
                  <a:lnTo>
                    <a:pt x="1395" y="67"/>
                  </a:lnTo>
                  <a:lnTo>
                    <a:pt x="1481" y="123"/>
                  </a:lnTo>
                  <a:lnTo>
                    <a:pt x="1469" y="131"/>
                  </a:lnTo>
                  <a:lnTo>
                    <a:pt x="1455" y="143"/>
                  </a:lnTo>
                  <a:lnTo>
                    <a:pt x="1441" y="151"/>
                  </a:lnTo>
                  <a:lnTo>
                    <a:pt x="1427" y="163"/>
                  </a:lnTo>
                  <a:lnTo>
                    <a:pt x="1415" y="175"/>
                  </a:lnTo>
                  <a:lnTo>
                    <a:pt x="1404" y="183"/>
                  </a:lnTo>
                  <a:lnTo>
                    <a:pt x="1393" y="191"/>
                  </a:lnTo>
                  <a:lnTo>
                    <a:pt x="1387" y="199"/>
                  </a:lnTo>
                  <a:lnTo>
                    <a:pt x="1367" y="175"/>
                  </a:lnTo>
                  <a:lnTo>
                    <a:pt x="1344" y="155"/>
                  </a:lnTo>
                  <a:lnTo>
                    <a:pt x="1319" y="139"/>
                  </a:lnTo>
                  <a:lnTo>
                    <a:pt x="1293" y="127"/>
                  </a:lnTo>
                  <a:lnTo>
                    <a:pt x="1265" y="115"/>
                  </a:lnTo>
                  <a:lnTo>
                    <a:pt x="1236" y="107"/>
                  </a:lnTo>
                  <a:lnTo>
                    <a:pt x="1208" y="103"/>
                  </a:lnTo>
                  <a:lnTo>
                    <a:pt x="1177" y="99"/>
                  </a:lnTo>
                  <a:lnTo>
                    <a:pt x="1145" y="99"/>
                  </a:lnTo>
                  <a:lnTo>
                    <a:pt x="1114" y="99"/>
                  </a:lnTo>
                  <a:lnTo>
                    <a:pt x="1080" y="103"/>
                  </a:lnTo>
                  <a:lnTo>
                    <a:pt x="1049" y="111"/>
                  </a:lnTo>
                  <a:lnTo>
                    <a:pt x="1017" y="123"/>
                  </a:lnTo>
                  <a:lnTo>
                    <a:pt x="986" y="131"/>
                  </a:lnTo>
                  <a:lnTo>
                    <a:pt x="955" y="147"/>
                  </a:lnTo>
                  <a:lnTo>
                    <a:pt x="926" y="163"/>
                  </a:lnTo>
                  <a:lnTo>
                    <a:pt x="890" y="163"/>
                  </a:lnTo>
                  <a:lnTo>
                    <a:pt x="838" y="163"/>
                  </a:lnTo>
                  <a:lnTo>
                    <a:pt x="782" y="163"/>
                  </a:lnTo>
                  <a:lnTo>
                    <a:pt x="716" y="163"/>
                  </a:lnTo>
                  <a:lnTo>
                    <a:pt x="645" y="163"/>
                  </a:lnTo>
                  <a:lnTo>
                    <a:pt x="571" y="163"/>
                  </a:lnTo>
                  <a:lnTo>
                    <a:pt x="495" y="163"/>
                  </a:lnTo>
                  <a:lnTo>
                    <a:pt x="418" y="159"/>
                  </a:lnTo>
                  <a:lnTo>
                    <a:pt x="341" y="159"/>
                  </a:lnTo>
                  <a:lnTo>
                    <a:pt x="267" y="159"/>
                  </a:lnTo>
                  <a:lnTo>
                    <a:pt x="202" y="159"/>
                  </a:lnTo>
                  <a:lnTo>
                    <a:pt x="139" y="159"/>
                  </a:lnTo>
                  <a:lnTo>
                    <a:pt x="88" y="159"/>
                  </a:lnTo>
                  <a:lnTo>
                    <a:pt x="45" y="159"/>
                  </a:lnTo>
                  <a:lnTo>
                    <a:pt x="17" y="159"/>
                  </a:lnTo>
                  <a:lnTo>
                    <a:pt x="0" y="159"/>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9" name="Freeform 7"/>
            <p:cNvSpPr>
              <a:spLocks/>
            </p:cNvSpPr>
            <p:nvPr/>
          </p:nvSpPr>
          <p:spPr bwMode="auto">
            <a:xfrm>
              <a:off x="2739" y="2416"/>
              <a:ext cx="1475" cy="307"/>
            </a:xfrm>
            <a:custGeom>
              <a:avLst/>
              <a:gdLst>
                <a:gd name="T0" fmla="*/ 0 w 1475"/>
                <a:gd name="T1" fmla="*/ 227 h 307"/>
                <a:gd name="T2" fmla="*/ 96 w 1475"/>
                <a:gd name="T3" fmla="*/ 140 h 307"/>
                <a:gd name="T4" fmla="*/ 190 w 1475"/>
                <a:gd name="T5" fmla="*/ 76 h 307"/>
                <a:gd name="T6" fmla="*/ 284 w 1475"/>
                <a:gd name="T7" fmla="*/ 32 h 307"/>
                <a:gd name="T8" fmla="*/ 375 w 1475"/>
                <a:gd name="T9" fmla="*/ 8 h 307"/>
                <a:gd name="T10" fmla="*/ 466 w 1475"/>
                <a:gd name="T11" fmla="*/ 0 h 307"/>
                <a:gd name="T12" fmla="*/ 554 w 1475"/>
                <a:gd name="T13" fmla="*/ 4 h 307"/>
                <a:gd name="T14" fmla="*/ 642 w 1475"/>
                <a:gd name="T15" fmla="*/ 16 h 307"/>
                <a:gd name="T16" fmla="*/ 727 w 1475"/>
                <a:gd name="T17" fmla="*/ 36 h 307"/>
                <a:gd name="T18" fmla="*/ 809 w 1475"/>
                <a:gd name="T19" fmla="*/ 60 h 307"/>
                <a:gd name="T20" fmla="*/ 889 w 1475"/>
                <a:gd name="T21" fmla="*/ 84 h 307"/>
                <a:gd name="T22" fmla="*/ 969 w 1475"/>
                <a:gd name="T23" fmla="*/ 108 h 307"/>
                <a:gd name="T24" fmla="*/ 1043 w 1475"/>
                <a:gd name="T25" fmla="*/ 128 h 307"/>
                <a:gd name="T26" fmla="*/ 1116 w 1475"/>
                <a:gd name="T27" fmla="*/ 140 h 307"/>
                <a:gd name="T28" fmla="*/ 1185 w 1475"/>
                <a:gd name="T29" fmla="*/ 140 h 307"/>
                <a:gd name="T30" fmla="*/ 1253 w 1475"/>
                <a:gd name="T31" fmla="*/ 124 h 307"/>
                <a:gd name="T32" fmla="*/ 1315 w 1475"/>
                <a:gd name="T33" fmla="*/ 96 h 307"/>
                <a:gd name="T34" fmla="*/ 1330 w 1475"/>
                <a:gd name="T35" fmla="*/ 112 h 307"/>
                <a:gd name="T36" fmla="*/ 1344 w 1475"/>
                <a:gd name="T37" fmla="*/ 132 h 307"/>
                <a:gd name="T38" fmla="*/ 1361 w 1475"/>
                <a:gd name="T39" fmla="*/ 155 h 307"/>
                <a:gd name="T40" fmla="*/ 1384 w 1475"/>
                <a:gd name="T41" fmla="*/ 183 h 307"/>
                <a:gd name="T42" fmla="*/ 1403 w 1475"/>
                <a:gd name="T43" fmla="*/ 211 h 307"/>
                <a:gd name="T44" fmla="*/ 1426 w 1475"/>
                <a:gd name="T45" fmla="*/ 235 h 307"/>
                <a:gd name="T46" fmla="*/ 1449 w 1475"/>
                <a:gd name="T47" fmla="*/ 259 h 307"/>
                <a:gd name="T48" fmla="*/ 1475 w 1475"/>
                <a:gd name="T49" fmla="*/ 275 h 307"/>
                <a:gd name="T50" fmla="*/ 702 w 1475"/>
                <a:gd name="T51" fmla="*/ 275 h 307"/>
                <a:gd name="T52" fmla="*/ 684 w 1475"/>
                <a:gd name="T53" fmla="*/ 255 h 307"/>
                <a:gd name="T54" fmla="*/ 662 w 1475"/>
                <a:gd name="T55" fmla="*/ 235 h 307"/>
                <a:gd name="T56" fmla="*/ 630 w 1475"/>
                <a:gd name="T57" fmla="*/ 215 h 307"/>
                <a:gd name="T58" fmla="*/ 599 w 1475"/>
                <a:gd name="T59" fmla="*/ 203 h 307"/>
                <a:gd name="T60" fmla="*/ 559 w 1475"/>
                <a:gd name="T61" fmla="*/ 187 h 307"/>
                <a:gd name="T62" fmla="*/ 520 w 1475"/>
                <a:gd name="T63" fmla="*/ 179 h 307"/>
                <a:gd name="T64" fmla="*/ 474 w 1475"/>
                <a:gd name="T65" fmla="*/ 175 h 307"/>
                <a:gd name="T66" fmla="*/ 432 w 1475"/>
                <a:gd name="T67" fmla="*/ 171 h 307"/>
                <a:gd name="T68" fmla="*/ 383 w 1475"/>
                <a:gd name="T69" fmla="*/ 171 h 307"/>
                <a:gd name="T70" fmla="*/ 338 w 1475"/>
                <a:gd name="T71" fmla="*/ 179 h 307"/>
                <a:gd name="T72" fmla="*/ 292 w 1475"/>
                <a:gd name="T73" fmla="*/ 187 h 307"/>
                <a:gd name="T74" fmla="*/ 250 w 1475"/>
                <a:gd name="T75" fmla="*/ 199 h 307"/>
                <a:gd name="T76" fmla="*/ 207 w 1475"/>
                <a:gd name="T77" fmla="*/ 219 h 307"/>
                <a:gd name="T78" fmla="*/ 167 w 1475"/>
                <a:gd name="T79" fmla="*/ 243 h 307"/>
                <a:gd name="T80" fmla="*/ 133 w 1475"/>
                <a:gd name="T81" fmla="*/ 271 h 307"/>
                <a:gd name="T82" fmla="*/ 102 w 1475"/>
                <a:gd name="T83" fmla="*/ 307 h 307"/>
                <a:gd name="T84" fmla="*/ 93 w 1475"/>
                <a:gd name="T85" fmla="*/ 295 h 307"/>
                <a:gd name="T86" fmla="*/ 82 w 1475"/>
                <a:gd name="T87" fmla="*/ 283 h 307"/>
                <a:gd name="T88" fmla="*/ 71 w 1475"/>
                <a:gd name="T89" fmla="*/ 275 h 307"/>
                <a:gd name="T90" fmla="*/ 59 w 1475"/>
                <a:gd name="T91" fmla="*/ 263 h 307"/>
                <a:gd name="T92" fmla="*/ 45 w 1475"/>
                <a:gd name="T93" fmla="*/ 251 h 307"/>
                <a:gd name="T94" fmla="*/ 34 w 1475"/>
                <a:gd name="T95" fmla="*/ 243 h 307"/>
                <a:gd name="T96" fmla="*/ 17 w 1475"/>
                <a:gd name="T97" fmla="*/ 235 h 307"/>
                <a:gd name="T98" fmla="*/ 0 w 1475"/>
                <a:gd name="T99" fmla="*/ 227 h 3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475"/>
                <a:gd name="T151" fmla="*/ 0 h 307"/>
                <a:gd name="T152" fmla="*/ 1475 w 1475"/>
                <a:gd name="T153" fmla="*/ 307 h 3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475" h="307">
                  <a:moveTo>
                    <a:pt x="0" y="227"/>
                  </a:moveTo>
                  <a:lnTo>
                    <a:pt x="96" y="140"/>
                  </a:lnTo>
                  <a:lnTo>
                    <a:pt x="190" y="76"/>
                  </a:lnTo>
                  <a:lnTo>
                    <a:pt x="284" y="32"/>
                  </a:lnTo>
                  <a:lnTo>
                    <a:pt x="375" y="8"/>
                  </a:lnTo>
                  <a:lnTo>
                    <a:pt x="466" y="0"/>
                  </a:lnTo>
                  <a:lnTo>
                    <a:pt x="554" y="4"/>
                  </a:lnTo>
                  <a:lnTo>
                    <a:pt x="642" y="16"/>
                  </a:lnTo>
                  <a:lnTo>
                    <a:pt x="727" y="36"/>
                  </a:lnTo>
                  <a:lnTo>
                    <a:pt x="809" y="60"/>
                  </a:lnTo>
                  <a:lnTo>
                    <a:pt x="889" y="84"/>
                  </a:lnTo>
                  <a:lnTo>
                    <a:pt x="969" y="108"/>
                  </a:lnTo>
                  <a:lnTo>
                    <a:pt x="1043" y="128"/>
                  </a:lnTo>
                  <a:lnTo>
                    <a:pt x="1116" y="140"/>
                  </a:lnTo>
                  <a:lnTo>
                    <a:pt x="1185" y="140"/>
                  </a:lnTo>
                  <a:lnTo>
                    <a:pt x="1253" y="124"/>
                  </a:lnTo>
                  <a:lnTo>
                    <a:pt x="1315" y="96"/>
                  </a:lnTo>
                  <a:lnTo>
                    <a:pt x="1330" y="112"/>
                  </a:lnTo>
                  <a:lnTo>
                    <a:pt x="1344" y="132"/>
                  </a:lnTo>
                  <a:lnTo>
                    <a:pt x="1361" y="155"/>
                  </a:lnTo>
                  <a:lnTo>
                    <a:pt x="1384" y="183"/>
                  </a:lnTo>
                  <a:lnTo>
                    <a:pt x="1403" y="211"/>
                  </a:lnTo>
                  <a:lnTo>
                    <a:pt x="1426" y="235"/>
                  </a:lnTo>
                  <a:lnTo>
                    <a:pt x="1449" y="259"/>
                  </a:lnTo>
                  <a:lnTo>
                    <a:pt x="1475" y="275"/>
                  </a:lnTo>
                  <a:lnTo>
                    <a:pt x="702" y="275"/>
                  </a:lnTo>
                  <a:lnTo>
                    <a:pt x="684" y="255"/>
                  </a:lnTo>
                  <a:lnTo>
                    <a:pt x="662" y="235"/>
                  </a:lnTo>
                  <a:lnTo>
                    <a:pt x="630" y="215"/>
                  </a:lnTo>
                  <a:lnTo>
                    <a:pt x="599" y="203"/>
                  </a:lnTo>
                  <a:lnTo>
                    <a:pt x="559" y="187"/>
                  </a:lnTo>
                  <a:lnTo>
                    <a:pt x="520" y="179"/>
                  </a:lnTo>
                  <a:lnTo>
                    <a:pt x="474" y="175"/>
                  </a:lnTo>
                  <a:lnTo>
                    <a:pt x="432" y="171"/>
                  </a:lnTo>
                  <a:lnTo>
                    <a:pt x="383" y="171"/>
                  </a:lnTo>
                  <a:lnTo>
                    <a:pt x="338" y="179"/>
                  </a:lnTo>
                  <a:lnTo>
                    <a:pt x="292" y="187"/>
                  </a:lnTo>
                  <a:lnTo>
                    <a:pt x="250" y="199"/>
                  </a:lnTo>
                  <a:lnTo>
                    <a:pt x="207" y="219"/>
                  </a:lnTo>
                  <a:lnTo>
                    <a:pt x="167" y="243"/>
                  </a:lnTo>
                  <a:lnTo>
                    <a:pt x="133" y="271"/>
                  </a:lnTo>
                  <a:lnTo>
                    <a:pt x="102" y="307"/>
                  </a:lnTo>
                  <a:lnTo>
                    <a:pt x="93" y="295"/>
                  </a:lnTo>
                  <a:lnTo>
                    <a:pt x="82" y="283"/>
                  </a:lnTo>
                  <a:lnTo>
                    <a:pt x="71" y="275"/>
                  </a:lnTo>
                  <a:lnTo>
                    <a:pt x="59" y="263"/>
                  </a:lnTo>
                  <a:lnTo>
                    <a:pt x="45" y="251"/>
                  </a:lnTo>
                  <a:lnTo>
                    <a:pt x="34" y="243"/>
                  </a:lnTo>
                  <a:lnTo>
                    <a:pt x="17" y="235"/>
                  </a:lnTo>
                  <a:lnTo>
                    <a:pt x="0" y="227"/>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0" name="Freeform 8"/>
            <p:cNvSpPr>
              <a:spLocks/>
            </p:cNvSpPr>
            <p:nvPr/>
          </p:nvSpPr>
          <p:spPr bwMode="auto">
            <a:xfrm>
              <a:off x="2730" y="2305"/>
              <a:ext cx="1324" cy="334"/>
            </a:xfrm>
            <a:custGeom>
              <a:avLst/>
              <a:gdLst>
                <a:gd name="T0" fmla="*/ 0 w 1324"/>
                <a:gd name="T1" fmla="*/ 235 h 334"/>
                <a:gd name="T2" fmla="*/ 74 w 1324"/>
                <a:gd name="T3" fmla="*/ 143 h 334"/>
                <a:gd name="T4" fmla="*/ 156 w 1324"/>
                <a:gd name="T5" fmla="*/ 76 h 334"/>
                <a:gd name="T6" fmla="*/ 241 w 1324"/>
                <a:gd name="T7" fmla="*/ 32 h 334"/>
                <a:gd name="T8" fmla="*/ 329 w 1324"/>
                <a:gd name="T9" fmla="*/ 8 h 334"/>
                <a:gd name="T10" fmla="*/ 423 w 1324"/>
                <a:gd name="T11" fmla="*/ 0 h 334"/>
                <a:gd name="T12" fmla="*/ 517 w 1324"/>
                <a:gd name="T13" fmla="*/ 4 h 334"/>
                <a:gd name="T14" fmla="*/ 611 w 1324"/>
                <a:gd name="T15" fmla="*/ 20 h 334"/>
                <a:gd name="T16" fmla="*/ 705 w 1324"/>
                <a:gd name="T17" fmla="*/ 40 h 334"/>
                <a:gd name="T18" fmla="*/ 796 w 1324"/>
                <a:gd name="T19" fmla="*/ 68 h 334"/>
                <a:gd name="T20" fmla="*/ 884 w 1324"/>
                <a:gd name="T21" fmla="*/ 99 h 334"/>
                <a:gd name="T22" fmla="*/ 969 w 1324"/>
                <a:gd name="T23" fmla="*/ 127 h 334"/>
                <a:gd name="T24" fmla="*/ 1048 w 1324"/>
                <a:gd name="T25" fmla="*/ 151 h 334"/>
                <a:gd name="T26" fmla="*/ 1122 w 1324"/>
                <a:gd name="T27" fmla="*/ 167 h 334"/>
                <a:gd name="T28" fmla="*/ 1191 w 1324"/>
                <a:gd name="T29" fmla="*/ 175 h 334"/>
                <a:gd name="T30" fmla="*/ 1250 w 1324"/>
                <a:gd name="T31" fmla="*/ 167 h 334"/>
                <a:gd name="T32" fmla="*/ 1299 w 1324"/>
                <a:gd name="T33" fmla="*/ 147 h 334"/>
                <a:gd name="T34" fmla="*/ 1324 w 1324"/>
                <a:gd name="T35" fmla="*/ 199 h 334"/>
                <a:gd name="T36" fmla="*/ 1264 w 1324"/>
                <a:gd name="T37" fmla="*/ 227 h 334"/>
                <a:gd name="T38" fmla="*/ 1202 w 1324"/>
                <a:gd name="T39" fmla="*/ 235 h 334"/>
                <a:gd name="T40" fmla="*/ 1134 w 1324"/>
                <a:gd name="T41" fmla="*/ 231 h 334"/>
                <a:gd name="T42" fmla="*/ 1063 w 1324"/>
                <a:gd name="T43" fmla="*/ 219 h 334"/>
                <a:gd name="T44" fmla="*/ 989 w 1324"/>
                <a:gd name="T45" fmla="*/ 199 h 334"/>
                <a:gd name="T46" fmla="*/ 912 w 1324"/>
                <a:gd name="T47" fmla="*/ 171 h 334"/>
                <a:gd name="T48" fmla="*/ 832 w 1324"/>
                <a:gd name="T49" fmla="*/ 147 h 334"/>
                <a:gd name="T50" fmla="*/ 747 w 1324"/>
                <a:gd name="T51" fmla="*/ 119 h 334"/>
                <a:gd name="T52" fmla="*/ 662 w 1324"/>
                <a:gd name="T53" fmla="*/ 99 h 334"/>
                <a:gd name="T54" fmla="*/ 574 w 1324"/>
                <a:gd name="T55" fmla="*/ 87 h 334"/>
                <a:gd name="T56" fmla="*/ 483 w 1324"/>
                <a:gd name="T57" fmla="*/ 83 h 334"/>
                <a:gd name="T58" fmla="*/ 389 w 1324"/>
                <a:gd name="T59" fmla="*/ 95 h 334"/>
                <a:gd name="T60" fmla="*/ 295 w 1324"/>
                <a:gd name="T61" fmla="*/ 123 h 334"/>
                <a:gd name="T62" fmla="*/ 199 w 1324"/>
                <a:gd name="T63" fmla="*/ 171 h 334"/>
                <a:gd name="T64" fmla="*/ 99 w 1324"/>
                <a:gd name="T65" fmla="*/ 239 h 334"/>
                <a:gd name="T66" fmla="*/ 0 w 1324"/>
                <a:gd name="T67" fmla="*/ 334 h 334"/>
                <a:gd name="T68" fmla="*/ 3 w 1324"/>
                <a:gd name="T69" fmla="*/ 314 h 334"/>
                <a:gd name="T70" fmla="*/ 3 w 1324"/>
                <a:gd name="T71" fmla="*/ 290 h 334"/>
                <a:gd name="T72" fmla="*/ 3 w 1324"/>
                <a:gd name="T73" fmla="*/ 263 h 334"/>
                <a:gd name="T74" fmla="*/ 0 w 1324"/>
                <a:gd name="T75" fmla="*/ 235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24"/>
                <a:gd name="T115" fmla="*/ 0 h 334"/>
                <a:gd name="T116" fmla="*/ 1324 w 132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24" h="334">
                  <a:moveTo>
                    <a:pt x="0" y="235"/>
                  </a:moveTo>
                  <a:lnTo>
                    <a:pt x="74" y="143"/>
                  </a:lnTo>
                  <a:lnTo>
                    <a:pt x="156" y="76"/>
                  </a:lnTo>
                  <a:lnTo>
                    <a:pt x="241" y="32"/>
                  </a:lnTo>
                  <a:lnTo>
                    <a:pt x="329" y="8"/>
                  </a:lnTo>
                  <a:lnTo>
                    <a:pt x="423" y="0"/>
                  </a:lnTo>
                  <a:lnTo>
                    <a:pt x="517" y="4"/>
                  </a:lnTo>
                  <a:lnTo>
                    <a:pt x="611" y="20"/>
                  </a:lnTo>
                  <a:lnTo>
                    <a:pt x="705" y="40"/>
                  </a:lnTo>
                  <a:lnTo>
                    <a:pt x="796" y="68"/>
                  </a:lnTo>
                  <a:lnTo>
                    <a:pt x="884" y="99"/>
                  </a:lnTo>
                  <a:lnTo>
                    <a:pt x="969" y="127"/>
                  </a:lnTo>
                  <a:lnTo>
                    <a:pt x="1048" y="151"/>
                  </a:lnTo>
                  <a:lnTo>
                    <a:pt x="1122" y="167"/>
                  </a:lnTo>
                  <a:lnTo>
                    <a:pt x="1191" y="175"/>
                  </a:lnTo>
                  <a:lnTo>
                    <a:pt x="1250" y="167"/>
                  </a:lnTo>
                  <a:lnTo>
                    <a:pt x="1299" y="147"/>
                  </a:lnTo>
                  <a:lnTo>
                    <a:pt x="1324" y="199"/>
                  </a:lnTo>
                  <a:lnTo>
                    <a:pt x="1264" y="227"/>
                  </a:lnTo>
                  <a:lnTo>
                    <a:pt x="1202" y="235"/>
                  </a:lnTo>
                  <a:lnTo>
                    <a:pt x="1134" y="231"/>
                  </a:lnTo>
                  <a:lnTo>
                    <a:pt x="1063" y="219"/>
                  </a:lnTo>
                  <a:lnTo>
                    <a:pt x="989" y="199"/>
                  </a:lnTo>
                  <a:lnTo>
                    <a:pt x="912" y="171"/>
                  </a:lnTo>
                  <a:lnTo>
                    <a:pt x="832" y="147"/>
                  </a:lnTo>
                  <a:lnTo>
                    <a:pt x="747" y="119"/>
                  </a:lnTo>
                  <a:lnTo>
                    <a:pt x="662" y="99"/>
                  </a:lnTo>
                  <a:lnTo>
                    <a:pt x="574" y="87"/>
                  </a:lnTo>
                  <a:lnTo>
                    <a:pt x="483" y="83"/>
                  </a:lnTo>
                  <a:lnTo>
                    <a:pt x="389" y="95"/>
                  </a:lnTo>
                  <a:lnTo>
                    <a:pt x="295" y="123"/>
                  </a:lnTo>
                  <a:lnTo>
                    <a:pt x="199" y="171"/>
                  </a:lnTo>
                  <a:lnTo>
                    <a:pt x="99" y="239"/>
                  </a:lnTo>
                  <a:lnTo>
                    <a:pt x="0" y="334"/>
                  </a:lnTo>
                  <a:lnTo>
                    <a:pt x="3" y="314"/>
                  </a:lnTo>
                  <a:lnTo>
                    <a:pt x="3" y="290"/>
                  </a:lnTo>
                  <a:lnTo>
                    <a:pt x="3" y="263"/>
                  </a:lnTo>
                  <a:lnTo>
                    <a:pt x="0" y="235"/>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1" name="Freeform 9"/>
            <p:cNvSpPr>
              <a:spLocks/>
            </p:cNvSpPr>
            <p:nvPr/>
          </p:nvSpPr>
          <p:spPr bwMode="auto">
            <a:xfrm>
              <a:off x="2922" y="2627"/>
              <a:ext cx="466" cy="68"/>
            </a:xfrm>
            <a:custGeom>
              <a:avLst/>
              <a:gdLst>
                <a:gd name="T0" fmla="*/ 466 w 466"/>
                <a:gd name="T1" fmla="*/ 68 h 68"/>
                <a:gd name="T2" fmla="*/ 0 w 466"/>
                <a:gd name="T3" fmla="*/ 68 h 68"/>
                <a:gd name="T4" fmla="*/ 23 w 466"/>
                <a:gd name="T5" fmla="*/ 52 h 68"/>
                <a:gd name="T6" fmla="*/ 49 w 466"/>
                <a:gd name="T7" fmla="*/ 36 h 68"/>
                <a:gd name="T8" fmla="*/ 77 w 466"/>
                <a:gd name="T9" fmla="*/ 24 h 68"/>
                <a:gd name="T10" fmla="*/ 108 w 466"/>
                <a:gd name="T11" fmla="*/ 16 h 68"/>
                <a:gd name="T12" fmla="*/ 140 w 466"/>
                <a:gd name="T13" fmla="*/ 8 h 68"/>
                <a:gd name="T14" fmla="*/ 171 w 466"/>
                <a:gd name="T15" fmla="*/ 4 h 68"/>
                <a:gd name="T16" fmla="*/ 205 w 466"/>
                <a:gd name="T17" fmla="*/ 0 h 68"/>
                <a:gd name="T18" fmla="*/ 239 w 466"/>
                <a:gd name="T19" fmla="*/ 0 h 68"/>
                <a:gd name="T20" fmla="*/ 273 w 466"/>
                <a:gd name="T21" fmla="*/ 4 h 68"/>
                <a:gd name="T22" fmla="*/ 304 w 466"/>
                <a:gd name="T23" fmla="*/ 8 h 68"/>
                <a:gd name="T24" fmla="*/ 336 w 466"/>
                <a:gd name="T25" fmla="*/ 12 h 68"/>
                <a:gd name="T26" fmla="*/ 367 w 466"/>
                <a:gd name="T27" fmla="*/ 20 h 68"/>
                <a:gd name="T28" fmla="*/ 395 w 466"/>
                <a:gd name="T29" fmla="*/ 28 h 68"/>
                <a:gd name="T30" fmla="*/ 421 w 466"/>
                <a:gd name="T31" fmla="*/ 40 h 68"/>
                <a:gd name="T32" fmla="*/ 446 w 466"/>
                <a:gd name="T33" fmla="*/ 52 h 68"/>
                <a:gd name="T34" fmla="*/ 466 w 466"/>
                <a:gd name="T35" fmla="*/ 68 h 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6"/>
                <a:gd name="T55" fmla="*/ 0 h 68"/>
                <a:gd name="T56" fmla="*/ 466 w 466"/>
                <a:gd name="T57" fmla="*/ 68 h 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6" h="68">
                  <a:moveTo>
                    <a:pt x="466" y="68"/>
                  </a:moveTo>
                  <a:lnTo>
                    <a:pt x="0" y="68"/>
                  </a:lnTo>
                  <a:lnTo>
                    <a:pt x="23" y="52"/>
                  </a:lnTo>
                  <a:lnTo>
                    <a:pt x="49" y="36"/>
                  </a:lnTo>
                  <a:lnTo>
                    <a:pt x="77" y="24"/>
                  </a:lnTo>
                  <a:lnTo>
                    <a:pt x="108" y="16"/>
                  </a:lnTo>
                  <a:lnTo>
                    <a:pt x="140" y="8"/>
                  </a:lnTo>
                  <a:lnTo>
                    <a:pt x="171" y="4"/>
                  </a:lnTo>
                  <a:lnTo>
                    <a:pt x="205" y="0"/>
                  </a:lnTo>
                  <a:lnTo>
                    <a:pt x="239" y="0"/>
                  </a:lnTo>
                  <a:lnTo>
                    <a:pt x="273" y="4"/>
                  </a:lnTo>
                  <a:lnTo>
                    <a:pt x="304" y="8"/>
                  </a:lnTo>
                  <a:lnTo>
                    <a:pt x="336" y="12"/>
                  </a:lnTo>
                  <a:lnTo>
                    <a:pt x="367" y="20"/>
                  </a:lnTo>
                  <a:lnTo>
                    <a:pt x="395" y="28"/>
                  </a:lnTo>
                  <a:lnTo>
                    <a:pt x="421" y="40"/>
                  </a:lnTo>
                  <a:lnTo>
                    <a:pt x="446" y="52"/>
                  </a:lnTo>
                  <a:lnTo>
                    <a:pt x="466" y="68"/>
                  </a:lnTo>
                  <a:close/>
                </a:path>
              </a:pathLst>
            </a:cu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2" name="Freeform 10"/>
            <p:cNvSpPr>
              <a:spLocks/>
            </p:cNvSpPr>
            <p:nvPr/>
          </p:nvSpPr>
          <p:spPr bwMode="auto">
            <a:xfrm>
              <a:off x="2225" y="2656"/>
              <a:ext cx="253" cy="28"/>
            </a:xfrm>
            <a:custGeom>
              <a:avLst/>
              <a:gdLst>
                <a:gd name="T0" fmla="*/ 0 w 253"/>
                <a:gd name="T1" fmla="*/ 24 h 28"/>
                <a:gd name="T2" fmla="*/ 31 w 253"/>
                <a:gd name="T3" fmla="*/ 12 h 28"/>
                <a:gd name="T4" fmla="*/ 65 w 253"/>
                <a:gd name="T5" fmla="*/ 8 h 28"/>
                <a:gd name="T6" fmla="*/ 102 w 253"/>
                <a:gd name="T7" fmla="*/ 4 h 28"/>
                <a:gd name="T8" fmla="*/ 139 w 253"/>
                <a:gd name="T9" fmla="*/ 0 h 28"/>
                <a:gd name="T10" fmla="*/ 173 w 253"/>
                <a:gd name="T11" fmla="*/ 4 h 28"/>
                <a:gd name="T12" fmla="*/ 205 w 253"/>
                <a:gd name="T13" fmla="*/ 8 h 28"/>
                <a:gd name="T14" fmla="*/ 230 w 253"/>
                <a:gd name="T15" fmla="*/ 16 h 28"/>
                <a:gd name="T16" fmla="*/ 253 w 253"/>
                <a:gd name="T17" fmla="*/ 28 h 28"/>
                <a:gd name="T18" fmla="*/ 0 w 253"/>
                <a:gd name="T19" fmla="*/ 24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3"/>
                <a:gd name="T31" fmla="*/ 0 h 28"/>
                <a:gd name="T32" fmla="*/ 253 w 253"/>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3" h="28">
                  <a:moveTo>
                    <a:pt x="0" y="24"/>
                  </a:moveTo>
                  <a:lnTo>
                    <a:pt x="31" y="12"/>
                  </a:lnTo>
                  <a:lnTo>
                    <a:pt x="65" y="8"/>
                  </a:lnTo>
                  <a:lnTo>
                    <a:pt x="102" y="4"/>
                  </a:lnTo>
                  <a:lnTo>
                    <a:pt x="139" y="0"/>
                  </a:lnTo>
                  <a:lnTo>
                    <a:pt x="173" y="4"/>
                  </a:lnTo>
                  <a:lnTo>
                    <a:pt x="205" y="8"/>
                  </a:lnTo>
                  <a:lnTo>
                    <a:pt x="230" y="16"/>
                  </a:lnTo>
                  <a:lnTo>
                    <a:pt x="253" y="28"/>
                  </a:lnTo>
                  <a:lnTo>
                    <a:pt x="0" y="24"/>
                  </a:lnTo>
                  <a:close/>
                </a:path>
              </a:pathLst>
            </a:cu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3" name="Freeform 11"/>
            <p:cNvSpPr>
              <a:spLocks/>
            </p:cNvSpPr>
            <p:nvPr/>
          </p:nvSpPr>
          <p:spPr bwMode="auto">
            <a:xfrm>
              <a:off x="3829" y="1087"/>
              <a:ext cx="469" cy="1664"/>
            </a:xfrm>
            <a:custGeom>
              <a:avLst/>
              <a:gdLst>
                <a:gd name="T0" fmla="*/ 0 w 469"/>
                <a:gd name="T1" fmla="*/ 0 h 1664"/>
                <a:gd name="T2" fmla="*/ 242 w 469"/>
                <a:gd name="T3" fmla="*/ 1377 h 1664"/>
                <a:gd name="T4" fmla="*/ 253 w 469"/>
                <a:gd name="T5" fmla="*/ 1397 h 1664"/>
                <a:gd name="T6" fmla="*/ 273 w 469"/>
                <a:gd name="T7" fmla="*/ 1429 h 1664"/>
                <a:gd name="T8" fmla="*/ 299 w 469"/>
                <a:gd name="T9" fmla="*/ 1469 h 1664"/>
                <a:gd name="T10" fmla="*/ 327 w 469"/>
                <a:gd name="T11" fmla="*/ 1509 h 1664"/>
                <a:gd name="T12" fmla="*/ 358 w 469"/>
                <a:gd name="T13" fmla="*/ 1552 h 1664"/>
                <a:gd name="T14" fmla="*/ 395 w 469"/>
                <a:gd name="T15" fmla="*/ 1596 h 1664"/>
                <a:gd name="T16" fmla="*/ 432 w 469"/>
                <a:gd name="T17" fmla="*/ 1632 h 1664"/>
                <a:gd name="T18" fmla="*/ 469 w 469"/>
                <a:gd name="T19" fmla="*/ 1664 h 1664"/>
                <a:gd name="T20" fmla="*/ 111 w 469"/>
                <a:gd name="T21" fmla="*/ 191 h 1664"/>
                <a:gd name="T22" fmla="*/ 100 w 469"/>
                <a:gd name="T23" fmla="*/ 175 h 1664"/>
                <a:gd name="T24" fmla="*/ 85 w 469"/>
                <a:gd name="T25" fmla="*/ 151 h 1664"/>
                <a:gd name="T26" fmla="*/ 68 w 469"/>
                <a:gd name="T27" fmla="*/ 128 h 1664"/>
                <a:gd name="T28" fmla="*/ 51 w 469"/>
                <a:gd name="T29" fmla="*/ 100 h 1664"/>
                <a:gd name="T30" fmla="*/ 37 w 469"/>
                <a:gd name="T31" fmla="*/ 72 h 1664"/>
                <a:gd name="T32" fmla="*/ 23 w 469"/>
                <a:gd name="T33" fmla="*/ 48 h 1664"/>
                <a:gd name="T34" fmla="*/ 9 w 469"/>
                <a:gd name="T35" fmla="*/ 20 h 1664"/>
                <a:gd name="T36" fmla="*/ 0 w 469"/>
                <a:gd name="T37" fmla="*/ 0 h 16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9"/>
                <a:gd name="T58" fmla="*/ 0 h 1664"/>
                <a:gd name="T59" fmla="*/ 469 w 469"/>
                <a:gd name="T60" fmla="*/ 1664 h 16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9" h="1664">
                  <a:moveTo>
                    <a:pt x="0" y="0"/>
                  </a:moveTo>
                  <a:lnTo>
                    <a:pt x="242" y="1377"/>
                  </a:lnTo>
                  <a:lnTo>
                    <a:pt x="253" y="1397"/>
                  </a:lnTo>
                  <a:lnTo>
                    <a:pt x="273" y="1429"/>
                  </a:lnTo>
                  <a:lnTo>
                    <a:pt x="299" y="1469"/>
                  </a:lnTo>
                  <a:lnTo>
                    <a:pt x="327" y="1509"/>
                  </a:lnTo>
                  <a:lnTo>
                    <a:pt x="358" y="1552"/>
                  </a:lnTo>
                  <a:lnTo>
                    <a:pt x="395" y="1596"/>
                  </a:lnTo>
                  <a:lnTo>
                    <a:pt x="432" y="1632"/>
                  </a:lnTo>
                  <a:lnTo>
                    <a:pt x="469" y="1664"/>
                  </a:lnTo>
                  <a:lnTo>
                    <a:pt x="111" y="191"/>
                  </a:lnTo>
                  <a:lnTo>
                    <a:pt x="100" y="175"/>
                  </a:lnTo>
                  <a:lnTo>
                    <a:pt x="85" y="151"/>
                  </a:lnTo>
                  <a:lnTo>
                    <a:pt x="68" y="128"/>
                  </a:lnTo>
                  <a:lnTo>
                    <a:pt x="51" y="100"/>
                  </a:lnTo>
                  <a:lnTo>
                    <a:pt x="37" y="72"/>
                  </a:lnTo>
                  <a:lnTo>
                    <a:pt x="23" y="48"/>
                  </a:lnTo>
                  <a:lnTo>
                    <a:pt x="9" y="20"/>
                  </a:lnTo>
                  <a:lnTo>
                    <a:pt x="0" y="0"/>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4" name="Freeform 12"/>
            <p:cNvSpPr>
              <a:spLocks/>
            </p:cNvSpPr>
            <p:nvPr/>
          </p:nvSpPr>
          <p:spPr bwMode="auto">
            <a:xfrm>
              <a:off x="1400" y="987"/>
              <a:ext cx="974" cy="1472"/>
            </a:xfrm>
            <a:custGeom>
              <a:avLst/>
              <a:gdLst>
                <a:gd name="T0" fmla="*/ 244 w 974"/>
                <a:gd name="T1" fmla="*/ 0 h 1472"/>
                <a:gd name="T2" fmla="*/ 273 w 974"/>
                <a:gd name="T3" fmla="*/ 7 h 1472"/>
                <a:gd name="T4" fmla="*/ 68 w 974"/>
                <a:gd name="T5" fmla="*/ 1162 h 1472"/>
                <a:gd name="T6" fmla="*/ 91 w 974"/>
                <a:gd name="T7" fmla="*/ 1225 h 1472"/>
                <a:gd name="T8" fmla="*/ 122 w 974"/>
                <a:gd name="T9" fmla="*/ 1277 h 1472"/>
                <a:gd name="T10" fmla="*/ 156 w 974"/>
                <a:gd name="T11" fmla="*/ 1321 h 1472"/>
                <a:gd name="T12" fmla="*/ 199 w 974"/>
                <a:gd name="T13" fmla="*/ 1349 h 1472"/>
                <a:gd name="T14" fmla="*/ 244 w 974"/>
                <a:gd name="T15" fmla="*/ 1369 h 1472"/>
                <a:gd name="T16" fmla="*/ 292 w 974"/>
                <a:gd name="T17" fmla="*/ 1381 h 1472"/>
                <a:gd name="T18" fmla="*/ 344 w 974"/>
                <a:gd name="T19" fmla="*/ 1389 h 1472"/>
                <a:gd name="T20" fmla="*/ 398 w 974"/>
                <a:gd name="T21" fmla="*/ 1385 h 1472"/>
                <a:gd name="T22" fmla="*/ 452 w 974"/>
                <a:gd name="T23" fmla="*/ 1377 h 1472"/>
                <a:gd name="T24" fmla="*/ 508 w 974"/>
                <a:gd name="T25" fmla="*/ 1369 h 1472"/>
                <a:gd name="T26" fmla="*/ 562 w 974"/>
                <a:gd name="T27" fmla="*/ 1353 h 1472"/>
                <a:gd name="T28" fmla="*/ 616 w 974"/>
                <a:gd name="T29" fmla="*/ 1337 h 1472"/>
                <a:gd name="T30" fmla="*/ 670 w 974"/>
                <a:gd name="T31" fmla="*/ 1321 h 1472"/>
                <a:gd name="T32" fmla="*/ 719 w 974"/>
                <a:gd name="T33" fmla="*/ 1305 h 1472"/>
                <a:gd name="T34" fmla="*/ 767 w 974"/>
                <a:gd name="T35" fmla="*/ 1289 h 1472"/>
                <a:gd name="T36" fmla="*/ 810 w 974"/>
                <a:gd name="T37" fmla="*/ 1277 h 1472"/>
                <a:gd name="T38" fmla="*/ 830 w 974"/>
                <a:gd name="T39" fmla="*/ 1281 h 1472"/>
                <a:gd name="T40" fmla="*/ 849 w 974"/>
                <a:gd name="T41" fmla="*/ 1285 h 1472"/>
                <a:gd name="T42" fmla="*/ 869 w 974"/>
                <a:gd name="T43" fmla="*/ 1285 h 1472"/>
                <a:gd name="T44" fmla="*/ 889 w 974"/>
                <a:gd name="T45" fmla="*/ 1289 h 1472"/>
                <a:gd name="T46" fmla="*/ 906 w 974"/>
                <a:gd name="T47" fmla="*/ 1297 h 1472"/>
                <a:gd name="T48" fmla="*/ 926 w 974"/>
                <a:gd name="T49" fmla="*/ 1301 h 1472"/>
                <a:gd name="T50" fmla="*/ 949 w 974"/>
                <a:gd name="T51" fmla="*/ 1309 h 1472"/>
                <a:gd name="T52" fmla="*/ 974 w 974"/>
                <a:gd name="T53" fmla="*/ 1317 h 1472"/>
                <a:gd name="T54" fmla="*/ 898 w 974"/>
                <a:gd name="T55" fmla="*/ 1317 h 1472"/>
                <a:gd name="T56" fmla="*/ 824 w 974"/>
                <a:gd name="T57" fmla="*/ 1325 h 1472"/>
                <a:gd name="T58" fmla="*/ 758 w 974"/>
                <a:gd name="T59" fmla="*/ 1337 h 1472"/>
                <a:gd name="T60" fmla="*/ 699 w 974"/>
                <a:gd name="T61" fmla="*/ 1353 h 1472"/>
                <a:gd name="T62" fmla="*/ 642 w 974"/>
                <a:gd name="T63" fmla="*/ 1373 h 1472"/>
                <a:gd name="T64" fmla="*/ 588 w 974"/>
                <a:gd name="T65" fmla="*/ 1393 h 1472"/>
                <a:gd name="T66" fmla="*/ 534 w 974"/>
                <a:gd name="T67" fmla="*/ 1412 h 1472"/>
                <a:gd name="T68" fmla="*/ 483 w 974"/>
                <a:gd name="T69" fmla="*/ 1432 h 1472"/>
                <a:gd name="T70" fmla="*/ 432 w 974"/>
                <a:gd name="T71" fmla="*/ 1448 h 1472"/>
                <a:gd name="T72" fmla="*/ 381 w 974"/>
                <a:gd name="T73" fmla="*/ 1464 h 1472"/>
                <a:gd name="T74" fmla="*/ 327 w 974"/>
                <a:gd name="T75" fmla="*/ 1472 h 1472"/>
                <a:gd name="T76" fmla="*/ 270 w 974"/>
                <a:gd name="T77" fmla="*/ 1472 h 1472"/>
                <a:gd name="T78" fmla="*/ 210 w 974"/>
                <a:gd name="T79" fmla="*/ 1468 h 1472"/>
                <a:gd name="T80" fmla="*/ 145 w 974"/>
                <a:gd name="T81" fmla="*/ 1452 h 1472"/>
                <a:gd name="T82" fmla="*/ 76 w 974"/>
                <a:gd name="T83" fmla="*/ 1424 h 1472"/>
                <a:gd name="T84" fmla="*/ 0 w 974"/>
                <a:gd name="T85" fmla="*/ 1389 h 1472"/>
                <a:gd name="T86" fmla="*/ 244 w 974"/>
                <a:gd name="T87" fmla="*/ 0 h 14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74"/>
                <a:gd name="T133" fmla="*/ 0 h 1472"/>
                <a:gd name="T134" fmla="*/ 974 w 974"/>
                <a:gd name="T135" fmla="*/ 1472 h 14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74" h="1472">
                  <a:moveTo>
                    <a:pt x="244" y="0"/>
                  </a:moveTo>
                  <a:lnTo>
                    <a:pt x="273" y="7"/>
                  </a:lnTo>
                  <a:lnTo>
                    <a:pt x="68" y="1162"/>
                  </a:lnTo>
                  <a:lnTo>
                    <a:pt x="91" y="1225"/>
                  </a:lnTo>
                  <a:lnTo>
                    <a:pt x="122" y="1277"/>
                  </a:lnTo>
                  <a:lnTo>
                    <a:pt x="156" y="1321"/>
                  </a:lnTo>
                  <a:lnTo>
                    <a:pt x="199" y="1349"/>
                  </a:lnTo>
                  <a:lnTo>
                    <a:pt x="244" y="1369"/>
                  </a:lnTo>
                  <a:lnTo>
                    <a:pt x="292" y="1381"/>
                  </a:lnTo>
                  <a:lnTo>
                    <a:pt x="344" y="1389"/>
                  </a:lnTo>
                  <a:lnTo>
                    <a:pt x="398" y="1385"/>
                  </a:lnTo>
                  <a:lnTo>
                    <a:pt x="452" y="1377"/>
                  </a:lnTo>
                  <a:lnTo>
                    <a:pt x="508" y="1369"/>
                  </a:lnTo>
                  <a:lnTo>
                    <a:pt x="562" y="1353"/>
                  </a:lnTo>
                  <a:lnTo>
                    <a:pt x="616" y="1337"/>
                  </a:lnTo>
                  <a:lnTo>
                    <a:pt x="670" y="1321"/>
                  </a:lnTo>
                  <a:lnTo>
                    <a:pt x="719" y="1305"/>
                  </a:lnTo>
                  <a:lnTo>
                    <a:pt x="767" y="1289"/>
                  </a:lnTo>
                  <a:lnTo>
                    <a:pt x="810" y="1277"/>
                  </a:lnTo>
                  <a:lnTo>
                    <a:pt x="830" y="1281"/>
                  </a:lnTo>
                  <a:lnTo>
                    <a:pt x="849" y="1285"/>
                  </a:lnTo>
                  <a:lnTo>
                    <a:pt x="869" y="1285"/>
                  </a:lnTo>
                  <a:lnTo>
                    <a:pt x="889" y="1289"/>
                  </a:lnTo>
                  <a:lnTo>
                    <a:pt x="906" y="1297"/>
                  </a:lnTo>
                  <a:lnTo>
                    <a:pt x="926" y="1301"/>
                  </a:lnTo>
                  <a:lnTo>
                    <a:pt x="949" y="1309"/>
                  </a:lnTo>
                  <a:lnTo>
                    <a:pt x="974" y="1317"/>
                  </a:lnTo>
                  <a:lnTo>
                    <a:pt x="898" y="1317"/>
                  </a:lnTo>
                  <a:lnTo>
                    <a:pt x="824" y="1325"/>
                  </a:lnTo>
                  <a:lnTo>
                    <a:pt x="758" y="1337"/>
                  </a:lnTo>
                  <a:lnTo>
                    <a:pt x="699" y="1353"/>
                  </a:lnTo>
                  <a:lnTo>
                    <a:pt x="642" y="1373"/>
                  </a:lnTo>
                  <a:lnTo>
                    <a:pt x="588" y="1393"/>
                  </a:lnTo>
                  <a:lnTo>
                    <a:pt x="534" y="1412"/>
                  </a:lnTo>
                  <a:lnTo>
                    <a:pt x="483" y="1432"/>
                  </a:lnTo>
                  <a:lnTo>
                    <a:pt x="432" y="1448"/>
                  </a:lnTo>
                  <a:lnTo>
                    <a:pt x="381" y="1464"/>
                  </a:lnTo>
                  <a:lnTo>
                    <a:pt x="327" y="1472"/>
                  </a:lnTo>
                  <a:lnTo>
                    <a:pt x="270" y="1472"/>
                  </a:lnTo>
                  <a:lnTo>
                    <a:pt x="210" y="1468"/>
                  </a:lnTo>
                  <a:lnTo>
                    <a:pt x="145" y="1452"/>
                  </a:lnTo>
                  <a:lnTo>
                    <a:pt x="76" y="1424"/>
                  </a:lnTo>
                  <a:lnTo>
                    <a:pt x="0" y="1389"/>
                  </a:lnTo>
                  <a:lnTo>
                    <a:pt x="24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5" name="Freeform 13"/>
            <p:cNvSpPr>
              <a:spLocks/>
            </p:cNvSpPr>
            <p:nvPr/>
          </p:nvSpPr>
          <p:spPr bwMode="auto">
            <a:xfrm>
              <a:off x="1498" y="1413"/>
              <a:ext cx="682" cy="928"/>
            </a:xfrm>
            <a:custGeom>
              <a:avLst/>
              <a:gdLst>
                <a:gd name="T0" fmla="*/ 131 w 682"/>
                <a:gd name="T1" fmla="*/ 0 h 928"/>
                <a:gd name="T2" fmla="*/ 122 w 682"/>
                <a:gd name="T3" fmla="*/ 56 h 928"/>
                <a:gd name="T4" fmla="*/ 105 w 682"/>
                <a:gd name="T5" fmla="*/ 152 h 928"/>
                <a:gd name="T6" fmla="*/ 83 w 682"/>
                <a:gd name="T7" fmla="*/ 271 h 928"/>
                <a:gd name="T8" fmla="*/ 60 w 682"/>
                <a:gd name="T9" fmla="*/ 402 h 928"/>
                <a:gd name="T10" fmla="*/ 37 w 682"/>
                <a:gd name="T11" fmla="*/ 526 h 928"/>
                <a:gd name="T12" fmla="*/ 17 w 682"/>
                <a:gd name="T13" fmla="*/ 633 h 928"/>
                <a:gd name="T14" fmla="*/ 6 w 682"/>
                <a:gd name="T15" fmla="*/ 709 h 928"/>
                <a:gd name="T16" fmla="*/ 0 w 682"/>
                <a:gd name="T17" fmla="*/ 737 h 928"/>
                <a:gd name="T18" fmla="*/ 23 w 682"/>
                <a:gd name="T19" fmla="*/ 796 h 928"/>
                <a:gd name="T20" fmla="*/ 54 w 682"/>
                <a:gd name="T21" fmla="*/ 844 h 928"/>
                <a:gd name="T22" fmla="*/ 91 w 682"/>
                <a:gd name="T23" fmla="*/ 880 h 928"/>
                <a:gd name="T24" fmla="*/ 134 w 682"/>
                <a:gd name="T25" fmla="*/ 904 h 928"/>
                <a:gd name="T26" fmla="*/ 182 w 682"/>
                <a:gd name="T27" fmla="*/ 920 h 928"/>
                <a:gd name="T28" fmla="*/ 233 w 682"/>
                <a:gd name="T29" fmla="*/ 928 h 928"/>
                <a:gd name="T30" fmla="*/ 287 w 682"/>
                <a:gd name="T31" fmla="*/ 928 h 928"/>
                <a:gd name="T32" fmla="*/ 341 w 682"/>
                <a:gd name="T33" fmla="*/ 924 h 928"/>
                <a:gd name="T34" fmla="*/ 398 w 682"/>
                <a:gd name="T35" fmla="*/ 916 h 928"/>
                <a:gd name="T36" fmla="*/ 452 w 682"/>
                <a:gd name="T37" fmla="*/ 904 h 928"/>
                <a:gd name="T38" fmla="*/ 503 w 682"/>
                <a:gd name="T39" fmla="*/ 892 h 928"/>
                <a:gd name="T40" fmla="*/ 549 w 682"/>
                <a:gd name="T41" fmla="*/ 876 h 928"/>
                <a:gd name="T42" fmla="*/ 594 w 682"/>
                <a:gd name="T43" fmla="*/ 864 h 928"/>
                <a:gd name="T44" fmla="*/ 631 w 682"/>
                <a:gd name="T45" fmla="*/ 856 h 928"/>
                <a:gd name="T46" fmla="*/ 659 w 682"/>
                <a:gd name="T47" fmla="*/ 848 h 928"/>
                <a:gd name="T48" fmla="*/ 682 w 682"/>
                <a:gd name="T49" fmla="*/ 844 h 928"/>
                <a:gd name="T50" fmla="*/ 617 w 682"/>
                <a:gd name="T51" fmla="*/ 832 h 928"/>
                <a:gd name="T52" fmla="*/ 554 w 682"/>
                <a:gd name="T53" fmla="*/ 816 h 928"/>
                <a:gd name="T54" fmla="*/ 495 w 682"/>
                <a:gd name="T55" fmla="*/ 796 h 928"/>
                <a:gd name="T56" fmla="*/ 438 w 682"/>
                <a:gd name="T57" fmla="*/ 769 h 928"/>
                <a:gd name="T58" fmla="*/ 387 w 682"/>
                <a:gd name="T59" fmla="*/ 741 h 928"/>
                <a:gd name="T60" fmla="*/ 338 w 682"/>
                <a:gd name="T61" fmla="*/ 705 h 928"/>
                <a:gd name="T62" fmla="*/ 296 w 682"/>
                <a:gd name="T63" fmla="*/ 665 h 928"/>
                <a:gd name="T64" fmla="*/ 259 w 682"/>
                <a:gd name="T65" fmla="*/ 617 h 928"/>
                <a:gd name="T66" fmla="*/ 222 w 682"/>
                <a:gd name="T67" fmla="*/ 566 h 928"/>
                <a:gd name="T68" fmla="*/ 193 w 682"/>
                <a:gd name="T69" fmla="*/ 506 h 928"/>
                <a:gd name="T70" fmla="*/ 171 w 682"/>
                <a:gd name="T71" fmla="*/ 442 h 928"/>
                <a:gd name="T72" fmla="*/ 151 w 682"/>
                <a:gd name="T73" fmla="*/ 367 h 928"/>
                <a:gd name="T74" fmla="*/ 137 w 682"/>
                <a:gd name="T75" fmla="*/ 287 h 928"/>
                <a:gd name="T76" fmla="*/ 128 w 682"/>
                <a:gd name="T77" fmla="*/ 199 h 928"/>
                <a:gd name="T78" fmla="*/ 128 w 682"/>
                <a:gd name="T79" fmla="*/ 104 h 928"/>
                <a:gd name="T80" fmla="*/ 131 w 682"/>
                <a:gd name="T81" fmla="*/ 0 h 9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82"/>
                <a:gd name="T124" fmla="*/ 0 h 928"/>
                <a:gd name="T125" fmla="*/ 682 w 682"/>
                <a:gd name="T126" fmla="*/ 928 h 92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82" h="928">
                  <a:moveTo>
                    <a:pt x="131" y="0"/>
                  </a:moveTo>
                  <a:lnTo>
                    <a:pt x="122" y="56"/>
                  </a:lnTo>
                  <a:lnTo>
                    <a:pt x="105" y="152"/>
                  </a:lnTo>
                  <a:lnTo>
                    <a:pt x="83" y="271"/>
                  </a:lnTo>
                  <a:lnTo>
                    <a:pt x="60" y="402"/>
                  </a:lnTo>
                  <a:lnTo>
                    <a:pt x="37" y="526"/>
                  </a:lnTo>
                  <a:lnTo>
                    <a:pt x="17" y="633"/>
                  </a:lnTo>
                  <a:lnTo>
                    <a:pt x="6" y="709"/>
                  </a:lnTo>
                  <a:lnTo>
                    <a:pt x="0" y="737"/>
                  </a:lnTo>
                  <a:lnTo>
                    <a:pt x="23" y="796"/>
                  </a:lnTo>
                  <a:lnTo>
                    <a:pt x="54" y="844"/>
                  </a:lnTo>
                  <a:lnTo>
                    <a:pt x="91" y="880"/>
                  </a:lnTo>
                  <a:lnTo>
                    <a:pt x="134" y="904"/>
                  </a:lnTo>
                  <a:lnTo>
                    <a:pt x="182" y="920"/>
                  </a:lnTo>
                  <a:lnTo>
                    <a:pt x="233" y="928"/>
                  </a:lnTo>
                  <a:lnTo>
                    <a:pt x="287" y="928"/>
                  </a:lnTo>
                  <a:lnTo>
                    <a:pt x="341" y="924"/>
                  </a:lnTo>
                  <a:lnTo>
                    <a:pt x="398" y="916"/>
                  </a:lnTo>
                  <a:lnTo>
                    <a:pt x="452" y="904"/>
                  </a:lnTo>
                  <a:lnTo>
                    <a:pt x="503" y="892"/>
                  </a:lnTo>
                  <a:lnTo>
                    <a:pt x="549" y="876"/>
                  </a:lnTo>
                  <a:lnTo>
                    <a:pt x="594" y="864"/>
                  </a:lnTo>
                  <a:lnTo>
                    <a:pt x="631" y="856"/>
                  </a:lnTo>
                  <a:lnTo>
                    <a:pt x="659" y="848"/>
                  </a:lnTo>
                  <a:lnTo>
                    <a:pt x="682" y="844"/>
                  </a:lnTo>
                  <a:lnTo>
                    <a:pt x="617" y="832"/>
                  </a:lnTo>
                  <a:lnTo>
                    <a:pt x="554" y="816"/>
                  </a:lnTo>
                  <a:lnTo>
                    <a:pt x="495" y="796"/>
                  </a:lnTo>
                  <a:lnTo>
                    <a:pt x="438" y="769"/>
                  </a:lnTo>
                  <a:lnTo>
                    <a:pt x="387" y="741"/>
                  </a:lnTo>
                  <a:lnTo>
                    <a:pt x="338" y="705"/>
                  </a:lnTo>
                  <a:lnTo>
                    <a:pt x="296" y="665"/>
                  </a:lnTo>
                  <a:lnTo>
                    <a:pt x="259" y="617"/>
                  </a:lnTo>
                  <a:lnTo>
                    <a:pt x="222" y="566"/>
                  </a:lnTo>
                  <a:lnTo>
                    <a:pt x="193" y="506"/>
                  </a:lnTo>
                  <a:lnTo>
                    <a:pt x="171" y="442"/>
                  </a:lnTo>
                  <a:lnTo>
                    <a:pt x="151" y="367"/>
                  </a:lnTo>
                  <a:lnTo>
                    <a:pt x="137" y="287"/>
                  </a:lnTo>
                  <a:lnTo>
                    <a:pt x="128" y="199"/>
                  </a:lnTo>
                  <a:lnTo>
                    <a:pt x="128" y="104"/>
                  </a:lnTo>
                  <a:lnTo>
                    <a:pt x="1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6" name="Freeform 14"/>
            <p:cNvSpPr>
              <a:spLocks/>
            </p:cNvSpPr>
            <p:nvPr/>
          </p:nvSpPr>
          <p:spPr bwMode="auto">
            <a:xfrm>
              <a:off x="1652" y="957"/>
              <a:ext cx="1058" cy="1532"/>
            </a:xfrm>
            <a:custGeom>
              <a:avLst/>
              <a:gdLst>
                <a:gd name="T0" fmla="*/ 268 w 1058"/>
                <a:gd name="T1" fmla="*/ 923 h 1532"/>
                <a:gd name="T2" fmla="*/ 140 w 1058"/>
                <a:gd name="T3" fmla="*/ 871 h 1532"/>
                <a:gd name="T4" fmla="*/ 60 w 1058"/>
                <a:gd name="T5" fmla="*/ 780 h 1532"/>
                <a:gd name="T6" fmla="*/ 18 w 1058"/>
                <a:gd name="T7" fmla="*/ 656 h 1532"/>
                <a:gd name="T8" fmla="*/ 0 w 1058"/>
                <a:gd name="T9" fmla="*/ 517 h 1532"/>
                <a:gd name="T10" fmla="*/ 6 w 1058"/>
                <a:gd name="T11" fmla="*/ 370 h 1532"/>
                <a:gd name="T12" fmla="*/ 23 w 1058"/>
                <a:gd name="T13" fmla="*/ 231 h 1532"/>
                <a:gd name="T14" fmla="*/ 43 w 1058"/>
                <a:gd name="T15" fmla="*/ 103 h 1532"/>
                <a:gd name="T16" fmla="*/ 57 w 1058"/>
                <a:gd name="T17" fmla="*/ 0 h 1532"/>
                <a:gd name="T18" fmla="*/ 89 w 1058"/>
                <a:gd name="T19" fmla="*/ 20 h 1532"/>
                <a:gd name="T20" fmla="*/ 117 w 1058"/>
                <a:gd name="T21" fmla="*/ 36 h 1532"/>
                <a:gd name="T22" fmla="*/ 148 w 1058"/>
                <a:gd name="T23" fmla="*/ 52 h 1532"/>
                <a:gd name="T24" fmla="*/ 180 w 1058"/>
                <a:gd name="T25" fmla="*/ 59 h 1532"/>
                <a:gd name="T26" fmla="*/ 211 w 1058"/>
                <a:gd name="T27" fmla="*/ 71 h 1532"/>
                <a:gd name="T28" fmla="*/ 245 w 1058"/>
                <a:gd name="T29" fmla="*/ 79 h 1532"/>
                <a:gd name="T30" fmla="*/ 276 w 1058"/>
                <a:gd name="T31" fmla="*/ 83 h 1532"/>
                <a:gd name="T32" fmla="*/ 307 w 1058"/>
                <a:gd name="T33" fmla="*/ 87 h 1532"/>
                <a:gd name="T34" fmla="*/ 361 w 1058"/>
                <a:gd name="T35" fmla="*/ 87 h 1532"/>
                <a:gd name="T36" fmla="*/ 415 w 1058"/>
                <a:gd name="T37" fmla="*/ 87 h 1532"/>
                <a:gd name="T38" fmla="*/ 469 w 1058"/>
                <a:gd name="T39" fmla="*/ 83 h 1532"/>
                <a:gd name="T40" fmla="*/ 521 w 1058"/>
                <a:gd name="T41" fmla="*/ 75 h 1532"/>
                <a:gd name="T42" fmla="*/ 575 w 1058"/>
                <a:gd name="T43" fmla="*/ 67 h 1532"/>
                <a:gd name="T44" fmla="*/ 626 w 1058"/>
                <a:gd name="T45" fmla="*/ 59 h 1532"/>
                <a:gd name="T46" fmla="*/ 677 w 1058"/>
                <a:gd name="T47" fmla="*/ 55 h 1532"/>
                <a:gd name="T48" fmla="*/ 725 w 1058"/>
                <a:gd name="T49" fmla="*/ 52 h 1532"/>
                <a:gd name="T50" fmla="*/ 773 w 1058"/>
                <a:gd name="T51" fmla="*/ 52 h 1532"/>
                <a:gd name="T52" fmla="*/ 819 w 1058"/>
                <a:gd name="T53" fmla="*/ 59 h 1532"/>
                <a:gd name="T54" fmla="*/ 864 w 1058"/>
                <a:gd name="T55" fmla="*/ 67 h 1532"/>
                <a:gd name="T56" fmla="*/ 907 w 1058"/>
                <a:gd name="T57" fmla="*/ 83 h 1532"/>
                <a:gd name="T58" fmla="*/ 950 w 1058"/>
                <a:gd name="T59" fmla="*/ 111 h 1532"/>
                <a:gd name="T60" fmla="*/ 987 w 1058"/>
                <a:gd name="T61" fmla="*/ 143 h 1532"/>
                <a:gd name="T62" fmla="*/ 1024 w 1058"/>
                <a:gd name="T63" fmla="*/ 187 h 1532"/>
                <a:gd name="T64" fmla="*/ 1058 w 1058"/>
                <a:gd name="T65" fmla="*/ 239 h 1532"/>
                <a:gd name="T66" fmla="*/ 1058 w 1058"/>
                <a:gd name="T67" fmla="*/ 1532 h 1532"/>
                <a:gd name="T68" fmla="*/ 1001 w 1058"/>
                <a:gd name="T69" fmla="*/ 1472 h 1532"/>
                <a:gd name="T70" fmla="*/ 944 w 1058"/>
                <a:gd name="T71" fmla="*/ 1425 h 1532"/>
                <a:gd name="T72" fmla="*/ 887 w 1058"/>
                <a:gd name="T73" fmla="*/ 1389 h 1532"/>
                <a:gd name="T74" fmla="*/ 830 w 1058"/>
                <a:gd name="T75" fmla="*/ 1365 h 1532"/>
                <a:gd name="T76" fmla="*/ 776 w 1058"/>
                <a:gd name="T77" fmla="*/ 1345 h 1532"/>
                <a:gd name="T78" fmla="*/ 725 w 1058"/>
                <a:gd name="T79" fmla="*/ 1333 h 1532"/>
                <a:gd name="T80" fmla="*/ 674 w 1058"/>
                <a:gd name="T81" fmla="*/ 1321 h 1532"/>
                <a:gd name="T82" fmla="*/ 626 w 1058"/>
                <a:gd name="T83" fmla="*/ 1309 h 1532"/>
                <a:gd name="T84" fmla="*/ 583 w 1058"/>
                <a:gd name="T85" fmla="*/ 1293 h 1532"/>
                <a:gd name="T86" fmla="*/ 540 w 1058"/>
                <a:gd name="T87" fmla="*/ 1277 h 1532"/>
                <a:gd name="T88" fmla="*/ 501 w 1058"/>
                <a:gd name="T89" fmla="*/ 1250 h 1532"/>
                <a:gd name="T90" fmla="*/ 467 w 1058"/>
                <a:gd name="T91" fmla="*/ 1214 h 1532"/>
                <a:gd name="T92" fmla="*/ 435 w 1058"/>
                <a:gd name="T93" fmla="*/ 1166 h 1532"/>
                <a:gd name="T94" fmla="*/ 410 w 1058"/>
                <a:gd name="T95" fmla="*/ 1106 h 1532"/>
                <a:gd name="T96" fmla="*/ 390 w 1058"/>
                <a:gd name="T97" fmla="*/ 1027 h 1532"/>
                <a:gd name="T98" fmla="*/ 373 w 1058"/>
                <a:gd name="T99" fmla="*/ 927 h 1532"/>
                <a:gd name="T100" fmla="*/ 359 w 1058"/>
                <a:gd name="T101" fmla="*/ 927 h 1532"/>
                <a:gd name="T102" fmla="*/ 344 w 1058"/>
                <a:gd name="T103" fmla="*/ 927 h 1532"/>
                <a:gd name="T104" fmla="*/ 330 w 1058"/>
                <a:gd name="T105" fmla="*/ 927 h 1532"/>
                <a:gd name="T106" fmla="*/ 316 w 1058"/>
                <a:gd name="T107" fmla="*/ 927 h 1532"/>
                <a:gd name="T108" fmla="*/ 305 w 1058"/>
                <a:gd name="T109" fmla="*/ 927 h 1532"/>
                <a:gd name="T110" fmla="*/ 290 w 1058"/>
                <a:gd name="T111" fmla="*/ 927 h 1532"/>
                <a:gd name="T112" fmla="*/ 279 w 1058"/>
                <a:gd name="T113" fmla="*/ 923 h 1532"/>
                <a:gd name="T114" fmla="*/ 268 w 1058"/>
                <a:gd name="T115" fmla="*/ 923 h 15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8"/>
                <a:gd name="T175" fmla="*/ 0 h 1532"/>
                <a:gd name="T176" fmla="*/ 1058 w 1058"/>
                <a:gd name="T177" fmla="*/ 1532 h 15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8" h="1532">
                  <a:moveTo>
                    <a:pt x="268" y="923"/>
                  </a:moveTo>
                  <a:lnTo>
                    <a:pt x="140" y="871"/>
                  </a:lnTo>
                  <a:lnTo>
                    <a:pt x="60" y="780"/>
                  </a:lnTo>
                  <a:lnTo>
                    <a:pt x="18" y="656"/>
                  </a:lnTo>
                  <a:lnTo>
                    <a:pt x="0" y="517"/>
                  </a:lnTo>
                  <a:lnTo>
                    <a:pt x="6" y="370"/>
                  </a:lnTo>
                  <a:lnTo>
                    <a:pt x="23" y="231"/>
                  </a:lnTo>
                  <a:lnTo>
                    <a:pt x="43" y="103"/>
                  </a:lnTo>
                  <a:lnTo>
                    <a:pt x="57" y="0"/>
                  </a:lnTo>
                  <a:lnTo>
                    <a:pt x="89" y="20"/>
                  </a:lnTo>
                  <a:lnTo>
                    <a:pt x="117" y="36"/>
                  </a:lnTo>
                  <a:lnTo>
                    <a:pt x="148" y="52"/>
                  </a:lnTo>
                  <a:lnTo>
                    <a:pt x="180" y="59"/>
                  </a:lnTo>
                  <a:lnTo>
                    <a:pt x="211" y="71"/>
                  </a:lnTo>
                  <a:lnTo>
                    <a:pt x="245" y="79"/>
                  </a:lnTo>
                  <a:lnTo>
                    <a:pt x="276" y="83"/>
                  </a:lnTo>
                  <a:lnTo>
                    <a:pt x="307" y="87"/>
                  </a:lnTo>
                  <a:lnTo>
                    <a:pt x="361" y="87"/>
                  </a:lnTo>
                  <a:lnTo>
                    <a:pt x="415" y="87"/>
                  </a:lnTo>
                  <a:lnTo>
                    <a:pt x="469" y="83"/>
                  </a:lnTo>
                  <a:lnTo>
                    <a:pt x="521" y="75"/>
                  </a:lnTo>
                  <a:lnTo>
                    <a:pt x="575" y="67"/>
                  </a:lnTo>
                  <a:lnTo>
                    <a:pt x="626" y="59"/>
                  </a:lnTo>
                  <a:lnTo>
                    <a:pt x="677" y="55"/>
                  </a:lnTo>
                  <a:lnTo>
                    <a:pt x="725" y="52"/>
                  </a:lnTo>
                  <a:lnTo>
                    <a:pt x="773" y="52"/>
                  </a:lnTo>
                  <a:lnTo>
                    <a:pt x="819" y="59"/>
                  </a:lnTo>
                  <a:lnTo>
                    <a:pt x="864" y="67"/>
                  </a:lnTo>
                  <a:lnTo>
                    <a:pt x="907" y="83"/>
                  </a:lnTo>
                  <a:lnTo>
                    <a:pt x="950" y="111"/>
                  </a:lnTo>
                  <a:lnTo>
                    <a:pt x="987" y="143"/>
                  </a:lnTo>
                  <a:lnTo>
                    <a:pt x="1024" y="187"/>
                  </a:lnTo>
                  <a:lnTo>
                    <a:pt x="1058" y="239"/>
                  </a:lnTo>
                  <a:lnTo>
                    <a:pt x="1058" y="1532"/>
                  </a:lnTo>
                  <a:lnTo>
                    <a:pt x="1001" y="1472"/>
                  </a:lnTo>
                  <a:lnTo>
                    <a:pt x="944" y="1425"/>
                  </a:lnTo>
                  <a:lnTo>
                    <a:pt x="887" y="1389"/>
                  </a:lnTo>
                  <a:lnTo>
                    <a:pt x="830" y="1365"/>
                  </a:lnTo>
                  <a:lnTo>
                    <a:pt x="776" y="1345"/>
                  </a:lnTo>
                  <a:lnTo>
                    <a:pt x="725" y="1333"/>
                  </a:lnTo>
                  <a:lnTo>
                    <a:pt x="674" y="1321"/>
                  </a:lnTo>
                  <a:lnTo>
                    <a:pt x="626" y="1309"/>
                  </a:lnTo>
                  <a:lnTo>
                    <a:pt x="583" y="1293"/>
                  </a:lnTo>
                  <a:lnTo>
                    <a:pt x="540" y="1277"/>
                  </a:lnTo>
                  <a:lnTo>
                    <a:pt x="501" y="1250"/>
                  </a:lnTo>
                  <a:lnTo>
                    <a:pt x="467" y="1214"/>
                  </a:lnTo>
                  <a:lnTo>
                    <a:pt x="435" y="1166"/>
                  </a:lnTo>
                  <a:lnTo>
                    <a:pt x="410" y="1106"/>
                  </a:lnTo>
                  <a:lnTo>
                    <a:pt x="390" y="1027"/>
                  </a:lnTo>
                  <a:lnTo>
                    <a:pt x="373" y="927"/>
                  </a:lnTo>
                  <a:lnTo>
                    <a:pt x="359" y="927"/>
                  </a:lnTo>
                  <a:lnTo>
                    <a:pt x="344" y="927"/>
                  </a:lnTo>
                  <a:lnTo>
                    <a:pt x="330" y="927"/>
                  </a:lnTo>
                  <a:lnTo>
                    <a:pt x="316" y="927"/>
                  </a:lnTo>
                  <a:lnTo>
                    <a:pt x="305" y="927"/>
                  </a:lnTo>
                  <a:lnTo>
                    <a:pt x="290" y="927"/>
                  </a:lnTo>
                  <a:lnTo>
                    <a:pt x="279" y="923"/>
                  </a:lnTo>
                  <a:lnTo>
                    <a:pt x="268" y="9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7" name="Freeform 15"/>
            <p:cNvSpPr>
              <a:spLocks/>
            </p:cNvSpPr>
            <p:nvPr/>
          </p:nvSpPr>
          <p:spPr bwMode="auto">
            <a:xfrm>
              <a:off x="1666" y="1710"/>
              <a:ext cx="457" cy="501"/>
            </a:xfrm>
            <a:custGeom>
              <a:avLst/>
              <a:gdLst>
                <a:gd name="T0" fmla="*/ 0 w 457"/>
                <a:gd name="T1" fmla="*/ 0 h 501"/>
                <a:gd name="T2" fmla="*/ 23 w 457"/>
                <a:gd name="T3" fmla="*/ 44 h 501"/>
                <a:gd name="T4" fmla="*/ 51 w 457"/>
                <a:gd name="T5" fmla="*/ 84 h 501"/>
                <a:gd name="T6" fmla="*/ 85 w 457"/>
                <a:gd name="T7" fmla="*/ 119 h 501"/>
                <a:gd name="T8" fmla="*/ 125 w 457"/>
                <a:gd name="T9" fmla="*/ 147 h 501"/>
                <a:gd name="T10" fmla="*/ 173 w 457"/>
                <a:gd name="T11" fmla="*/ 175 h 501"/>
                <a:gd name="T12" fmla="*/ 222 w 457"/>
                <a:gd name="T13" fmla="*/ 191 h 501"/>
                <a:gd name="T14" fmla="*/ 278 w 457"/>
                <a:gd name="T15" fmla="*/ 203 h 501"/>
                <a:gd name="T16" fmla="*/ 335 w 457"/>
                <a:gd name="T17" fmla="*/ 203 h 501"/>
                <a:gd name="T18" fmla="*/ 338 w 457"/>
                <a:gd name="T19" fmla="*/ 235 h 501"/>
                <a:gd name="T20" fmla="*/ 344 w 457"/>
                <a:gd name="T21" fmla="*/ 275 h 501"/>
                <a:gd name="T22" fmla="*/ 352 w 457"/>
                <a:gd name="T23" fmla="*/ 310 h 501"/>
                <a:gd name="T24" fmla="*/ 364 w 457"/>
                <a:gd name="T25" fmla="*/ 350 h 501"/>
                <a:gd name="T26" fmla="*/ 378 w 457"/>
                <a:gd name="T27" fmla="*/ 394 h 501"/>
                <a:gd name="T28" fmla="*/ 401 w 457"/>
                <a:gd name="T29" fmla="*/ 430 h 501"/>
                <a:gd name="T30" fmla="*/ 426 w 457"/>
                <a:gd name="T31" fmla="*/ 470 h 501"/>
                <a:gd name="T32" fmla="*/ 457 w 457"/>
                <a:gd name="T33" fmla="*/ 501 h 501"/>
                <a:gd name="T34" fmla="*/ 412 w 457"/>
                <a:gd name="T35" fmla="*/ 489 h 501"/>
                <a:gd name="T36" fmla="*/ 369 w 457"/>
                <a:gd name="T37" fmla="*/ 478 h 501"/>
                <a:gd name="T38" fmla="*/ 329 w 457"/>
                <a:gd name="T39" fmla="*/ 462 h 501"/>
                <a:gd name="T40" fmla="*/ 290 w 457"/>
                <a:gd name="T41" fmla="*/ 442 h 501"/>
                <a:gd name="T42" fmla="*/ 250 w 457"/>
                <a:gd name="T43" fmla="*/ 418 h 501"/>
                <a:gd name="T44" fmla="*/ 216 w 457"/>
                <a:gd name="T45" fmla="*/ 394 h 501"/>
                <a:gd name="T46" fmla="*/ 182 w 457"/>
                <a:gd name="T47" fmla="*/ 366 h 501"/>
                <a:gd name="T48" fmla="*/ 150 w 457"/>
                <a:gd name="T49" fmla="*/ 334 h 501"/>
                <a:gd name="T50" fmla="*/ 122 w 457"/>
                <a:gd name="T51" fmla="*/ 302 h 501"/>
                <a:gd name="T52" fmla="*/ 94 w 457"/>
                <a:gd name="T53" fmla="*/ 267 h 501"/>
                <a:gd name="T54" fmla="*/ 71 w 457"/>
                <a:gd name="T55" fmla="*/ 231 h 501"/>
                <a:gd name="T56" fmla="*/ 51 w 457"/>
                <a:gd name="T57" fmla="*/ 187 h 501"/>
                <a:gd name="T58" fmla="*/ 34 w 457"/>
                <a:gd name="T59" fmla="*/ 147 h 501"/>
                <a:gd name="T60" fmla="*/ 20 w 457"/>
                <a:gd name="T61" fmla="*/ 99 h 501"/>
                <a:gd name="T62" fmla="*/ 8 w 457"/>
                <a:gd name="T63" fmla="*/ 52 h 501"/>
                <a:gd name="T64" fmla="*/ 0 w 457"/>
                <a:gd name="T65" fmla="*/ 0 h 50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7"/>
                <a:gd name="T100" fmla="*/ 0 h 501"/>
                <a:gd name="T101" fmla="*/ 457 w 457"/>
                <a:gd name="T102" fmla="*/ 501 h 50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7" h="501">
                  <a:moveTo>
                    <a:pt x="0" y="0"/>
                  </a:moveTo>
                  <a:lnTo>
                    <a:pt x="23" y="44"/>
                  </a:lnTo>
                  <a:lnTo>
                    <a:pt x="51" y="84"/>
                  </a:lnTo>
                  <a:lnTo>
                    <a:pt x="85" y="119"/>
                  </a:lnTo>
                  <a:lnTo>
                    <a:pt x="125" y="147"/>
                  </a:lnTo>
                  <a:lnTo>
                    <a:pt x="173" y="175"/>
                  </a:lnTo>
                  <a:lnTo>
                    <a:pt x="222" y="191"/>
                  </a:lnTo>
                  <a:lnTo>
                    <a:pt x="278" y="203"/>
                  </a:lnTo>
                  <a:lnTo>
                    <a:pt x="335" y="203"/>
                  </a:lnTo>
                  <a:lnTo>
                    <a:pt x="338" y="235"/>
                  </a:lnTo>
                  <a:lnTo>
                    <a:pt x="344" y="275"/>
                  </a:lnTo>
                  <a:lnTo>
                    <a:pt x="352" y="310"/>
                  </a:lnTo>
                  <a:lnTo>
                    <a:pt x="364" y="350"/>
                  </a:lnTo>
                  <a:lnTo>
                    <a:pt x="378" y="394"/>
                  </a:lnTo>
                  <a:lnTo>
                    <a:pt x="401" y="430"/>
                  </a:lnTo>
                  <a:lnTo>
                    <a:pt x="426" y="470"/>
                  </a:lnTo>
                  <a:lnTo>
                    <a:pt x="457" y="501"/>
                  </a:lnTo>
                  <a:lnTo>
                    <a:pt x="412" y="489"/>
                  </a:lnTo>
                  <a:lnTo>
                    <a:pt x="369" y="478"/>
                  </a:lnTo>
                  <a:lnTo>
                    <a:pt x="329" y="462"/>
                  </a:lnTo>
                  <a:lnTo>
                    <a:pt x="290" y="442"/>
                  </a:lnTo>
                  <a:lnTo>
                    <a:pt x="250" y="418"/>
                  </a:lnTo>
                  <a:lnTo>
                    <a:pt x="216" y="394"/>
                  </a:lnTo>
                  <a:lnTo>
                    <a:pt x="182" y="366"/>
                  </a:lnTo>
                  <a:lnTo>
                    <a:pt x="150" y="334"/>
                  </a:lnTo>
                  <a:lnTo>
                    <a:pt x="122" y="302"/>
                  </a:lnTo>
                  <a:lnTo>
                    <a:pt x="94" y="267"/>
                  </a:lnTo>
                  <a:lnTo>
                    <a:pt x="71" y="231"/>
                  </a:lnTo>
                  <a:lnTo>
                    <a:pt x="51" y="187"/>
                  </a:lnTo>
                  <a:lnTo>
                    <a:pt x="34" y="147"/>
                  </a:lnTo>
                  <a:lnTo>
                    <a:pt x="20" y="99"/>
                  </a:lnTo>
                  <a:lnTo>
                    <a:pt x="8" y="52"/>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8" name="Freeform 16"/>
            <p:cNvSpPr>
              <a:spLocks/>
            </p:cNvSpPr>
            <p:nvPr/>
          </p:nvSpPr>
          <p:spPr bwMode="auto">
            <a:xfrm>
              <a:off x="1680" y="958"/>
              <a:ext cx="307" cy="923"/>
            </a:xfrm>
            <a:custGeom>
              <a:avLst/>
              <a:gdLst>
                <a:gd name="T0" fmla="*/ 307 w 307"/>
                <a:gd name="T1" fmla="*/ 87 h 923"/>
                <a:gd name="T2" fmla="*/ 276 w 307"/>
                <a:gd name="T3" fmla="*/ 83 h 923"/>
                <a:gd name="T4" fmla="*/ 245 w 307"/>
                <a:gd name="T5" fmla="*/ 79 h 923"/>
                <a:gd name="T6" fmla="*/ 211 w 307"/>
                <a:gd name="T7" fmla="*/ 71 h 923"/>
                <a:gd name="T8" fmla="*/ 180 w 307"/>
                <a:gd name="T9" fmla="*/ 59 h 923"/>
                <a:gd name="T10" fmla="*/ 148 w 307"/>
                <a:gd name="T11" fmla="*/ 52 h 923"/>
                <a:gd name="T12" fmla="*/ 117 w 307"/>
                <a:gd name="T13" fmla="*/ 36 h 923"/>
                <a:gd name="T14" fmla="*/ 89 w 307"/>
                <a:gd name="T15" fmla="*/ 20 h 923"/>
                <a:gd name="T16" fmla="*/ 57 w 307"/>
                <a:gd name="T17" fmla="*/ 0 h 923"/>
                <a:gd name="T18" fmla="*/ 43 w 307"/>
                <a:gd name="T19" fmla="*/ 103 h 923"/>
                <a:gd name="T20" fmla="*/ 23 w 307"/>
                <a:gd name="T21" fmla="*/ 231 h 923"/>
                <a:gd name="T22" fmla="*/ 6 w 307"/>
                <a:gd name="T23" fmla="*/ 370 h 923"/>
                <a:gd name="T24" fmla="*/ 0 w 307"/>
                <a:gd name="T25" fmla="*/ 517 h 923"/>
                <a:gd name="T26" fmla="*/ 18 w 307"/>
                <a:gd name="T27" fmla="*/ 656 h 923"/>
                <a:gd name="T28" fmla="*/ 60 w 307"/>
                <a:gd name="T29" fmla="*/ 780 h 923"/>
                <a:gd name="T30" fmla="*/ 140 w 307"/>
                <a:gd name="T31" fmla="*/ 871 h 923"/>
                <a:gd name="T32" fmla="*/ 268 w 307"/>
                <a:gd name="T33" fmla="*/ 923 h 923"/>
                <a:gd name="T34" fmla="*/ 307 w 307"/>
                <a:gd name="T35" fmla="*/ 87 h 9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7"/>
                <a:gd name="T55" fmla="*/ 0 h 923"/>
                <a:gd name="T56" fmla="*/ 307 w 307"/>
                <a:gd name="T57" fmla="*/ 923 h 9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7" h="923">
                  <a:moveTo>
                    <a:pt x="307" y="87"/>
                  </a:moveTo>
                  <a:lnTo>
                    <a:pt x="276" y="83"/>
                  </a:lnTo>
                  <a:lnTo>
                    <a:pt x="245" y="79"/>
                  </a:lnTo>
                  <a:lnTo>
                    <a:pt x="211" y="71"/>
                  </a:lnTo>
                  <a:lnTo>
                    <a:pt x="180" y="59"/>
                  </a:lnTo>
                  <a:lnTo>
                    <a:pt x="148" y="52"/>
                  </a:lnTo>
                  <a:lnTo>
                    <a:pt x="117" y="36"/>
                  </a:lnTo>
                  <a:lnTo>
                    <a:pt x="89" y="20"/>
                  </a:lnTo>
                  <a:lnTo>
                    <a:pt x="57" y="0"/>
                  </a:lnTo>
                  <a:lnTo>
                    <a:pt x="43" y="103"/>
                  </a:lnTo>
                  <a:lnTo>
                    <a:pt x="23" y="231"/>
                  </a:lnTo>
                  <a:lnTo>
                    <a:pt x="6" y="370"/>
                  </a:lnTo>
                  <a:lnTo>
                    <a:pt x="0" y="517"/>
                  </a:lnTo>
                  <a:lnTo>
                    <a:pt x="18" y="656"/>
                  </a:lnTo>
                  <a:lnTo>
                    <a:pt x="60" y="780"/>
                  </a:lnTo>
                  <a:lnTo>
                    <a:pt x="140" y="871"/>
                  </a:lnTo>
                  <a:lnTo>
                    <a:pt x="268" y="923"/>
                  </a:lnTo>
                  <a:lnTo>
                    <a:pt x="307" y="87"/>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9" name="Freeform 17"/>
            <p:cNvSpPr>
              <a:spLocks/>
            </p:cNvSpPr>
            <p:nvPr/>
          </p:nvSpPr>
          <p:spPr bwMode="auto">
            <a:xfrm>
              <a:off x="3082" y="945"/>
              <a:ext cx="964" cy="1500"/>
            </a:xfrm>
            <a:custGeom>
              <a:avLst/>
              <a:gdLst>
                <a:gd name="T0" fmla="*/ 0 w 964"/>
                <a:gd name="T1" fmla="*/ 0 h 1500"/>
                <a:gd name="T2" fmla="*/ 0 w 964"/>
                <a:gd name="T3" fmla="*/ 1333 h 1500"/>
                <a:gd name="T4" fmla="*/ 66 w 964"/>
                <a:gd name="T5" fmla="*/ 1325 h 1500"/>
                <a:gd name="T6" fmla="*/ 131 w 964"/>
                <a:gd name="T7" fmla="*/ 1321 h 1500"/>
                <a:gd name="T8" fmla="*/ 199 w 964"/>
                <a:gd name="T9" fmla="*/ 1329 h 1500"/>
                <a:gd name="T10" fmla="*/ 268 w 964"/>
                <a:gd name="T11" fmla="*/ 1341 h 1500"/>
                <a:gd name="T12" fmla="*/ 336 w 964"/>
                <a:gd name="T13" fmla="*/ 1357 h 1500"/>
                <a:gd name="T14" fmla="*/ 404 w 964"/>
                <a:gd name="T15" fmla="*/ 1377 h 1500"/>
                <a:gd name="T16" fmla="*/ 469 w 964"/>
                <a:gd name="T17" fmla="*/ 1397 h 1500"/>
                <a:gd name="T18" fmla="*/ 535 w 964"/>
                <a:gd name="T19" fmla="*/ 1417 h 1500"/>
                <a:gd name="T20" fmla="*/ 600 w 964"/>
                <a:gd name="T21" fmla="*/ 1441 h 1500"/>
                <a:gd name="T22" fmla="*/ 660 w 964"/>
                <a:gd name="T23" fmla="*/ 1460 h 1500"/>
                <a:gd name="T24" fmla="*/ 719 w 964"/>
                <a:gd name="T25" fmla="*/ 1476 h 1500"/>
                <a:gd name="T26" fmla="*/ 776 w 964"/>
                <a:gd name="T27" fmla="*/ 1492 h 1500"/>
                <a:gd name="T28" fmla="*/ 830 w 964"/>
                <a:gd name="T29" fmla="*/ 1500 h 1500"/>
                <a:gd name="T30" fmla="*/ 879 w 964"/>
                <a:gd name="T31" fmla="*/ 1500 h 1500"/>
                <a:gd name="T32" fmla="*/ 924 w 964"/>
                <a:gd name="T33" fmla="*/ 1496 h 1500"/>
                <a:gd name="T34" fmla="*/ 964 w 964"/>
                <a:gd name="T35" fmla="*/ 1480 h 1500"/>
                <a:gd name="T36" fmla="*/ 708 w 964"/>
                <a:gd name="T37" fmla="*/ 16 h 1500"/>
                <a:gd name="T38" fmla="*/ 651 w 964"/>
                <a:gd name="T39" fmla="*/ 40 h 1500"/>
                <a:gd name="T40" fmla="*/ 594 w 964"/>
                <a:gd name="T41" fmla="*/ 55 h 1500"/>
                <a:gd name="T42" fmla="*/ 540 w 964"/>
                <a:gd name="T43" fmla="*/ 67 h 1500"/>
                <a:gd name="T44" fmla="*/ 484 w 964"/>
                <a:gd name="T45" fmla="*/ 75 h 1500"/>
                <a:gd name="T46" fmla="*/ 432 w 964"/>
                <a:gd name="T47" fmla="*/ 75 h 1500"/>
                <a:gd name="T48" fmla="*/ 378 w 964"/>
                <a:gd name="T49" fmla="*/ 75 h 1500"/>
                <a:gd name="T50" fmla="*/ 330 w 964"/>
                <a:gd name="T51" fmla="*/ 71 h 1500"/>
                <a:gd name="T52" fmla="*/ 282 w 964"/>
                <a:gd name="T53" fmla="*/ 63 h 1500"/>
                <a:gd name="T54" fmla="*/ 236 w 964"/>
                <a:gd name="T55" fmla="*/ 55 h 1500"/>
                <a:gd name="T56" fmla="*/ 194 w 964"/>
                <a:gd name="T57" fmla="*/ 47 h 1500"/>
                <a:gd name="T58" fmla="*/ 151 w 964"/>
                <a:gd name="T59" fmla="*/ 36 h 1500"/>
                <a:gd name="T60" fmla="*/ 114 w 964"/>
                <a:gd name="T61" fmla="*/ 28 h 1500"/>
                <a:gd name="T62" fmla="*/ 80 w 964"/>
                <a:gd name="T63" fmla="*/ 16 h 1500"/>
                <a:gd name="T64" fmla="*/ 52 w 964"/>
                <a:gd name="T65" fmla="*/ 8 h 1500"/>
                <a:gd name="T66" fmla="*/ 23 w 964"/>
                <a:gd name="T67" fmla="*/ 4 h 1500"/>
                <a:gd name="T68" fmla="*/ 0 w 964"/>
                <a:gd name="T69" fmla="*/ 0 h 15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64"/>
                <a:gd name="T106" fmla="*/ 0 h 1500"/>
                <a:gd name="T107" fmla="*/ 964 w 964"/>
                <a:gd name="T108" fmla="*/ 1500 h 15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64" h="1500">
                  <a:moveTo>
                    <a:pt x="0" y="0"/>
                  </a:moveTo>
                  <a:lnTo>
                    <a:pt x="0" y="1333"/>
                  </a:lnTo>
                  <a:lnTo>
                    <a:pt x="66" y="1325"/>
                  </a:lnTo>
                  <a:lnTo>
                    <a:pt x="131" y="1321"/>
                  </a:lnTo>
                  <a:lnTo>
                    <a:pt x="199" y="1329"/>
                  </a:lnTo>
                  <a:lnTo>
                    <a:pt x="268" y="1341"/>
                  </a:lnTo>
                  <a:lnTo>
                    <a:pt x="336" y="1357"/>
                  </a:lnTo>
                  <a:lnTo>
                    <a:pt x="404" y="1377"/>
                  </a:lnTo>
                  <a:lnTo>
                    <a:pt x="469" y="1397"/>
                  </a:lnTo>
                  <a:lnTo>
                    <a:pt x="535" y="1417"/>
                  </a:lnTo>
                  <a:lnTo>
                    <a:pt x="600" y="1441"/>
                  </a:lnTo>
                  <a:lnTo>
                    <a:pt x="660" y="1460"/>
                  </a:lnTo>
                  <a:lnTo>
                    <a:pt x="719" y="1476"/>
                  </a:lnTo>
                  <a:lnTo>
                    <a:pt x="776" y="1492"/>
                  </a:lnTo>
                  <a:lnTo>
                    <a:pt x="830" y="1500"/>
                  </a:lnTo>
                  <a:lnTo>
                    <a:pt x="879" y="1500"/>
                  </a:lnTo>
                  <a:lnTo>
                    <a:pt x="924" y="1496"/>
                  </a:lnTo>
                  <a:lnTo>
                    <a:pt x="964" y="1480"/>
                  </a:lnTo>
                  <a:lnTo>
                    <a:pt x="708" y="16"/>
                  </a:lnTo>
                  <a:lnTo>
                    <a:pt x="651" y="40"/>
                  </a:lnTo>
                  <a:lnTo>
                    <a:pt x="594" y="55"/>
                  </a:lnTo>
                  <a:lnTo>
                    <a:pt x="540" y="67"/>
                  </a:lnTo>
                  <a:lnTo>
                    <a:pt x="484" y="75"/>
                  </a:lnTo>
                  <a:lnTo>
                    <a:pt x="432" y="75"/>
                  </a:lnTo>
                  <a:lnTo>
                    <a:pt x="378" y="75"/>
                  </a:lnTo>
                  <a:lnTo>
                    <a:pt x="330" y="71"/>
                  </a:lnTo>
                  <a:lnTo>
                    <a:pt x="282" y="63"/>
                  </a:lnTo>
                  <a:lnTo>
                    <a:pt x="236" y="55"/>
                  </a:lnTo>
                  <a:lnTo>
                    <a:pt x="194" y="47"/>
                  </a:lnTo>
                  <a:lnTo>
                    <a:pt x="151" y="36"/>
                  </a:lnTo>
                  <a:lnTo>
                    <a:pt x="114" y="28"/>
                  </a:lnTo>
                  <a:lnTo>
                    <a:pt x="80" y="16"/>
                  </a:lnTo>
                  <a:lnTo>
                    <a:pt x="52" y="8"/>
                  </a:lnTo>
                  <a:lnTo>
                    <a:pt x="23"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0" name="Freeform 18"/>
            <p:cNvSpPr>
              <a:spLocks/>
            </p:cNvSpPr>
            <p:nvPr/>
          </p:nvSpPr>
          <p:spPr bwMode="auto">
            <a:xfrm>
              <a:off x="2739" y="949"/>
              <a:ext cx="341" cy="1548"/>
            </a:xfrm>
            <a:custGeom>
              <a:avLst/>
              <a:gdLst>
                <a:gd name="T0" fmla="*/ 0 w 341"/>
                <a:gd name="T1" fmla="*/ 258 h 1548"/>
                <a:gd name="T2" fmla="*/ 54 w 341"/>
                <a:gd name="T3" fmla="*/ 191 h 1548"/>
                <a:gd name="T4" fmla="*/ 103 w 341"/>
                <a:gd name="T5" fmla="*/ 135 h 1548"/>
                <a:gd name="T6" fmla="*/ 148 w 341"/>
                <a:gd name="T7" fmla="*/ 91 h 1548"/>
                <a:gd name="T8" fmla="*/ 191 w 341"/>
                <a:gd name="T9" fmla="*/ 55 h 1548"/>
                <a:gd name="T10" fmla="*/ 231 w 341"/>
                <a:gd name="T11" fmla="*/ 32 h 1548"/>
                <a:gd name="T12" fmla="*/ 270 w 341"/>
                <a:gd name="T13" fmla="*/ 12 h 1548"/>
                <a:gd name="T14" fmla="*/ 307 w 341"/>
                <a:gd name="T15" fmla="*/ 4 h 1548"/>
                <a:gd name="T16" fmla="*/ 341 w 341"/>
                <a:gd name="T17" fmla="*/ 0 h 1548"/>
                <a:gd name="T18" fmla="*/ 341 w 341"/>
                <a:gd name="T19" fmla="*/ 1333 h 1548"/>
                <a:gd name="T20" fmla="*/ 302 w 341"/>
                <a:gd name="T21" fmla="*/ 1341 h 1548"/>
                <a:gd name="T22" fmla="*/ 262 w 341"/>
                <a:gd name="T23" fmla="*/ 1353 h 1548"/>
                <a:gd name="T24" fmla="*/ 219 w 341"/>
                <a:gd name="T25" fmla="*/ 1373 h 1548"/>
                <a:gd name="T26" fmla="*/ 177 w 341"/>
                <a:gd name="T27" fmla="*/ 1393 h 1548"/>
                <a:gd name="T28" fmla="*/ 134 w 341"/>
                <a:gd name="T29" fmla="*/ 1421 h 1548"/>
                <a:gd name="T30" fmla="*/ 89 w 341"/>
                <a:gd name="T31" fmla="*/ 1456 h 1548"/>
                <a:gd name="T32" fmla="*/ 46 w 341"/>
                <a:gd name="T33" fmla="*/ 1500 h 1548"/>
                <a:gd name="T34" fmla="*/ 0 w 341"/>
                <a:gd name="T35" fmla="*/ 1548 h 1548"/>
                <a:gd name="T36" fmla="*/ 0 w 341"/>
                <a:gd name="T37" fmla="*/ 258 h 15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1"/>
                <a:gd name="T58" fmla="*/ 0 h 1548"/>
                <a:gd name="T59" fmla="*/ 341 w 341"/>
                <a:gd name="T60" fmla="*/ 1548 h 154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1" h="1548">
                  <a:moveTo>
                    <a:pt x="0" y="258"/>
                  </a:moveTo>
                  <a:lnTo>
                    <a:pt x="54" y="191"/>
                  </a:lnTo>
                  <a:lnTo>
                    <a:pt x="103" y="135"/>
                  </a:lnTo>
                  <a:lnTo>
                    <a:pt x="148" y="91"/>
                  </a:lnTo>
                  <a:lnTo>
                    <a:pt x="191" y="55"/>
                  </a:lnTo>
                  <a:lnTo>
                    <a:pt x="231" y="32"/>
                  </a:lnTo>
                  <a:lnTo>
                    <a:pt x="270" y="12"/>
                  </a:lnTo>
                  <a:lnTo>
                    <a:pt x="307" y="4"/>
                  </a:lnTo>
                  <a:lnTo>
                    <a:pt x="341" y="0"/>
                  </a:lnTo>
                  <a:lnTo>
                    <a:pt x="341" y="1333"/>
                  </a:lnTo>
                  <a:lnTo>
                    <a:pt x="302" y="1341"/>
                  </a:lnTo>
                  <a:lnTo>
                    <a:pt x="262" y="1353"/>
                  </a:lnTo>
                  <a:lnTo>
                    <a:pt x="219" y="1373"/>
                  </a:lnTo>
                  <a:lnTo>
                    <a:pt x="177" y="1393"/>
                  </a:lnTo>
                  <a:lnTo>
                    <a:pt x="134" y="1421"/>
                  </a:lnTo>
                  <a:lnTo>
                    <a:pt x="89" y="1456"/>
                  </a:lnTo>
                  <a:lnTo>
                    <a:pt x="46" y="1500"/>
                  </a:lnTo>
                  <a:lnTo>
                    <a:pt x="0" y="1548"/>
                  </a:lnTo>
                  <a:lnTo>
                    <a:pt x="0" y="25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1" name="Freeform 19"/>
            <p:cNvSpPr>
              <a:spLocks/>
            </p:cNvSpPr>
            <p:nvPr/>
          </p:nvSpPr>
          <p:spPr bwMode="auto">
            <a:xfrm>
              <a:off x="826" y="0"/>
              <a:ext cx="1694" cy="2082"/>
            </a:xfrm>
            <a:custGeom>
              <a:avLst/>
              <a:gdLst>
                <a:gd name="T0" fmla="*/ 2124 w 1513"/>
                <a:gd name="T1" fmla="*/ 0 h 2076"/>
                <a:gd name="T2" fmla="*/ 1710 w 1513"/>
                <a:gd name="T3" fmla="*/ 106 h 2076"/>
                <a:gd name="T4" fmla="*/ 1310 w 1513"/>
                <a:gd name="T5" fmla="*/ 290 h 2076"/>
                <a:gd name="T6" fmla="*/ 949 w 1513"/>
                <a:gd name="T7" fmla="*/ 537 h 2076"/>
                <a:gd name="T8" fmla="*/ 631 w 1513"/>
                <a:gd name="T9" fmla="*/ 816 h 2076"/>
                <a:gd name="T10" fmla="*/ 368 w 1513"/>
                <a:gd name="T11" fmla="*/ 1131 h 2076"/>
                <a:gd name="T12" fmla="*/ 168 w 1513"/>
                <a:gd name="T13" fmla="*/ 1462 h 2076"/>
                <a:gd name="T14" fmla="*/ 40 w 1513"/>
                <a:gd name="T15" fmla="*/ 1790 h 2076"/>
                <a:gd name="T16" fmla="*/ 0 w 1513"/>
                <a:gd name="T17" fmla="*/ 2094 h 2076"/>
                <a:gd name="T18" fmla="*/ 19 w 1513"/>
                <a:gd name="T19" fmla="*/ 2048 h 2076"/>
                <a:gd name="T20" fmla="*/ 40 w 1513"/>
                <a:gd name="T21" fmla="*/ 1964 h 2076"/>
                <a:gd name="T22" fmla="*/ 62 w 1513"/>
                <a:gd name="T23" fmla="*/ 1936 h 2076"/>
                <a:gd name="T24" fmla="*/ 49 w 1513"/>
                <a:gd name="T25" fmla="*/ 1836 h 2076"/>
                <a:gd name="T26" fmla="*/ 113 w 1513"/>
                <a:gd name="T27" fmla="*/ 1698 h 2076"/>
                <a:gd name="T28" fmla="*/ 301 w 1513"/>
                <a:gd name="T29" fmla="*/ 1595 h 2076"/>
                <a:gd name="T30" fmla="*/ 652 w 1513"/>
                <a:gd name="T31" fmla="*/ 1584 h 2076"/>
                <a:gd name="T32" fmla="*/ 702 w 1513"/>
                <a:gd name="T33" fmla="*/ 1519 h 2076"/>
                <a:gd name="T34" fmla="*/ 890 w 1513"/>
                <a:gd name="T35" fmla="*/ 1302 h 2076"/>
                <a:gd name="T36" fmla="*/ 1127 w 1513"/>
                <a:gd name="T37" fmla="*/ 1066 h 2076"/>
                <a:gd name="T38" fmla="*/ 1338 w 1513"/>
                <a:gd name="T39" fmla="*/ 930 h 2076"/>
                <a:gd name="T40" fmla="*/ 1400 w 1513"/>
                <a:gd name="T41" fmla="*/ 933 h 2076"/>
                <a:gd name="T42" fmla="*/ 1333 w 1513"/>
                <a:gd name="T43" fmla="*/ 892 h 2076"/>
                <a:gd name="T44" fmla="*/ 1246 w 1513"/>
                <a:gd name="T45" fmla="*/ 884 h 2076"/>
                <a:gd name="T46" fmla="*/ 1134 w 1513"/>
                <a:gd name="T47" fmla="*/ 900 h 2076"/>
                <a:gd name="T48" fmla="*/ 1020 w 1513"/>
                <a:gd name="T49" fmla="*/ 947 h 2076"/>
                <a:gd name="T50" fmla="*/ 1056 w 1513"/>
                <a:gd name="T51" fmla="*/ 917 h 2076"/>
                <a:gd name="T52" fmla="*/ 1142 w 1513"/>
                <a:gd name="T53" fmla="*/ 860 h 2076"/>
                <a:gd name="T54" fmla="*/ 1256 w 1513"/>
                <a:gd name="T55" fmla="*/ 811 h 2076"/>
                <a:gd name="T56" fmla="*/ 1375 w 1513"/>
                <a:gd name="T57" fmla="*/ 797 h 2076"/>
                <a:gd name="T58" fmla="*/ 1438 w 1513"/>
                <a:gd name="T59" fmla="*/ 800 h 2076"/>
                <a:gd name="T60" fmla="*/ 1444 w 1513"/>
                <a:gd name="T61" fmla="*/ 697 h 2076"/>
                <a:gd name="T62" fmla="*/ 1518 w 1513"/>
                <a:gd name="T63" fmla="*/ 534 h 2076"/>
                <a:gd name="T64" fmla="*/ 1729 w 1513"/>
                <a:gd name="T65" fmla="*/ 309 h 2076"/>
                <a:gd name="T66" fmla="*/ 2124 w 1513"/>
                <a:gd name="T67" fmla="*/ 0 h 20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13"/>
                <a:gd name="T103" fmla="*/ 0 h 2076"/>
                <a:gd name="T104" fmla="*/ 1513 w 1513"/>
                <a:gd name="T105" fmla="*/ 2076 h 20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13" h="2076">
                  <a:moveTo>
                    <a:pt x="1513" y="0"/>
                  </a:moveTo>
                  <a:lnTo>
                    <a:pt x="1513" y="0"/>
                  </a:lnTo>
                  <a:lnTo>
                    <a:pt x="1361" y="43"/>
                  </a:lnTo>
                  <a:lnTo>
                    <a:pt x="1218" y="106"/>
                  </a:lnTo>
                  <a:lnTo>
                    <a:pt x="1071" y="192"/>
                  </a:lnTo>
                  <a:lnTo>
                    <a:pt x="933" y="287"/>
                  </a:lnTo>
                  <a:lnTo>
                    <a:pt x="801" y="398"/>
                  </a:lnTo>
                  <a:lnTo>
                    <a:pt x="676" y="531"/>
                  </a:lnTo>
                  <a:lnTo>
                    <a:pt x="558" y="667"/>
                  </a:lnTo>
                  <a:lnTo>
                    <a:pt x="450" y="810"/>
                  </a:lnTo>
                  <a:lnTo>
                    <a:pt x="350" y="962"/>
                  </a:lnTo>
                  <a:lnTo>
                    <a:pt x="263" y="1122"/>
                  </a:lnTo>
                  <a:lnTo>
                    <a:pt x="183" y="1284"/>
                  </a:lnTo>
                  <a:lnTo>
                    <a:pt x="120" y="1450"/>
                  </a:lnTo>
                  <a:lnTo>
                    <a:pt x="67" y="1610"/>
                  </a:lnTo>
                  <a:lnTo>
                    <a:pt x="29" y="1775"/>
                  </a:lnTo>
                  <a:lnTo>
                    <a:pt x="6" y="1927"/>
                  </a:lnTo>
                  <a:lnTo>
                    <a:pt x="0" y="2076"/>
                  </a:lnTo>
                  <a:lnTo>
                    <a:pt x="13" y="2030"/>
                  </a:lnTo>
                  <a:lnTo>
                    <a:pt x="22" y="1981"/>
                  </a:lnTo>
                  <a:lnTo>
                    <a:pt x="29" y="1946"/>
                  </a:lnTo>
                  <a:lnTo>
                    <a:pt x="44" y="1918"/>
                  </a:lnTo>
                  <a:lnTo>
                    <a:pt x="35" y="1878"/>
                  </a:lnTo>
                  <a:lnTo>
                    <a:pt x="35" y="1821"/>
                  </a:lnTo>
                  <a:lnTo>
                    <a:pt x="49" y="1756"/>
                  </a:lnTo>
                  <a:lnTo>
                    <a:pt x="80" y="1683"/>
                  </a:lnTo>
                  <a:lnTo>
                    <a:pt x="133" y="1626"/>
                  </a:lnTo>
                  <a:lnTo>
                    <a:pt x="214" y="1580"/>
                  </a:lnTo>
                  <a:lnTo>
                    <a:pt x="323" y="1555"/>
                  </a:lnTo>
                  <a:lnTo>
                    <a:pt x="464" y="1569"/>
                  </a:lnTo>
                  <a:lnTo>
                    <a:pt x="500" y="1507"/>
                  </a:lnTo>
                  <a:lnTo>
                    <a:pt x="558" y="1409"/>
                  </a:lnTo>
                  <a:lnTo>
                    <a:pt x="634" y="1290"/>
                  </a:lnTo>
                  <a:lnTo>
                    <a:pt x="718" y="1165"/>
                  </a:lnTo>
                  <a:lnTo>
                    <a:pt x="803" y="1057"/>
                  </a:lnTo>
                  <a:lnTo>
                    <a:pt x="888" y="965"/>
                  </a:lnTo>
                  <a:lnTo>
                    <a:pt x="953" y="921"/>
                  </a:lnTo>
                  <a:lnTo>
                    <a:pt x="997" y="924"/>
                  </a:lnTo>
                  <a:lnTo>
                    <a:pt x="977" y="900"/>
                  </a:lnTo>
                  <a:lnTo>
                    <a:pt x="950" y="883"/>
                  </a:lnTo>
                  <a:lnTo>
                    <a:pt x="919" y="875"/>
                  </a:lnTo>
                  <a:lnTo>
                    <a:pt x="888" y="875"/>
                  </a:lnTo>
                  <a:lnTo>
                    <a:pt x="850" y="878"/>
                  </a:lnTo>
                  <a:lnTo>
                    <a:pt x="808" y="891"/>
                  </a:lnTo>
                  <a:lnTo>
                    <a:pt x="767" y="913"/>
                  </a:lnTo>
                  <a:lnTo>
                    <a:pt x="727" y="938"/>
                  </a:lnTo>
                  <a:lnTo>
                    <a:pt x="752" y="908"/>
                  </a:lnTo>
                  <a:lnTo>
                    <a:pt x="779" y="878"/>
                  </a:lnTo>
                  <a:lnTo>
                    <a:pt x="814" y="854"/>
                  </a:lnTo>
                  <a:lnTo>
                    <a:pt x="852" y="826"/>
                  </a:lnTo>
                  <a:lnTo>
                    <a:pt x="895" y="805"/>
                  </a:lnTo>
                  <a:lnTo>
                    <a:pt x="937" y="794"/>
                  </a:lnTo>
                  <a:lnTo>
                    <a:pt x="980" y="791"/>
                  </a:lnTo>
                  <a:lnTo>
                    <a:pt x="1024" y="794"/>
                  </a:lnTo>
                  <a:lnTo>
                    <a:pt x="1022" y="748"/>
                  </a:lnTo>
                  <a:lnTo>
                    <a:pt x="1029" y="691"/>
                  </a:lnTo>
                  <a:lnTo>
                    <a:pt x="1049" y="612"/>
                  </a:lnTo>
                  <a:lnTo>
                    <a:pt x="1082" y="528"/>
                  </a:lnTo>
                  <a:lnTo>
                    <a:pt x="1142" y="425"/>
                  </a:lnTo>
                  <a:lnTo>
                    <a:pt x="1232" y="306"/>
                  </a:lnTo>
                  <a:lnTo>
                    <a:pt x="1350" y="163"/>
                  </a:lnTo>
                  <a:lnTo>
                    <a:pt x="1513" y="0"/>
                  </a:lnTo>
                </a:path>
              </a:pathLst>
            </a:custGeom>
            <a:noFill/>
            <a:ln w="190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2" name="Freeform 20"/>
            <p:cNvSpPr>
              <a:spLocks/>
            </p:cNvSpPr>
            <p:nvPr/>
          </p:nvSpPr>
          <p:spPr bwMode="auto">
            <a:xfrm>
              <a:off x="840" y="0"/>
              <a:ext cx="1680" cy="2076"/>
            </a:xfrm>
            <a:custGeom>
              <a:avLst/>
              <a:gdLst>
                <a:gd name="T0" fmla="*/ 2071 w 1513"/>
                <a:gd name="T1" fmla="*/ 0 h 2076"/>
                <a:gd name="T2" fmla="*/ 1863 w 1513"/>
                <a:gd name="T3" fmla="*/ 43 h 2076"/>
                <a:gd name="T4" fmla="*/ 1667 w 1513"/>
                <a:gd name="T5" fmla="*/ 106 h 2076"/>
                <a:gd name="T6" fmla="*/ 1466 w 1513"/>
                <a:gd name="T7" fmla="*/ 192 h 2076"/>
                <a:gd name="T8" fmla="*/ 1277 w 1513"/>
                <a:gd name="T9" fmla="*/ 287 h 2076"/>
                <a:gd name="T10" fmla="*/ 1096 w 1513"/>
                <a:gd name="T11" fmla="*/ 398 h 2076"/>
                <a:gd name="T12" fmla="*/ 926 w 1513"/>
                <a:gd name="T13" fmla="*/ 531 h 2076"/>
                <a:gd name="T14" fmla="*/ 764 w 1513"/>
                <a:gd name="T15" fmla="*/ 667 h 2076"/>
                <a:gd name="T16" fmla="*/ 616 w 1513"/>
                <a:gd name="T17" fmla="*/ 810 h 2076"/>
                <a:gd name="T18" fmla="*/ 480 w 1513"/>
                <a:gd name="T19" fmla="*/ 962 h 2076"/>
                <a:gd name="T20" fmla="*/ 360 w 1513"/>
                <a:gd name="T21" fmla="*/ 1122 h 2076"/>
                <a:gd name="T22" fmla="*/ 250 w 1513"/>
                <a:gd name="T23" fmla="*/ 1284 h 2076"/>
                <a:gd name="T24" fmla="*/ 164 w 1513"/>
                <a:gd name="T25" fmla="*/ 1450 h 2076"/>
                <a:gd name="T26" fmla="*/ 91 w 1513"/>
                <a:gd name="T27" fmla="*/ 1610 h 2076"/>
                <a:gd name="T28" fmla="*/ 40 w 1513"/>
                <a:gd name="T29" fmla="*/ 1775 h 2076"/>
                <a:gd name="T30" fmla="*/ 9 w 1513"/>
                <a:gd name="T31" fmla="*/ 1927 h 2076"/>
                <a:gd name="T32" fmla="*/ 0 w 1513"/>
                <a:gd name="T33" fmla="*/ 2076 h 2076"/>
                <a:gd name="T34" fmla="*/ 18 w 1513"/>
                <a:gd name="T35" fmla="*/ 2030 h 2076"/>
                <a:gd name="T36" fmla="*/ 30 w 1513"/>
                <a:gd name="T37" fmla="*/ 1981 h 2076"/>
                <a:gd name="T38" fmla="*/ 40 w 1513"/>
                <a:gd name="T39" fmla="*/ 1946 h 2076"/>
                <a:gd name="T40" fmla="*/ 60 w 1513"/>
                <a:gd name="T41" fmla="*/ 1918 h 2076"/>
                <a:gd name="T42" fmla="*/ 48 w 1513"/>
                <a:gd name="T43" fmla="*/ 1878 h 2076"/>
                <a:gd name="T44" fmla="*/ 48 w 1513"/>
                <a:gd name="T45" fmla="*/ 1821 h 2076"/>
                <a:gd name="T46" fmla="*/ 67 w 1513"/>
                <a:gd name="T47" fmla="*/ 1756 h 2076"/>
                <a:gd name="T48" fmla="*/ 110 w 1513"/>
                <a:gd name="T49" fmla="*/ 1683 h 2076"/>
                <a:gd name="T50" fmla="*/ 182 w 1513"/>
                <a:gd name="T51" fmla="*/ 1626 h 2076"/>
                <a:gd name="T52" fmla="*/ 293 w 1513"/>
                <a:gd name="T53" fmla="*/ 1580 h 2076"/>
                <a:gd name="T54" fmla="*/ 443 w 1513"/>
                <a:gd name="T55" fmla="*/ 1555 h 2076"/>
                <a:gd name="T56" fmla="*/ 635 w 1513"/>
                <a:gd name="T57" fmla="*/ 1569 h 2076"/>
                <a:gd name="T58" fmla="*/ 684 w 1513"/>
                <a:gd name="T59" fmla="*/ 1507 h 2076"/>
                <a:gd name="T60" fmla="*/ 764 w 1513"/>
                <a:gd name="T61" fmla="*/ 1409 h 2076"/>
                <a:gd name="T62" fmla="*/ 868 w 1513"/>
                <a:gd name="T63" fmla="*/ 1290 h 2076"/>
                <a:gd name="T64" fmla="*/ 983 w 1513"/>
                <a:gd name="T65" fmla="*/ 1165 h 2076"/>
                <a:gd name="T66" fmla="*/ 1099 w 1513"/>
                <a:gd name="T67" fmla="*/ 1057 h 2076"/>
                <a:gd name="T68" fmla="*/ 1216 w 1513"/>
                <a:gd name="T69" fmla="*/ 965 h 2076"/>
                <a:gd name="T70" fmla="*/ 1305 w 1513"/>
                <a:gd name="T71" fmla="*/ 921 h 2076"/>
                <a:gd name="T72" fmla="*/ 1365 w 1513"/>
                <a:gd name="T73" fmla="*/ 924 h 2076"/>
                <a:gd name="T74" fmla="*/ 1338 w 1513"/>
                <a:gd name="T75" fmla="*/ 900 h 2076"/>
                <a:gd name="T76" fmla="*/ 1300 w 1513"/>
                <a:gd name="T77" fmla="*/ 883 h 2076"/>
                <a:gd name="T78" fmla="*/ 1258 w 1513"/>
                <a:gd name="T79" fmla="*/ 875 h 2076"/>
                <a:gd name="T80" fmla="*/ 1216 w 1513"/>
                <a:gd name="T81" fmla="*/ 875 h 2076"/>
                <a:gd name="T82" fmla="*/ 1164 w 1513"/>
                <a:gd name="T83" fmla="*/ 878 h 2076"/>
                <a:gd name="T84" fmla="*/ 1106 w 1513"/>
                <a:gd name="T85" fmla="*/ 891 h 2076"/>
                <a:gd name="T86" fmla="*/ 1050 w 1513"/>
                <a:gd name="T87" fmla="*/ 913 h 2076"/>
                <a:gd name="T88" fmla="*/ 995 w 1513"/>
                <a:gd name="T89" fmla="*/ 938 h 2076"/>
                <a:gd name="T90" fmla="*/ 1029 w 1513"/>
                <a:gd name="T91" fmla="*/ 908 h 2076"/>
                <a:gd name="T92" fmla="*/ 1066 w 1513"/>
                <a:gd name="T93" fmla="*/ 878 h 2076"/>
                <a:gd name="T94" fmla="*/ 1115 w 1513"/>
                <a:gd name="T95" fmla="*/ 854 h 2076"/>
                <a:gd name="T96" fmla="*/ 1166 w 1513"/>
                <a:gd name="T97" fmla="*/ 826 h 2076"/>
                <a:gd name="T98" fmla="*/ 1226 w 1513"/>
                <a:gd name="T99" fmla="*/ 805 h 2076"/>
                <a:gd name="T100" fmla="*/ 1282 w 1513"/>
                <a:gd name="T101" fmla="*/ 794 h 2076"/>
                <a:gd name="T102" fmla="*/ 1341 w 1513"/>
                <a:gd name="T103" fmla="*/ 791 h 2076"/>
                <a:gd name="T104" fmla="*/ 1401 w 1513"/>
                <a:gd name="T105" fmla="*/ 794 h 2076"/>
                <a:gd name="T106" fmla="*/ 1399 w 1513"/>
                <a:gd name="T107" fmla="*/ 748 h 2076"/>
                <a:gd name="T108" fmla="*/ 1409 w 1513"/>
                <a:gd name="T109" fmla="*/ 691 h 2076"/>
                <a:gd name="T110" fmla="*/ 1437 w 1513"/>
                <a:gd name="T111" fmla="*/ 612 h 2076"/>
                <a:gd name="T112" fmla="*/ 1481 w 1513"/>
                <a:gd name="T113" fmla="*/ 528 h 2076"/>
                <a:gd name="T114" fmla="*/ 1563 w 1513"/>
                <a:gd name="T115" fmla="*/ 425 h 2076"/>
                <a:gd name="T116" fmla="*/ 1687 w 1513"/>
                <a:gd name="T117" fmla="*/ 306 h 2076"/>
                <a:gd name="T118" fmla="*/ 1848 w 1513"/>
                <a:gd name="T119" fmla="*/ 163 h 2076"/>
                <a:gd name="T120" fmla="*/ 2071 w 1513"/>
                <a:gd name="T121" fmla="*/ 0 h 20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13"/>
                <a:gd name="T184" fmla="*/ 0 h 2076"/>
                <a:gd name="T185" fmla="*/ 1513 w 1513"/>
                <a:gd name="T186" fmla="*/ 2076 h 207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13" h="2076">
                  <a:moveTo>
                    <a:pt x="1513" y="0"/>
                  </a:moveTo>
                  <a:lnTo>
                    <a:pt x="1361" y="43"/>
                  </a:lnTo>
                  <a:lnTo>
                    <a:pt x="1218" y="106"/>
                  </a:lnTo>
                  <a:lnTo>
                    <a:pt x="1071" y="192"/>
                  </a:lnTo>
                  <a:lnTo>
                    <a:pt x="933" y="287"/>
                  </a:lnTo>
                  <a:lnTo>
                    <a:pt x="801" y="398"/>
                  </a:lnTo>
                  <a:lnTo>
                    <a:pt x="676" y="531"/>
                  </a:lnTo>
                  <a:lnTo>
                    <a:pt x="558" y="667"/>
                  </a:lnTo>
                  <a:lnTo>
                    <a:pt x="450" y="810"/>
                  </a:lnTo>
                  <a:lnTo>
                    <a:pt x="350" y="962"/>
                  </a:lnTo>
                  <a:lnTo>
                    <a:pt x="263" y="1122"/>
                  </a:lnTo>
                  <a:lnTo>
                    <a:pt x="183" y="1284"/>
                  </a:lnTo>
                  <a:lnTo>
                    <a:pt x="120" y="1450"/>
                  </a:lnTo>
                  <a:lnTo>
                    <a:pt x="67" y="1610"/>
                  </a:lnTo>
                  <a:lnTo>
                    <a:pt x="29" y="1775"/>
                  </a:lnTo>
                  <a:lnTo>
                    <a:pt x="6" y="1927"/>
                  </a:lnTo>
                  <a:lnTo>
                    <a:pt x="0" y="2076"/>
                  </a:lnTo>
                  <a:lnTo>
                    <a:pt x="13" y="2030"/>
                  </a:lnTo>
                  <a:lnTo>
                    <a:pt x="22" y="1981"/>
                  </a:lnTo>
                  <a:lnTo>
                    <a:pt x="29" y="1946"/>
                  </a:lnTo>
                  <a:lnTo>
                    <a:pt x="44" y="1918"/>
                  </a:lnTo>
                  <a:lnTo>
                    <a:pt x="35" y="1878"/>
                  </a:lnTo>
                  <a:lnTo>
                    <a:pt x="35" y="1821"/>
                  </a:lnTo>
                  <a:lnTo>
                    <a:pt x="49" y="1756"/>
                  </a:lnTo>
                  <a:lnTo>
                    <a:pt x="80" y="1683"/>
                  </a:lnTo>
                  <a:lnTo>
                    <a:pt x="133" y="1626"/>
                  </a:lnTo>
                  <a:lnTo>
                    <a:pt x="214" y="1580"/>
                  </a:lnTo>
                  <a:lnTo>
                    <a:pt x="323" y="1555"/>
                  </a:lnTo>
                  <a:lnTo>
                    <a:pt x="464" y="1569"/>
                  </a:lnTo>
                  <a:lnTo>
                    <a:pt x="500" y="1507"/>
                  </a:lnTo>
                  <a:lnTo>
                    <a:pt x="558" y="1409"/>
                  </a:lnTo>
                  <a:lnTo>
                    <a:pt x="634" y="1290"/>
                  </a:lnTo>
                  <a:lnTo>
                    <a:pt x="718" y="1165"/>
                  </a:lnTo>
                  <a:lnTo>
                    <a:pt x="803" y="1057"/>
                  </a:lnTo>
                  <a:lnTo>
                    <a:pt x="888" y="965"/>
                  </a:lnTo>
                  <a:lnTo>
                    <a:pt x="953" y="921"/>
                  </a:lnTo>
                  <a:lnTo>
                    <a:pt x="997" y="924"/>
                  </a:lnTo>
                  <a:lnTo>
                    <a:pt x="977" y="900"/>
                  </a:lnTo>
                  <a:lnTo>
                    <a:pt x="950" y="883"/>
                  </a:lnTo>
                  <a:lnTo>
                    <a:pt x="919" y="875"/>
                  </a:lnTo>
                  <a:lnTo>
                    <a:pt x="888" y="875"/>
                  </a:lnTo>
                  <a:lnTo>
                    <a:pt x="850" y="878"/>
                  </a:lnTo>
                  <a:lnTo>
                    <a:pt x="808" y="891"/>
                  </a:lnTo>
                  <a:lnTo>
                    <a:pt x="767" y="913"/>
                  </a:lnTo>
                  <a:lnTo>
                    <a:pt x="727" y="938"/>
                  </a:lnTo>
                  <a:lnTo>
                    <a:pt x="752" y="908"/>
                  </a:lnTo>
                  <a:lnTo>
                    <a:pt x="779" y="878"/>
                  </a:lnTo>
                  <a:lnTo>
                    <a:pt x="814" y="854"/>
                  </a:lnTo>
                  <a:lnTo>
                    <a:pt x="852" y="826"/>
                  </a:lnTo>
                  <a:lnTo>
                    <a:pt x="895" y="805"/>
                  </a:lnTo>
                  <a:lnTo>
                    <a:pt x="937" y="794"/>
                  </a:lnTo>
                  <a:lnTo>
                    <a:pt x="980" y="791"/>
                  </a:lnTo>
                  <a:lnTo>
                    <a:pt x="1024" y="794"/>
                  </a:lnTo>
                  <a:lnTo>
                    <a:pt x="1022" y="748"/>
                  </a:lnTo>
                  <a:lnTo>
                    <a:pt x="1029" y="691"/>
                  </a:lnTo>
                  <a:lnTo>
                    <a:pt x="1049" y="612"/>
                  </a:lnTo>
                  <a:lnTo>
                    <a:pt x="1082" y="528"/>
                  </a:lnTo>
                  <a:lnTo>
                    <a:pt x="1142" y="425"/>
                  </a:lnTo>
                  <a:lnTo>
                    <a:pt x="1232" y="306"/>
                  </a:lnTo>
                  <a:lnTo>
                    <a:pt x="1350" y="163"/>
                  </a:lnTo>
                  <a:lnTo>
                    <a:pt x="1513" y="0"/>
                  </a:lnTo>
                  <a:close/>
                </a:path>
              </a:pathLst>
            </a:cu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3" name="Freeform 21"/>
            <p:cNvSpPr>
              <a:spLocks/>
            </p:cNvSpPr>
            <p:nvPr/>
          </p:nvSpPr>
          <p:spPr bwMode="auto">
            <a:xfrm>
              <a:off x="616" y="1846"/>
              <a:ext cx="476" cy="569"/>
            </a:xfrm>
            <a:custGeom>
              <a:avLst/>
              <a:gdLst>
                <a:gd name="T0" fmla="*/ 622 w 395"/>
                <a:gd name="T1" fmla="*/ 569 h 569"/>
                <a:gd name="T2" fmla="*/ 657 w 395"/>
                <a:gd name="T3" fmla="*/ 566 h 569"/>
                <a:gd name="T4" fmla="*/ 688 w 395"/>
                <a:gd name="T5" fmla="*/ 547 h 569"/>
                <a:gd name="T6" fmla="*/ 692 w 395"/>
                <a:gd name="T7" fmla="*/ 512 h 569"/>
                <a:gd name="T8" fmla="*/ 692 w 395"/>
                <a:gd name="T9" fmla="*/ 466 h 569"/>
                <a:gd name="T10" fmla="*/ 664 w 395"/>
                <a:gd name="T11" fmla="*/ 368 h 569"/>
                <a:gd name="T12" fmla="*/ 640 w 395"/>
                <a:gd name="T13" fmla="*/ 295 h 569"/>
                <a:gd name="T14" fmla="*/ 609 w 395"/>
                <a:gd name="T15" fmla="*/ 241 h 569"/>
                <a:gd name="T16" fmla="*/ 587 w 395"/>
                <a:gd name="T17" fmla="*/ 208 h 569"/>
                <a:gd name="T18" fmla="*/ 558 w 395"/>
                <a:gd name="T19" fmla="*/ 189 h 569"/>
                <a:gd name="T20" fmla="*/ 527 w 395"/>
                <a:gd name="T21" fmla="*/ 179 h 569"/>
                <a:gd name="T22" fmla="*/ 495 w 395"/>
                <a:gd name="T23" fmla="*/ 170 h 569"/>
                <a:gd name="T24" fmla="*/ 469 w 395"/>
                <a:gd name="T25" fmla="*/ 170 h 569"/>
                <a:gd name="T26" fmla="*/ 469 w 395"/>
                <a:gd name="T27" fmla="*/ 168 h 569"/>
                <a:gd name="T28" fmla="*/ 469 w 395"/>
                <a:gd name="T29" fmla="*/ 154 h 569"/>
                <a:gd name="T30" fmla="*/ 469 w 395"/>
                <a:gd name="T31" fmla="*/ 141 h 569"/>
                <a:gd name="T32" fmla="*/ 469 w 395"/>
                <a:gd name="T33" fmla="*/ 119 h 569"/>
                <a:gd name="T34" fmla="*/ 507 w 395"/>
                <a:gd name="T35" fmla="*/ 114 h 569"/>
                <a:gd name="T36" fmla="*/ 539 w 395"/>
                <a:gd name="T37" fmla="*/ 97 h 569"/>
                <a:gd name="T38" fmla="*/ 566 w 395"/>
                <a:gd name="T39" fmla="*/ 73 h 569"/>
                <a:gd name="T40" fmla="*/ 571 w 395"/>
                <a:gd name="T41" fmla="*/ 49 h 569"/>
                <a:gd name="T42" fmla="*/ 566 w 395"/>
                <a:gd name="T43" fmla="*/ 27 h 569"/>
                <a:gd name="T44" fmla="*/ 539 w 395"/>
                <a:gd name="T45" fmla="*/ 8 h 569"/>
                <a:gd name="T46" fmla="*/ 507 w 395"/>
                <a:gd name="T47" fmla="*/ 0 h 569"/>
                <a:gd name="T48" fmla="*/ 469 w 395"/>
                <a:gd name="T49" fmla="*/ 0 h 569"/>
                <a:gd name="T50" fmla="*/ 225 w 395"/>
                <a:gd name="T51" fmla="*/ 0 h 569"/>
                <a:gd name="T52" fmla="*/ 184 w 395"/>
                <a:gd name="T53" fmla="*/ 0 h 569"/>
                <a:gd name="T54" fmla="*/ 155 w 395"/>
                <a:gd name="T55" fmla="*/ 8 h 569"/>
                <a:gd name="T56" fmla="*/ 134 w 395"/>
                <a:gd name="T57" fmla="*/ 27 h 569"/>
                <a:gd name="T58" fmla="*/ 125 w 395"/>
                <a:gd name="T59" fmla="*/ 49 h 569"/>
                <a:gd name="T60" fmla="*/ 134 w 395"/>
                <a:gd name="T61" fmla="*/ 73 h 569"/>
                <a:gd name="T62" fmla="*/ 155 w 395"/>
                <a:gd name="T63" fmla="*/ 97 h 569"/>
                <a:gd name="T64" fmla="*/ 184 w 395"/>
                <a:gd name="T65" fmla="*/ 114 h 569"/>
                <a:gd name="T66" fmla="*/ 225 w 395"/>
                <a:gd name="T67" fmla="*/ 119 h 569"/>
                <a:gd name="T68" fmla="*/ 225 w 395"/>
                <a:gd name="T69" fmla="*/ 141 h 569"/>
                <a:gd name="T70" fmla="*/ 225 w 395"/>
                <a:gd name="T71" fmla="*/ 154 h 569"/>
                <a:gd name="T72" fmla="*/ 225 w 395"/>
                <a:gd name="T73" fmla="*/ 168 h 569"/>
                <a:gd name="T74" fmla="*/ 225 w 395"/>
                <a:gd name="T75" fmla="*/ 170 h 569"/>
                <a:gd name="T76" fmla="*/ 194 w 395"/>
                <a:gd name="T77" fmla="*/ 170 h 569"/>
                <a:gd name="T78" fmla="*/ 169 w 395"/>
                <a:gd name="T79" fmla="*/ 179 h 569"/>
                <a:gd name="T80" fmla="*/ 136 w 395"/>
                <a:gd name="T81" fmla="*/ 189 h 569"/>
                <a:gd name="T82" fmla="*/ 108 w 395"/>
                <a:gd name="T83" fmla="*/ 208 h 569"/>
                <a:gd name="T84" fmla="*/ 86 w 395"/>
                <a:gd name="T85" fmla="*/ 241 h 569"/>
                <a:gd name="T86" fmla="*/ 54 w 395"/>
                <a:gd name="T87" fmla="*/ 295 h 569"/>
                <a:gd name="T88" fmla="*/ 33 w 395"/>
                <a:gd name="T89" fmla="*/ 368 h 569"/>
                <a:gd name="T90" fmla="*/ 0 w 395"/>
                <a:gd name="T91" fmla="*/ 466 h 569"/>
                <a:gd name="T92" fmla="*/ 0 w 395"/>
                <a:gd name="T93" fmla="*/ 512 h 569"/>
                <a:gd name="T94" fmla="*/ 16 w 395"/>
                <a:gd name="T95" fmla="*/ 547 h 569"/>
                <a:gd name="T96" fmla="*/ 35 w 395"/>
                <a:gd name="T97" fmla="*/ 566 h 569"/>
                <a:gd name="T98" fmla="*/ 74 w 395"/>
                <a:gd name="T99" fmla="*/ 569 h 569"/>
                <a:gd name="T100" fmla="*/ 622 w 395"/>
                <a:gd name="T101" fmla="*/ 569 h 56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95"/>
                <a:gd name="T154" fmla="*/ 0 h 569"/>
                <a:gd name="T155" fmla="*/ 395 w 395"/>
                <a:gd name="T156" fmla="*/ 569 h 56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95" h="569">
                  <a:moveTo>
                    <a:pt x="355" y="569"/>
                  </a:moveTo>
                  <a:lnTo>
                    <a:pt x="375" y="566"/>
                  </a:lnTo>
                  <a:lnTo>
                    <a:pt x="393" y="547"/>
                  </a:lnTo>
                  <a:lnTo>
                    <a:pt x="395" y="512"/>
                  </a:lnTo>
                  <a:lnTo>
                    <a:pt x="395" y="466"/>
                  </a:lnTo>
                  <a:lnTo>
                    <a:pt x="379" y="368"/>
                  </a:lnTo>
                  <a:lnTo>
                    <a:pt x="366" y="295"/>
                  </a:lnTo>
                  <a:lnTo>
                    <a:pt x="348" y="241"/>
                  </a:lnTo>
                  <a:lnTo>
                    <a:pt x="335" y="208"/>
                  </a:lnTo>
                  <a:lnTo>
                    <a:pt x="319" y="189"/>
                  </a:lnTo>
                  <a:lnTo>
                    <a:pt x="301" y="179"/>
                  </a:lnTo>
                  <a:lnTo>
                    <a:pt x="283" y="170"/>
                  </a:lnTo>
                  <a:lnTo>
                    <a:pt x="268" y="170"/>
                  </a:lnTo>
                  <a:lnTo>
                    <a:pt x="268" y="168"/>
                  </a:lnTo>
                  <a:lnTo>
                    <a:pt x="268" y="154"/>
                  </a:lnTo>
                  <a:lnTo>
                    <a:pt x="268" y="141"/>
                  </a:lnTo>
                  <a:lnTo>
                    <a:pt x="268" y="119"/>
                  </a:lnTo>
                  <a:lnTo>
                    <a:pt x="290" y="114"/>
                  </a:lnTo>
                  <a:lnTo>
                    <a:pt x="308" y="97"/>
                  </a:lnTo>
                  <a:lnTo>
                    <a:pt x="324" y="73"/>
                  </a:lnTo>
                  <a:lnTo>
                    <a:pt x="326" y="49"/>
                  </a:lnTo>
                  <a:lnTo>
                    <a:pt x="324" y="27"/>
                  </a:lnTo>
                  <a:lnTo>
                    <a:pt x="308" y="8"/>
                  </a:lnTo>
                  <a:lnTo>
                    <a:pt x="290" y="0"/>
                  </a:lnTo>
                  <a:lnTo>
                    <a:pt x="268" y="0"/>
                  </a:lnTo>
                  <a:lnTo>
                    <a:pt x="129" y="0"/>
                  </a:lnTo>
                  <a:lnTo>
                    <a:pt x="105" y="0"/>
                  </a:lnTo>
                  <a:lnTo>
                    <a:pt x="89" y="8"/>
                  </a:lnTo>
                  <a:lnTo>
                    <a:pt x="76" y="27"/>
                  </a:lnTo>
                  <a:lnTo>
                    <a:pt x="71" y="49"/>
                  </a:lnTo>
                  <a:lnTo>
                    <a:pt x="76" y="73"/>
                  </a:lnTo>
                  <a:lnTo>
                    <a:pt x="89" y="97"/>
                  </a:lnTo>
                  <a:lnTo>
                    <a:pt x="105" y="114"/>
                  </a:lnTo>
                  <a:lnTo>
                    <a:pt x="129" y="119"/>
                  </a:lnTo>
                  <a:lnTo>
                    <a:pt x="129" y="141"/>
                  </a:lnTo>
                  <a:lnTo>
                    <a:pt x="129" y="154"/>
                  </a:lnTo>
                  <a:lnTo>
                    <a:pt x="129" y="168"/>
                  </a:lnTo>
                  <a:lnTo>
                    <a:pt x="129" y="170"/>
                  </a:lnTo>
                  <a:lnTo>
                    <a:pt x="111" y="170"/>
                  </a:lnTo>
                  <a:lnTo>
                    <a:pt x="96" y="179"/>
                  </a:lnTo>
                  <a:lnTo>
                    <a:pt x="78" y="189"/>
                  </a:lnTo>
                  <a:lnTo>
                    <a:pt x="62" y="208"/>
                  </a:lnTo>
                  <a:lnTo>
                    <a:pt x="49" y="241"/>
                  </a:lnTo>
                  <a:lnTo>
                    <a:pt x="31" y="295"/>
                  </a:lnTo>
                  <a:lnTo>
                    <a:pt x="18" y="368"/>
                  </a:lnTo>
                  <a:lnTo>
                    <a:pt x="0" y="466"/>
                  </a:lnTo>
                  <a:lnTo>
                    <a:pt x="0" y="512"/>
                  </a:lnTo>
                  <a:lnTo>
                    <a:pt x="9" y="547"/>
                  </a:lnTo>
                  <a:lnTo>
                    <a:pt x="20" y="566"/>
                  </a:lnTo>
                  <a:lnTo>
                    <a:pt x="42" y="569"/>
                  </a:lnTo>
                  <a:lnTo>
                    <a:pt x="355" y="5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4" name="Freeform 22"/>
            <p:cNvSpPr>
              <a:spLocks/>
            </p:cNvSpPr>
            <p:nvPr/>
          </p:nvSpPr>
          <p:spPr bwMode="auto">
            <a:xfrm>
              <a:off x="1302" y="2335"/>
              <a:ext cx="1404" cy="318"/>
            </a:xfrm>
            <a:custGeom>
              <a:avLst/>
              <a:gdLst>
                <a:gd name="T0" fmla="*/ 120 w 1404"/>
                <a:gd name="T1" fmla="*/ 99 h 318"/>
                <a:gd name="T2" fmla="*/ 205 w 1404"/>
                <a:gd name="T3" fmla="*/ 131 h 318"/>
                <a:gd name="T4" fmla="*/ 282 w 1404"/>
                <a:gd name="T5" fmla="*/ 151 h 318"/>
                <a:gd name="T6" fmla="*/ 350 w 1404"/>
                <a:gd name="T7" fmla="*/ 163 h 318"/>
                <a:gd name="T8" fmla="*/ 415 w 1404"/>
                <a:gd name="T9" fmla="*/ 163 h 318"/>
                <a:gd name="T10" fmla="*/ 481 w 1404"/>
                <a:gd name="T11" fmla="*/ 151 h 318"/>
                <a:gd name="T12" fmla="*/ 546 w 1404"/>
                <a:gd name="T13" fmla="*/ 131 h 318"/>
                <a:gd name="T14" fmla="*/ 617 w 1404"/>
                <a:gd name="T15" fmla="*/ 103 h 318"/>
                <a:gd name="T16" fmla="*/ 694 w 1404"/>
                <a:gd name="T17" fmla="*/ 67 h 318"/>
                <a:gd name="T18" fmla="*/ 793 w 1404"/>
                <a:gd name="T19" fmla="*/ 36 h 318"/>
                <a:gd name="T20" fmla="*/ 910 w 1404"/>
                <a:gd name="T21" fmla="*/ 12 h 318"/>
                <a:gd name="T22" fmla="*/ 1029 w 1404"/>
                <a:gd name="T23" fmla="*/ 0 h 318"/>
                <a:gd name="T24" fmla="*/ 1149 w 1404"/>
                <a:gd name="T25" fmla="*/ 12 h 318"/>
                <a:gd name="T26" fmla="*/ 1254 w 1404"/>
                <a:gd name="T27" fmla="*/ 51 h 318"/>
                <a:gd name="T28" fmla="*/ 1339 w 1404"/>
                <a:gd name="T29" fmla="*/ 123 h 318"/>
                <a:gd name="T30" fmla="*/ 1393 w 1404"/>
                <a:gd name="T31" fmla="*/ 235 h 318"/>
                <a:gd name="T32" fmla="*/ 1396 w 1404"/>
                <a:gd name="T33" fmla="*/ 310 h 318"/>
                <a:gd name="T34" fmla="*/ 1379 w 1404"/>
                <a:gd name="T35" fmla="*/ 314 h 318"/>
                <a:gd name="T36" fmla="*/ 1345 w 1404"/>
                <a:gd name="T37" fmla="*/ 290 h 318"/>
                <a:gd name="T38" fmla="*/ 1294 w 1404"/>
                <a:gd name="T39" fmla="*/ 243 h 318"/>
                <a:gd name="T40" fmla="*/ 1234 w 1404"/>
                <a:gd name="T41" fmla="*/ 203 h 318"/>
                <a:gd name="T42" fmla="*/ 1168 w 1404"/>
                <a:gd name="T43" fmla="*/ 175 h 318"/>
                <a:gd name="T44" fmla="*/ 1092 w 1404"/>
                <a:gd name="T45" fmla="*/ 159 h 318"/>
                <a:gd name="T46" fmla="*/ 1006 w 1404"/>
                <a:gd name="T47" fmla="*/ 159 h 318"/>
                <a:gd name="T48" fmla="*/ 910 w 1404"/>
                <a:gd name="T49" fmla="*/ 179 h 318"/>
                <a:gd name="T50" fmla="*/ 799 w 1404"/>
                <a:gd name="T51" fmla="*/ 215 h 318"/>
                <a:gd name="T52" fmla="*/ 694 w 1404"/>
                <a:gd name="T53" fmla="*/ 262 h 318"/>
                <a:gd name="T54" fmla="*/ 592 w 1404"/>
                <a:gd name="T55" fmla="*/ 282 h 318"/>
                <a:gd name="T56" fmla="*/ 481 w 1404"/>
                <a:gd name="T57" fmla="*/ 286 h 318"/>
                <a:gd name="T58" fmla="*/ 370 w 1404"/>
                <a:gd name="T59" fmla="*/ 282 h 318"/>
                <a:gd name="T60" fmla="*/ 262 w 1404"/>
                <a:gd name="T61" fmla="*/ 266 h 318"/>
                <a:gd name="T62" fmla="*/ 165 w 1404"/>
                <a:gd name="T63" fmla="*/ 247 h 318"/>
                <a:gd name="T64" fmla="*/ 83 w 1404"/>
                <a:gd name="T65" fmla="*/ 227 h 318"/>
                <a:gd name="T66" fmla="*/ 20 w 1404"/>
                <a:gd name="T67" fmla="*/ 211 h 318"/>
                <a:gd name="T68" fmla="*/ 17 w 1404"/>
                <a:gd name="T69" fmla="*/ 175 h 318"/>
                <a:gd name="T70" fmla="*/ 60 w 1404"/>
                <a:gd name="T71" fmla="*/ 103 h 3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4"/>
                <a:gd name="T109" fmla="*/ 0 h 318"/>
                <a:gd name="T110" fmla="*/ 1404 w 1404"/>
                <a:gd name="T111" fmla="*/ 318 h 3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4" h="318">
                  <a:moveTo>
                    <a:pt x="74" y="79"/>
                  </a:moveTo>
                  <a:lnTo>
                    <a:pt x="120" y="99"/>
                  </a:lnTo>
                  <a:lnTo>
                    <a:pt x="165" y="115"/>
                  </a:lnTo>
                  <a:lnTo>
                    <a:pt x="205" y="131"/>
                  </a:lnTo>
                  <a:lnTo>
                    <a:pt x="245" y="143"/>
                  </a:lnTo>
                  <a:lnTo>
                    <a:pt x="282" y="151"/>
                  </a:lnTo>
                  <a:lnTo>
                    <a:pt x="316" y="159"/>
                  </a:lnTo>
                  <a:lnTo>
                    <a:pt x="350" y="163"/>
                  </a:lnTo>
                  <a:lnTo>
                    <a:pt x="384" y="163"/>
                  </a:lnTo>
                  <a:lnTo>
                    <a:pt x="415" y="163"/>
                  </a:lnTo>
                  <a:lnTo>
                    <a:pt x="447" y="159"/>
                  </a:lnTo>
                  <a:lnTo>
                    <a:pt x="481" y="151"/>
                  </a:lnTo>
                  <a:lnTo>
                    <a:pt x="512" y="143"/>
                  </a:lnTo>
                  <a:lnTo>
                    <a:pt x="546" y="131"/>
                  </a:lnTo>
                  <a:lnTo>
                    <a:pt x="580" y="119"/>
                  </a:lnTo>
                  <a:lnTo>
                    <a:pt x="617" y="103"/>
                  </a:lnTo>
                  <a:lnTo>
                    <a:pt x="654" y="87"/>
                  </a:lnTo>
                  <a:lnTo>
                    <a:pt x="694" y="67"/>
                  </a:lnTo>
                  <a:lnTo>
                    <a:pt x="742" y="51"/>
                  </a:lnTo>
                  <a:lnTo>
                    <a:pt x="793" y="36"/>
                  </a:lnTo>
                  <a:lnTo>
                    <a:pt x="850" y="24"/>
                  </a:lnTo>
                  <a:lnTo>
                    <a:pt x="910" y="12"/>
                  </a:lnTo>
                  <a:lnTo>
                    <a:pt x="970" y="4"/>
                  </a:lnTo>
                  <a:lnTo>
                    <a:pt x="1029" y="0"/>
                  </a:lnTo>
                  <a:lnTo>
                    <a:pt x="1089" y="4"/>
                  </a:lnTo>
                  <a:lnTo>
                    <a:pt x="1149" y="12"/>
                  </a:lnTo>
                  <a:lnTo>
                    <a:pt x="1203" y="28"/>
                  </a:lnTo>
                  <a:lnTo>
                    <a:pt x="1254" y="51"/>
                  </a:lnTo>
                  <a:lnTo>
                    <a:pt x="1299" y="83"/>
                  </a:lnTo>
                  <a:lnTo>
                    <a:pt x="1339" y="123"/>
                  </a:lnTo>
                  <a:lnTo>
                    <a:pt x="1370" y="175"/>
                  </a:lnTo>
                  <a:lnTo>
                    <a:pt x="1393" y="235"/>
                  </a:lnTo>
                  <a:lnTo>
                    <a:pt x="1404" y="310"/>
                  </a:lnTo>
                  <a:lnTo>
                    <a:pt x="1396" y="310"/>
                  </a:lnTo>
                  <a:lnTo>
                    <a:pt x="1387" y="314"/>
                  </a:lnTo>
                  <a:lnTo>
                    <a:pt x="1379" y="314"/>
                  </a:lnTo>
                  <a:lnTo>
                    <a:pt x="1370" y="318"/>
                  </a:lnTo>
                  <a:lnTo>
                    <a:pt x="1345" y="290"/>
                  </a:lnTo>
                  <a:lnTo>
                    <a:pt x="1319" y="266"/>
                  </a:lnTo>
                  <a:lnTo>
                    <a:pt x="1294" y="243"/>
                  </a:lnTo>
                  <a:lnTo>
                    <a:pt x="1265" y="223"/>
                  </a:lnTo>
                  <a:lnTo>
                    <a:pt x="1234" y="203"/>
                  </a:lnTo>
                  <a:lnTo>
                    <a:pt x="1203" y="187"/>
                  </a:lnTo>
                  <a:lnTo>
                    <a:pt x="1168" y="175"/>
                  </a:lnTo>
                  <a:lnTo>
                    <a:pt x="1132" y="167"/>
                  </a:lnTo>
                  <a:lnTo>
                    <a:pt x="1092" y="159"/>
                  </a:lnTo>
                  <a:lnTo>
                    <a:pt x="1052" y="159"/>
                  </a:lnTo>
                  <a:lnTo>
                    <a:pt x="1006" y="159"/>
                  </a:lnTo>
                  <a:lnTo>
                    <a:pt x="961" y="167"/>
                  </a:lnTo>
                  <a:lnTo>
                    <a:pt x="910" y="179"/>
                  </a:lnTo>
                  <a:lnTo>
                    <a:pt x="856" y="195"/>
                  </a:lnTo>
                  <a:lnTo>
                    <a:pt x="799" y="215"/>
                  </a:lnTo>
                  <a:lnTo>
                    <a:pt x="739" y="243"/>
                  </a:lnTo>
                  <a:lnTo>
                    <a:pt x="694" y="262"/>
                  </a:lnTo>
                  <a:lnTo>
                    <a:pt x="643" y="274"/>
                  </a:lnTo>
                  <a:lnTo>
                    <a:pt x="592" y="282"/>
                  </a:lnTo>
                  <a:lnTo>
                    <a:pt x="538" y="286"/>
                  </a:lnTo>
                  <a:lnTo>
                    <a:pt x="481" y="286"/>
                  </a:lnTo>
                  <a:lnTo>
                    <a:pt x="427" y="286"/>
                  </a:lnTo>
                  <a:lnTo>
                    <a:pt x="370" y="282"/>
                  </a:lnTo>
                  <a:lnTo>
                    <a:pt x="316" y="274"/>
                  </a:lnTo>
                  <a:lnTo>
                    <a:pt x="262" y="266"/>
                  </a:lnTo>
                  <a:lnTo>
                    <a:pt x="211" y="258"/>
                  </a:lnTo>
                  <a:lnTo>
                    <a:pt x="165" y="247"/>
                  </a:lnTo>
                  <a:lnTo>
                    <a:pt x="120" y="235"/>
                  </a:lnTo>
                  <a:lnTo>
                    <a:pt x="83" y="227"/>
                  </a:lnTo>
                  <a:lnTo>
                    <a:pt x="49" y="219"/>
                  </a:lnTo>
                  <a:lnTo>
                    <a:pt x="20" y="211"/>
                  </a:lnTo>
                  <a:lnTo>
                    <a:pt x="0" y="203"/>
                  </a:lnTo>
                  <a:lnTo>
                    <a:pt x="17" y="175"/>
                  </a:lnTo>
                  <a:lnTo>
                    <a:pt x="40" y="139"/>
                  </a:lnTo>
                  <a:lnTo>
                    <a:pt x="60" y="103"/>
                  </a:lnTo>
                  <a:lnTo>
                    <a:pt x="74" y="79"/>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grpSp>
      <p:grpSp>
        <p:nvGrpSpPr>
          <p:cNvPr id="25" name="Group 27"/>
          <p:cNvGrpSpPr>
            <a:grpSpLocks/>
          </p:cNvGrpSpPr>
          <p:nvPr/>
        </p:nvGrpSpPr>
        <p:grpSpPr bwMode="auto">
          <a:xfrm rot="-637170">
            <a:off x="6335557" y="4476058"/>
            <a:ext cx="1818782" cy="994442"/>
            <a:chOff x="336" y="2040"/>
            <a:chExt cx="1200" cy="2016"/>
          </a:xfrm>
        </p:grpSpPr>
        <p:pic>
          <p:nvPicPr>
            <p:cNvPr id="26" name="Picture 28" descr="p3012_5"/>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25410">
              <a:off x="636" y="2328"/>
              <a:ext cx="900" cy="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9" descr="p3012_8"/>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53848">
              <a:off x="480" y="2040"/>
              <a:ext cx="900" cy="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0" descr="p3012_8"/>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407644">
              <a:off x="336" y="2544"/>
              <a:ext cx="900" cy="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AutoShape 3"/>
          <p:cNvSpPr>
            <a:spLocks noChangeArrowheads="1"/>
          </p:cNvSpPr>
          <p:nvPr/>
        </p:nvSpPr>
        <p:spPr bwMode="auto">
          <a:xfrm>
            <a:off x="5106940" y="3693303"/>
            <a:ext cx="246992" cy="298966"/>
          </a:xfrm>
          <a:prstGeom prst="irregularSeal1">
            <a:avLst/>
          </a:prstGeom>
          <a:gradFill rotWithShape="1">
            <a:gsLst>
              <a:gs pos="0">
                <a:srgbClr val="E6F8A6">
                  <a:alpha val="62000"/>
                </a:srgbClr>
              </a:gs>
              <a:gs pos="100000">
                <a:srgbClr val="FF0066"/>
              </a:gs>
            </a:gsLst>
            <a:lin ang="5400000" scaled="1"/>
          </a:gradFill>
          <a:ln>
            <a:noFill/>
          </a:ln>
          <a:effectLst/>
          <a:extLst>
            <a:ext uri="{91240B29-F687-4F45-9708-019B960494DF}">
              <a14:hiddenLine xmlns:a14="http://schemas.microsoft.com/office/drawing/2010/main" w="9525">
                <a:solidFill>
                  <a:srgbClr val="00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endParaRPr lang="vi-VN" altLang="en-US" sz="1499">
              <a:solidFill>
                <a:srgbClr val="FFFFFF"/>
              </a:solidFill>
              <a:ea typeface="宋体" panose="02010600030101010101" pitchFamily="2" charset="-122"/>
              <a:cs typeface="Arial" panose="020B0604020202020204" pitchFamily="34" charset="0"/>
            </a:endParaRPr>
          </a:p>
        </p:txBody>
      </p:sp>
      <p:sp>
        <p:nvSpPr>
          <p:cNvPr id="30" name="AutoShape 8"/>
          <p:cNvSpPr>
            <a:spLocks noChangeArrowheads="1"/>
          </p:cNvSpPr>
          <p:nvPr/>
        </p:nvSpPr>
        <p:spPr bwMode="auto">
          <a:xfrm>
            <a:off x="3672558" y="774046"/>
            <a:ext cx="232354" cy="286219"/>
          </a:xfrm>
          <a:prstGeom prst="star5">
            <a:avLst/>
          </a:prstGeom>
          <a:gradFill rotWithShape="1">
            <a:gsLst>
              <a:gs pos="0">
                <a:srgbClr val="FF0000"/>
              </a:gs>
              <a:gs pos="100000">
                <a:srgbClr val="FFFF00"/>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vi-VN" sz="1349">
              <a:solidFill>
                <a:srgbClr val="FFFFFF"/>
              </a:solidFill>
              <a:ea typeface="宋体" panose="02010600030101010101" pitchFamily="2" charset="-122"/>
              <a:cs typeface="Arial" panose="020B0604020202020204" pitchFamily="34" charset="0"/>
            </a:endParaRPr>
          </a:p>
        </p:txBody>
      </p:sp>
      <p:sp>
        <p:nvSpPr>
          <p:cNvPr id="31" name="AutoShape 10"/>
          <p:cNvSpPr>
            <a:spLocks noChangeArrowheads="1"/>
          </p:cNvSpPr>
          <p:nvPr/>
        </p:nvSpPr>
        <p:spPr bwMode="auto">
          <a:xfrm>
            <a:off x="5114832" y="95582"/>
            <a:ext cx="212549" cy="293031"/>
          </a:xfrm>
          <a:prstGeom prst="irregularSeal2">
            <a:avLst/>
          </a:prstGeom>
          <a:gradFill rotWithShape="1">
            <a:gsLst>
              <a:gs pos="0">
                <a:srgbClr val="FCA2B1">
                  <a:alpha val="87999"/>
                </a:srgbClr>
              </a:gs>
              <a:gs pos="100000">
                <a:srgbClr val="FF0000">
                  <a:alpha val="57999"/>
                </a:srgbClr>
              </a:gs>
            </a:gsLst>
            <a:path path="shape">
              <a:fillToRect l="50000" t="50000" r="50000" b="50000"/>
            </a:path>
          </a:gradFill>
          <a:ln>
            <a:noFill/>
          </a:ln>
          <a:effectLst/>
          <a:extLst>
            <a:ext uri="{91240B29-F687-4F45-9708-019B960494DF}">
              <a14:hiddenLine xmlns:a14="http://schemas.microsoft.com/office/drawing/2010/main" w="9525">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endParaRPr lang="vi-VN" altLang="en-US" sz="1499">
              <a:solidFill>
                <a:srgbClr val="FFFFFF"/>
              </a:solidFill>
              <a:ea typeface="宋体" panose="02010600030101010101" pitchFamily="2" charset="-122"/>
              <a:cs typeface="Arial" panose="020B0604020202020204" pitchFamily="34" charset="0"/>
            </a:endParaRPr>
          </a:p>
        </p:txBody>
      </p:sp>
      <p:sp>
        <p:nvSpPr>
          <p:cNvPr id="32" name="AutoShape 14"/>
          <p:cNvSpPr>
            <a:spLocks noChangeArrowheads="1"/>
          </p:cNvSpPr>
          <p:nvPr/>
        </p:nvSpPr>
        <p:spPr bwMode="auto">
          <a:xfrm>
            <a:off x="5749592" y="1523980"/>
            <a:ext cx="222291" cy="320985"/>
          </a:xfrm>
          <a:prstGeom prst="star5">
            <a:avLst/>
          </a:prstGeom>
          <a:gradFill rotWithShape="1">
            <a:gsLst>
              <a:gs pos="0">
                <a:srgbClr val="5B9BD5"/>
              </a:gs>
              <a:gs pos="100000">
                <a:srgbClr val="FF0066"/>
              </a:gs>
            </a:gsLst>
            <a:path path="shape">
              <a:fillToRect l="50000" t="50000" r="50000" b="50000"/>
            </a:path>
          </a:gradFill>
          <a:ln>
            <a:noFill/>
          </a:ln>
          <a:effectLst/>
          <a:extLst>
            <a:ext uri="{91240B29-F687-4F45-9708-019B960494DF}">
              <a14:hiddenLine xmlns:a14="http://schemas.microsoft.com/office/drawing/2010/main" w="9525">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vi-VN" sz="1349" kern="0">
              <a:solidFill>
                <a:srgbClr val="FFFFFF"/>
              </a:solidFill>
              <a:ea typeface="宋体" panose="02010600030101010101" pitchFamily="2" charset="-122"/>
              <a:cs typeface="Arial" panose="020B0604020202020204" pitchFamily="34" charset="0"/>
            </a:endParaRPr>
          </a:p>
        </p:txBody>
      </p:sp>
      <p:sp>
        <p:nvSpPr>
          <p:cNvPr id="33" name="AutoShape 19"/>
          <p:cNvSpPr>
            <a:spLocks noChangeArrowheads="1"/>
          </p:cNvSpPr>
          <p:nvPr/>
        </p:nvSpPr>
        <p:spPr bwMode="auto">
          <a:xfrm>
            <a:off x="5286532" y="4364280"/>
            <a:ext cx="307364" cy="389351"/>
          </a:xfrm>
          <a:prstGeom prst="star5">
            <a:avLst/>
          </a:prstGeom>
          <a:gradFill rotWithShape="1">
            <a:gsLst>
              <a:gs pos="0">
                <a:srgbClr val="FFFF00"/>
              </a:gs>
              <a:gs pos="100000">
                <a:srgbClr val="1907FD"/>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vi-VN" sz="1349">
              <a:solidFill>
                <a:srgbClr val="FFFFFF"/>
              </a:solidFill>
              <a:ea typeface="宋体" panose="02010600030101010101" pitchFamily="2" charset="-122"/>
              <a:cs typeface="Arial" panose="020B0604020202020204" pitchFamily="34" charset="0"/>
            </a:endParaRPr>
          </a:p>
        </p:txBody>
      </p:sp>
      <p:sp>
        <p:nvSpPr>
          <p:cNvPr id="34" name="AutoShape 21"/>
          <p:cNvSpPr>
            <a:spLocks noChangeArrowheads="1"/>
          </p:cNvSpPr>
          <p:nvPr/>
        </p:nvSpPr>
        <p:spPr bwMode="auto">
          <a:xfrm>
            <a:off x="4834402" y="4483983"/>
            <a:ext cx="275846" cy="403033"/>
          </a:xfrm>
          <a:prstGeom prst="star4">
            <a:avLst>
              <a:gd name="adj" fmla="val 12500"/>
            </a:avLst>
          </a:prstGeom>
          <a:gradFill rotWithShape="1">
            <a:gsLst>
              <a:gs pos="0">
                <a:srgbClr val="000082"/>
              </a:gs>
              <a:gs pos="100000">
                <a:srgbClr val="FF8200"/>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endParaRPr lang="vi-VN" altLang="en-US" sz="1499">
              <a:solidFill>
                <a:srgbClr val="FFFFFF"/>
              </a:solidFill>
              <a:ea typeface="宋体" panose="02010600030101010101" pitchFamily="2" charset="-122"/>
              <a:cs typeface="Arial" panose="020B0604020202020204" pitchFamily="34" charset="0"/>
            </a:endParaRPr>
          </a:p>
        </p:txBody>
      </p:sp>
      <p:sp>
        <p:nvSpPr>
          <p:cNvPr id="35" name="AutoShape 22"/>
          <p:cNvSpPr>
            <a:spLocks noChangeArrowheads="1"/>
          </p:cNvSpPr>
          <p:nvPr/>
        </p:nvSpPr>
        <p:spPr bwMode="auto">
          <a:xfrm>
            <a:off x="5680893" y="3921530"/>
            <a:ext cx="232354" cy="286219"/>
          </a:xfrm>
          <a:prstGeom prst="star5">
            <a:avLst/>
          </a:prstGeom>
          <a:gradFill rotWithShape="1">
            <a:gsLst>
              <a:gs pos="0">
                <a:srgbClr val="FF0000"/>
              </a:gs>
              <a:gs pos="100000">
                <a:srgbClr val="FFFF00"/>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vi-VN" sz="1349">
              <a:solidFill>
                <a:srgbClr val="FFFFFF"/>
              </a:solidFill>
              <a:ea typeface="宋体" panose="02010600030101010101" pitchFamily="2" charset="-122"/>
              <a:cs typeface="Arial" panose="020B0604020202020204" pitchFamily="34" charset="0"/>
            </a:endParaRPr>
          </a:p>
        </p:txBody>
      </p:sp>
      <p:sp>
        <p:nvSpPr>
          <p:cNvPr id="36" name="AutoShape 4"/>
          <p:cNvSpPr>
            <a:spLocks noChangeArrowheads="1"/>
          </p:cNvSpPr>
          <p:nvPr/>
        </p:nvSpPr>
        <p:spPr bwMode="auto">
          <a:xfrm>
            <a:off x="996388" y="2686118"/>
            <a:ext cx="211316" cy="315191"/>
          </a:xfrm>
          <a:prstGeom prst="irregularSeal1">
            <a:avLst/>
          </a:prstGeom>
          <a:gradFill rotWithShape="1">
            <a:gsLst>
              <a:gs pos="0">
                <a:srgbClr val="FF0066"/>
              </a:gs>
              <a:gs pos="100000">
                <a:srgbClr val="FF0000">
                  <a:alpha val="3998"/>
                </a:srgbClr>
              </a:gs>
            </a:gsLst>
            <a:path path="rect">
              <a:fillToRect r="100000" b="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endParaRPr lang="vi-VN" altLang="en-US" sz="1499">
              <a:solidFill>
                <a:srgbClr val="FFFFFF"/>
              </a:solidFill>
              <a:ea typeface="宋体" panose="02010600030101010101" pitchFamily="2" charset="-122"/>
              <a:cs typeface="Arial" panose="020B0604020202020204" pitchFamily="34" charset="0"/>
            </a:endParaRPr>
          </a:p>
        </p:txBody>
      </p:sp>
      <p:sp>
        <p:nvSpPr>
          <p:cNvPr id="37" name="AutoShape 7"/>
          <p:cNvSpPr>
            <a:spLocks noChangeArrowheads="1"/>
          </p:cNvSpPr>
          <p:nvPr/>
        </p:nvSpPr>
        <p:spPr bwMode="auto">
          <a:xfrm>
            <a:off x="1837965" y="119207"/>
            <a:ext cx="263455" cy="500595"/>
          </a:xfrm>
          <a:prstGeom prst="irregularSeal1">
            <a:avLst/>
          </a:prstGeom>
          <a:gradFill rotWithShape="1">
            <a:gsLst>
              <a:gs pos="0">
                <a:srgbClr val="FF0000"/>
              </a:gs>
              <a:gs pos="100000">
                <a:srgbClr val="1907FD"/>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endParaRPr lang="vi-VN" altLang="en-US" sz="1499">
              <a:solidFill>
                <a:srgbClr val="FFFFFF"/>
              </a:solidFill>
              <a:ea typeface="宋体" panose="02010600030101010101" pitchFamily="2" charset="-122"/>
              <a:cs typeface="Arial" panose="020B0604020202020204" pitchFamily="34" charset="0"/>
            </a:endParaRPr>
          </a:p>
        </p:txBody>
      </p:sp>
      <p:sp>
        <p:nvSpPr>
          <p:cNvPr id="38" name="AutoShape 13"/>
          <p:cNvSpPr>
            <a:spLocks noChangeArrowheads="1"/>
          </p:cNvSpPr>
          <p:nvPr/>
        </p:nvSpPr>
        <p:spPr bwMode="auto">
          <a:xfrm>
            <a:off x="1694859" y="932409"/>
            <a:ext cx="292729" cy="294330"/>
          </a:xfrm>
          <a:prstGeom prst="star4">
            <a:avLst>
              <a:gd name="adj" fmla="val 12500"/>
            </a:avLst>
          </a:prstGeom>
          <a:solidFill>
            <a:srgbClr val="FF0000"/>
          </a:solidFill>
          <a:ln>
            <a:noFill/>
          </a:ln>
          <a:effectLst/>
          <a:extLs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endParaRPr lang="vi-VN" altLang="en-US" sz="1499">
              <a:solidFill>
                <a:srgbClr val="FFFFFF"/>
              </a:solidFill>
              <a:ea typeface="宋体" panose="02010600030101010101" pitchFamily="2" charset="-122"/>
              <a:cs typeface="Arial" panose="020B0604020202020204" pitchFamily="34" charset="0"/>
            </a:endParaRPr>
          </a:p>
        </p:txBody>
      </p:sp>
      <p:sp>
        <p:nvSpPr>
          <p:cNvPr id="39" name="WordArt 11"/>
          <p:cNvSpPr>
            <a:spLocks noChangeArrowheads="1" noChangeShapeType="1" noTextEdit="1"/>
          </p:cNvSpPr>
          <p:nvPr/>
        </p:nvSpPr>
        <p:spPr bwMode="auto">
          <a:xfrm>
            <a:off x="834391" y="1222637"/>
            <a:ext cx="7917134" cy="2207756"/>
          </a:xfrm>
          <a:prstGeom prst="rect">
            <a:avLst/>
          </a:prstGeom>
        </p:spPr>
        <p:txBody>
          <a:bodyPr wrap="none" fromWordArt="1">
            <a:prstTxWarp prst="textWave1">
              <a:avLst>
                <a:gd name="adj1" fmla="val 13005"/>
                <a:gd name="adj2" fmla="val 0"/>
              </a:avLst>
            </a:prstTxWarp>
            <a:scene3d>
              <a:camera prst="legacyObliqueRight"/>
              <a:lightRig rig="legacyHarsh3" dir="t"/>
            </a:scene3d>
            <a:sp3d extrusionH="100000" prstMaterial="legacyMatte">
              <a:extrusionClr>
                <a:srgbClr val="663300"/>
              </a:extrusionClr>
              <a:contourClr>
                <a:srgbClr val="FFFF00"/>
              </a:contourClr>
            </a:sp3d>
          </a:bodyPr>
          <a:lstStyle/>
          <a:p>
            <a:pPr algn="ctr" eaLnBrk="0" fontAlgn="base" hangingPunct="0">
              <a:spcBef>
                <a:spcPct val="0"/>
              </a:spcBef>
              <a:spcAft>
                <a:spcPct val="0"/>
              </a:spcAft>
            </a:pPr>
            <a:r>
              <a:rPr lang="en-US" sz="3597" kern="10" dirty="0">
                <a:ln w="9525">
                  <a:round/>
                  <a:headEnd/>
                  <a:tailEnd/>
                </a:ln>
                <a:gradFill rotWithShape="1">
                  <a:gsLst>
                    <a:gs pos="0">
                      <a:srgbClr val="FFFF00"/>
                    </a:gs>
                    <a:gs pos="100000">
                      <a:srgbClr val="FF3300"/>
                    </a:gs>
                  </a:gsLst>
                  <a:path path="rect">
                    <a:fillToRect l="50000" t="50000" r="50000" b="50000"/>
                  </a:path>
                </a:gradFill>
                <a:latin typeface="Times New Roman" pitchFamily="18" charset="0"/>
                <a:cs typeface="Times New Roman" pitchFamily="18" charset="0"/>
              </a:rPr>
              <a:t>CHÀO MỪNG CÁC EM ĐẾN VỚI TIẾT HỌC </a:t>
            </a:r>
          </a:p>
        </p:txBody>
      </p:sp>
      <p:pic>
        <p:nvPicPr>
          <p:cNvPr id="40" name="Picture 4" descr="POINSET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flipV="1">
            <a:off x="6920002" y="3810841"/>
            <a:ext cx="1941302" cy="257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Shape 1"/>
          <p:cNvPicPr/>
          <p:nvPr/>
        </p:nvPicPr>
        <p:blipFill>
          <a:blip r:embed="rId5"/>
          <a:stretch/>
        </p:blipFill>
        <p:spPr>
          <a:xfrm>
            <a:off x="8275320" y="4"/>
            <a:ext cx="868680" cy="1048385"/>
          </a:xfrm>
          <a:prstGeom prst="rect">
            <a:avLst/>
          </a:prstGeom>
          <a:noFill/>
          <a:ln>
            <a:noFill/>
          </a:ln>
        </p:spPr>
      </p:pic>
      <p:sp>
        <p:nvSpPr>
          <p:cNvPr id="3" name="TextBox 2"/>
          <p:cNvSpPr txBox="1"/>
          <p:nvPr/>
        </p:nvSpPr>
        <p:spPr>
          <a:xfrm>
            <a:off x="136368" y="2628868"/>
            <a:ext cx="7844882" cy="1754326"/>
          </a:xfrm>
          <a:prstGeom prst="rect">
            <a:avLst/>
          </a:prstGeom>
          <a:noFill/>
        </p:spPr>
        <p:txBody>
          <a:bodyPr wrap="square" rtlCol="0">
            <a:spAutoFit/>
          </a:bodyPr>
          <a:lstStyle/>
          <a:p>
            <a:pPr>
              <a:lnSpc>
                <a:spcPct val="150000"/>
              </a:lnSpc>
            </a:pPr>
            <a:r>
              <a:rPr lang="en-US" sz="3600" b="1" dirty="0" err="1">
                <a:solidFill>
                  <a:srgbClr val="FF0000"/>
                </a:solidFill>
                <a:latin typeface="Times New Roman" pitchFamily="18" charset="0"/>
                <a:cs typeface="Times New Roman" pitchFamily="18" charset="0"/>
              </a:rPr>
              <a:t>Giáo</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dục</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công</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dân</a:t>
            </a:r>
            <a:r>
              <a:rPr lang="en-US" sz="3600" b="1" dirty="0">
                <a:solidFill>
                  <a:srgbClr val="FF0000"/>
                </a:solidFill>
                <a:latin typeface="Times New Roman" pitchFamily="18" charset="0"/>
                <a:cs typeface="Times New Roman" pitchFamily="18" charset="0"/>
              </a:rPr>
              <a:t> 6</a:t>
            </a:r>
          </a:p>
          <a:p>
            <a:pPr>
              <a:lnSpc>
                <a:spcPct val="150000"/>
              </a:lnSpc>
            </a:pPr>
            <a:r>
              <a:rPr lang="en-US" sz="3600" b="1" dirty="0" err="1">
                <a:solidFill>
                  <a:srgbClr val="FF0000"/>
                </a:solidFill>
                <a:latin typeface="Times New Roman" pitchFamily="18" charset="0"/>
                <a:cs typeface="Times New Roman" pitchFamily="18" charset="0"/>
              </a:rPr>
              <a:t>Giáo</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Viên</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Vũ</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Thị</a:t>
            </a:r>
            <a:r>
              <a:rPr lang="en-US" sz="3600" b="1" dirty="0">
                <a:solidFill>
                  <a:srgbClr val="FF0000"/>
                </a:solidFill>
                <a:latin typeface="Times New Roman" pitchFamily="18" charset="0"/>
                <a:cs typeface="Times New Roman" pitchFamily="18" charset="0"/>
              </a:rPr>
              <a:t> Minh </a:t>
            </a:r>
            <a:r>
              <a:rPr lang="en-US" sz="3600" b="1" dirty="0" err="1">
                <a:solidFill>
                  <a:srgbClr val="FF0000"/>
                </a:solidFill>
                <a:latin typeface="Times New Roman" pitchFamily="18" charset="0"/>
                <a:cs typeface="Times New Roman" pitchFamily="18" charset="0"/>
              </a:rPr>
              <a:t>Toàn</a:t>
            </a:r>
            <a:endParaRPr lang="en-US" sz="36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73740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7" presetClass="entr" presetSubtype="4"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0" fill="hold"/>
                                        <p:tgtEl>
                                          <p:spTgt spid="25"/>
                                        </p:tgtEl>
                                        <p:attrNameLst>
                                          <p:attrName>ppt_x</p:attrName>
                                        </p:attrNameLst>
                                      </p:cBhvr>
                                      <p:tavLst>
                                        <p:tav tm="0">
                                          <p:val>
                                            <p:strVal val="#ppt_x"/>
                                          </p:val>
                                        </p:tav>
                                        <p:tav tm="100000">
                                          <p:val>
                                            <p:strVal val="#ppt_x"/>
                                          </p:val>
                                        </p:tav>
                                      </p:tavLst>
                                    </p:anim>
                                    <p:anim calcmode="lin" valueType="num">
                                      <p:cBhvr additive="base">
                                        <p:cTn id="13" dur="5000" fill="hold"/>
                                        <p:tgtEl>
                                          <p:spTgt spid="25"/>
                                        </p:tgtEl>
                                        <p:attrNameLst>
                                          <p:attrName>ppt_y</p:attrName>
                                        </p:attrNameLst>
                                      </p:cBhvr>
                                      <p:tavLst>
                                        <p:tav tm="0">
                                          <p:val>
                                            <p:strVal val="1+#ppt_h/2"/>
                                          </p:val>
                                        </p:tav>
                                        <p:tav tm="100000">
                                          <p:val>
                                            <p:strVal val="#ppt_y"/>
                                          </p:val>
                                        </p:tav>
                                      </p:tavLst>
                                    </p:anim>
                                  </p:childTnLst>
                                </p:cTn>
                              </p:par>
                              <p:par>
                                <p:cTn id="14" presetID="23" presetClass="entr" presetSubtype="528" repeatCount="indefinite" fill="hold" grpId="0" nodeType="withEffect">
                                  <p:stCondLst>
                                    <p:cond delay="500"/>
                                  </p:stCondLst>
                                  <p:childTnLst>
                                    <p:set>
                                      <p:cBhvr>
                                        <p:cTn id="15" dur="1" fill="hold">
                                          <p:stCondLst>
                                            <p:cond delay="0"/>
                                          </p:stCondLst>
                                        </p:cTn>
                                        <p:tgtEl>
                                          <p:spTgt spid="29"/>
                                        </p:tgtEl>
                                        <p:attrNameLst>
                                          <p:attrName>style.visibility</p:attrName>
                                        </p:attrNameLst>
                                      </p:cBhvr>
                                      <p:to>
                                        <p:strVal val="visible"/>
                                      </p:to>
                                    </p:set>
                                    <p:anim calcmode="lin" valueType="num">
                                      <p:cBhvr>
                                        <p:cTn id="16" dur="1000" fill="hold"/>
                                        <p:tgtEl>
                                          <p:spTgt spid="29"/>
                                        </p:tgtEl>
                                        <p:attrNameLst>
                                          <p:attrName>ppt_w</p:attrName>
                                        </p:attrNameLst>
                                      </p:cBhvr>
                                      <p:tavLst>
                                        <p:tav tm="0">
                                          <p:val>
                                            <p:fltVal val="0"/>
                                          </p:val>
                                        </p:tav>
                                        <p:tav tm="100000">
                                          <p:val>
                                            <p:strVal val="#ppt_w"/>
                                          </p:val>
                                        </p:tav>
                                      </p:tavLst>
                                    </p:anim>
                                    <p:anim calcmode="lin" valueType="num">
                                      <p:cBhvr>
                                        <p:cTn id="17" dur="1000" fill="hold"/>
                                        <p:tgtEl>
                                          <p:spTgt spid="29"/>
                                        </p:tgtEl>
                                        <p:attrNameLst>
                                          <p:attrName>ppt_h</p:attrName>
                                        </p:attrNameLst>
                                      </p:cBhvr>
                                      <p:tavLst>
                                        <p:tav tm="0">
                                          <p:val>
                                            <p:fltVal val="0"/>
                                          </p:val>
                                        </p:tav>
                                        <p:tav tm="100000">
                                          <p:val>
                                            <p:strVal val="#ppt_h"/>
                                          </p:val>
                                        </p:tav>
                                      </p:tavLst>
                                    </p:anim>
                                    <p:anim calcmode="lin" valueType="num">
                                      <p:cBhvr>
                                        <p:cTn id="18" dur="1000" fill="hold"/>
                                        <p:tgtEl>
                                          <p:spTgt spid="29"/>
                                        </p:tgtEl>
                                        <p:attrNameLst>
                                          <p:attrName>ppt_x</p:attrName>
                                        </p:attrNameLst>
                                      </p:cBhvr>
                                      <p:tavLst>
                                        <p:tav tm="0">
                                          <p:val>
                                            <p:fltVal val="0.5"/>
                                          </p:val>
                                        </p:tav>
                                        <p:tav tm="100000">
                                          <p:val>
                                            <p:strVal val="#ppt_x"/>
                                          </p:val>
                                        </p:tav>
                                      </p:tavLst>
                                    </p:anim>
                                    <p:anim calcmode="lin" valueType="num">
                                      <p:cBhvr>
                                        <p:cTn id="19" dur="1000" fill="hold"/>
                                        <p:tgtEl>
                                          <p:spTgt spid="29"/>
                                        </p:tgtEl>
                                        <p:attrNameLst>
                                          <p:attrName>ppt_y</p:attrName>
                                        </p:attrNameLst>
                                      </p:cBhvr>
                                      <p:tavLst>
                                        <p:tav tm="0">
                                          <p:val>
                                            <p:fltVal val="0.5"/>
                                          </p:val>
                                        </p:tav>
                                        <p:tav tm="100000">
                                          <p:val>
                                            <p:strVal val="#ppt_y"/>
                                          </p:val>
                                        </p:tav>
                                      </p:tavLst>
                                    </p:anim>
                                  </p:childTnLst>
                                </p:cTn>
                              </p:par>
                              <p:par>
                                <p:cTn id="20" presetID="23" presetClass="entr" presetSubtype="528" repeatCount="indefinite"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1000" fill="hold"/>
                                        <p:tgtEl>
                                          <p:spTgt spid="30"/>
                                        </p:tgtEl>
                                        <p:attrNameLst>
                                          <p:attrName>ppt_w</p:attrName>
                                        </p:attrNameLst>
                                      </p:cBhvr>
                                      <p:tavLst>
                                        <p:tav tm="0">
                                          <p:val>
                                            <p:fltVal val="0"/>
                                          </p:val>
                                        </p:tav>
                                        <p:tav tm="100000">
                                          <p:val>
                                            <p:strVal val="#ppt_w"/>
                                          </p:val>
                                        </p:tav>
                                      </p:tavLst>
                                    </p:anim>
                                    <p:anim calcmode="lin" valueType="num">
                                      <p:cBhvr>
                                        <p:cTn id="23" dur="1000" fill="hold"/>
                                        <p:tgtEl>
                                          <p:spTgt spid="30"/>
                                        </p:tgtEl>
                                        <p:attrNameLst>
                                          <p:attrName>ppt_h</p:attrName>
                                        </p:attrNameLst>
                                      </p:cBhvr>
                                      <p:tavLst>
                                        <p:tav tm="0">
                                          <p:val>
                                            <p:fltVal val="0"/>
                                          </p:val>
                                        </p:tav>
                                        <p:tav tm="100000">
                                          <p:val>
                                            <p:strVal val="#ppt_h"/>
                                          </p:val>
                                        </p:tav>
                                      </p:tavLst>
                                    </p:anim>
                                    <p:anim calcmode="lin" valueType="num">
                                      <p:cBhvr>
                                        <p:cTn id="24" dur="1000" fill="hold"/>
                                        <p:tgtEl>
                                          <p:spTgt spid="30"/>
                                        </p:tgtEl>
                                        <p:attrNameLst>
                                          <p:attrName>ppt_x</p:attrName>
                                        </p:attrNameLst>
                                      </p:cBhvr>
                                      <p:tavLst>
                                        <p:tav tm="0">
                                          <p:val>
                                            <p:fltVal val="0.5"/>
                                          </p:val>
                                        </p:tav>
                                        <p:tav tm="100000">
                                          <p:val>
                                            <p:strVal val="#ppt_x"/>
                                          </p:val>
                                        </p:tav>
                                      </p:tavLst>
                                    </p:anim>
                                    <p:anim calcmode="lin" valueType="num">
                                      <p:cBhvr>
                                        <p:cTn id="25" dur="1000" fill="hold"/>
                                        <p:tgtEl>
                                          <p:spTgt spid="30"/>
                                        </p:tgtEl>
                                        <p:attrNameLst>
                                          <p:attrName>ppt_y</p:attrName>
                                        </p:attrNameLst>
                                      </p:cBhvr>
                                      <p:tavLst>
                                        <p:tav tm="0">
                                          <p:val>
                                            <p:fltVal val="0.5"/>
                                          </p:val>
                                        </p:tav>
                                        <p:tav tm="100000">
                                          <p:val>
                                            <p:strVal val="#ppt_y"/>
                                          </p:val>
                                        </p:tav>
                                      </p:tavLst>
                                    </p:anim>
                                  </p:childTnLst>
                                </p:cTn>
                              </p:par>
                              <p:par>
                                <p:cTn id="26" presetID="23" presetClass="entr" presetSubtype="528" repeatCount="indefinite" fill="hold" grpId="0" nodeType="withEffect">
                                  <p:stCondLst>
                                    <p:cond delay="1500"/>
                                  </p:stCondLst>
                                  <p:childTnLst>
                                    <p:set>
                                      <p:cBhvr>
                                        <p:cTn id="27" dur="1" fill="hold">
                                          <p:stCondLst>
                                            <p:cond delay="0"/>
                                          </p:stCondLst>
                                        </p:cTn>
                                        <p:tgtEl>
                                          <p:spTgt spid="31"/>
                                        </p:tgtEl>
                                        <p:attrNameLst>
                                          <p:attrName>style.visibility</p:attrName>
                                        </p:attrNameLst>
                                      </p:cBhvr>
                                      <p:to>
                                        <p:strVal val="visible"/>
                                      </p:to>
                                    </p:set>
                                    <p:anim calcmode="lin" valueType="num">
                                      <p:cBhvr>
                                        <p:cTn id="28" dur="1000" fill="hold"/>
                                        <p:tgtEl>
                                          <p:spTgt spid="31"/>
                                        </p:tgtEl>
                                        <p:attrNameLst>
                                          <p:attrName>ppt_w</p:attrName>
                                        </p:attrNameLst>
                                      </p:cBhvr>
                                      <p:tavLst>
                                        <p:tav tm="0">
                                          <p:val>
                                            <p:fltVal val="0"/>
                                          </p:val>
                                        </p:tav>
                                        <p:tav tm="100000">
                                          <p:val>
                                            <p:strVal val="#ppt_w"/>
                                          </p:val>
                                        </p:tav>
                                      </p:tavLst>
                                    </p:anim>
                                    <p:anim calcmode="lin" valueType="num">
                                      <p:cBhvr>
                                        <p:cTn id="29" dur="1000" fill="hold"/>
                                        <p:tgtEl>
                                          <p:spTgt spid="31"/>
                                        </p:tgtEl>
                                        <p:attrNameLst>
                                          <p:attrName>ppt_h</p:attrName>
                                        </p:attrNameLst>
                                      </p:cBhvr>
                                      <p:tavLst>
                                        <p:tav tm="0">
                                          <p:val>
                                            <p:fltVal val="0"/>
                                          </p:val>
                                        </p:tav>
                                        <p:tav tm="100000">
                                          <p:val>
                                            <p:strVal val="#ppt_h"/>
                                          </p:val>
                                        </p:tav>
                                      </p:tavLst>
                                    </p:anim>
                                    <p:anim calcmode="lin" valueType="num">
                                      <p:cBhvr>
                                        <p:cTn id="30" dur="1000" fill="hold"/>
                                        <p:tgtEl>
                                          <p:spTgt spid="31"/>
                                        </p:tgtEl>
                                        <p:attrNameLst>
                                          <p:attrName>ppt_x</p:attrName>
                                        </p:attrNameLst>
                                      </p:cBhvr>
                                      <p:tavLst>
                                        <p:tav tm="0">
                                          <p:val>
                                            <p:fltVal val="0.5"/>
                                          </p:val>
                                        </p:tav>
                                        <p:tav tm="100000">
                                          <p:val>
                                            <p:strVal val="#ppt_x"/>
                                          </p:val>
                                        </p:tav>
                                      </p:tavLst>
                                    </p:anim>
                                    <p:anim calcmode="lin" valueType="num">
                                      <p:cBhvr>
                                        <p:cTn id="31" dur="1000" fill="hold"/>
                                        <p:tgtEl>
                                          <p:spTgt spid="31"/>
                                        </p:tgtEl>
                                        <p:attrNameLst>
                                          <p:attrName>ppt_y</p:attrName>
                                        </p:attrNameLst>
                                      </p:cBhvr>
                                      <p:tavLst>
                                        <p:tav tm="0">
                                          <p:val>
                                            <p:fltVal val="0.5"/>
                                          </p:val>
                                        </p:tav>
                                        <p:tav tm="100000">
                                          <p:val>
                                            <p:strVal val="#ppt_y"/>
                                          </p:val>
                                        </p:tav>
                                      </p:tavLst>
                                    </p:anim>
                                  </p:childTnLst>
                                </p:cTn>
                              </p:par>
                              <p:par>
                                <p:cTn id="32" presetID="23" presetClass="entr" presetSubtype="528" repeatCount="indefinite"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1000" fill="hold"/>
                                        <p:tgtEl>
                                          <p:spTgt spid="32"/>
                                        </p:tgtEl>
                                        <p:attrNameLst>
                                          <p:attrName>ppt_w</p:attrName>
                                        </p:attrNameLst>
                                      </p:cBhvr>
                                      <p:tavLst>
                                        <p:tav tm="0">
                                          <p:val>
                                            <p:fltVal val="0"/>
                                          </p:val>
                                        </p:tav>
                                        <p:tav tm="100000">
                                          <p:val>
                                            <p:strVal val="#ppt_w"/>
                                          </p:val>
                                        </p:tav>
                                      </p:tavLst>
                                    </p:anim>
                                    <p:anim calcmode="lin" valueType="num">
                                      <p:cBhvr>
                                        <p:cTn id="35" dur="1000" fill="hold"/>
                                        <p:tgtEl>
                                          <p:spTgt spid="32"/>
                                        </p:tgtEl>
                                        <p:attrNameLst>
                                          <p:attrName>ppt_h</p:attrName>
                                        </p:attrNameLst>
                                      </p:cBhvr>
                                      <p:tavLst>
                                        <p:tav tm="0">
                                          <p:val>
                                            <p:fltVal val="0"/>
                                          </p:val>
                                        </p:tav>
                                        <p:tav tm="100000">
                                          <p:val>
                                            <p:strVal val="#ppt_h"/>
                                          </p:val>
                                        </p:tav>
                                      </p:tavLst>
                                    </p:anim>
                                    <p:anim calcmode="lin" valueType="num">
                                      <p:cBhvr>
                                        <p:cTn id="36" dur="1000" fill="hold"/>
                                        <p:tgtEl>
                                          <p:spTgt spid="32"/>
                                        </p:tgtEl>
                                        <p:attrNameLst>
                                          <p:attrName>ppt_x</p:attrName>
                                        </p:attrNameLst>
                                      </p:cBhvr>
                                      <p:tavLst>
                                        <p:tav tm="0">
                                          <p:val>
                                            <p:fltVal val="0.5"/>
                                          </p:val>
                                        </p:tav>
                                        <p:tav tm="100000">
                                          <p:val>
                                            <p:strVal val="#ppt_x"/>
                                          </p:val>
                                        </p:tav>
                                      </p:tavLst>
                                    </p:anim>
                                    <p:anim calcmode="lin" valueType="num">
                                      <p:cBhvr>
                                        <p:cTn id="37" dur="1000" fill="hold"/>
                                        <p:tgtEl>
                                          <p:spTgt spid="32"/>
                                        </p:tgtEl>
                                        <p:attrNameLst>
                                          <p:attrName>ppt_y</p:attrName>
                                        </p:attrNameLst>
                                      </p:cBhvr>
                                      <p:tavLst>
                                        <p:tav tm="0">
                                          <p:val>
                                            <p:fltVal val="0.5"/>
                                          </p:val>
                                        </p:tav>
                                        <p:tav tm="100000">
                                          <p:val>
                                            <p:strVal val="#ppt_y"/>
                                          </p:val>
                                        </p:tav>
                                      </p:tavLst>
                                    </p:anim>
                                  </p:childTnLst>
                                </p:cTn>
                              </p:par>
                              <p:par>
                                <p:cTn id="38" presetID="23" presetClass="entr" presetSubtype="528" repeatCount="indefinite"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p:cTn id="40" dur="1000" fill="hold"/>
                                        <p:tgtEl>
                                          <p:spTgt spid="33"/>
                                        </p:tgtEl>
                                        <p:attrNameLst>
                                          <p:attrName>ppt_w</p:attrName>
                                        </p:attrNameLst>
                                      </p:cBhvr>
                                      <p:tavLst>
                                        <p:tav tm="0">
                                          <p:val>
                                            <p:fltVal val="0"/>
                                          </p:val>
                                        </p:tav>
                                        <p:tav tm="100000">
                                          <p:val>
                                            <p:strVal val="#ppt_w"/>
                                          </p:val>
                                        </p:tav>
                                      </p:tavLst>
                                    </p:anim>
                                    <p:anim calcmode="lin" valueType="num">
                                      <p:cBhvr>
                                        <p:cTn id="41" dur="1000" fill="hold"/>
                                        <p:tgtEl>
                                          <p:spTgt spid="33"/>
                                        </p:tgtEl>
                                        <p:attrNameLst>
                                          <p:attrName>ppt_h</p:attrName>
                                        </p:attrNameLst>
                                      </p:cBhvr>
                                      <p:tavLst>
                                        <p:tav tm="0">
                                          <p:val>
                                            <p:fltVal val="0"/>
                                          </p:val>
                                        </p:tav>
                                        <p:tav tm="100000">
                                          <p:val>
                                            <p:strVal val="#ppt_h"/>
                                          </p:val>
                                        </p:tav>
                                      </p:tavLst>
                                    </p:anim>
                                    <p:anim calcmode="lin" valueType="num">
                                      <p:cBhvr>
                                        <p:cTn id="42" dur="1000" fill="hold"/>
                                        <p:tgtEl>
                                          <p:spTgt spid="33"/>
                                        </p:tgtEl>
                                        <p:attrNameLst>
                                          <p:attrName>ppt_x</p:attrName>
                                        </p:attrNameLst>
                                      </p:cBhvr>
                                      <p:tavLst>
                                        <p:tav tm="0">
                                          <p:val>
                                            <p:fltVal val="0.5"/>
                                          </p:val>
                                        </p:tav>
                                        <p:tav tm="100000">
                                          <p:val>
                                            <p:strVal val="#ppt_x"/>
                                          </p:val>
                                        </p:tav>
                                      </p:tavLst>
                                    </p:anim>
                                    <p:anim calcmode="lin" valueType="num">
                                      <p:cBhvr>
                                        <p:cTn id="43" dur="1000" fill="hold"/>
                                        <p:tgtEl>
                                          <p:spTgt spid="33"/>
                                        </p:tgtEl>
                                        <p:attrNameLst>
                                          <p:attrName>ppt_y</p:attrName>
                                        </p:attrNameLst>
                                      </p:cBhvr>
                                      <p:tavLst>
                                        <p:tav tm="0">
                                          <p:val>
                                            <p:fltVal val="0.5"/>
                                          </p:val>
                                        </p:tav>
                                        <p:tav tm="100000">
                                          <p:val>
                                            <p:strVal val="#ppt_y"/>
                                          </p:val>
                                        </p:tav>
                                      </p:tavLst>
                                    </p:anim>
                                  </p:childTnLst>
                                </p:cTn>
                              </p:par>
                              <p:par>
                                <p:cTn id="44" presetID="23" presetClass="entr" presetSubtype="528" repeatCount="indefinite" fill="hold" grpId="0" nodeType="withEffect">
                                  <p:stCondLst>
                                    <p:cond delay="1500"/>
                                  </p:stCondLst>
                                  <p:childTnLst>
                                    <p:set>
                                      <p:cBhvr>
                                        <p:cTn id="45" dur="1" fill="hold">
                                          <p:stCondLst>
                                            <p:cond delay="0"/>
                                          </p:stCondLst>
                                        </p:cTn>
                                        <p:tgtEl>
                                          <p:spTgt spid="34"/>
                                        </p:tgtEl>
                                        <p:attrNameLst>
                                          <p:attrName>style.visibility</p:attrName>
                                        </p:attrNameLst>
                                      </p:cBhvr>
                                      <p:to>
                                        <p:strVal val="visible"/>
                                      </p:to>
                                    </p:set>
                                    <p:anim calcmode="lin" valueType="num">
                                      <p:cBhvr>
                                        <p:cTn id="46" dur="1000" fill="hold"/>
                                        <p:tgtEl>
                                          <p:spTgt spid="34"/>
                                        </p:tgtEl>
                                        <p:attrNameLst>
                                          <p:attrName>ppt_w</p:attrName>
                                        </p:attrNameLst>
                                      </p:cBhvr>
                                      <p:tavLst>
                                        <p:tav tm="0">
                                          <p:val>
                                            <p:fltVal val="0"/>
                                          </p:val>
                                        </p:tav>
                                        <p:tav tm="100000">
                                          <p:val>
                                            <p:strVal val="#ppt_w"/>
                                          </p:val>
                                        </p:tav>
                                      </p:tavLst>
                                    </p:anim>
                                    <p:anim calcmode="lin" valueType="num">
                                      <p:cBhvr>
                                        <p:cTn id="47" dur="1000" fill="hold"/>
                                        <p:tgtEl>
                                          <p:spTgt spid="34"/>
                                        </p:tgtEl>
                                        <p:attrNameLst>
                                          <p:attrName>ppt_h</p:attrName>
                                        </p:attrNameLst>
                                      </p:cBhvr>
                                      <p:tavLst>
                                        <p:tav tm="0">
                                          <p:val>
                                            <p:fltVal val="0"/>
                                          </p:val>
                                        </p:tav>
                                        <p:tav tm="100000">
                                          <p:val>
                                            <p:strVal val="#ppt_h"/>
                                          </p:val>
                                        </p:tav>
                                      </p:tavLst>
                                    </p:anim>
                                    <p:anim calcmode="lin" valueType="num">
                                      <p:cBhvr>
                                        <p:cTn id="48" dur="1000" fill="hold"/>
                                        <p:tgtEl>
                                          <p:spTgt spid="34"/>
                                        </p:tgtEl>
                                        <p:attrNameLst>
                                          <p:attrName>ppt_x</p:attrName>
                                        </p:attrNameLst>
                                      </p:cBhvr>
                                      <p:tavLst>
                                        <p:tav tm="0">
                                          <p:val>
                                            <p:fltVal val="0.5"/>
                                          </p:val>
                                        </p:tav>
                                        <p:tav tm="100000">
                                          <p:val>
                                            <p:strVal val="#ppt_x"/>
                                          </p:val>
                                        </p:tav>
                                      </p:tavLst>
                                    </p:anim>
                                    <p:anim calcmode="lin" valueType="num">
                                      <p:cBhvr>
                                        <p:cTn id="49" dur="1000" fill="hold"/>
                                        <p:tgtEl>
                                          <p:spTgt spid="34"/>
                                        </p:tgtEl>
                                        <p:attrNameLst>
                                          <p:attrName>ppt_y</p:attrName>
                                        </p:attrNameLst>
                                      </p:cBhvr>
                                      <p:tavLst>
                                        <p:tav tm="0">
                                          <p:val>
                                            <p:fltVal val="0.5"/>
                                          </p:val>
                                        </p:tav>
                                        <p:tav tm="100000">
                                          <p:val>
                                            <p:strVal val="#ppt_y"/>
                                          </p:val>
                                        </p:tav>
                                      </p:tavLst>
                                    </p:anim>
                                  </p:childTnLst>
                                </p:cTn>
                              </p:par>
                              <p:par>
                                <p:cTn id="50" presetID="23" presetClass="entr" presetSubtype="528" repeatCount="indefinite" fill="hold" nodeType="withEffect">
                                  <p:stCondLst>
                                    <p:cond delay="1500"/>
                                  </p:stCondLst>
                                  <p:childTnLst>
                                    <p:set>
                                      <p:cBhvr>
                                        <p:cTn id="51" dur="1" fill="hold">
                                          <p:stCondLst>
                                            <p:cond delay="0"/>
                                          </p:stCondLst>
                                        </p:cTn>
                                        <p:tgtEl>
                                          <p:spTgt spid="35"/>
                                        </p:tgtEl>
                                        <p:attrNameLst>
                                          <p:attrName>style.visibility</p:attrName>
                                        </p:attrNameLst>
                                      </p:cBhvr>
                                      <p:to>
                                        <p:strVal val="visible"/>
                                      </p:to>
                                    </p:set>
                                    <p:anim calcmode="lin" valueType="num">
                                      <p:cBhvr>
                                        <p:cTn id="52" dur="1000" fill="hold"/>
                                        <p:tgtEl>
                                          <p:spTgt spid="35"/>
                                        </p:tgtEl>
                                        <p:attrNameLst>
                                          <p:attrName>ppt_w</p:attrName>
                                        </p:attrNameLst>
                                      </p:cBhvr>
                                      <p:tavLst>
                                        <p:tav tm="0">
                                          <p:val>
                                            <p:fltVal val="0"/>
                                          </p:val>
                                        </p:tav>
                                        <p:tav tm="100000">
                                          <p:val>
                                            <p:strVal val="#ppt_w"/>
                                          </p:val>
                                        </p:tav>
                                      </p:tavLst>
                                    </p:anim>
                                    <p:anim calcmode="lin" valueType="num">
                                      <p:cBhvr>
                                        <p:cTn id="53" dur="1000" fill="hold"/>
                                        <p:tgtEl>
                                          <p:spTgt spid="35"/>
                                        </p:tgtEl>
                                        <p:attrNameLst>
                                          <p:attrName>ppt_h</p:attrName>
                                        </p:attrNameLst>
                                      </p:cBhvr>
                                      <p:tavLst>
                                        <p:tav tm="0">
                                          <p:val>
                                            <p:fltVal val="0"/>
                                          </p:val>
                                        </p:tav>
                                        <p:tav tm="100000">
                                          <p:val>
                                            <p:strVal val="#ppt_h"/>
                                          </p:val>
                                        </p:tav>
                                      </p:tavLst>
                                    </p:anim>
                                    <p:anim calcmode="lin" valueType="num">
                                      <p:cBhvr>
                                        <p:cTn id="54" dur="1000" fill="hold"/>
                                        <p:tgtEl>
                                          <p:spTgt spid="35"/>
                                        </p:tgtEl>
                                        <p:attrNameLst>
                                          <p:attrName>ppt_x</p:attrName>
                                        </p:attrNameLst>
                                      </p:cBhvr>
                                      <p:tavLst>
                                        <p:tav tm="0">
                                          <p:val>
                                            <p:fltVal val="0.5"/>
                                          </p:val>
                                        </p:tav>
                                        <p:tav tm="100000">
                                          <p:val>
                                            <p:strVal val="#ppt_x"/>
                                          </p:val>
                                        </p:tav>
                                      </p:tavLst>
                                    </p:anim>
                                    <p:anim calcmode="lin" valueType="num">
                                      <p:cBhvr>
                                        <p:cTn id="55" dur="1000" fill="hold"/>
                                        <p:tgtEl>
                                          <p:spTgt spid="35"/>
                                        </p:tgtEl>
                                        <p:attrNameLst>
                                          <p:attrName>ppt_y</p:attrName>
                                        </p:attrNameLst>
                                      </p:cBhvr>
                                      <p:tavLst>
                                        <p:tav tm="0">
                                          <p:val>
                                            <p:fltVal val="0.5"/>
                                          </p:val>
                                        </p:tav>
                                        <p:tav tm="100000">
                                          <p:val>
                                            <p:strVal val="#ppt_y"/>
                                          </p:val>
                                        </p:tav>
                                      </p:tavLst>
                                    </p:anim>
                                  </p:childTnLst>
                                </p:cTn>
                              </p:par>
                              <p:par>
                                <p:cTn id="56" presetID="23" presetClass="entr" presetSubtype="528" repeatCount="indefinite"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1000" fill="hold"/>
                                        <p:tgtEl>
                                          <p:spTgt spid="36"/>
                                        </p:tgtEl>
                                        <p:attrNameLst>
                                          <p:attrName>ppt_w</p:attrName>
                                        </p:attrNameLst>
                                      </p:cBhvr>
                                      <p:tavLst>
                                        <p:tav tm="0">
                                          <p:val>
                                            <p:fltVal val="0"/>
                                          </p:val>
                                        </p:tav>
                                        <p:tav tm="100000">
                                          <p:val>
                                            <p:strVal val="#ppt_w"/>
                                          </p:val>
                                        </p:tav>
                                      </p:tavLst>
                                    </p:anim>
                                    <p:anim calcmode="lin" valueType="num">
                                      <p:cBhvr>
                                        <p:cTn id="59" dur="1000" fill="hold"/>
                                        <p:tgtEl>
                                          <p:spTgt spid="36"/>
                                        </p:tgtEl>
                                        <p:attrNameLst>
                                          <p:attrName>ppt_h</p:attrName>
                                        </p:attrNameLst>
                                      </p:cBhvr>
                                      <p:tavLst>
                                        <p:tav tm="0">
                                          <p:val>
                                            <p:fltVal val="0"/>
                                          </p:val>
                                        </p:tav>
                                        <p:tav tm="100000">
                                          <p:val>
                                            <p:strVal val="#ppt_h"/>
                                          </p:val>
                                        </p:tav>
                                      </p:tavLst>
                                    </p:anim>
                                    <p:anim calcmode="lin" valueType="num">
                                      <p:cBhvr>
                                        <p:cTn id="60" dur="1000" fill="hold"/>
                                        <p:tgtEl>
                                          <p:spTgt spid="36"/>
                                        </p:tgtEl>
                                        <p:attrNameLst>
                                          <p:attrName>ppt_x</p:attrName>
                                        </p:attrNameLst>
                                      </p:cBhvr>
                                      <p:tavLst>
                                        <p:tav tm="0">
                                          <p:val>
                                            <p:fltVal val="0.5"/>
                                          </p:val>
                                        </p:tav>
                                        <p:tav tm="100000">
                                          <p:val>
                                            <p:strVal val="#ppt_x"/>
                                          </p:val>
                                        </p:tav>
                                      </p:tavLst>
                                    </p:anim>
                                    <p:anim calcmode="lin" valueType="num">
                                      <p:cBhvr>
                                        <p:cTn id="61" dur="1000" fill="hold"/>
                                        <p:tgtEl>
                                          <p:spTgt spid="36"/>
                                        </p:tgtEl>
                                        <p:attrNameLst>
                                          <p:attrName>ppt_y</p:attrName>
                                        </p:attrNameLst>
                                      </p:cBhvr>
                                      <p:tavLst>
                                        <p:tav tm="0">
                                          <p:val>
                                            <p:fltVal val="0.5"/>
                                          </p:val>
                                        </p:tav>
                                        <p:tav tm="100000">
                                          <p:val>
                                            <p:strVal val="#ppt_y"/>
                                          </p:val>
                                        </p:tav>
                                      </p:tavLst>
                                    </p:anim>
                                  </p:childTnLst>
                                </p:cTn>
                              </p:par>
                              <p:par>
                                <p:cTn id="62" presetID="23" presetClass="entr" presetSubtype="528" repeatCount="indefinite" fill="hold" grpId="0" nodeType="withEffect">
                                  <p:stCondLst>
                                    <p:cond delay="500"/>
                                  </p:stCondLst>
                                  <p:childTnLst>
                                    <p:set>
                                      <p:cBhvr>
                                        <p:cTn id="63" dur="1" fill="hold">
                                          <p:stCondLst>
                                            <p:cond delay="0"/>
                                          </p:stCondLst>
                                        </p:cTn>
                                        <p:tgtEl>
                                          <p:spTgt spid="37"/>
                                        </p:tgtEl>
                                        <p:attrNameLst>
                                          <p:attrName>style.visibility</p:attrName>
                                        </p:attrNameLst>
                                      </p:cBhvr>
                                      <p:to>
                                        <p:strVal val="visible"/>
                                      </p:to>
                                    </p:set>
                                    <p:anim calcmode="lin" valueType="num">
                                      <p:cBhvr>
                                        <p:cTn id="64" dur="1000" fill="hold"/>
                                        <p:tgtEl>
                                          <p:spTgt spid="37"/>
                                        </p:tgtEl>
                                        <p:attrNameLst>
                                          <p:attrName>ppt_w</p:attrName>
                                        </p:attrNameLst>
                                      </p:cBhvr>
                                      <p:tavLst>
                                        <p:tav tm="0">
                                          <p:val>
                                            <p:fltVal val="0"/>
                                          </p:val>
                                        </p:tav>
                                        <p:tav tm="100000">
                                          <p:val>
                                            <p:strVal val="#ppt_w"/>
                                          </p:val>
                                        </p:tav>
                                      </p:tavLst>
                                    </p:anim>
                                    <p:anim calcmode="lin" valueType="num">
                                      <p:cBhvr>
                                        <p:cTn id="65" dur="1000" fill="hold"/>
                                        <p:tgtEl>
                                          <p:spTgt spid="37"/>
                                        </p:tgtEl>
                                        <p:attrNameLst>
                                          <p:attrName>ppt_h</p:attrName>
                                        </p:attrNameLst>
                                      </p:cBhvr>
                                      <p:tavLst>
                                        <p:tav tm="0">
                                          <p:val>
                                            <p:fltVal val="0"/>
                                          </p:val>
                                        </p:tav>
                                        <p:tav tm="100000">
                                          <p:val>
                                            <p:strVal val="#ppt_h"/>
                                          </p:val>
                                        </p:tav>
                                      </p:tavLst>
                                    </p:anim>
                                    <p:anim calcmode="lin" valueType="num">
                                      <p:cBhvr>
                                        <p:cTn id="66" dur="1000" fill="hold"/>
                                        <p:tgtEl>
                                          <p:spTgt spid="37"/>
                                        </p:tgtEl>
                                        <p:attrNameLst>
                                          <p:attrName>ppt_x</p:attrName>
                                        </p:attrNameLst>
                                      </p:cBhvr>
                                      <p:tavLst>
                                        <p:tav tm="0">
                                          <p:val>
                                            <p:fltVal val="0.5"/>
                                          </p:val>
                                        </p:tav>
                                        <p:tav tm="100000">
                                          <p:val>
                                            <p:strVal val="#ppt_x"/>
                                          </p:val>
                                        </p:tav>
                                      </p:tavLst>
                                    </p:anim>
                                    <p:anim calcmode="lin" valueType="num">
                                      <p:cBhvr>
                                        <p:cTn id="67" dur="1000" fill="hold"/>
                                        <p:tgtEl>
                                          <p:spTgt spid="37"/>
                                        </p:tgtEl>
                                        <p:attrNameLst>
                                          <p:attrName>ppt_y</p:attrName>
                                        </p:attrNameLst>
                                      </p:cBhvr>
                                      <p:tavLst>
                                        <p:tav tm="0">
                                          <p:val>
                                            <p:fltVal val="0.5"/>
                                          </p:val>
                                        </p:tav>
                                        <p:tav tm="100000">
                                          <p:val>
                                            <p:strVal val="#ppt_y"/>
                                          </p:val>
                                        </p:tav>
                                      </p:tavLst>
                                    </p:anim>
                                  </p:childTnLst>
                                </p:cTn>
                              </p:par>
                              <p:par>
                                <p:cTn id="68" presetID="23" presetClass="entr" presetSubtype="528" repeatCount="indefinite"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p:cTn id="70" dur="1000" fill="hold"/>
                                        <p:tgtEl>
                                          <p:spTgt spid="38"/>
                                        </p:tgtEl>
                                        <p:attrNameLst>
                                          <p:attrName>ppt_w</p:attrName>
                                        </p:attrNameLst>
                                      </p:cBhvr>
                                      <p:tavLst>
                                        <p:tav tm="0">
                                          <p:val>
                                            <p:fltVal val="0"/>
                                          </p:val>
                                        </p:tav>
                                        <p:tav tm="100000">
                                          <p:val>
                                            <p:strVal val="#ppt_w"/>
                                          </p:val>
                                        </p:tav>
                                      </p:tavLst>
                                    </p:anim>
                                    <p:anim calcmode="lin" valueType="num">
                                      <p:cBhvr>
                                        <p:cTn id="71" dur="1000" fill="hold"/>
                                        <p:tgtEl>
                                          <p:spTgt spid="38"/>
                                        </p:tgtEl>
                                        <p:attrNameLst>
                                          <p:attrName>ppt_h</p:attrName>
                                        </p:attrNameLst>
                                      </p:cBhvr>
                                      <p:tavLst>
                                        <p:tav tm="0">
                                          <p:val>
                                            <p:fltVal val="0"/>
                                          </p:val>
                                        </p:tav>
                                        <p:tav tm="100000">
                                          <p:val>
                                            <p:strVal val="#ppt_h"/>
                                          </p:val>
                                        </p:tav>
                                      </p:tavLst>
                                    </p:anim>
                                    <p:anim calcmode="lin" valueType="num">
                                      <p:cBhvr>
                                        <p:cTn id="72" dur="1000" fill="hold"/>
                                        <p:tgtEl>
                                          <p:spTgt spid="38"/>
                                        </p:tgtEl>
                                        <p:attrNameLst>
                                          <p:attrName>ppt_x</p:attrName>
                                        </p:attrNameLst>
                                      </p:cBhvr>
                                      <p:tavLst>
                                        <p:tav tm="0">
                                          <p:val>
                                            <p:fltVal val="0.5"/>
                                          </p:val>
                                        </p:tav>
                                        <p:tav tm="100000">
                                          <p:val>
                                            <p:strVal val="#ppt_x"/>
                                          </p:val>
                                        </p:tav>
                                      </p:tavLst>
                                    </p:anim>
                                    <p:anim calcmode="lin" valueType="num">
                                      <p:cBhvr>
                                        <p:cTn id="73" dur="1000" fill="hold"/>
                                        <p:tgtEl>
                                          <p:spTgt spid="3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4" grpId="0" animBg="1"/>
      <p:bldP spid="36" grpId="0" animBg="1"/>
      <p:bldP spid="37" grpId="0" animBg="1"/>
      <p:bldP spid="3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1" name="Shape 1"/>
          <p:cNvPicPr/>
          <p:nvPr/>
        </p:nvPicPr>
        <p:blipFill>
          <a:blip r:embed="rId3"/>
          <a:stretch/>
        </p:blipFill>
        <p:spPr>
          <a:xfrm>
            <a:off x="8275320" y="4"/>
            <a:ext cx="868680" cy="1048385"/>
          </a:xfrm>
          <a:prstGeom prst="rect">
            <a:avLst/>
          </a:prstGeom>
          <a:noFill/>
          <a:ln>
            <a:noFill/>
          </a:ln>
        </p:spPr>
      </p:pic>
      <p:sp>
        <p:nvSpPr>
          <p:cNvPr id="16" name="文本框 10"/>
          <p:cNvSpPr txBox="1"/>
          <p:nvPr/>
        </p:nvSpPr>
        <p:spPr>
          <a:xfrm>
            <a:off x="594674" y="0"/>
            <a:ext cx="7793750" cy="1384995"/>
          </a:xfrm>
          <a:prstGeom prst="rect">
            <a:avLst/>
          </a:prstGeom>
          <a:noFill/>
        </p:spPr>
        <p:txBody>
          <a:bodyPr wrap="square" rtlCol="0">
            <a:spAutoFit/>
          </a:bodyPr>
          <a:lstStyle/>
          <a:p>
            <a:pPr algn="ctr" eaLnBrk="0" fontAlgn="base" hangingPunct="0">
              <a:spcBef>
                <a:spcPct val="0"/>
              </a:spcBef>
              <a:spcAft>
                <a:spcPct val="0"/>
              </a:spcAft>
            </a:pPr>
            <a:r>
              <a:rPr lang="en-US" altLang="en-US" sz="2800" b="1" dirty="0" err="1">
                <a:solidFill>
                  <a:srgbClr val="0000FF"/>
                </a:solidFill>
                <a:latin typeface="Times New Roman" pitchFamily="18" charset="0"/>
                <a:ea typeface="Helvetica Neue"/>
                <a:cs typeface="Times New Roman" pitchFamily="18" charset="0"/>
              </a:rPr>
              <a:t>Tiết</a:t>
            </a:r>
            <a:r>
              <a:rPr lang="en-US" altLang="en-US" sz="2800" b="1" dirty="0">
                <a:solidFill>
                  <a:srgbClr val="0000FF"/>
                </a:solidFill>
                <a:latin typeface="Times New Roman" pitchFamily="18" charset="0"/>
                <a:ea typeface="Helvetica Neue"/>
                <a:cs typeface="Times New Roman" pitchFamily="18" charset="0"/>
              </a:rPr>
              <a:t> </a:t>
            </a:r>
            <a:r>
              <a:rPr lang="en-US" altLang="en-US" sz="2800" b="1" dirty="0">
                <a:solidFill>
                  <a:srgbClr val="0000FF"/>
                </a:solidFill>
                <a:latin typeface="Times New Roman" pitchFamily="18" charset="0"/>
                <a:ea typeface="Helvetica Neue"/>
                <a:cs typeface="Times New Roman" pitchFamily="18" charset="0"/>
              </a:rPr>
              <a:t>1</a:t>
            </a:r>
            <a:r>
              <a:rPr lang="en-US" altLang="en-US" sz="2800" b="1" dirty="0" smtClean="0">
                <a:solidFill>
                  <a:srgbClr val="0000FF"/>
                </a:solidFill>
                <a:latin typeface="Times New Roman" pitchFamily="18" charset="0"/>
                <a:ea typeface="Helvetica Neue"/>
                <a:cs typeface="Times New Roman" pitchFamily="18" charset="0"/>
              </a:rPr>
              <a:t>. </a:t>
            </a:r>
            <a:r>
              <a:rPr lang="en-US" altLang="en-US" sz="2800" b="1" dirty="0" err="1">
                <a:solidFill>
                  <a:srgbClr val="0000FF"/>
                </a:solidFill>
                <a:latin typeface="Times New Roman" pitchFamily="18" charset="0"/>
                <a:ea typeface="Helvetica Neue"/>
                <a:cs typeface="Times New Roman" pitchFamily="18" charset="0"/>
              </a:rPr>
              <a:t>Bài</a:t>
            </a:r>
            <a:r>
              <a:rPr lang="en-US" altLang="en-US" sz="2800" b="1" dirty="0">
                <a:solidFill>
                  <a:srgbClr val="0000FF"/>
                </a:solidFill>
                <a:latin typeface="Times New Roman" pitchFamily="18" charset="0"/>
                <a:ea typeface="Helvetica Neue"/>
                <a:cs typeface="Times New Roman" pitchFamily="18" charset="0"/>
              </a:rPr>
              <a:t> 1:</a:t>
            </a:r>
            <a:r>
              <a:rPr lang="en-US" altLang="en-US" sz="2800" b="1" dirty="0">
                <a:solidFill>
                  <a:srgbClr val="FF0000"/>
                </a:solidFill>
                <a:latin typeface="Times New Roman" pitchFamily="18" charset="0"/>
                <a:ea typeface="Helvetica Neue"/>
                <a:cs typeface="Times New Roman" pitchFamily="18" charset="0"/>
              </a:rPr>
              <a:t> </a:t>
            </a:r>
          </a:p>
          <a:p>
            <a:pPr algn="ctr" eaLnBrk="0" fontAlgn="base" hangingPunct="0">
              <a:spcBef>
                <a:spcPct val="0"/>
              </a:spcBef>
              <a:spcAft>
                <a:spcPct val="0"/>
              </a:spcAft>
            </a:pPr>
            <a:r>
              <a:rPr lang="en-US" altLang="en-US" sz="2800" b="1" dirty="0">
                <a:solidFill>
                  <a:srgbClr val="FF0000"/>
                </a:solidFill>
                <a:latin typeface="Times New Roman" pitchFamily="18" charset="0"/>
                <a:ea typeface="Helvetica Neue"/>
                <a:cs typeface="Times New Roman" pitchFamily="18" charset="0"/>
              </a:rPr>
              <a:t>TỰ HÀO VỀ TRUYỀN THỐNG GIA ĐÌNH, DÒNG HỌ</a:t>
            </a:r>
            <a:endParaRPr lang="zh-CN" altLang="en-US" sz="2800" dirty="0">
              <a:solidFill>
                <a:prstClr val="white"/>
              </a:solidFill>
              <a:latin typeface="Times New Roman" pitchFamily="18" charset="0"/>
              <a:cs typeface="Times New Roman" pitchFamily="18" charset="0"/>
            </a:endParaRPr>
          </a:p>
        </p:txBody>
      </p:sp>
      <p:sp>
        <p:nvSpPr>
          <p:cNvPr id="3" name="TextBox 2"/>
          <p:cNvSpPr txBox="1"/>
          <p:nvPr/>
        </p:nvSpPr>
        <p:spPr>
          <a:xfrm>
            <a:off x="594674" y="1772816"/>
            <a:ext cx="8114986" cy="1754326"/>
          </a:xfrm>
          <a:prstGeom prst="rect">
            <a:avLst/>
          </a:prstGeom>
          <a:noFill/>
        </p:spPr>
        <p:txBody>
          <a:bodyPr wrap="square" rtlCol="0">
            <a:spAutoFit/>
          </a:bodyPr>
          <a:lstStyle/>
          <a:p>
            <a:pPr marL="400050" indent="-400050">
              <a:buAutoNum type="romanUcPeriod"/>
            </a:pPr>
            <a:r>
              <a:rPr lang="en-US" sz="3600" b="1" dirty="0" err="1" smtClean="0">
                <a:solidFill>
                  <a:srgbClr val="002060"/>
                </a:solidFill>
                <a:latin typeface="Times New Roman" pitchFamily="18" charset="0"/>
                <a:cs typeface="Times New Roman" pitchFamily="18" charset="0"/>
              </a:rPr>
              <a:t>Thông</a:t>
            </a:r>
            <a:r>
              <a:rPr lang="en-US" sz="3600" b="1" dirty="0" smtClean="0">
                <a:solidFill>
                  <a:srgbClr val="002060"/>
                </a:solidFill>
                <a:latin typeface="Times New Roman" pitchFamily="18" charset="0"/>
                <a:cs typeface="Times New Roman" pitchFamily="18" charset="0"/>
              </a:rPr>
              <a:t> tin</a:t>
            </a:r>
          </a:p>
          <a:p>
            <a:r>
              <a:rPr lang="en-US" sz="3600" b="1" dirty="0" smtClean="0">
                <a:solidFill>
                  <a:srgbClr val="002060"/>
                </a:solidFill>
                <a:latin typeface="Times New Roman" pitchFamily="18" charset="0"/>
                <a:cs typeface="Times New Roman" pitchFamily="18" charset="0"/>
              </a:rPr>
              <a:t>II. </a:t>
            </a:r>
            <a:r>
              <a:rPr lang="en-US" sz="3600" b="1" dirty="0" err="1" smtClean="0">
                <a:solidFill>
                  <a:srgbClr val="002060"/>
                </a:solidFill>
                <a:latin typeface="Times New Roman" pitchFamily="18" charset="0"/>
                <a:cs typeface="Times New Roman" pitchFamily="18" charset="0"/>
              </a:rPr>
              <a:t>Nội</a:t>
            </a:r>
            <a:r>
              <a:rPr lang="en-US" sz="3600" b="1" dirty="0" smtClean="0">
                <a:solidFill>
                  <a:srgbClr val="002060"/>
                </a:solidFill>
                <a:latin typeface="Times New Roman" pitchFamily="18" charset="0"/>
                <a:cs typeface="Times New Roman" pitchFamily="18" charset="0"/>
              </a:rPr>
              <a:t> dung</a:t>
            </a:r>
          </a:p>
          <a:p>
            <a:r>
              <a:rPr lang="en-US" sz="3600" b="1" dirty="0" smtClean="0">
                <a:solidFill>
                  <a:srgbClr val="002060"/>
                </a:solidFill>
                <a:latin typeface="Times New Roman" pitchFamily="18" charset="0"/>
                <a:cs typeface="Times New Roman" pitchFamily="18" charset="0"/>
              </a:rPr>
              <a:t>        1, </a:t>
            </a:r>
            <a:r>
              <a:rPr lang="en-US" sz="3600" b="1" dirty="0" err="1" smtClean="0">
                <a:solidFill>
                  <a:srgbClr val="002060"/>
                </a:solidFill>
                <a:latin typeface="Times New Roman" pitchFamily="18" charset="0"/>
                <a:cs typeface="Times New Roman" pitchFamily="18" charset="0"/>
              </a:rPr>
              <a:t>Khái</a:t>
            </a:r>
            <a:r>
              <a:rPr lang="en-US" sz="3600" b="1" dirty="0" smtClean="0">
                <a:solidFill>
                  <a:srgbClr val="002060"/>
                </a:solidFill>
                <a:latin typeface="Times New Roman" pitchFamily="18" charset="0"/>
                <a:cs typeface="Times New Roman" pitchFamily="18" charset="0"/>
              </a:rPr>
              <a:t> </a:t>
            </a:r>
            <a:r>
              <a:rPr lang="en-US" sz="3600" b="1" dirty="0" err="1" smtClean="0">
                <a:solidFill>
                  <a:srgbClr val="002060"/>
                </a:solidFill>
                <a:latin typeface="Times New Roman" pitchFamily="18" charset="0"/>
                <a:cs typeface="Times New Roman" pitchFamily="18" charset="0"/>
              </a:rPr>
              <a:t>niệm</a:t>
            </a:r>
            <a:r>
              <a:rPr lang="en-US" sz="3600" b="1" dirty="0" smtClean="0">
                <a:solidFill>
                  <a:srgbClr val="002060"/>
                </a:solidFill>
                <a:latin typeface="Times New Roman" pitchFamily="18" charset="0"/>
                <a:cs typeface="Times New Roman" pitchFamily="18" charset="0"/>
              </a:rPr>
              <a:t>:</a:t>
            </a:r>
            <a:endParaRPr lang="en-US" sz="36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4278173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1" name="Shape 1"/>
          <p:cNvPicPr/>
          <p:nvPr/>
        </p:nvPicPr>
        <p:blipFill>
          <a:blip r:embed="rId3"/>
          <a:stretch/>
        </p:blipFill>
        <p:spPr>
          <a:xfrm>
            <a:off x="8275320" y="4"/>
            <a:ext cx="868680" cy="1048385"/>
          </a:xfrm>
          <a:prstGeom prst="rect">
            <a:avLst/>
          </a:prstGeom>
          <a:noFill/>
          <a:ln>
            <a:noFill/>
          </a:ln>
        </p:spPr>
      </p:pic>
      <p:grpSp>
        <p:nvGrpSpPr>
          <p:cNvPr id="9" name="Group 8"/>
          <p:cNvGrpSpPr/>
          <p:nvPr/>
        </p:nvGrpSpPr>
        <p:grpSpPr>
          <a:xfrm>
            <a:off x="-108520" y="1556793"/>
            <a:ext cx="8853601" cy="4936736"/>
            <a:chOff x="3637184" y="1776261"/>
            <a:chExt cx="8614191" cy="5203239"/>
          </a:xfrm>
        </p:grpSpPr>
        <p:pic>
          <p:nvPicPr>
            <p:cNvPr id="165" name="Google Shape;165;p9"/>
            <p:cNvPicPr preferRelativeResize="0"/>
            <p:nvPr/>
          </p:nvPicPr>
          <p:blipFill rotWithShape="1">
            <a:blip r:embed="rId4">
              <a:alphaModFix/>
            </a:blip>
            <a:srcRect l="18975" t="9789" r="12467"/>
            <a:stretch/>
          </p:blipFill>
          <p:spPr>
            <a:xfrm>
              <a:off x="3637184" y="4250687"/>
              <a:ext cx="2046842" cy="1899370"/>
            </a:xfrm>
            <a:prstGeom prst="rect">
              <a:avLst/>
            </a:prstGeom>
            <a:noFill/>
            <a:ln>
              <a:noFill/>
            </a:ln>
          </p:spPr>
        </p:pic>
        <p:sp>
          <p:nvSpPr>
            <p:cNvPr id="6" name="文本框 6"/>
            <p:cNvSpPr txBox="1"/>
            <p:nvPr/>
          </p:nvSpPr>
          <p:spPr>
            <a:xfrm>
              <a:off x="4507795" y="1776261"/>
              <a:ext cx="7743580" cy="746100"/>
            </a:xfrm>
            <a:prstGeom prst="rect">
              <a:avLst/>
            </a:prstGeom>
            <a:noFill/>
          </p:spPr>
          <p:txBody>
            <a:bodyPr wrap="square" rtlCol="0">
              <a:spAutoFit/>
            </a:bodyPr>
            <a:lstStyle/>
            <a:p>
              <a:pPr algn="ctr"/>
              <a:r>
                <a:rPr lang="en-US" altLang="zh-CN" sz="4000" b="1" dirty="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I.KHỞI ĐỘNG</a:t>
              </a:r>
              <a:endParaRPr lang="zh-CN" altLang="en-US" sz="4000" b="1" dirty="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endParaRPr>
            </a:p>
          </p:txBody>
        </p:sp>
        <p:pic>
          <p:nvPicPr>
            <p:cNvPr id="8" name="图片 2"/>
            <p:cNvPicPr>
              <a:picLocks noChangeAspect="1"/>
            </p:cNvPicPr>
            <p:nvPr/>
          </p:nvPicPr>
          <p:blipFill>
            <a:blip r:embed="rId5">
              <a:extLst>
                <a:ext uri="{28A0092B-C50C-407E-A947-70E740481C1C}">
                  <a14:useLocalDpi xmlns:a14="http://schemas.microsoft.com/office/drawing/2010/main" val="0"/>
                </a:ext>
              </a:extLst>
            </a:blip>
            <a:srcRect l="50168" t="20952" r="548" b="27864"/>
            <a:stretch>
              <a:fillRect/>
            </a:stretch>
          </p:blipFill>
          <p:spPr bwMode="auto">
            <a:xfrm>
              <a:off x="6165459" y="3183239"/>
              <a:ext cx="5886450" cy="3796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文本框 10"/>
          <p:cNvSpPr txBox="1"/>
          <p:nvPr/>
        </p:nvSpPr>
        <p:spPr>
          <a:xfrm>
            <a:off x="594674" y="0"/>
            <a:ext cx="7793750" cy="1384995"/>
          </a:xfrm>
          <a:prstGeom prst="rect">
            <a:avLst/>
          </a:prstGeom>
          <a:noFill/>
        </p:spPr>
        <p:txBody>
          <a:bodyPr wrap="square" rtlCol="0">
            <a:spAutoFit/>
          </a:bodyPr>
          <a:lstStyle/>
          <a:p>
            <a:pPr algn="ctr" eaLnBrk="0" fontAlgn="base" hangingPunct="0">
              <a:spcBef>
                <a:spcPct val="0"/>
              </a:spcBef>
              <a:spcAft>
                <a:spcPct val="0"/>
              </a:spcAft>
            </a:pPr>
            <a:r>
              <a:rPr lang="en-US" altLang="en-US" sz="2800" b="1" dirty="0" err="1">
                <a:solidFill>
                  <a:srgbClr val="0000FF"/>
                </a:solidFill>
                <a:latin typeface="Times New Roman" pitchFamily="18" charset="0"/>
                <a:ea typeface="Helvetica Neue"/>
                <a:cs typeface="Times New Roman" pitchFamily="18" charset="0"/>
              </a:rPr>
              <a:t>Tiết</a:t>
            </a:r>
            <a:r>
              <a:rPr lang="en-US" altLang="en-US" sz="2800" b="1" dirty="0">
                <a:solidFill>
                  <a:srgbClr val="0000FF"/>
                </a:solidFill>
                <a:latin typeface="Times New Roman" pitchFamily="18" charset="0"/>
                <a:ea typeface="Helvetica Neue"/>
                <a:cs typeface="Times New Roman" pitchFamily="18" charset="0"/>
              </a:rPr>
              <a:t> </a:t>
            </a:r>
            <a:r>
              <a:rPr lang="en-US" altLang="en-US" sz="2800" b="1" dirty="0" smtClean="0">
                <a:solidFill>
                  <a:srgbClr val="0000FF"/>
                </a:solidFill>
                <a:latin typeface="Times New Roman" pitchFamily="18" charset="0"/>
                <a:ea typeface="Helvetica Neue"/>
                <a:cs typeface="Times New Roman" pitchFamily="18" charset="0"/>
              </a:rPr>
              <a:t>2. </a:t>
            </a:r>
            <a:r>
              <a:rPr lang="en-US" altLang="en-US" sz="2800" b="1" dirty="0" err="1">
                <a:solidFill>
                  <a:srgbClr val="0000FF"/>
                </a:solidFill>
                <a:latin typeface="Times New Roman" pitchFamily="18" charset="0"/>
                <a:ea typeface="Helvetica Neue"/>
                <a:cs typeface="Times New Roman" pitchFamily="18" charset="0"/>
              </a:rPr>
              <a:t>Bài</a:t>
            </a:r>
            <a:r>
              <a:rPr lang="en-US" altLang="en-US" sz="2800" b="1" dirty="0">
                <a:solidFill>
                  <a:srgbClr val="0000FF"/>
                </a:solidFill>
                <a:latin typeface="Times New Roman" pitchFamily="18" charset="0"/>
                <a:ea typeface="Helvetica Neue"/>
                <a:cs typeface="Times New Roman" pitchFamily="18" charset="0"/>
              </a:rPr>
              <a:t> 1:</a:t>
            </a:r>
            <a:r>
              <a:rPr lang="en-US" altLang="en-US" sz="2800" b="1" dirty="0">
                <a:solidFill>
                  <a:srgbClr val="FF0000"/>
                </a:solidFill>
                <a:latin typeface="Times New Roman" pitchFamily="18" charset="0"/>
                <a:ea typeface="Helvetica Neue"/>
                <a:cs typeface="Times New Roman" pitchFamily="18" charset="0"/>
              </a:rPr>
              <a:t> </a:t>
            </a:r>
          </a:p>
          <a:p>
            <a:pPr algn="ctr" eaLnBrk="0" fontAlgn="base" hangingPunct="0">
              <a:spcBef>
                <a:spcPct val="0"/>
              </a:spcBef>
              <a:spcAft>
                <a:spcPct val="0"/>
              </a:spcAft>
            </a:pPr>
            <a:r>
              <a:rPr lang="en-US" altLang="en-US" sz="2800" b="1" dirty="0">
                <a:solidFill>
                  <a:srgbClr val="FF0000"/>
                </a:solidFill>
                <a:latin typeface="Times New Roman" pitchFamily="18" charset="0"/>
                <a:ea typeface="Helvetica Neue"/>
                <a:cs typeface="Times New Roman" pitchFamily="18" charset="0"/>
              </a:rPr>
              <a:t>TỰ HÀO VỀ TRUYỀN THỐNG GIA ĐÌNH, DÒNG HỌ</a:t>
            </a:r>
            <a:endParaRPr lang="zh-CN" altLang="en-US" sz="2800" dirty="0">
              <a:solidFill>
                <a:prstClr val="white"/>
              </a:solidFill>
              <a:latin typeface="Times New Roman" pitchFamily="18" charset="0"/>
              <a:cs typeface="Times New Roman" pitchFamily="18" charset="0"/>
            </a:endParaRPr>
          </a:p>
        </p:txBody>
      </p:sp>
    </p:spTree>
    <p:extLst>
      <p:ext uri="{BB962C8B-B14F-4D97-AF65-F5344CB8AC3E}">
        <p14:creationId xmlns:p14="http://schemas.microsoft.com/office/powerpoint/2010/main" val="3668071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oogle Shape;154;p8"/>
          <p:cNvPicPr preferRelativeResize="0"/>
          <p:nvPr/>
        </p:nvPicPr>
        <p:blipFill rotWithShape="1">
          <a:blip r:embed="rId2">
            <a:alphaModFix/>
          </a:blip>
          <a:srcRect l="16992" t="-937" r="50159" b="17086"/>
          <a:stretch/>
        </p:blipFill>
        <p:spPr>
          <a:xfrm>
            <a:off x="202557" y="-644776"/>
            <a:ext cx="8515846" cy="1693165"/>
          </a:xfrm>
          <a:prstGeom prst="rect">
            <a:avLst/>
          </a:prstGeom>
          <a:noFill/>
          <a:ln>
            <a:noFill/>
          </a:ln>
        </p:spPr>
      </p:pic>
      <p:sp>
        <p:nvSpPr>
          <p:cNvPr id="10" name="TextBox 9"/>
          <p:cNvSpPr txBox="1">
            <a:spLocks noChangeArrowheads="1"/>
          </p:cNvSpPr>
          <p:nvPr/>
        </p:nvSpPr>
        <p:spPr bwMode="auto">
          <a:xfrm>
            <a:off x="1126907" y="-262696"/>
            <a:ext cx="659600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50000"/>
              </a:lnSpc>
              <a:spcBef>
                <a:spcPct val="0"/>
              </a:spcBef>
              <a:spcAft>
                <a:spcPct val="0"/>
              </a:spcAft>
              <a:buFontTx/>
              <a:buNone/>
            </a:pPr>
            <a:r>
              <a:rPr lang="en-US" altLang="en-US" sz="4400" b="1" dirty="0" err="1" smtClean="0">
                <a:solidFill>
                  <a:srgbClr val="0070C0"/>
                </a:solidFill>
                <a:latin typeface="Times New Roman" pitchFamily="18" charset="0"/>
                <a:ea typeface="微软雅黑" panose="020B0503020204020204" pitchFamily="34" charset="-122"/>
                <a:cs typeface="Times New Roman" pitchFamily="18" charset="0"/>
              </a:rPr>
              <a:t>Kiểm</a:t>
            </a:r>
            <a:r>
              <a:rPr lang="en-US" altLang="en-US" sz="4400" b="1" dirty="0" smtClean="0">
                <a:solidFill>
                  <a:srgbClr val="0070C0"/>
                </a:solidFill>
                <a:latin typeface="Times New Roman" pitchFamily="18" charset="0"/>
                <a:ea typeface="微软雅黑" panose="020B0503020204020204" pitchFamily="34" charset="-122"/>
                <a:cs typeface="Times New Roman" pitchFamily="18" charset="0"/>
              </a:rPr>
              <a:t> </a:t>
            </a:r>
            <a:r>
              <a:rPr lang="en-US" altLang="en-US" sz="4400" b="1" dirty="0" err="1" smtClean="0">
                <a:solidFill>
                  <a:srgbClr val="0070C0"/>
                </a:solidFill>
                <a:latin typeface="Times New Roman" pitchFamily="18" charset="0"/>
                <a:ea typeface="微软雅黑" panose="020B0503020204020204" pitchFamily="34" charset="-122"/>
                <a:cs typeface="Times New Roman" pitchFamily="18" charset="0"/>
              </a:rPr>
              <a:t>tra</a:t>
            </a:r>
            <a:r>
              <a:rPr lang="en-US" altLang="en-US" sz="4400" b="1" dirty="0" smtClean="0">
                <a:solidFill>
                  <a:srgbClr val="0070C0"/>
                </a:solidFill>
                <a:latin typeface="Times New Roman" pitchFamily="18" charset="0"/>
                <a:ea typeface="微软雅黑" panose="020B0503020204020204" pitchFamily="34" charset="-122"/>
                <a:cs typeface="Times New Roman" pitchFamily="18" charset="0"/>
              </a:rPr>
              <a:t> </a:t>
            </a:r>
            <a:r>
              <a:rPr lang="en-US" altLang="en-US" sz="4400" b="1" dirty="0" err="1" smtClean="0">
                <a:solidFill>
                  <a:srgbClr val="0070C0"/>
                </a:solidFill>
                <a:latin typeface="Times New Roman" pitchFamily="18" charset="0"/>
                <a:ea typeface="微软雅黑" panose="020B0503020204020204" pitchFamily="34" charset="-122"/>
                <a:cs typeface="Times New Roman" pitchFamily="18" charset="0"/>
              </a:rPr>
              <a:t>bài</a:t>
            </a:r>
            <a:r>
              <a:rPr lang="en-US" altLang="en-US" sz="4400" b="1" dirty="0" smtClean="0">
                <a:solidFill>
                  <a:srgbClr val="0070C0"/>
                </a:solidFill>
                <a:latin typeface="Times New Roman" pitchFamily="18" charset="0"/>
                <a:ea typeface="微软雅黑" panose="020B0503020204020204" pitchFamily="34" charset="-122"/>
                <a:cs typeface="Times New Roman" pitchFamily="18" charset="0"/>
              </a:rPr>
              <a:t> </a:t>
            </a:r>
            <a:r>
              <a:rPr lang="en-US" altLang="en-US" sz="4400" b="1" dirty="0" err="1" smtClean="0">
                <a:solidFill>
                  <a:srgbClr val="0070C0"/>
                </a:solidFill>
                <a:latin typeface="Times New Roman" pitchFamily="18" charset="0"/>
                <a:ea typeface="微软雅黑" panose="020B0503020204020204" pitchFamily="34" charset="-122"/>
                <a:cs typeface="Times New Roman" pitchFamily="18" charset="0"/>
              </a:rPr>
              <a:t>cũ</a:t>
            </a:r>
            <a:endParaRPr lang="it-IT" altLang="en-US" sz="4400" b="1" dirty="0">
              <a:solidFill>
                <a:srgbClr val="FF0000"/>
              </a:solidFill>
              <a:latin typeface="Times New Roman" pitchFamily="18" charset="0"/>
              <a:ea typeface="微软雅黑" panose="020B0503020204020204" pitchFamily="34" charset="-122"/>
              <a:cs typeface="Times New Roman" pitchFamily="18" charset="0"/>
            </a:endParaRPr>
          </a:p>
        </p:txBody>
      </p:sp>
      <p:sp>
        <p:nvSpPr>
          <p:cNvPr id="3" name="Rectangle 2"/>
          <p:cNvSpPr/>
          <p:nvPr/>
        </p:nvSpPr>
        <p:spPr>
          <a:xfrm>
            <a:off x="0" y="814824"/>
            <a:ext cx="9144000" cy="2215991"/>
          </a:xfrm>
          <a:prstGeom prst="rect">
            <a:avLst/>
          </a:prstGeom>
        </p:spPr>
        <p:txBody>
          <a:bodyPr wrap="square">
            <a:spAutoFit/>
          </a:bodyPr>
          <a:lstStyle/>
          <a:p>
            <a:pPr algn="just">
              <a:lnSpc>
                <a:spcPct val="115000"/>
              </a:lnSpc>
              <a:spcAft>
                <a:spcPts val="400"/>
              </a:spcAft>
            </a:pPr>
            <a:r>
              <a:rPr lang="en-US" sz="4000" dirty="0" err="1" smtClean="0">
                <a:solidFill>
                  <a:srgbClr val="FF0000"/>
                </a:solidFill>
                <a:latin typeface="Times New Roman" pitchFamily="18" charset="0"/>
                <a:ea typeface="Arial" panose="020B0604020202020204" pitchFamily="34" charset="0"/>
                <a:cs typeface="Times New Roman" pitchFamily="18" charset="0"/>
              </a:rPr>
              <a:t>Em</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cho</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biết</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truyền</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thống</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gia</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đình</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dòng</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họ</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là</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gì?Hãy</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kể</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một</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số</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truyền</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thống</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mà</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em</a:t>
            </a:r>
            <a:r>
              <a:rPr lang="en-US" sz="4000" dirty="0" smtClean="0">
                <a:solidFill>
                  <a:srgbClr val="FF0000"/>
                </a:solidFill>
                <a:latin typeface="Times New Roman" pitchFamily="18" charset="0"/>
                <a:ea typeface="Arial" panose="020B0604020202020204" pitchFamily="34" charset="0"/>
                <a:cs typeface="Times New Roman" pitchFamily="18" charset="0"/>
              </a:rPr>
              <a:t> </a:t>
            </a:r>
            <a:r>
              <a:rPr lang="en-US" sz="4000" dirty="0" err="1" smtClean="0">
                <a:solidFill>
                  <a:srgbClr val="FF0000"/>
                </a:solidFill>
                <a:latin typeface="Times New Roman" pitchFamily="18" charset="0"/>
                <a:ea typeface="Arial" panose="020B0604020202020204" pitchFamily="34" charset="0"/>
                <a:cs typeface="Times New Roman" pitchFamily="18" charset="0"/>
              </a:rPr>
              <a:t>biết</a:t>
            </a:r>
            <a:r>
              <a:rPr lang="en-US" sz="4000" dirty="0" smtClean="0">
                <a:solidFill>
                  <a:srgbClr val="FF0000"/>
                </a:solidFill>
                <a:latin typeface="Times New Roman" pitchFamily="18" charset="0"/>
                <a:ea typeface="Arial" panose="020B0604020202020204" pitchFamily="34" charset="0"/>
                <a:cs typeface="Times New Roman" pitchFamily="18" charset="0"/>
              </a:rPr>
              <a:t>?</a:t>
            </a:r>
            <a:endParaRPr lang="en-US" sz="4000" dirty="0">
              <a:solidFill>
                <a:srgbClr val="FF0000"/>
              </a:solidFill>
              <a:latin typeface="Times New Roman" pitchFamily="18" charset="0"/>
              <a:ea typeface="Arial" panose="020B0604020202020204" pitchFamily="34" charset="0"/>
              <a:cs typeface="Times New Roman" pitchFamily="18" charset="0"/>
            </a:endParaRPr>
          </a:p>
        </p:txBody>
      </p:sp>
      <p:pic>
        <p:nvPicPr>
          <p:cNvPr id="8" name="Shape 1"/>
          <p:cNvPicPr/>
          <p:nvPr/>
        </p:nvPicPr>
        <p:blipFill>
          <a:blip r:embed="rId3"/>
          <a:stretch/>
        </p:blipFill>
        <p:spPr>
          <a:xfrm>
            <a:off x="8275320" y="4"/>
            <a:ext cx="868680" cy="1048385"/>
          </a:xfrm>
          <a:prstGeom prst="rect">
            <a:avLst/>
          </a:prstGeom>
          <a:noFill/>
          <a:ln>
            <a:noFill/>
          </a:ln>
        </p:spPr>
      </p:pic>
      <p:sp>
        <p:nvSpPr>
          <p:cNvPr id="2" name="TextBox 1"/>
          <p:cNvSpPr txBox="1"/>
          <p:nvPr/>
        </p:nvSpPr>
        <p:spPr>
          <a:xfrm>
            <a:off x="904868" y="2308746"/>
            <a:ext cx="7111224" cy="5061257"/>
          </a:xfrm>
          <a:prstGeom prst="rect">
            <a:avLst/>
          </a:prstGeom>
          <a:noFill/>
        </p:spPr>
        <p:txBody>
          <a:bodyPr wrap="square" rtlCol="0">
            <a:spAutoFit/>
          </a:bodyPr>
          <a:lstStyle/>
          <a:p>
            <a:pPr algn="just">
              <a:lnSpc>
                <a:spcPct val="127000"/>
              </a:lnSpc>
              <a:spcAft>
                <a:spcPts val="200"/>
              </a:spcAft>
            </a:pPr>
            <a:r>
              <a:rPr lang="vi-VN" sz="3200" dirty="0">
                <a:solidFill>
                  <a:srgbClr val="002060"/>
                </a:solidFill>
                <a:latin typeface="Times New Roman"/>
                <a:ea typeface="Cambria"/>
              </a:rPr>
              <a:t>Truyền thống gia đình, dòng họ là những giá trị tốt đẹp mà gia đình, dòng họ đã tạo ra và được giữ gìn, phát huy từ thế hệ này sang thế hệ khác</a:t>
            </a:r>
            <a:r>
              <a:rPr lang="vi-VN" sz="3200" dirty="0" smtClean="0">
                <a:solidFill>
                  <a:srgbClr val="002060"/>
                </a:solidFill>
                <a:latin typeface="Times New Roman"/>
                <a:ea typeface="Cambria"/>
              </a:rPr>
              <a:t>.</a:t>
            </a:r>
            <a:r>
              <a:rPr lang="pt-BR" sz="3200" dirty="0" smtClean="0">
                <a:solidFill>
                  <a:srgbClr val="002060"/>
                </a:solidFill>
                <a:latin typeface="Times New Roman"/>
                <a:ea typeface="Cambria"/>
              </a:rPr>
              <a:t> Mỗi chúng ta phải t</a:t>
            </a:r>
            <a:r>
              <a:rPr lang="vi-VN" sz="3200" dirty="0" smtClean="0">
                <a:solidFill>
                  <a:srgbClr val="002060"/>
                </a:solidFill>
                <a:latin typeface="Times New Roman"/>
                <a:ea typeface="Cambria"/>
              </a:rPr>
              <a:t>ự hào </a:t>
            </a:r>
            <a:r>
              <a:rPr lang="pt-BR" sz="3200" dirty="0" smtClean="0">
                <a:solidFill>
                  <a:srgbClr val="002060"/>
                </a:solidFill>
                <a:latin typeface="Times New Roman"/>
                <a:ea typeface="Cambria"/>
              </a:rPr>
              <a:t>luôn </a:t>
            </a:r>
            <a:r>
              <a:rPr lang="vi-VN" sz="3200" dirty="0" smtClean="0">
                <a:solidFill>
                  <a:srgbClr val="002060"/>
                </a:solidFill>
                <a:latin typeface="Times New Roman"/>
                <a:ea typeface="Cambria"/>
              </a:rPr>
              <a:t>hài lòng, hãnh diện về các giá trị tốt </a:t>
            </a:r>
            <a:r>
              <a:rPr lang="pt-BR" sz="3200" dirty="0" smtClean="0">
                <a:solidFill>
                  <a:srgbClr val="002060"/>
                </a:solidFill>
                <a:latin typeface="Times New Roman"/>
                <a:ea typeface="Cambria"/>
              </a:rPr>
              <a:t>đẹp của </a:t>
            </a:r>
            <a:r>
              <a:rPr lang="vi-VN" sz="3200" dirty="0" smtClean="0">
                <a:solidFill>
                  <a:srgbClr val="002060"/>
                </a:solidFill>
                <a:latin typeface="Times New Roman"/>
                <a:ea typeface="Cambria"/>
              </a:rPr>
              <a:t> truyền thống gia đình, dòng</a:t>
            </a:r>
            <a:r>
              <a:rPr lang="pt-BR" sz="3200" dirty="0" smtClean="0">
                <a:solidFill>
                  <a:srgbClr val="002060"/>
                </a:solidFill>
                <a:latin typeface="Times New Roman"/>
                <a:ea typeface="Cambria"/>
              </a:rPr>
              <a:t> họ.</a:t>
            </a:r>
            <a:endParaRPr lang="en-US" sz="2800" dirty="0" smtClean="0">
              <a:solidFill>
                <a:srgbClr val="002060"/>
              </a:solidFill>
              <a:effectLst/>
              <a:latin typeface="Times New Roman"/>
              <a:ea typeface="Times New Roman"/>
            </a:endParaRPr>
          </a:p>
          <a:p>
            <a:pPr algn="just">
              <a:lnSpc>
                <a:spcPct val="127000"/>
              </a:lnSpc>
              <a:spcAft>
                <a:spcPts val="200"/>
              </a:spcAft>
            </a:pPr>
            <a:endParaRPr lang="en-US" sz="3200" dirty="0">
              <a:effectLst/>
              <a:latin typeface="Times New Roman"/>
              <a:ea typeface="Calibri"/>
            </a:endParaRPr>
          </a:p>
        </p:txBody>
      </p:sp>
    </p:spTree>
    <p:extLst>
      <p:ext uri="{BB962C8B-B14F-4D97-AF65-F5344CB8AC3E}">
        <p14:creationId xmlns:p14="http://schemas.microsoft.com/office/powerpoint/2010/main" val="1467635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15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3"/>
                                        </p:tgtEl>
                                      </p:cBhvr>
                                    </p:animEffect>
                                    <p:set>
                                      <p:cBhvr>
                                        <p:cTn id="23" dur="1" fill="hold">
                                          <p:stCondLst>
                                            <p:cond delay="499"/>
                                          </p:stCondLst>
                                        </p:cTn>
                                        <p:tgtEl>
                                          <p:spTgt spid="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3" grpId="1"/>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830442" y="2063287"/>
            <a:ext cx="2889755" cy="4359018"/>
          </a:xfrm>
          <a:prstGeom prst="rect">
            <a:avLst/>
          </a:prstGeom>
        </p:spPr>
      </p:pic>
      <p:sp>
        <p:nvSpPr>
          <p:cNvPr id="14" name="Text Box 33"/>
          <p:cNvSpPr txBox="1">
            <a:spLocks noChangeArrowheads="1"/>
          </p:cNvSpPr>
          <p:nvPr/>
        </p:nvSpPr>
        <p:spPr bwMode="auto">
          <a:xfrm>
            <a:off x="179512" y="332656"/>
            <a:ext cx="8280920" cy="1754326"/>
          </a:xfrm>
          <a:prstGeom prst="rect">
            <a:avLst/>
          </a:prstGeom>
          <a:solidFill>
            <a:srgbClr val="FFFF00"/>
          </a:solidFill>
          <a:ln w="9525">
            <a:solidFill>
              <a:srgbClr val="FF3300"/>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FontTx/>
              <a:buNone/>
              <a:defRPr/>
            </a:pPr>
            <a:r>
              <a:rPr lang="en-US" altLang="en-US" sz="5400" b="1" kern="0" dirty="0" err="1">
                <a:solidFill>
                  <a:srgbClr val="FF00FF"/>
                </a:solidFill>
                <a:latin typeface="Times New Roman" pitchFamily="18" charset="0"/>
                <a:cs typeface="Times New Roman" pitchFamily="18" charset="0"/>
              </a:rPr>
              <a:t>Tìm</a:t>
            </a:r>
            <a:r>
              <a:rPr lang="en-US" altLang="en-US" sz="5400" b="1" kern="0" dirty="0">
                <a:solidFill>
                  <a:srgbClr val="FF00FF"/>
                </a:solidFill>
                <a:latin typeface="Times New Roman" pitchFamily="18" charset="0"/>
                <a:cs typeface="Times New Roman" pitchFamily="18" charset="0"/>
              </a:rPr>
              <a:t> ca </a:t>
            </a:r>
            <a:r>
              <a:rPr lang="en-US" altLang="en-US" sz="5400" b="1" kern="0" dirty="0" err="1">
                <a:solidFill>
                  <a:srgbClr val="FF00FF"/>
                </a:solidFill>
                <a:latin typeface="Times New Roman" pitchFamily="18" charset="0"/>
                <a:cs typeface="Times New Roman" pitchFamily="18" charset="0"/>
              </a:rPr>
              <a:t>dao</a:t>
            </a:r>
            <a:r>
              <a:rPr lang="en-US" altLang="en-US" sz="5400" b="1" kern="0" dirty="0">
                <a:solidFill>
                  <a:srgbClr val="FF00FF"/>
                </a:solidFill>
                <a:latin typeface="Times New Roman" pitchFamily="18" charset="0"/>
                <a:cs typeface="Times New Roman" pitchFamily="18" charset="0"/>
              </a:rPr>
              <a:t>, </a:t>
            </a:r>
            <a:r>
              <a:rPr lang="en-US" altLang="en-US" sz="5400" b="1" kern="0" dirty="0" err="1">
                <a:solidFill>
                  <a:srgbClr val="FF00FF"/>
                </a:solidFill>
                <a:latin typeface="Times New Roman" pitchFamily="18" charset="0"/>
                <a:cs typeface="Times New Roman" pitchFamily="18" charset="0"/>
              </a:rPr>
              <a:t>tục</a:t>
            </a:r>
            <a:r>
              <a:rPr lang="en-US" altLang="en-US" sz="5400" b="1" kern="0" dirty="0">
                <a:solidFill>
                  <a:srgbClr val="FF00FF"/>
                </a:solidFill>
                <a:latin typeface="Times New Roman" pitchFamily="18" charset="0"/>
                <a:cs typeface="Times New Roman" pitchFamily="18" charset="0"/>
              </a:rPr>
              <a:t> </a:t>
            </a:r>
            <a:r>
              <a:rPr lang="en-US" altLang="en-US" sz="5400" b="1" kern="0" dirty="0" err="1">
                <a:solidFill>
                  <a:srgbClr val="FF00FF"/>
                </a:solidFill>
                <a:latin typeface="Times New Roman" pitchFamily="18" charset="0"/>
                <a:cs typeface="Times New Roman" pitchFamily="18" charset="0"/>
              </a:rPr>
              <a:t>ngữ</a:t>
            </a:r>
            <a:r>
              <a:rPr lang="vi-VN" altLang="en-US" sz="5400" b="1" kern="0" dirty="0">
                <a:solidFill>
                  <a:srgbClr val="FF00FF"/>
                </a:solidFill>
                <a:latin typeface="Times New Roman" pitchFamily="18" charset="0"/>
                <a:cs typeface="Times New Roman" pitchFamily="18" charset="0"/>
              </a:rPr>
              <a:t>, </a:t>
            </a:r>
            <a:r>
              <a:rPr lang="en-US" altLang="en-US" sz="5400" b="1" kern="0" dirty="0" smtClean="0">
                <a:solidFill>
                  <a:srgbClr val="FF00FF"/>
                </a:solidFill>
                <a:latin typeface="Times New Roman" pitchFamily="18" charset="0"/>
                <a:cs typeface="Times New Roman" pitchFamily="18" charset="0"/>
              </a:rPr>
              <a:t> </a:t>
            </a:r>
            <a:r>
              <a:rPr lang="en-US" altLang="en-US" sz="5400" b="1" kern="0" dirty="0" err="1">
                <a:solidFill>
                  <a:srgbClr val="FF00FF"/>
                </a:solidFill>
                <a:latin typeface="Times New Roman" pitchFamily="18" charset="0"/>
                <a:cs typeface="Times New Roman" pitchFamily="18" charset="0"/>
              </a:rPr>
              <a:t>về</a:t>
            </a:r>
            <a:r>
              <a:rPr lang="en-US" altLang="en-US" sz="5400" b="1" kern="0" dirty="0">
                <a:solidFill>
                  <a:srgbClr val="FF00FF"/>
                </a:solidFill>
                <a:latin typeface="Times New Roman" pitchFamily="18" charset="0"/>
                <a:cs typeface="Times New Roman" pitchFamily="18" charset="0"/>
              </a:rPr>
              <a:t> </a:t>
            </a:r>
            <a:r>
              <a:rPr lang="en-US" altLang="en-US" sz="5400" b="1" kern="0" dirty="0" err="1" smtClean="0">
                <a:solidFill>
                  <a:srgbClr val="FF00FF"/>
                </a:solidFill>
                <a:latin typeface="Times New Roman" pitchFamily="18" charset="0"/>
                <a:cs typeface="Times New Roman" pitchFamily="18" charset="0"/>
              </a:rPr>
              <a:t>truyền</a:t>
            </a:r>
            <a:r>
              <a:rPr lang="en-US" altLang="en-US" sz="5400" b="1" kern="0" dirty="0" smtClean="0">
                <a:solidFill>
                  <a:srgbClr val="FF00FF"/>
                </a:solidFill>
                <a:latin typeface="Times New Roman" pitchFamily="18" charset="0"/>
                <a:cs typeface="Times New Roman" pitchFamily="18" charset="0"/>
              </a:rPr>
              <a:t> </a:t>
            </a:r>
            <a:r>
              <a:rPr lang="en-US" altLang="en-US" sz="5400" b="1" kern="0" dirty="0" err="1" smtClean="0">
                <a:solidFill>
                  <a:srgbClr val="FF00FF"/>
                </a:solidFill>
                <a:latin typeface="Times New Roman" pitchFamily="18" charset="0"/>
                <a:cs typeface="Times New Roman" pitchFamily="18" charset="0"/>
              </a:rPr>
              <a:t>thống</a:t>
            </a:r>
            <a:r>
              <a:rPr lang="en-US" altLang="en-US" sz="5400" b="1" kern="0" dirty="0" smtClean="0">
                <a:solidFill>
                  <a:srgbClr val="FF00FF"/>
                </a:solidFill>
                <a:latin typeface="Times New Roman" pitchFamily="18" charset="0"/>
                <a:cs typeface="Times New Roman" pitchFamily="18" charset="0"/>
              </a:rPr>
              <a:t> </a:t>
            </a:r>
            <a:r>
              <a:rPr lang="en-US" altLang="en-US" sz="5400" b="1" kern="0" dirty="0" err="1" smtClean="0">
                <a:solidFill>
                  <a:srgbClr val="FF00FF"/>
                </a:solidFill>
                <a:latin typeface="Times New Roman" pitchFamily="18" charset="0"/>
                <a:cs typeface="Times New Roman" pitchFamily="18" charset="0"/>
              </a:rPr>
              <a:t>tốt</a:t>
            </a:r>
            <a:r>
              <a:rPr lang="en-US" altLang="en-US" sz="5400" b="1" kern="0" dirty="0" smtClean="0">
                <a:solidFill>
                  <a:srgbClr val="FF00FF"/>
                </a:solidFill>
                <a:latin typeface="Times New Roman" pitchFamily="18" charset="0"/>
                <a:cs typeface="Times New Roman" pitchFamily="18" charset="0"/>
              </a:rPr>
              <a:t> </a:t>
            </a:r>
            <a:r>
              <a:rPr lang="en-US" altLang="en-US" sz="5400" b="1" kern="0" dirty="0" err="1" smtClean="0">
                <a:solidFill>
                  <a:srgbClr val="FF00FF"/>
                </a:solidFill>
                <a:latin typeface="Times New Roman" pitchFamily="18" charset="0"/>
                <a:cs typeface="Times New Roman" pitchFamily="18" charset="0"/>
              </a:rPr>
              <a:t>đẹp</a:t>
            </a:r>
            <a:endParaRPr lang="en-US" altLang="en-US" sz="5400" b="1" kern="0" dirty="0">
              <a:solidFill>
                <a:srgbClr val="FF00FF"/>
              </a:solidFill>
              <a:latin typeface="Times New Roman" pitchFamily="18" charset="0"/>
              <a:cs typeface="Times New Roman" pitchFamily="18" charset="0"/>
            </a:endParaRPr>
          </a:p>
        </p:txBody>
      </p:sp>
      <p:pic>
        <p:nvPicPr>
          <p:cNvPr id="16" name="图片 8" descr="6fc417983c9675ce1b60e983870aeb8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0442" y="4750826"/>
            <a:ext cx="1336517" cy="1357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
          <p:cNvPicPr>
            <a:picLocks noChangeAspect="1"/>
          </p:cNvPicPr>
          <p:nvPr/>
        </p:nvPicPr>
        <p:blipFill rotWithShape="1">
          <a:blip r:embed="rId4" cstate="print">
            <a:extLst>
              <a:ext uri="{28A0092B-C50C-407E-A947-70E740481C1C}">
                <a14:useLocalDpi xmlns:a14="http://schemas.microsoft.com/office/drawing/2010/main" val="0"/>
              </a:ext>
            </a:extLst>
          </a:blip>
          <a:srcRect l="32760" r="8347"/>
          <a:stretch>
            <a:fillRect/>
          </a:stretch>
        </p:blipFill>
        <p:spPr>
          <a:xfrm flipH="1">
            <a:off x="-169737" y="2388715"/>
            <a:ext cx="1584992" cy="2112622"/>
          </a:xfrm>
          <a:prstGeom prst="rect">
            <a:avLst/>
          </a:prstGeom>
        </p:spPr>
      </p:pic>
      <p:pic>
        <p:nvPicPr>
          <p:cNvPr id="11" name="Shape 1"/>
          <p:cNvPicPr/>
          <p:nvPr/>
        </p:nvPicPr>
        <p:blipFill>
          <a:blip r:embed="rId5"/>
          <a:stretch/>
        </p:blipFill>
        <p:spPr>
          <a:xfrm>
            <a:off x="8275320" y="4"/>
            <a:ext cx="868680" cy="1048385"/>
          </a:xfrm>
          <a:prstGeom prst="rect">
            <a:avLst/>
          </a:prstGeom>
          <a:noFill/>
          <a:ln>
            <a:noFill/>
          </a:ln>
        </p:spPr>
      </p:pic>
    </p:spTree>
    <p:extLst>
      <p:ext uri="{BB962C8B-B14F-4D97-AF65-F5344CB8AC3E}">
        <p14:creationId xmlns:p14="http://schemas.microsoft.com/office/powerpoint/2010/main" val="292579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900" decel="100000" fill="hold"/>
                                        <p:tgtEl>
                                          <p:spTgt spid="1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slide(fromBottom)">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3"/>
          <p:cNvSpPr txBox="1">
            <a:spLocks noChangeArrowheads="1"/>
          </p:cNvSpPr>
          <p:nvPr/>
        </p:nvSpPr>
        <p:spPr bwMode="auto">
          <a:xfrm>
            <a:off x="467545" y="1214292"/>
            <a:ext cx="724919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spcBef>
                <a:spcPct val="50000"/>
              </a:spcBef>
              <a:defRPr sz="2400">
                <a:solidFill>
                  <a:srgbClr val="A50021"/>
                </a:solidFill>
                <a:latin typeface="Arial" panose="020B0604020202020204" pitchFamily="34" charset="0"/>
              </a:defRPr>
            </a:lvl1pPr>
            <a:lvl2pPr marL="742950" indent="-285750" algn="ctr">
              <a:spcBef>
                <a:spcPct val="50000"/>
              </a:spcBef>
              <a:defRPr sz="2400">
                <a:solidFill>
                  <a:srgbClr val="A50021"/>
                </a:solidFill>
                <a:latin typeface="Arial" panose="020B0604020202020204" pitchFamily="34" charset="0"/>
              </a:defRPr>
            </a:lvl2pPr>
            <a:lvl3pPr marL="1143000" indent="-228600" algn="ctr">
              <a:spcBef>
                <a:spcPct val="50000"/>
              </a:spcBef>
              <a:defRPr sz="2400">
                <a:solidFill>
                  <a:srgbClr val="A50021"/>
                </a:solidFill>
                <a:latin typeface="Arial" panose="020B0604020202020204" pitchFamily="34" charset="0"/>
              </a:defRPr>
            </a:lvl3pPr>
            <a:lvl4pPr marL="1600200" indent="-228600" algn="ctr">
              <a:spcBef>
                <a:spcPct val="50000"/>
              </a:spcBef>
              <a:defRPr sz="2400">
                <a:solidFill>
                  <a:srgbClr val="A50021"/>
                </a:solidFill>
                <a:latin typeface="Arial" panose="020B0604020202020204" pitchFamily="34" charset="0"/>
              </a:defRPr>
            </a:lvl4pPr>
            <a:lvl5pPr marL="2057400" indent="-228600" algn="ctr">
              <a:spcBef>
                <a:spcPct val="50000"/>
              </a:spcBef>
              <a:defRPr sz="2400">
                <a:solidFill>
                  <a:srgbClr val="A50021"/>
                </a:solidFill>
                <a:latin typeface="Arial" panose="020B0604020202020204" pitchFamily="34" charset="0"/>
              </a:defRPr>
            </a:lvl5pPr>
            <a:lvl6pPr marL="2514600" indent="-228600" algn="ctr" eaLnBrk="0" fontAlgn="base" hangingPunct="0">
              <a:spcBef>
                <a:spcPct val="50000"/>
              </a:spcBef>
              <a:spcAft>
                <a:spcPct val="0"/>
              </a:spcAft>
              <a:defRPr sz="2400">
                <a:solidFill>
                  <a:srgbClr val="A50021"/>
                </a:solidFill>
                <a:latin typeface="Arial" panose="020B0604020202020204" pitchFamily="34" charset="0"/>
              </a:defRPr>
            </a:lvl6pPr>
            <a:lvl7pPr marL="2971800" indent="-228600" algn="ctr" eaLnBrk="0" fontAlgn="base" hangingPunct="0">
              <a:spcBef>
                <a:spcPct val="50000"/>
              </a:spcBef>
              <a:spcAft>
                <a:spcPct val="0"/>
              </a:spcAft>
              <a:defRPr sz="2400">
                <a:solidFill>
                  <a:srgbClr val="A50021"/>
                </a:solidFill>
                <a:latin typeface="Arial" panose="020B0604020202020204" pitchFamily="34" charset="0"/>
              </a:defRPr>
            </a:lvl7pPr>
            <a:lvl8pPr marL="3429000" indent="-228600" algn="ctr" eaLnBrk="0" fontAlgn="base" hangingPunct="0">
              <a:spcBef>
                <a:spcPct val="50000"/>
              </a:spcBef>
              <a:spcAft>
                <a:spcPct val="0"/>
              </a:spcAft>
              <a:defRPr sz="2400">
                <a:solidFill>
                  <a:srgbClr val="A50021"/>
                </a:solidFill>
                <a:latin typeface="Arial" panose="020B0604020202020204" pitchFamily="34" charset="0"/>
              </a:defRPr>
            </a:lvl8pPr>
            <a:lvl9pPr marL="3886200" indent="-228600" algn="ctr" eaLnBrk="0" fontAlgn="base" hangingPunct="0">
              <a:spcBef>
                <a:spcPct val="50000"/>
              </a:spcBef>
              <a:spcAft>
                <a:spcPct val="0"/>
              </a:spcAft>
              <a:defRPr sz="2400">
                <a:solidFill>
                  <a:srgbClr val="A50021"/>
                </a:solidFill>
                <a:latin typeface="Arial" panose="020B0604020202020204" pitchFamily="34" charset="0"/>
              </a:defRPr>
            </a:lvl9pPr>
          </a:lstStyle>
          <a:p>
            <a:pPr algn="just" eaLnBrk="0" fontAlgn="base" hangingPunct="0">
              <a:spcBef>
                <a:spcPct val="0"/>
              </a:spcBef>
              <a:spcAft>
                <a:spcPct val="0"/>
              </a:spcAft>
              <a:buFontTx/>
              <a:buChar char="-"/>
            </a:pP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Giấy</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rách</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phải</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giữ</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lấy</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lề</a:t>
            </a:r>
            <a:r>
              <a:rPr lang="en-US" altLang="en-US" sz="2800" b="1" dirty="0" smtClean="0">
                <a:solidFill>
                  <a:schemeClr val="tx2"/>
                </a:solidFill>
                <a:latin typeface="Times New Roman" pitchFamily="18" charset="0"/>
                <a:cs typeface="Times New Roman" pitchFamily="18" charset="0"/>
              </a:rPr>
              <a:t>.</a:t>
            </a:r>
          </a:p>
          <a:p>
            <a:pPr algn="just" eaLnBrk="0" fontAlgn="base" hangingPunct="0">
              <a:spcBef>
                <a:spcPct val="0"/>
              </a:spcBef>
              <a:spcAft>
                <a:spcPct val="0"/>
              </a:spcAft>
              <a:buFontTx/>
              <a:buChar char="-"/>
            </a:pPr>
            <a:r>
              <a:rPr lang="en-US" altLang="en-US" sz="2800" b="1" dirty="0" smtClean="0">
                <a:solidFill>
                  <a:schemeClr val="tx2"/>
                </a:solidFill>
                <a:latin typeface="Times New Roman" pitchFamily="18" charset="0"/>
                <a:cs typeface="Times New Roman" pitchFamily="18" charset="0"/>
              </a:rPr>
              <a:t> Con </a:t>
            </a:r>
            <a:r>
              <a:rPr lang="en-US" altLang="en-US" sz="2800" b="1" dirty="0" err="1" smtClean="0">
                <a:solidFill>
                  <a:schemeClr val="tx2"/>
                </a:solidFill>
                <a:latin typeface="Times New Roman" pitchFamily="18" charset="0"/>
                <a:cs typeface="Times New Roman" pitchFamily="18" charset="0"/>
              </a:rPr>
              <a:t>hơn</a:t>
            </a:r>
            <a:r>
              <a:rPr lang="en-US" altLang="en-US" sz="2800" b="1" dirty="0" smtClean="0">
                <a:solidFill>
                  <a:schemeClr val="tx2"/>
                </a:solidFill>
                <a:latin typeface="Times New Roman" pitchFamily="18" charset="0"/>
                <a:cs typeface="Times New Roman" pitchFamily="18" charset="0"/>
              </a:rPr>
              <a:t> cha </a:t>
            </a:r>
            <a:r>
              <a:rPr lang="en-US" altLang="en-US" sz="2800" b="1" dirty="0" err="1" smtClean="0">
                <a:solidFill>
                  <a:schemeClr val="tx2"/>
                </a:solidFill>
                <a:latin typeface="Times New Roman" pitchFamily="18" charset="0"/>
                <a:cs typeface="Times New Roman" pitchFamily="18" charset="0"/>
              </a:rPr>
              <a:t>là</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nhà</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có</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phúc</a:t>
            </a:r>
            <a:r>
              <a:rPr lang="en-US" altLang="en-US" sz="2800" b="1" dirty="0" smtClean="0">
                <a:solidFill>
                  <a:schemeClr val="tx2"/>
                </a:solidFill>
                <a:latin typeface="Times New Roman" pitchFamily="18" charset="0"/>
                <a:cs typeface="Times New Roman" pitchFamily="18" charset="0"/>
              </a:rPr>
              <a:t>.</a:t>
            </a:r>
          </a:p>
          <a:p>
            <a:pPr algn="just" eaLnBrk="0" fontAlgn="base" hangingPunct="0">
              <a:spcBef>
                <a:spcPct val="0"/>
              </a:spcBef>
              <a:spcAft>
                <a:spcPct val="0"/>
              </a:spcAft>
            </a:pPr>
            <a:endParaRPr lang="en-US" altLang="en-US" sz="2800" dirty="0" smtClean="0">
              <a:solidFill>
                <a:srgbClr val="FF0066"/>
              </a:solidFill>
              <a:latin typeface="Times New Roman" panose="02020603050405020304" pitchFamily="18" charset="0"/>
            </a:endParaRPr>
          </a:p>
        </p:txBody>
      </p:sp>
      <p:sp>
        <p:nvSpPr>
          <p:cNvPr id="14" name="Text Box 6"/>
          <p:cNvSpPr txBox="1">
            <a:spLocks noChangeArrowheads="1"/>
          </p:cNvSpPr>
          <p:nvPr/>
        </p:nvSpPr>
        <p:spPr bwMode="auto">
          <a:xfrm>
            <a:off x="467544" y="291843"/>
            <a:ext cx="734481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spcBef>
                <a:spcPct val="50000"/>
              </a:spcBef>
              <a:defRPr sz="2400">
                <a:solidFill>
                  <a:srgbClr val="A50021"/>
                </a:solidFill>
                <a:latin typeface="Arial" panose="020B0604020202020204" pitchFamily="34" charset="0"/>
              </a:defRPr>
            </a:lvl1pPr>
            <a:lvl2pPr marL="742950" indent="-285750" algn="ctr">
              <a:spcBef>
                <a:spcPct val="50000"/>
              </a:spcBef>
              <a:defRPr sz="2400">
                <a:solidFill>
                  <a:srgbClr val="A50021"/>
                </a:solidFill>
                <a:latin typeface="Arial" panose="020B0604020202020204" pitchFamily="34" charset="0"/>
              </a:defRPr>
            </a:lvl2pPr>
            <a:lvl3pPr marL="1143000" indent="-228600" algn="ctr">
              <a:spcBef>
                <a:spcPct val="50000"/>
              </a:spcBef>
              <a:defRPr sz="2400">
                <a:solidFill>
                  <a:srgbClr val="A50021"/>
                </a:solidFill>
                <a:latin typeface="Arial" panose="020B0604020202020204" pitchFamily="34" charset="0"/>
              </a:defRPr>
            </a:lvl3pPr>
            <a:lvl4pPr marL="1600200" indent="-228600" algn="ctr">
              <a:spcBef>
                <a:spcPct val="50000"/>
              </a:spcBef>
              <a:defRPr sz="2400">
                <a:solidFill>
                  <a:srgbClr val="A50021"/>
                </a:solidFill>
                <a:latin typeface="Arial" panose="020B0604020202020204" pitchFamily="34" charset="0"/>
              </a:defRPr>
            </a:lvl4pPr>
            <a:lvl5pPr marL="2057400" indent="-228600" algn="ctr">
              <a:spcBef>
                <a:spcPct val="50000"/>
              </a:spcBef>
              <a:defRPr sz="2400">
                <a:solidFill>
                  <a:srgbClr val="A50021"/>
                </a:solidFill>
                <a:latin typeface="Arial" panose="020B0604020202020204" pitchFamily="34" charset="0"/>
              </a:defRPr>
            </a:lvl5pPr>
            <a:lvl6pPr marL="2514600" indent="-228600" algn="ctr" eaLnBrk="0" fontAlgn="base" hangingPunct="0">
              <a:spcBef>
                <a:spcPct val="50000"/>
              </a:spcBef>
              <a:spcAft>
                <a:spcPct val="0"/>
              </a:spcAft>
              <a:defRPr sz="2400">
                <a:solidFill>
                  <a:srgbClr val="A50021"/>
                </a:solidFill>
                <a:latin typeface="Arial" panose="020B0604020202020204" pitchFamily="34" charset="0"/>
              </a:defRPr>
            </a:lvl6pPr>
            <a:lvl7pPr marL="2971800" indent="-228600" algn="ctr" eaLnBrk="0" fontAlgn="base" hangingPunct="0">
              <a:spcBef>
                <a:spcPct val="50000"/>
              </a:spcBef>
              <a:spcAft>
                <a:spcPct val="0"/>
              </a:spcAft>
              <a:defRPr sz="2400">
                <a:solidFill>
                  <a:srgbClr val="A50021"/>
                </a:solidFill>
                <a:latin typeface="Arial" panose="020B0604020202020204" pitchFamily="34" charset="0"/>
              </a:defRPr>
            </a:lvl7pPr>
            <a:lvl8pPr marL="3429000" indent="-228600" algn="ctr" eaLnBrk="0" fontAlgn="base" hangingPunct="0">
              <a:spcBef>
                <a:spcPct val="50000"/>
              </a:spcBef>
              <a:spcAft>
                <a:spcPct val="0"/>
              </a:spcAft>
              <a:defRPr sz="2400">
                <a:solidFill>
                  <a:srgbClr val="A50021"/>
                </a:solidFill>
                <a:latin typeface="Arial" panose="020B0604020202020204" pitchFamily="34" charset="0"/>
              </a:defRPr>
            </a:lvl8pPr>
            <a:lvl9pPr marL="3886200" indent="-228600" algn="ctr" eaLnBrk="0" fontAlgn="base" hangingPunct="0">
              <a:spcBef>
                <a:spcPct val="50000"/>
              </a:spcBef>
              <a:spcAft>
                <a:spcPct val="0"/>
              </a:spcAft>
              <a:defRPr sz="2400">
                <a:solidFill>
                  <a:srgbClr val="A50021"/>
                </a:solidFill>
                <a:latin typeface="Arial" panose="020B0604020202020204" pitchFamily="34" charset="0"/>
              </a:defRPr>
            </a:lvl9pPr>
          </a:lstStyle>
          <a:p>
            <a:pPr algn="l" fontAlgn="base">
              <a:spcAft>
                <a:spcPct val="0"/>
              </a:spcAft>
              <a:defRPr/>
            </a:pPr>
            <a:r>
              <a:rPr lang="en-US" altLang="en-US" sz="4000" b="1" i="1" u="sng" kern="0" dirty="0" err="1" smtClean="0">
                <a:solidFill>
                  <a:srgbClr val="2B05CB"/>
                </a:solidFill>
                <a:latin typeface="Times New Roman" pitchFamily="18" charset="0"/>
                <a:cs typeface="Times New Roman" pitchFamily="18" charset="0"/>
              </a:rPr>
              <a:t>Các</a:t>
            </a:r>
            <a:r>
              <a:rPr lang="en-US" altLang="en-US" sz="4000" b="1" i="1" u="sng" kern="0" dirty="0" smtClean="0">
                <a:solidFill>
                  <a:srgbClr val="2B05CB"/>
                </a:solidFill>
                <a:latin typeface="Times New Roman" pitchFamily="18" charset="0"/>
                <a:cs typeface="Times New Roman" pitchFamily="18" charset="0"/>
              </a:rPr>
              <a:t> </a:t>
            </a:r>
            <a:r>
              <a:rPr lang="en-US" altLang="en-US" sz="4000" b="1" i="1" u="sng" kern="0" dirty="0" err="1" smtClean="0">
                <a:solidFill>
                  <a:srgbClr val="2B05CB"/>
                </a:solidFill>
                <a:latin typeface="Times New Roman" pitchFamily="18" charset="0"/>
                <a:cs typeface="Times New Roman" pitchFamily="18" charset="0"/>
              </a:rPr>
              <a:t>câu</a:t>
            </a:r>
            <a:r>
              <a:rPr lang="en-US" altLang="en-US" sz="4000" b="1" i="1" u="sng" kern="0" dirty="0" smtClean="0">
                <a:solidFill>
                  <a:srgbClr val="2B05CB"/>
                </a:solidFill>
                <a:latin typeface="Times New Roman" pitchFamily="18" charset="0"/>
                <a:cs typeface="Times New Roman" pitchFamily="18" charset="0"/>
              </a:rPr>
              <a:t> ca </a:t>
            </a:r>
            <a:r>
              <a:rPr lang="en-US" altLang="en-US" sz="4000" b="1" i="1" u="sng" kern="0" dirty="0" err="1" smtClean="0">
                <a:solidFill>
                  <a:srgbClr val="2B05CB"/>
                </a:solidFill>
                <a:latin typeface="Times New Roman" pitchFamily="18" charset="0"/>
                <a:cs typeface="Times New Roman" pitchFamily="18" charset="0"/>
              </a:rPr>
              <a:t>dao</a:t>
            </a:r>
            <a:r>
              <a:rPr lang="en-US" altLang="en-US" sz="4000" b="1" i="1" u="sng" kern="0" dirty="0" smtClean="0">
                <a:solidFill>
                  <a:srgbClr val="2B05CB"/>
                </a:solidFill>
                <a:latin typeface="Times New Roman" pitchFamily="18" charset="0"/>
                <a:cs typeface="Times New Roman" pitchFamily="18" charset="0"/>
              </a:rPr>
              <a:t>, </a:t>
            </a:r>
            <a:r>
              <a:rPr lang="en-US" altLang="en-US" sz="4000" b="1" i="1" u="sng" kern="0" dirty="0" err="1" smtClean="0">
                <a:solidFill>
                  <a:srgbClr val="2B05CB"/>
                </a:solidFill>
                <a:latin typeface="Times New Roman" pitchFamily="18" charset="0"/>
                <a:cs typeface="Times New Roman" pitchFamily="18" charset="0"/>
              </a:rPr>
              <a:t>tục</a:t>
            </a:r>
            <a:r>
              <a:rPr lang="en-US" altLang="en-US" sz="4000" b="1" i="1" u="sng" kern="0" dirty="0" smtClean="0">
                <a:solidFill>
                  <a:srgbClr val="2B05CB"/>
                </a:solidFill>
                <a:latin typeface="Times New Roman" pitchFamily="18" charset="0"/>
                <a:cs typeface="Times New Roman" pitchFamily="18" charset="0"/>
              </a:rPr>
              <a:t> </a:t>
            </a:r>
            <a:r>
              <a:rPr lang="en-US" altLang="en-US" sz="4000" b="1" i="1" u="sng" kern="0" dirty="0" err="1" smtClean="0">
                <a:solidFill>
                  <a:srgbClr val="2B05CB"/>
                </a:solidFill>
                <a:latin typeface="Times New Roman" pitchFamily="18" charset="0"/>
                <a:cs typeface="Times New Roman" pitchFamily="18" charset="0"/>
              </a:rPr>
              <a:t>ngữ</a:t>
            </a:r>
            <a:r>
              <a:rPr lang="en-US" altLang="en-US" sz="4000" b="1" i="1" u="sng" kern="0" dirty="0" smtClean="0">
                <a:solidFill>
                  <a:srgbClr val="2B05CB"/>
                </a:solidFill>
                <a:latin typeface="Times New Roman" pitchFamily="18" charset="0"/>
                <a:cs typeface="Times New Roman" pitchFamily="18" charset="0"/>
              </a:rPr>
              <a:t>:</a:t>
            </a:r>
          </a:p>
        </p:txBody>
      </p:sp>
      <p:sp>
        <p:nvSpPr>
          <p:cNvPr id="16" name="Text Box 8"/>
          <p:cNvSpPr txBox="1">
            <a:spLocks noChangeArrowheads="1"/>
          </p:cNvSpPr>
          <p:nvPr/>
        </p:nvSpPr>
        <p:spPr bwMode="auto">
          <a:xfrm>
            <a:off x="407307" y="2333925"/>
            <a:ext cx="8119878" cy="4702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spcBef>
                <a:spcPct val="50000"/>
              </a:spcBef>
              <a:defRPr sz="2400">
                <a:solidFill>
                  <a:srgbClr val="A50021"/>
                </a:solidFill>
                <a:latin typeface="Arial" panose="020B0604020202020204" pitchFamily="34" charset="0"/>
              </a:defRPr>
            </a:lvl1pPr>
            <a:lvl2pPr marL="742950" indent="-285750" algn="ctr">
              <a:spcBef>
                <a:spcPct val="50000"/>
              </a:spcBef>
              <a:defRPr sz="2400">
                <a:solidFill>
                  <a:srgbClr val="A50021"/>
                </a:solidFill>
                <a:latin typeface="Arial" panose="020B0604020202020204" pitchFamily="34" charset="0"/>
              </a:defRPr>
            </a:lvl2pPr>
            <a:lvl3pPr marL="1143000" indent="-228600" algn="ctr">
              <a:spcBef>
                <a:spcPct val="50000"/>
              </a:spcBef>
              <a:defRPr sz="2400">
                <a:solidFill>
                  <a:srgbClr val="A50021"/>
                </a:solidFill>
                <a:latin typeface="Arial" panose="020B0604020202020204" pitchFamily="34" charset="0"/>
              </a:defRPr>
            </a:lvl3pPr>
            <a:lvl4pPr marL="1600200" indent="-228600" algn="ctr">
              <a:spcBef>
                <a:spcPct val="50000"/>
              </a:spcBef>
              <a:defRPr sz="2400">
                <a:solidFill>
                  <a:srgbClr val="A50021"/>
                </a:solidFill>
                <a:latin typeface="Arial" panose="020B0604020202020204" pitchFamily="34" charset="0"/>
              </a:defRPr>
            </a:lvl4pPr>
            <a:lvl5pPr marL="2057400" indent="-228600" algn="ctr">
              <a:spcBef>
                <a:spcPct val="50000"/>
              </a:spcBef>
              <a:defRPr sz="2400">
                <a:solidFill>
                  <a:srgbClr val="A50021"/>
                </a:solidFill>
                <a:latin typeface="Arial" panose="020B0604020202020204" pitchFamily="34" charset="0"/>
              </a:defRPr>
            </a:lvl5pPr>
            <a:lvl6pPr marL="2514600" indent="-228600" algn="ctr" eaLnBrk="0" fontAlgn="base" hangingPunct="0">
              <a:spcBef>
                <a:spcPct val="50000"/>
              </a:spcBef>
              <a:spcAft>
                <a:spcPct val="0"/>
              </a:spcAft>
              <a:defRPr sz="2400">
                <a:solidFill>
                  <a:srgbClr val="A50021"/>
                </a:solidFill>
                <a:latin typeface="Arial" panose="020B0604020202020204" pitchFamily="34" charset="0"/>
              </a:defRPr>
            </a:lvl6pPr>
            <a:lvl7pPr marL="2971800" indent="-228600" algn="ctr" eaLnBrk="0" fontAlgn="base" hangingPunct="0">
              <a:spcBef>
                <a:spcPct val="50000"/>
              </a:spcBef>
              <a:spcAft>
                <a:spcPct val="0"/>
              </a:spcAft>
              <a:defRPr sz="2400">
                <a:solidFill>
                  <a:srgbClr val="A50021"/>
                </a:solidFill>
                <a:latin typeface="Arial" panose="020B0604020202020204" pitchFamily="34" charset="0"/>
              </a:defRPr>
            </a:lvl7pPr>
            <a:lvl8pPr marL="3429000" indent="-228600" algn="ctr" eaLnBrk="0" fontAlgn="base" hangingPunct="0">
              <a:spcBef>
                <a:spcPct val="50000"/>
              </a:spcBef>
              <a:spcAft>
                <a:spcPct val="0"/>
              </a:spcAft>
              <a:defRPr sz="2400">
                <a:solidFill>
                  <a:srgbClr val="A50021"/>
                </a:solidFill>
                <a:latin typeface="Arial" panose="020B0604020202020204" pitchFamily="34" charset="0"/>
              </a:defRPr>
            </a:lvl8pPr>
            <a:lvl9pPr marL="3886200" indent="-228600" algn="ctr" eaLnBrk="0" fontAlgn="base" hangingPunct="0">
              <a:spcBef>
                <a:spcPct val="50000"/>
              </a:spcBef>
              <a:spcAft>
                <a:spcPct val="0"/>
              </a:spcAft>
              <a:defRPr sz="2400">
                <a:solidFill>
                  <a:srgbClr val="A50021"/>
                </a:solidFill>
                <a:latin typeface="Arial" panose="020B0604020202020204" pitchFamily="34" charset="0"/>
              </a:defRPr>
            </a:lvl9pPr>
          </a:lstStyle>
          <a:p>
            <a:pPr algn="l" eaLnBrk="0" fontAlgn="base" hangingPunct="0">
              <a:lnSpc>
                <a:spcPct val="140000"/>
              </a:lnSpc>
              <a:spcBef>
                <a:spcPct val="0"/>
              </a:spcBef>
              <a:spcAft>
                <a:spcPct val="0"/>
              </a:spcAft>
            </a:pPr>
            <a:r>
              <a:rPr lang="en-US" altLang="en-US" sz="2800" b="1" dirty="0" smtClean="0">
                <a:solidFill>
                  <a:schemeClr val="tx2"/>
                </a:solidFill>
                <a:latin typeface="Times New Roman" pitchFamily="18" charset="0"/>
                <a:cs typeface="Times New Roman" pitchFamily="18" charset="0"/>
              </a:rPr>
              <a:t>- Con </a:t>
            </a:r>
            <a:r>
              <a:rPr lang="en-US" altLang="en-US" sz="2800" b="1" dirty="0" err="1" smtClean="0">
                <a:solidFill>
                  <a:schemeClr val="tx2"/>
                </a:solidFill>
                <a:latin typeface="Times New Roman" pitchFamily="18" charset="0"/>
                <a:cs typeface="Times New Roman" pitchFamily="18" charset="0"/>
              </a:rPr>
              <a:t>người</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có</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tổ</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có</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tông</a:t>
            </a:r>
            <a:r>
              <a:rPr lang="en-US" altLang="en-US" sz="2800" b="1" dirty="0" smtClean="0">
                <a:solidFill>
                  <a:schemeClr val="tx2"/>
                </a:solidFill>
                <a:latin typeface="Times New Roman" pitchFamily="18" charset="0"/>
                <a:cs typeface="Times New Roman" pitchFamily="18" charset="0"/>
              </a:rPr>
              <a:t>.</a:t>
            </a:r>
          </a:p>
          <a:p>
            <a:pPr algn="l" eaLnBrk="0" fontAlgn="base" hangingPunct="0">
              <a:lnSpc>
                <a:spcPct val="140000"/>
              </a:lnSpc>
              <a:spcBef>
                <a:spcPct val="0"/>
              </a:spcBef>
              <a:spcAft>
                <a:spcPct val="0"/>
              </a:spcAft>
            </a:pPr>
            <a:r>
              <a:rPr lang="en-US" altLang="en-US" sz="2800" b="1" dirty="0" err="1" smtClean="0">
                <a:solidFill>
                  <a:schemeClr val="tx2"/>
                </a:solidFill>
                <a:latin typeface="Times New Roman" pitchFamily="18" charset="0"/>
                <a:cs typeface="Times New Roman" pitchFamily="18" charset="0"/>
              </a:rPr>
              <a:t>Như</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cây</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có</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cội</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như</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sông</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có</a:t>
            </a:r>
            <a:r>
              <a:rPr lang="en-US" altLang="en-US" sz="2800" b="1" dirty="0" smtClean="0">
                <a:solidFill>
                  <a:schemeClr val="tx2"/>
                </a:solidFill>
                <a:latin typeface="Times New Roman" pitchFamily="18" charset="0"/>
                <a:cs typeface="Times New Roman" pitchFamily="18" charset="0"/>
              </a:rPr>
              <a:t> </a:t>
            </a:r>
            <a:r>
              <a:rPr lang="en-US" altLang="en-US" sz="2800" b="1" dirty="0" err="1" smtClean="0">
                <a:solidFill>
                  <a:schemeClr val="tx2"/>
                </a:solidFill>
                <a:latin typeface="Times New Roman" pitchFamily="18" charset="0"/>
                <a:cs typeface="Times New Roman" pitchFamily="18" charset="0"/>
              </a:rPr>
              <a:t>nguồn</a:t>
            </a:r>
            <a:r>
              <a:rPr lang="en-US" altLang="en-US" sz="2800" b="1" dirty="0" smtClean="0">
                <a:solidFill>
                  <a:schemeClr val="tx2"/>
                </a:solidFill>
                <a:latin typeface="Times New Roman" pitchFamily="18" charset="0"/>
                <a:cs typeface="Times New Roman" pitchFamily="18" charset="0"/>
              </a:rPr>
              <a:t>.</a:t>
            </a:r>
          </a:p>
          <a:p>
            <a:pPr algn="just"/>
            <a:r>
              <a:rPr lang="vi-VN" sz="2800" dirty="0">
                <a:solidFill>
                  <a:srgbClr val="000000"/>
                </a:solidFill>
                <a:latin typeface="Open Sans"/>
              </a:rPr>
              <a:t> </a:t>
            </a:r>
            <a:r>
              <a:rPr lang="en-US" sz="2800" b="1" dirty="0" smtClean="0">
                <a:solidFill>
                  <a:srgbClr val="002060"/>
                </a:solidFill>
                <a:latin typeface="Times New Roman" pitchFamily="18" charset="0"/>
                <a:cs typeface="Times New Roman" pitchFamily="18" charset="0"/>
              </a:rPr>
              <a:t>+</a:t>
            </a:r>
            <a:r>
              <a:rPr lang="vi-VN" sz="2800" b="1" dirty="0" smtClean="0">
                <a:solidFill>
                  <a:srgbClr val="002060"/>
                </a:solidFill>
                <a:latin typeface="Times New Roman" pitchFamily="18" charset="0"/>
                <a:cs typeface="Times New Roman" pitchFamily="18" charset="0"/>
              </a:rPr>
              <a:t>Luyện </a:t>
            </a:r>
            <a:r>
              <a:rPr lang="vi-VN" sz="2800" b="1" dirty="0">
                <a:solidFill>
                  <a:srgbClr val="002060"/>
                </a:solidFill>
                <a:latin typeface="Times New Roman" pitchFamily="18" charset="0"/>
                <a:cs typeface="Times New Roman" pitchFamily="18" charset="0"/>
              </a:rPr>
              <a:t>mãi thành tài, miệt mài tất giỏi.</a:t>
            </a:r>
          </a:p>
          <a:p>
            <a:pPr algn="just"/>
            <a:r>
              <a:rPr lang="vi-VN" sz="2800" b="1" dirty="0">
                <a:solidFill>
                  <a:srgbClr val="002060"/>
                </a:solidFill>
                <a:latin typeface="Times New Roman" pitchFamily="18" charset="0"/>
                <a:cs typeface="Times New Roman" pitchFamily="18" charset="0"/>
              </a:rPr>
              <a:t>+ Học ăn học nói, học gói học mở.</a:t>
            </a:r>
          </a:p>
          <a:p>
            <a:pPr algn="just"/>
            <a:r>
              <a:rPr lang="vi-VN" sz="2800" b="1" dirty="0">
                <a:solidFill>
                  <a:srgbClr val="002060"/>
                </a:solidFill>
                <a:latin typeface="Times New Roman" pitchFamily="18" charset="0"/>
                <a:cs typeface="Times New Roman" pitchFamily="18" charset="0"/>
              </a:rPr>
              <a:t>+ Học hay cày biết.</a:t>
            </a:r>
          </a:p>
          <a:p>
            <a:pPr algn="just"/>
            <a:r>
              <a:rPr lang="vi-VN" sz="2800" b="1" dirty="0">
                <a:solidFill>
                  <a:srgbClr val="002060"/>
                </a:solidFill>
                <a:latin typeface="Times New Roman" pitchFamily="18" charset="0"/>
                <a:cs typeface="Times New Roman" pitchFamily="18" charset="0"/>
              </a:rPr>
              <a:t>+ Học một biết mười.</a:t>
            </a:r>
          </a:p>
          <a:p>
            <a:pPr algn="l" eaLnBrk="0" fontAlgn="base" hangingPunct="0">
              <a:lnSpc>
                <a:spcPct val="140000"/>
              </a:lnSpc>
              <a:spcAft>
                <a:spcPct val="0"/>
              </a:spcAft>
            </a:pPr>
            <a:endParaRPr lang="en-US" altLang="en-US" sz="2800" dirty="0" smtClean="0">
              <a:solidFill>
                <a:srgbClr val="5F5F5F"/>
              </a:solidFill>
              <a:latin typeface="Times New Roman" panose="02020603050405020304" pitchFamily="18" charset="0"/>
            </a:endParaRPr>
          </a:p>
        </p:txBody>
      </p:sp>
      <p:pic>
        <p:nvPicPr>
          <p:cNvPr id="12" name="Shape 1"/>
          <p:cNvPicPr/>
          <p:nvPr/>
        </p:nvPicPr>
        <p:blipFill>
          <a:blip r:embed="rId2"/>
          <a:stretch/>
        </p:blipFill>
        <p:spPr>
          <a:xfrm>
            <a:off x="8275320" y="4"/>
            <a:ext cx="868680" cy="1048385"/>
          </a:xfrm>
          <a:prstGeom prst="rect">
            <a:avLst/>
          </a:prstGeom>
          <a:noFill/>
          <a:ln>
            <a:noFill/>
          </a:ln>
        </p:spPr>
      </p:pic>
    </p:spTree>
    <p:extLst>
      <p:ext uri="{BB962C8B-B14F-4D97-AF65-F5344CB8AC3E}">
        <p14:creationId xmlns:p14="http://schemas.microsoft.com/office/powerpoint/2010/main" val="1805014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2"/>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9" dur="500"/>
                                        <p:tgtEl>
                                          <p:spTgt spid="14"/>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ppt_x</p:attrName>
                                        </p:attrNameLst>
                                      </p:cBhvr>
                                      <p:tavLst>
                                        <p:tav tm="0">
                                          <p:val>
                                            <p:strVal val="#ppt_x-.2"/>
                                          </p:val>
                                        </p:tav>
                                        <p:tav tm="100000">
                                          <p:val>
                                            <p:strVal val="#ppt_x"/>
                                          </p:val>
                                        </p:tav>
                                      </p:tavLst>
                                    </p:anim>
                                    <p:anim calcmode="lin" valueType="num">
                                      <p:cBhvr>
                                        <p:cTn id="13"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ppt_x</p:attrName>
                                        </p:attrNameLst>
                                      </p:cBhvr>
                                      <p:tavLst>
                                        <p:tav tm="0">
                                          <p:val>
                                            <p:strVal val="#ppt_x-.2"/>
                                          </p:val>
                                        </p:tav>
                                        <p:tav tm="100000">
                                          <p:val>
                                            <p:strVal val="#ppt_x"/>
                                          </p:val>
                                        </p:tav>
                                      </p:tavLst>
                                    </p:anim>
                                    <p:anim calcmode="lin" valueType="num">
                                      <p:cBhvr>
                                        <p:cTn id="20" dur="5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2576" y="586039"/>
            <a:ext cx="10657184" cy="6058894"/>
          </a:xfrm>
          <a:prstGeom prst="rect">
            <a:avLst/>
          </a:prstGeom>
        </p:spPr>
      </p:pic>
      <p:sp>
        <p:nvSpPr>
          <p:cNvPr id="5" name="文本框 6"/>
          <p:cNvSpPr txBox="1"/>
          <p:nvPr/>
        </p:nvSpPr>
        <p:spPr>
          <a:xfrm>
            <a:off x="467544" y="3451830"/>
            <a:ext cx="8676456" cy="1569660"/>
          </a:xfrm>
          <a:prstGeom prst="rect">
            <a:avLst/>
          </a:prstGeom>
          <a:noFill/>
        </p:spPr>
        <p:txBody>
          <a:bodyPr wrap="square" rtlCol="0">
            <a:spAutoFit/>
          </a:bodyPr>
          <a:lstStyle/>
          <a:p>
            <a:pPr algn="ctr"/>
            <a:r>
              <a:rPr lang="en-US" altLang="zh-CN" sz="4800" b="1" dirty="0"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 Ý </a:t>
            </a:r>
            <a:r>
              <a:rPr lang="en-US" altLang="zh-CN" sz="4800" b="1" dirty="0" err="1"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nghĩa</a:t>
            </a:r>
            <a:r>
              <a:rPr lang="en-US" altLang="zh-CN" sz="4800" b="1" dirty="0"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 </a:t>
            </a:r>
            <a:r>
              <a:rPr lang="en-US" altLang="zh-CN" sz="4800" b="1" dirty="0" err="1"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của</a:t>
            </a:r>
            <a:r>
              <a:rPr lang="en-US" altLang="zh-CN" sz="4800" b="1" dirty="0"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 </a:t>
            </a:r>
            <a:r>
              <a:rPr lang="en-US" altLang="zh-CN" sz="4800" b="1" dirty="0" err="1"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truyền</a:t>
            </a:r>
            <a:r>
              <a:rPr lang="en-US" altLang="zh-CN" sz="4800" b="1" dirty="0"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 </a:t>
            </a:r>
            <a:r>
              <a:rPr lang="en-US" altLang="zh-CN" sz="4800" b="1" dirty="0" err="1"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thống</a:t>
            </a:r>
            <a:r>
              <a:rPr lang="en-US" altLang="zh-CN" sz="4800" b="1" dirty="0"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 </a:t>
            </a:r>
            <a:r>
              <a:rPr lang="en-US" altLang="zh-CN" sz="4800" b="1" dirty="0" err="1"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gia</a:t>
            </a:r>
            <a:r>
              <a:rPr lang="en-US" altLang="zh-CN" sz="4800" b="1" dirty="0"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 </a:t>
            </a:r>
            <a:r>
              <a:rPr lang="en-US" altLang="zh-CN" sz="4800" b="1" dirty="0" err="1"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đình</a:t>
            </a:r>
            <a:r>
              <a:rPr lang="en-US" altLang="zh-CN" sz="4800" b="1" dirty="0"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 </a:t>
            </a:r>
            <a:r>
              <a:rPr lang="en-US" altLang="zh-CN" sz="4800" b="1" dirty="0" err="1"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dòng</a:t>
            </a:r>
            <a:r>
              <a:rPr lang="en-US" altLang="zh-CN" sz="4800" b="1" dirty="0"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 </a:t>
            </a:r>
            <a:r>
              <a:rPr lang="en-US" altLang="zh-CN" sz="4800" b="1" dirty="0" err="1"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họ</a:t>
            </a:r>
            <a:endParaRPr lang="zh-CN" altLang="en-US" sz="4800" b="1" dirty="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endParaRPr>
          </a:p>
        </p:txBody>
      </p:sp>
      <p:pic>
        <p:nvPicPr>
          <p:cNvPr id="10" name="Shape 1"/>
          <p:cNvPicPr/>
          <p:nvPr/>
        </p:nvPicPr>
        <p:blipFill>
          <a:blip r:embed="rId3"/>
          <a:stretch/>
        </p:blipFill>
        <p:spPr>
          <a:xfrm>
            <a:off x="8275320" y="4"/>
            <a:ext cx="868680" cy="1048385"/>
          </a:xfrm>
          <a:prstGeom prst="rect">
            <a:avLst/>
          </a:prstGeom>
          <a:noFill/>
          <a:ln>
            <a:noFill/>
          </a:ln>
        </p:spPr>
      </p:pic>
      <p:sp>
        <p:nvSpPr>
          <p:cNvPr id="2" name="TextBox 1"/>
          <p:cNvSpPr txBox="1"/>
          <p:nvPr/>
        </p:nvSpPr>
        <p:spPr>
          <a:xfrm>
            <a:off x="323529" y="140477"/>
            <a:ext cx="7951792" cy="1815882"/>
          </a:xfrm>
          <a:prstGeom prst="rect">
            <a:avLst/>
          </a:prstGeom>
          <a:noFill/>
        </p:spPr>
        <p:txBody>
          <a:bodyPr wrap="square" rtlCol="0">
            <a:spAutoFit/>
          </a:bodyPr>
          <a:lstStyle/>
          <a:p>
            <a:r>
              <a:rPr lang="en-US" sz="2800" dirty="0" err="1" smtClean="0">
                <a:solidFill>
                  <a:srgbClr val="C00000"/>
                </a:solidFill>
                <a:latin typeface="Times New Roman" pitchFamily="18" charset="0"/>
                <a:cs typeface="Times New Roman" pitchFamily="18" charset="0"/>
              </a:rPr>
              <a:t>Để</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biết</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truyền</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thống</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của</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gia</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đình</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dòng</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họ</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có</a:t>
            </a:r>
            <a:r>
              <a:rPr lang="en-US" sz="2800" dirty="0" smtClean="0">
                <a:solidFill>
                  <a:srgbClr val="C00000"/>
                </a:solidFill>
                <a:latin typeface="Times New Roman" pitchFamily="18" charset="0"/>
                <a:cs typeface="Times New Roman" pitchFamily="18" charset="0"/>
              </a:rPr>
              <a:t> ý </a:t>
            </a:r>
            <a:r>
              <a:rPr lang="en-US" sz="2800" dirty="0" err="1" smtClean="0">
                <a:solidFill>
                  <a:srgbClr val="C00000"/>
                </a:solidFill>
                <a:latin typeface="Times New Roman" pitchFamily="18" charset="0"/>
                <a:cs typeface="Times New Roman" pitchFamily="18" charset="0"/>
              </a:rPr>
              <a:t>nghĩa</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như</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thế</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nào</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và</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mỗi</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chúng</a:t>
            </a:r>
            <a:r>
              <a:rPr lang="en-US" sz="2800" dirty="0" smtClean="0">
                <a:solidFill>
                  <a:srgbClr val="C00000"/>
                </a:solidFill>
                <a:latin typeface="Times New Roman" pitchFamily="18" charset="0"/>
                <a:cs typeface="Times New Roman" pitchFamily="18" charset="0"/>
              </a:rPr>
              <a:t> ta </a:t>
            </a:r>
            <a:r>
              <a:rPr lang="en-US" sz="2800" dirty="0" err="1" smtClean="0">
                <a:solidFill>
                  <a:srgbClr val="C00000"/>
                </a:solidFill>
                <a:latin typeface="Times New Roman" pitchFamily="18" charset="0"/>
                <a:cs typeface="Times New Roman" pitchFamily="18" charset="0"/>
              </a:rPr>
              <a:t>cần</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phải</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rèn</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luyện</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mình</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ra</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sao</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để</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phát</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huy</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thêm</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truyền</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thống</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ấy</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Tiết</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học</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hôm</a:t>
            </a:r>
            <a:r>
              <a:rPr lang="en-US" sz="2800" dirty="0" smtClean="0">
                <a:solidFill>
                  <a:srgbClr val="C00000"/>
                </a:solidFill>
                <a:latin typeface="Times New Roman" pitchFamily="18" charset="0"/>
                <a:cs typeface="Times New Roman" pitchFamily="18" charset="0"/>
              </a:rPr>
              <a:t> nay </a:t>
            </a:r>
            <a:r>
              <a:rPr lang="en-US" sz="2800" dirty="0" err="1" smtClean="0">
                <a:solidFill>
                  <a:srgbClr val="C00000"/>
                </a:solidFill>
                <a:latin typeface="Times New Roman" pitchFamily="18" charset="0"/>
                <a:cs typeface="Times New Roman" pitchFamily="18" charset="0"/>
              </a:rPr>
              <a:t>Cô</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trò</a:t>
            </a:r>
            <a:r>
              <a:rPr lang="en-US" sz="2800" dirty="0" smtClean="0">
                <a:solidFill>
                  <a:srgbClr val="C00000"/>
                </a:solidFill>
                <a:latin typeface="Times New Roman" pitchFamily="18" charset="0"/>
                <a:cs typeface="Times New Roman" pitchFamily="18" charset="0"/>
              </a:rPr>
              <a:t> ta </a:t>
            </a:r>
            <a:r>
              <a:rPr lang="en-US" sz="2800" dirty="0" err="1" smtClean="0">
                <a:solidFill>
                  <a:srgbClr val="C00000"/>
                </a:solidFill>
                <a:latin typeface="Times New Roman" pitchFamily="18" charset="0"/>
                <a:cs typeface="Times New Roman" pitchFamily="18" charset="0"/>
              </a:rPr>
              <a:t>sẽ</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đi</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tìm</a:t>
            </a:r>
            <a:r>
              <a:rPr lang="en-US" sz="2800" dirty="0" smtClean="0">
                <a:solidFill>
                  <a:srgbClr val="C00000"/>
                </a:solidFill>
                <a:latin typeface="Times New Roman" pitchFamily="18" charset="0"/>
                <a:cs typeface="Times New Roman" pitchFamily="18" charset="0"/>
              </a:rPr>
              <a:t> </a:t>
            </a:r>
            <a:r>
              <a:rPr lang="en-US" sz="2800" dirty="0" err="1" smtClean="0">
                <a:solidFill>
                  <a:srgbClr val="C00000"/>
                </a:solidFill>
                <a:latin typeface="Times New Roman" pitchFamily="18" charset="0"/>
                <a:cs typeface="Times New Roman" pitchFamily="18" charset="0"/>
              </a:rPr>
              <a:t>hiểu</a:t>
            </a:r>
            <a:r>
              <a:rPr lang="en-US" sz="2800" dirty="0" smtClean="0">
                <a:solidFill>
                  <a:srgbClr val="C00000"/>
                </a:solidFill>
                <a:latin typeface="Times New Roman" pitchFamily="18" charset="0"/>
                <a:cs typeface="Times New Roman" pitchFamily="18" charset="0"/>
              </a:rPr>
              <a:t> .</a:t>
            </a:r>
            <a:endParaRPr lang="en-US" sz="2800"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195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7BE6408-EBA7-4930-88D0-2FEE814661DC}"/>
              </a:ext>
            </a:extLst>
          </p:cNvPr>
          <p:cNvPicPr>
            <a:picLocks noChangeAspect="1"/>
          </p:cNvPicPr>
          <p:nvPr/>
        </p:nvPicPr>
        <p:blipFill>
          <a:blip r:embed="rId2"/>
          <a:stretch>
            <a:fillRect/>
          </a:stretch>
        </p:blipFill>
        <p:spPr>
          <a:xfrm>
            <a:off x="-108519" y="0"/>
            <a:ext cx="9252520" cy="6858000"/>
          </a:xfrm>
          <a:prstGeom prst="rect">
            <a:avLst/>
          </a:prstGeom>
        </p:spPr>
      </p:pic>
      <p:sp>
        <p:nvSpPr>
          <p:cNvPr id="2" name="TextBox 1"/>
          <p:cNvSpPr txBox="1"/>
          <p:nvPr/>
        </p:nvSpPr>
        <p:spPr>
          <a:xfrm>
            <a:off x="-79028" y="0"/>
            <a:ext cx="1475656" cy="461665"/>
          </a:xfrm>
          <a:prstGeom prst="rect">
            <a:avLst/>
          </a:prstGeom>
          <a:noFill/>
        </p:spPr>
        <p:txBody>
          <a:bodyPr wrap="square" rtlCol="0">
            <a:spAutoFit/>
          </a:bodyPr>
          <a:lstStyle/>
          <a:p>
            <a:r>
              <a:rPr lang="en-US" sz="2400" b="1" dirty="0" err="1" smtClean="0">
                <a:solidFill>
                  <a:srgbClr val="0070C0"/>
                </a:solidFill>
                <a:latin typeface="Times New Roman" pitchFamily="18" charset="0"/>
                <a:cs typeface="Times New Roman" pitchFamily="18" charset="0"/>
              </a:rPr>
              <a:t>Thông</a:t>
            </a:r>
            <a:r>
              <a:rPr lang="en-US" sz="2400" b="1" dirty="0" smtClean="0">
                <a:solidFill>
                  <a:srgbClr val="0070C0"/>
                </a:solidFill>
                <a:latin typeface="Times New Roman" pitchFamily="18" charset="0"/>
                <a:cs typeface="Times New Roman" pitchFamily="18" charset="0"/>
              </a:rPr>
              <a:t> tin</a:t>
            </a:r>
            <a:endParaRPr lang="en-US" sz="2400" b="1"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20307161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7463" y="1266880"/>
            <a:ext cx="8856984" cy="2246769"/>
          </a:xfrm>
          <a:prstGeom prst="rect">
            <a:avLst/>
          </a:prstGeom>
        </p:spPr>
        <p:txBody>
          <a:bodyPr wrap="square">
            <a:spAutoFit/>
          </a:bodyPr>
          <a:lstStyle/>
          <a:p>
            <a:r>
              <a:rPr lang="vi-VN" sz="2800" dirty="0">
                <a:solidFill>
                  <a:srgbClr val="0070C0"/>
                </a:solidFill>
                <a:latin typeface="Times New Roman" pitchFamily="18" charset="0"/>
                <a:cs typeface="Times New Roman" pitchFamily="18" charset="0"/>
              </a:rPr>
              <a:t>a. </a:t>
            </a:r>
            <a:r>
              <a:rPr lang="en-US" sz="2800" dirty="0">
                <a:solidFill>
                  <a:srgbClr val="0070C0"/>
                </a:solidFill>
                <a:latin typeface="Times New Roman" pitchFamily="18" charset="0"/>
                <a:cs typeface="Times New Roman" pitchFamily="18" charset="0"/>
              </a:rPr>
              <a:t>C</a:t>
            </a:r>
            <a:r>
              <a:rPr lang="vi-VN" sz="2800" dirty="0" smtClean="0">
                <a:solidFill>
                  <a:srgbClr val="0070C0"/>
                </a:solidFill>
                <a:latin typeface="Times New Roman" pitchFamily="18" charset="0"/>
                <a:cs typeface="Times New Roman" pitchFamily="18" charset="0"/>
              </a:rPr>
              <a:t>hị </a:t>
            </a:r>
            <a:r>
              <a:rPr lang="vi-VN" sz="2800" dirty="0">
                <a:solidFill>
                  <a:srgbClr val="0070C0"/>
                </a:solidFill>
                <a:latin typeface="Times New Roman" pitchFamily="18" charset="0"/>
                <a:cs typeface="Times New Roman" pitchFamily="18" charset="0"/>
              </a:rPr>
              <a:t>Nga thành công trong nghề làm cốm vì đây là nghề truyền thống của gia đình chị, từ xa xưa chị đã học hỏi và tiếp thu được những kinh nghiệm nhất định về nghề cốm. Do đó, khi theo nghề làm cốm, chị dễ dàng thành công hơn so với các nghề khác</a:t>
            </a:r>
            <a:r>
              <a:rPr lang="vi-VN" sz="2800" dirty="0" smtClean="0">
                <a:solidFill>
                  <a:srgbClr val="0070C0"/>
                </a:solidFill>
                <a:latin typeface="Times New Roman" pitchFamily="18" charset="0"/>
                <a:cs typeface="Times New Roman" pitchFamily="18" charset="0"/>
              </a:rPr>
              <a:t>.</a:t>
            </a:r>
            <a:endParaRPr lang="vi-VN" sz="2800" dirty="0">
              <a:solidFill>
                <a:srgbClr val="0070C0"/>
              </a:solidFill>
              <a:latin typeface="Times New Roman" pitchFamily="18" charset="0"/>
              <a:cs typeface="Times New Roman" pitchFamily="18" charset="0"/>
            </a:endParaRPr>
          </a:p>
        </p:txBody>
      </p:sp>
      <p:sp>
        <p:nvSpPr>
          <p:cNvPr id="5" name="TextBox 4"/>
          <p:cNvSpPr txBox="1"/>
          <p:nvPr/>
        </p:nvSpPr>
        <p:spPr>
          <a:xfrm>
            <a:off x="-5533" y="4509120"/>
            <a:ext cx="8605464" cy="1815882"/>
          </a:xfrm>
          <a:prstGeom prst="rect">
            <a:avLst/>
          </a:prstGeom>
          <a:noFill/>
        </p:spPr>
        <p:txBody>
          <a:bodyPr wrap="square" rtlCol="0">
            <a:spAutoFit/>
          </a:bodyPr>
          <a:lstStyle/>
          <a:p>
            <a:pPr lvl="0"/>
            <a:r>
              <a:rPr lang="vi-VN" sz="2800" dirty="0">
                <a:solidFill>
                  <a:srgbClr val="0070C0"/>
                </a:solidFill>
                <a:latin typeface="Times New Roman" pitchFamily="18" charset="0"/>
                <a:cs typeface="Times New Roman" pitchFamily="18" charset="0"/>
              </a:rPr>
              <a:t>b. Truyền thống gia đình, dòng họ mang lại cho mỗi chúng ta thêm những kinh nghiệm và sức mạnh trong cuộc sống, góp phần làm phong phú truyền thống và bản sắc dân tộc, nhất là thời đại ngày nay.</a:t>
            </a:r>
          </a:p>
        </p:txBody>
      </p:sp>
      <p:sp>
        <p:nvSpPr>
          <p:cNvPr id="6" name="Rectangle 5"/>
          <p:cNvSpPr/>
          <p:nvPr/>
        </p:nvSpPr>
        <p:spPr>
          <a:xfrm>
            <a:off x="919452" y="260648"/>
            <a:ext cx="7916362" cy="523220"/>
          </a:xfrm>
          <a:prstGeom prst="rect">
            <a:avLst/>
          </a:prstGeom>
        </p:spPr>
        <p:txBody>
          <a:bodyPr wrap="square">
            <a:spAutoFit/>
          </a:bodyPr>
          <a:lstStyle/>
          <a:p>
            <a:r>
              <a:rPr lang="vi-VN" sz="2800" dirty="0">
                <a:solidFill>
                  <a:srgbClr val="FF0000"/>
                </a:solidFill>
                <a:latin typeface="Times New Roman" pitchFamily="18" charset="0"/>
                <a:cs typeface="Times New Roman" pitchFamily="18" charset="0"/>
              </a:rPr>
              <a:t>a. Vì sao chị Nga đã thành công trong nghề làm cốm</a:t>
            </a:r>
            <a:r>
              <a:rPr lang="vi-VN" sz="2800" dirty="0" smtClean="0">
                <a:solidFill>
                  <a:srgbClr val="FF0000"/>
                </a:solidFill>
                <a:latin typeface="Times New Roman" pitchFamily="18" charset="0"/>
                <a:cs typeface="Times New Roman" pitchFamily="18" charset="0"/>
              </a:rPr>
              <a:t>?</a:t>
            </a:r>
            <a:endParaRPr lang="vi-VN" sz="2800" dirty="0">
              <a:solidFill>
                <a:srgbClr val="FF0000"/>
              </a:solidFill>
              <a:latin typeface="Times New Roman" pitchFamily="18" charset="0"/>
              <a:cs typeface="Times New Roman" pitchFamily="18" charset="0"/>
            </a:endParaRPr>
          </a:p>
        </p:txBody>
      </p:sp>
      <p:sp>
        <p:nvSpPr>
          <p:cNvPr id="7" name="Rectangle 6"/>
          <p:cNvSpPr/>
          <p:nvPr/>
        </p:nvSpPr>
        <p:spPr>
          <a:xfrm>
            <a:off x="919452" y="3550840"/>
            <a:ext cx="7916362" cy="954107"/>
          </a:xfrm>
          <a:prstGeom prst="rect">
            <a:avLst/>
          </a:prstGeom>
        </p:spPr>
        <p:txBody>
          <a:bodyPr wrap="square">
            <a:spAutoFit/>
          </a:bodyPr>
          <a:lstStyle/>
          <a:p>
            <a:pPr lvl="0"/>
            <a:r>
              <a:rPr lang="vi-VN" sz="2800" dirty="0">
                <a:solidFill>
                  <a:srgbClr val="FF0000"/>
                </a:solidFill>
                <a:latin typeface="Times New Roman" pitchFamily="18" charset="0"/>
                <a:cs typeface="Times New Roman" pitchFamily="18" charset="0"/>
              </a:rPr>
              <a:t>b. Theo em, truyền thống gia đình, dòng họ mang lại điều gì cho mỗi chúng ta? </a:t>
            </a:r>
          </a:p>
        </p:txBody>
      </p:sp>
    </p:spTree>
    <p:extLst>
      <p:ext uri="{BB962C8B-B14F-4D97-AF65-F5344CB8AC3E}">
        <p14:creationId xmlns:p14="http://schemas.microsoft.com/office/powerpoint/2010/main" val="236698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1C3F8C95-F378-4BAC-A6B2-8C9B78BFC995}"/>
              </a:ext>
            </a:extLst>
          </p:cNvPr>
          <p:cNvSpPr txBox="1"/>
          <p:nvPr/>
        </p:nvSpPr>
        <p:spPr>
          <a:xfrm>
            <a:off x="130371" y="386661"/>
            <a:ext cx="2425405" cy="523220"/>
          </a:xfrm>
          <a:prstGeom prst="rect">
            <a:avLst/>
          </a:prstGeom>
          <a:noFill/>
        </p:spPr>
        <p:txBody>
          <a:bodyPr wrap="square">
            <a:spAutoFit/>
          </a:bodyPr>
          <a:lstStyle/>
          <a:p>
            <a:pPr algn="just"/>
            <a:r>
              <a:rPr lang="en-US" sz="2800" b="1" dirty="0">
                <a:solidFill>
                  <a:srgbClr val="0C0CFC"/>
                </a:solidFill>
                <a:effectLst/>
                <a:latin typeface="Times New Roman" panose="02020603050405020304" pitchFamily="18" charset="0"/>
                <a:ea typeface="Times New Roman" panose="02020603050405020304" pitchFamily="18" charset="0"/>
                <a:cs typeface="Times New Roman" panose="02020603050405020304" pitchFamily="18" charset="0"/>
              </a:rPr>
              <a:t>2. Ý </a:t>
            </a:r>
            <a:r>
              <a:rPr lang="en-US" sz="2800" b="1" dirty="0" err="1" smtClean="0">
                <a:solidFill>
                  <a:srgbClr val="0C0CFC"/>
                </a:solidFill>
                <a:effectLst/>
                <a:latin typeface="Times New Roman" panose="02020603050405020304" pitchFamily="18" charset="0"/>
                <a:ea typeface="Times New Roman" panose="02020603050405020304" pitchFamily="18" charset="0"/>
                <a:cs typeface="Times New Roman" panose="02020603050405020304" pitchFamily="18" charset="0"/>
              </a:rPr>
              <a:t>nghĩa</a:t>
            </a:r>
            <a:endParaRPr lang="vi-VN" sz="2800" dirty="0">
              <a:solidFill>
                <a:srgbClr val="0C0CFC"/>
              </a:solidFill>
              <a:effectLst/>
              <a:latin typeface=".VnTime" panose="020B7200000000000000" pitchFamily="34"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257CAF60-04C0-4F56-8C17-A93B344ACE15}"/>
              </a:ext>
            </a:extLst>
          </p:cNvPr>
          <p:cNvSpPr txBox="1"/>
          <p:nvPr/>
        </p:nvSpPr>
        <p:spPr>
          <a:xfrm>
            <a:off x="251520" y="2030142"/>
            <a:ext cx="8693240" cy="1384995"/>
          </a:xfrm>
          <a:prstGeom prst="rect">
            <a:avLst/>
          </a:prstGeom>
          <a:solidFill>
            <a:schemeClr val="bg1"/>
          </a:solidFill>
        </p:spPr>
        <p:txBody>
          <a:bodyPr wrap="square">
            <a:spAutoFit/>
          </a:bodyPr>
          <a:lstStyle/>
          <a:p>
            <a:pPr algn="just" fontAlgn="base">
              <a:spcBef>
                <a:spcPts val="1440"/>
              </a:spcBef>
            </a:pPr>
            <a:r>
              <a:rPr lang="en-US" sz="2800" kern="12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800" b="1" i="1" kern="1200" dirty="0">
                <a:solidFill>
                  <a:srgbClr val="002060"/>
                </a:solidFill>
                <a:effectLst/>
                <a:latin typeface="Times New Roman" panose="02020603050405020304" pitchFamily="18" charset="0"/>
                <a:ea typeface="+mn-ea"/>
                <a:cs typeface="Times New Roman" panose="02020603050405020304" pitchFamily="18" charset="0"/>
              </a:rPr>
              <a:t>Truyền thống của gia đình, dòng họ giúp chúng ta có thêm kinh nghiệm, động lực, vượt gua khó khăn, thử thách và nỗ lực vươn lên để thành công.</a:t>
            </a:r>
            <a:endParaRPr lang="vi-VN" sz="2800" dirty="0">
              <a:solidFill>
                <a:srgbClr val="002060"/>
              </a:solidFill>
              <a:effectLst/>
              <a:latin typeface=".VnTime" panose="020B7200000000000000" pitchFamily="34" charset="0"/>
              <a:ea typeface="Times New Roman" panose="02020603050405020304" pitchFamily="18" charset="0"/>
              <a:cs typeface="Times New Roman" panose="02020603050405020304" pitchFamily="18" charset="0"/>
            </a:endParaRPr>
          </a:p>
        </p:txBody>
      </p:sp>
      <p:sp>
        <p:nvSpPr>
          <p:cNvPr id="3" name="TextBox 2"/>
          <p:cNvSpPr txBox="1"/>
          <p:nvPr/>
        </p:nvSpPr>
        <p:spPr>
          <a:xfrm>
            <a:off x="3275856" y="648271"/>
            <a:ext cx="5328592" cy="954107"/>
          </a:xfrm>
          <a:prstGeom prst="rect">
            <a:avLst/>
          </a:prstGeom>
          <a:noFill/>
        </p:spPr>
        <p:txBody>
          <a:bodyPr wrap="square" rtlCol="0">
            <a:spAutoFit/>
          </a:bodyPr>
          <a:lstStyle/>
          <a:p>
            <a:pPr lvl="0" algn="just"/>
            <a:r>
              <a:rPr lang="en-US" sz="2800" b="1" dirty="0" err="1"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Vậy</a:t>
            </a:r>
            <a:r>
              <a:rPr lang="en-US" sz="2800" b="1" dirty="0"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truyền</a:t>
            </a:r>
            <a:r>
              <a:rPr lang="en-US" sz="2800" b="1" dirty="0"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thống</a:t>
            </a:r>
            <a:r>
              <a:rPr lang="en-US" sz="2800" b="1" dirty="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gia</a:t>
            </a:r>
            <a:r>
              <a:rPr lang="en-US" sz="2800" b="1" dirty="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đình</a:t>
            </a:r>
            <a:r>
              <a:rPr lang="en-US" sz="2800" b="1" dirty="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dòng</a:t>
            </a:r>
            <a:r>
              <a:rPr lang="en-US" sz="2800" b="1" dirty="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họ</a:t>
            </a:r>
            <a:r>
              <a:rPr lang="en-US" sz="2800" b="1" dirty="0"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800" b="1" dirty="0"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 ý </a:t>
            </a:r>
            <a:r>
              <a:rPr lang="en-US" sz="2800" b="1" dirty="0" err="1"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nghĩa</a:t>
            </a:r>
            <a:r>
              <a:rPr lang="en-US" sz="2800" b="1" dirty="0"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sz="2800" b="1" dirty="0"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thế</a:t>
            </a:r>
            <a:r>
              <a:rPr lang="en-US" sz="2800" b="1" dirty="0"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nào</a:t>
            </a:r>
            <a:r>
              <a:rPr lang="en-US" sz="2800" b="1" dirty="0" smtClean="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a:t>
            </a:r>
            <a:endParaRPr lang="vi-VN" sz="2800" dirty="0">
              <a:solidFill>
                <a:srgbClr val="0C0CFC"/>
              </a:solidFill>
              <a:latin typeface=".VnTime" panose="020B7200000000000000" pitchFamily="34" charset="0"/>
              <a:ea typeface="Times New Roman" panose="02020603050405020304" pitchFamily="18" charset="0"/>
              <a:cs typeface="Times New Roman" panose="02020603050405020304" pitchFamily="18" charset="0"/>
            </a:endParaRPr>
          </a:p>
        </p:txBody>
      </p:sp>
      <p:sp>
        <p:nvSpPr>
          <p:cNvPr id="6" name="TextBox 5"/>
          <p:cNvSpPr txBox="1"/>
          <p:nvPr/>
        </p:nvSpPr>
        <p:spPr>
          <a:xfrm>
            <a:off x="251520" y="4005064"/>
            <a:ext cx="8693240" cy="1384995"/>
          </a:xfrm>
          <a:prstGeom prst="rect">
            <a:avLst/>
          </a:prstGeom>
          <a:noFill/>
        </p:spPr>
        <p:txBody>
          <a:bodyPr wrap="square" rtlCol="0">
            <a:spAutoFit/>
          </a:bodyPr>
          <a:lstStyle/>
          <a:p>
            <a:r>
              <a:rPr lang="en-US" sz="2800" b="1" dirty="0" err="1" smtClean="0">
                <a:solidFill>
                  <a:srgbClr val="FF0000"/>
                </a:solidFill>
                <a:latin typeface="Times New Roman" pitchFamily="18" charset="0"/>
                <a:cs typeface="Times New Roman" pitchFamily="18" charset="0"/>
              </a:rPr>
              <a:t>Là</a:t>
            </a:r>
            <a:r>
              <a:rPr lang="en-US" sz="2800" b="1" dirty="0" smtClean="0">
                <a:solidFill>
                  <a:srgbClr val="FF0000"/>
                </a:solidFill>
                <a:latin typeface="Times New Roman" pitchFamily="18" charset="0"/>
                <a:cs typeface="Times New Roman" pitchFamily="18" charset="0"/>
              </a:rPr>
              <a:t> HS </a:t>
            </a:r>
            <a:r>
              <a:rPr lang="en-US" sz="2800" b="1" dirty="0" err="1" smtClean="0">
                <a:solidFill>
                  <a:srgbClr val="FF0000"/>
                </a:solidFill>
                <a:latin typeface="Times New Roman" pitchFamily="18" charset="0"/>
                <a:cs typeface="Times New Roman" pitchFamily="18" charset="0"/>
              </a:rPr>
              <a:t>em</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cần</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phải</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rèn</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luyện</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mình</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như</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thế</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nào</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để</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phát</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huy</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truyền</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thống</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gia</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đình</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dòng</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họ</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Cô</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trò</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sẽ</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chuyển</a:t>
            </a:r>
            <a:r>
              <a:rPr lang="en-US" sz="2800" b="1" dirty="0" smtClean="0">
                <a:solidFill>
                  <a:srgbClr val="FF0000"/>
                </a:solidFill>
                <a:latin typeface="Times New Roman" pitchFamily="18" charset="0"/>
                <a:cs typeface="Times New Roman" pitchFamily="18" charset="0"/>
              </a:rPr>
              <a:t> sang </a:t>
            </a:r>
            <a:r>
              <a:rPr lang="en-US" sz="2800" b="1" dirty="0" err="1" smtClean="0">
                <a:solidFill>
                  <a:srgbClr val="FF0000"/>
                </a:solidFill>
                <a:latin typeface="Times New Roman" pitchFamily="18" charset="0"/>
                <a:cs typeface="Times New Roman" pitchFamily="18" charset="0"/>
              </a:rPr>
              <a:t>phần</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tiếp</a:t>
            </a:r>
            <a:r>
              <a:rPr lang="en-US" sz="2800" b="1" dirty="0" smtClean="0">
                <a:solidFill>
                  <a:srgbClr val="FF0000"/>
                </a:solidFill>
                <a:latin typeface="Times New Roman" pitchFamily="18" charset="0"/>
                <a:cs typeface="Times New Roman" pitchFamily="18" charset="0"/>
              </a:rPr>
              <a:t> </a:t>
            </a:r>
            <a:r>
              <a:rPr lang="en-US" sz="2800" b="1" dirty="0" err="1" smtClean="0">
                <a:solidFill>
                  <a:srgbClr val="FF0000"/>
                </a:solidFill>
                <a:latin typeface="Times New Roman" pitchFamily="18" charset="0"/>
                <a:cs typeface="Times New Roman" pitchFamily="18" charset="0"/>
              </a:rPr>
              <a:t>theo.</a:t>
            </a:r>
            <a:endParaRPr lang="en-US" sz="2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0732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P spid="3" grpId="1"/>
      <p:bldP spid="6" grpId="0"/>
      <p:bldP spid="6"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BFD7483-89A2-4946-AF83-0921E8DF4DD5}"/>
              </a:ext>
            </a:extLst>
          </p:cNvPr>
          <p:cNvPicPr>
            <a:picLocks noChangeAspect="1"/>
          </p:cNvPicPr>
          <p:nvPr/>
        </p:nvPicPr>
        <p:blipFill>
          <a:blip r:embed="rId2"/>
          <a:stretch>
            <a:fillRect/>
          </a:stretch>
        </p:blipFill>
        <p:spPr>
          <a:xfrm>
            <a:off x="569890" y="1171977"/>
            <a:ext cx="7968803" cy="4984124"/>
          </a:xfrm>
          <a:prstGeom prst="rect">
            <a:avLst/>
          </a:prstGeom>
        </p:spPr>
      </p:pic>
      <p:sp>
        <p:nvSpPr>
          <p:cNvPr id="4" name="TextBox 3">
            <a:extLst>
              <a:ext uri="{FF2B5EF4-FFF2-40B4-BE49-F238E27FC236}">
                <a16:creationId xmlns:a16="http://schemas.microsoft.com/office/drawing/2014/main" xmlns="" id="{6EC6F269-58D8-417C-8650-53F554DDFA53}"/>
              </a:ext>
            </a:extLst>
          </p:cNvPr>
          <p:cNvSpPr txBox="1"/>
          <p:nvPr/>
        </p:nvSpPr>
        <p:spPr>
          <a:xfrm>
            <a:off x="38637" y="90153"/>
            <a:ext cx="8925851" cy="553357"/>
          </a:xfrm>
          <a:prstGeom prst="rect">
            <a:avLst/>
          </a:prstGeom>
          <a:noFill/>
        </p:spPr>
        <p:txBody>
          <a:bodyPr wrap="square">
            <a:spAutoFit/>
          </a:bodyPr>
          <a:lstStyle/>
          <a:p>
            <a:pPr algn="just">
              <a:lnSpc>
                <a:spcPct val="107000"/>
              </a:lnSpc>
              <a:spcAft>
                <a:spcPts val="800"/>
              </a:spcAft>
            </a:pPr>
            <a:r>
              <a:rPr lang="vi-VN" sz="2800" b="1" dirty="0" smtClean="0">
                <a:solidFill>
                  <a:srgbClr val="0C0CFC"/>
                </a:solidFill>
                <a:effectLst/>
                <a:latin typeface="Times New Roman" panose="02020603050405020304" pitchFamily="18" charset="0"/>
                <a:ea typeface="Times New Roman" panose="02020603050405020304" pitchFamily="18" charset="0"/>
                <a:cs typeface="Times New Roman" panose="02020603050405020304" pitchFamily="18" charset="0"/>
              </a:rPr>
              <a:t>Giữ </a:t>
            </a:r>
            <a:r>
              <a:rPr lang="vi-VN" sz="2800" b="1" dirty="0">
                <a:solidFill>
                  <a:srgbClr val="0C0CFC"/>
                </a:solidFill>
                <a:effectLst/>
                <a:latin typeface="Times New Roman" panose="02020603050405020304" pitchFamily="18" charset="0"/>
                <a:ea typeface="Times New Roman" panose="02020603050405020304" pitchFamily="18" charset="0"/>
                <a:cs typeface="Times New Roman" panose="02020603050405020304" pitchFamily="18" charset="0"/>
              </a:rPr>
              <a:t>gìn, phát huy truyền thống của gia đình, dòng họ</a:t>
            </a:r>
            <a:endParaRPr lang="vi-VN" sz="2000" dirty="0">
              <a:solidFill>
                <a:srgbClr val="0C0CFC"/>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717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23928" y="30263"/>
            <a:ext cx="5040560" cy="1846659"/>
          </a:xfrm>
          <a:prstGeom prst="rect">
            <a:avLst/>
          </a:prstGeom>
        </p:spPr>
        <p:txBody>
          <a:bodyPr wrap="square">
            <a:spAutoFit/>
          </a:bodyPr>
          <a:lstStyle/>
          <a:p>
            <a:r>
              <a:rPr lang="vi-VN" sz="3200" dirty="0" smtClean="0">
                <a:solidFill>
                  <a:srgbClr val="FF0000"/>
                </a:solidFill>
                <a:latin typeface="Times New Roman" pitchFamily="18" charset="0"/>
                <a:cs typeface="Times New Roman" pitchFamily="18" charset="0"/>
              </a:rPr>
              <a:t>Tiến </a:t>
            </a:r>
            <a:r>
              <a:rPr lang="vi-VN" sz="3200" dirty="0">
                <a:solidFill>
                  <a:srgbClr val="FF0000"/>
                </a:solidFill>
                <a:latin typeface="Times New Roman" pitchFamily="18" charset="0"/>
                <a:cs typeface="Times New Roman" pitchFamily="18" charset="0"/>
              </a:rPr>
              <a:t>đã biết giữ gìn, phát huy truyền thống của gia đình, dòng họ như thế nào?</a:t>
            </a:r>
          </a:p>
          <a:p>
            <a:endParaRPr lang="vi-VN" b="0" i="0" dirty="0">
              <a:solidFill>
                <a:srgbClr val="1A0DAB"/>
              </a:solidFill>
              <a:effectLst/>
              <a:latin typeface="Open Sans"/>
            </a:endParaRPr>
          </a:p>
        </p:txBody>
      </p:sp>
      <p:sp>
        <p:nvSpPr>
          <p:cNvPr id="3" name="Rectangle 2"/>
          <p:cNvSpPr/>
          <p:nvPr/>
        </p:nvSpPr>
        <p:spPr>
          <a:xfrm>
            <a:off x="179512" y="1720840"/>
            <a:ext cx="8640960" cy="2246769"/>
          </a:xfrm>
          <a:prstGeom prst="rect">
            <a:avLst/>
          </a:prstGeom>
        </p:spPr>
        <p:txBody>
          <a:bodyPr wrap="square">
            <a:spAutoFit/>
          </a:bodyPr>
          <a:lstStyle/>
          <a:p>
            <a:pPr>
              <a:buFont typeface="Arial"/>
              <a:buChar char="•"/>
            </a:pPr>
            <a:r>
              <a:rPr lang="en-US" sz="2800" dirty="0" smtClean="0">
                <a:solidFill>
                  <a:srgbClr val="002060"/>
                </a:solidFill>
                <a:latin typeface="Times New Roman" pitchFamily="18" charset="0"/>
                <a:cs typeface="Times New Roman" pitchFamily="18" charset="0"/>
              </a:rPr>
              <a:t>T</a:t>
            </a:r>
            <a:r>
              <a:rPr lang="vi-VN" sz="2800" dirty="0" smtClean="0">
                <a:solidFill>
                  <a:srgbClr val="002060"/>
                </a:solidFill>
                <a:latin typeface="Times New Roman" pitchFamily="18" charset="0"/>
                <a:cs typeface="Times New Roman" pitchFamily="18" charset="0"/>
              </a:rPr>
              <a:t>iến đã biết giữ gìn, phát huy truyền thống của gia đình, dòng họ: Được sinh ra trong một gia đình, dòng họ có truyền thống hiếu học nên Tiến luôn quyết tâm phấn đấu học giỏi. Từ lớp 1 -&gt; 6 Tiến luôn chăm chỉ học và đạt học sinh xuất sắc.</a:t>
            </a:r>
            <a:endParaRPr lang="vi-VN" sz="2800" b="0" i="0" dirty="0">
              <a:solidFill>
                <a:srgbClr val="00206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30656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0BFCCF1-3D89-440A-A34C-80D8E765D7CD}"/>
              </a:ext>
            </a:extLst>
          </p:cNvPr>
          <p:cNvPicPr>
            <a:picLocks noChangeAspect="1"/>
          </p:cNvPicPr>
          <p:nvPr/>
        </p:nvPicPr>
        <p:blipFill>
          <a:blip r:embed="rId2"/>
          <a:stretch>
            <a:fillRect/>
          </a:stretch>
        </p:blipFill>
        <p:spPr>
          <a:xfrm>
            <a:off x="560232" y="193184"/>
            <a:ext cx="7988120" cy="5911402"/>
          </a:xfrm>
          <a:prstGeom prst="rect">
            <a:avLst/>
          </a:prstGeom>
        </p:spPr>
      </p:pic>
    </p:spTree>
    <p:extLst>
      <p:ext uri="{BB962C8B-B14F-4D97-AF65-F5344CB8AC3E}">
        <p14:creationId xmlns:p14="http://schemas.microsoft.com/office/powerpoint/2010/main" val="200759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260648"/>
            <a:ext cx="6912768" cy="954107"/>
          </a:xfrm>
          <a:prstGeom prst="rect">
            <a:avLst/>
          </a:prstGeom>
        </p:spPr>
        <p:txBody>
          <a:bodyPr wrap="square">
            <a:spAutoFit/>
          </a:bodyPr>
          <a:lstStyle/>
          <a:p>
            <a:r>
              <a:rPr lang="vi-VN" sz="2800" dirty="0" smtClean="0">
                <a:solidFill>
                  <a:srgbClr val="1A0DAB"/>
                </a:solidFill>
                <a:latin typeface="Times New Roman" pitchFamily="18" charset="0"/>
                <a:cs typeface="Times New Roman" pitchFamily="18" charset="0"/>
              </a:rPr>
              <a:t>Yến </a:t>
            </a:r>
            <a:r>
              <a:rPr lang="vi-VN" sz="2800" dirty="0">
                <a:solidFill>
                  <a:srgbClr val="1A0DAB"/>
                </a:solidFill>
                <a:latin typeface="Times New Roman" pitchFamily="18" charset="0"/>
                <a:cs typeface="Times New Roman" pitchFamily="18" charset="0"/>
              </a:rPr>
              <a:t>đã làm gì để giữ gìn truyền thống của gia đình?</a:t>
            </a:r>
            <a:endParaRPr lang="en-US" sz="2800" dirty="0">
              <a:latin typeface="Times New Roman" pitchFamily="18" charset="0"/>
              <a:cs typeface="Times New Roman" pitchFamily="18" charset="0"/>
            </a:endParaRPr>
          </a:p>
        </p:txBody>
      </p:sp>
      <p:sp>
        <p:nvSpPr>
          <p:cNvPr id="3" name="Rectangle 2"/>
          <p:cNvSpPr/>
          <p:nvPr/>
        </p:nvSpPr>
        <p:spPr>
          <a:xfrm>
            <a:off x="283212" y="1124744"/>
            <a:ext cx="8892480" cy="2246769"/>
          </a:xfrm>
          <a:prstGeom prst="rect">
            <a:avLst/>
          </a:prstGeom>
        </p:spPr>
        <p:txBody>
          <a:bodyPr wrap="square">
            <a:spAutoFit/>
          </a:bodyPr>
          <a:lstStyle/>
          <a:p>
            <a:pPr lvl="0">
              <a:buFont typeface="Arial"/>
              <a:buChar char="•"/>
            </a:pPr>
            <a:endParaRPr lang="vi-VN" sz="2800" dirty="0">
              <a:solidFill>
                <a:srgbClr val="000000"/>
              </a:solidFill>
              <a:latin typeface="Times New Roman" pitchFamily="18" charset="0"/>
              <a:cs typeface="Times New Roman" pitchFamily="18" charset="0"/>
            </a:endParaRPr>
          </a:p>
          <a:p>
            <a:pPr lvl="0">
              <a:buFont typeface="Arial"/>
              <a:buChar char="•"/>
            </a:pPr>
            <a:r>
              <a:rPr lang="vi-VN" sz="2800" dirty="0">
                <a:solidFill>
                  <a:srgbClr val="C00000"/>
                </a:solidFill>
                <a:latin typeface="Times New Roman" pitchFamily="18" charset="0"/>
                <a:cs typeface="Times New Roman" pitchFamily="18" charset="0"/>
              </a:rPr>
              <a:t>Để giữ gìn nghề truyền thống gia đình, Yến đã hỏi bố mẹ để tìm hiểu về nghề dệt chiếu cói của gia đình mình, phụ giúp bố mẹ và làm quen về cách dệt chiếu cói =&gt; quyết định đi theo nghề dệt chiếu cói của gia đình.</a:t>
            </a:r>
          </a:p>
        </p:txBody>
      </p:sp>
    </p:spTree>
    <p:extLst>
      <p:ext uri="{BB962C8B-B14F-4D97-AF65-F5344CB8AC3E}">
        <p14:creationId xmlns:p14="http://schemas.microsoft.com/office/powerpoint/2010/main" val="3348971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4" fill="hold" grpId="1" nodeType="clickEffect">
                                  <p:stCondLst>
                                    <p:cond delay="0"/>
                                  </p:stCondLst>
                                  <p:childTnLst>
                                    <p:anim calcmode="lin" valueType="num">
                                      <p:cBhvr additive="base">
                                        <p:cTn id="13" dur="500"/>
                                        <p:tgtEl>
                                          <p:spTgt spid="2"/>
                                        </p:tgtEl>
                                        <p:attrNameLst>
                                          <p:attrName>ppt_x</p:attrName>
                                        </p:attrNameLst>
                                      </p:cBhvr>
                                      <p:tavLst>
                                        <p:tav tm="0">
                                          <p:val>
                                            <p:strVal val="ppt_x"/>
                                          </p:val>
                                        </p:tav>
                                        <p:tav tm="100000">
                                          <p:val>
                                            <p:strVal val="ppt_x"/>
                                          </p:val>
                                        </p:tav>
                                      </p:tavLst>
                                    </p:anim>
                                    <p:anim calcmode="lin" valueType="num">
                                      <p:cBhvr additive="base">
                                        <p:cTn id="14" dur="500"/>
                                        <p:tgtEl>
                                          <p:spTgt spid="2"/>
                                        </p:tgtEl>
                                        <p:attrNameLst>
                                          <p:attrName>ppt_y</p:attrName>
                                        </p:attrNameLst>
                                      </p:cBhvr>
                                      <p:tavLst>
                                        <p:tav tm="0">
                                          <p:val>
                                            <p:strVal val="ppt_y"/>
                                          </p:val>
                                        </p:tav>
                                        <p:tav tm="100000">
                                          <p:val>
                                            <p:strVal val="1+ppt_h/2"/>
                                          </p:val>
                                        </p:tav>
                                      </p:tavLst>
                                    </p:anim>
                                    <p:set>
                                      <p:cBhvr>
                                        <p:cTn id="15" dur="1" fill="hold">
                                          <p:stCondLst>
                                            <p:cond delay="499"/>
                                          </p:stCondLst>
                                        </p:cTn>
                                        <p:tgtEl>
                                          <p:spTgt spid="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E71E7DF8-0C47-40DA-B8C1-D3A87DA2B1B0}"/>
              </a:ext>
            </a:extLst>
          </p:cNvPr>
          <p:cNvPicPr>
            <a:picLocks noChangeAspect="1"/>
          </p:cNvPicPr>
          <p:nvPr/>
        </p:nvPicPr>
        <p:blipFill>
          <a:blip r:embed="rId2"/>
          <a:stretch>
            <a:fillRect/>
          </a:stretch>
        </p:blipFill>
        <p:spPr>
          <a:xfrm>
            <a:off x="453981" y="1120462"/>
            <a:ext cx="8229600" cy="3863662"/>
          </a:xfrm>
          <a:prstGeom prst="rect">
            <a:avLst/>
          </a:prstGeom>
        </p:spPr>
      </p:pic>
      <p:sp>
        <p:nvSpPr>
          <p:cNvPr id="2" name="TextBox 1"/>
          <p:cNvSpPr txBox="1"/>
          <p:nvPr/>
        </p:nvSpPr>
        <p:spPr>
          <a:xfrm>
            <a:off x="251520" y="548680"/>
            <a:ext cx="3600400" cy="584775"/>
          </a:xfrm>
          <a:prstGeom prst="rect">
            <a:avLst/>
          </a:prstGeom>
          <a:noFill/>
        </p:spPr>
        <p:txBody>
          <a:bodyPr wrap="square" rtlCol="0">
            <a:spAutoFit/>
          </a:bodyPr>
          <a:lstStyle/>
          <a:p>
            <a:r>
              <a:rPr lang="en-US" sz="3200" dirty="0" smtClean="0">
                <a:solidFill>
                  <a:srgbClr val="C00000"/>
                </a:solidFill>
                <a:latin typeface="Times New Roman" pitchFamily="18" charset="0"/>
                <a:cs typeface="Times New Roman" pitchFamily="18" charset="0"/>
              </a:rPr>
              <a:t>3, </a:t>
            </a:r>
            <a:r>
              <a:rPr lang="en-US" sz="3200" dirty="0" err="1" smtClean="0">
                <a:solidFill>
                  <a:srgbClr val="C00000"/>
                </a:solidFill>
                <a:latin typeface="Times New Roman" pitchFamily="18" charset="0"/>
                <a:cs typeface="Times New Roman" pitchFamily="18" charset="0"/>
              </a:rPr>
              <a:t>Rèn</a:t>
            </a:r>
            <a:r>
              <a:rPr lang="en-US" sz="3200" dirty="0" smtClean="0">
                <a:solidFill>
                  <a:srgbClr val="C00000"/>
                </a:solidFill>
                <a:latin typeface="Times New Roman" pitchFamily="18" charset="0"/>
                <a:cs typeface="Times New Roman" pitchFamily="18" charset="0"/>
              </a:rPr>
              <a:t> </a:t>
            </a:r>
            <a:r>
              <a:rPr lang="en-US" sz="3200" dirty="0" err="1" smtClean="0">
                <a:solidFill>
                  <a:srgbClr val="C00000"/>
                </a:solidFill>
                <a:latin typeface="Times New Roman" pitchFamily="18" charset="0"/>
                <a:cs typeface="Times New Roman" pitchFamily="18" charset="0"/>
              </a:rPr>
              <a:t>luyện</a:t>
            </a:r>
            <a:endParaRPr lang="en-US" sz="3200" dirty="0">
              <a:solidFill>
                <a:srgbClr val="C00000"/>
              </a:solidFill>
              <a:latin typeface="Times New Roman" pitchFamily="18" charset="0"/>
              <a:cs typeface="Times New Roman" pitchFamily="18" charset="0"/>
            </a:endParaRPr>
          </a:p>
        </p:txBody>
      </p:sp>
      <p:sp>
        <p:nvSpPr>
          <p:cNvPr id="3" name="TextBox 2"/>
          <p:cNvSpPr txBox="1"/>
          <p:nvPr/>
        </p:nvSpPr>
        <p:spPr>
          <a:xfrm>
            <a:off x="2483768" y="0"/>
            <a:ext cx="5832648" cy="1384995"/>
          </a:xfrm>
          <a:prstGeom prst="rect">
            <a:avLst/>
          </a:prstGeom>
          <a:noFill/>
        </p:spPr>
        <p:txBody>
          <a:bodyPr wrap="square" rtlCol="0">
            <a:spAutoFit/>
          </a:bodyPr>
          <a:lstStyle/>
          <a:p>
            <a:r>
              <a:rPr lang="en-US" sz="2800" dirty="0" err="1" smtClean="0">
                <a:solidFill>
                  <a:srgbClr val="002060"/>
                </a:solidFill>
                <a:latin typeface="Times New Roman" pitchFamily="18" charset="0"/>
                <a:cs typeface="Times New Roman" pitchFamily="18" charset="0"/>
              </a:rPr>
              <a:t>Là</a:t>
            </a:r>
            <a:r>
              <a:rPr lang="en-US" sz="2800" dirty="0" smtClean="0">
                <a:solidFill>
                  <a:srgbClr val="002060"/>
                </a:solidFill>
                <a:latin typeface="Times New Roman" pitchFamily="18" charset="0"/>
                <a:cs typeface="Times New Roman" pitchFamily="18" charset="0"/>
              </a:rPr>
              <a:t> HS </a:t>
            </a:r>
            <a:r>
              <a:rPr lang="en-US" sz="2800" dirty="0" err="1" smtClean="0">
                <a:solidFill>
                  <a:srgbClr val="002060"/>
                </a:solidFill>
                <a:latin typeface="Times New Roman" pitchFamily="18" charset="0"/>
                <a:cs typeface="Times New Roman" pitchFamily="18" charset="0"/>
              </a:rPr>
              <a:t>em</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cần</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rèn</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luyện</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như</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thế</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nào</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để</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phát</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huy</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truyền</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thống</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gia</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đình</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dòng</a:t>
            </a:r>
            <a:r>
              <a:rPr lang="en-US" sz="2800" dirty="0" smtClean="0">
                <a:solidFill>
                  <a:srgbClr val="002060"/>
                </a:solidFill>
                <a:latin typeface="Times New Roman" pitchFamily="18" charset="0"/>
                <a:cs typeface="Times New Roman" pitchFamily="18" charset="0"/>
              </a:rPr>
              <a:t> </a:t>
            </a:r>
            <a:r>
              <a:rPr lang="en-US" sz="2800" dirty="0" err="1" smtClean="0">
                <a:solidFill>
                  <a:srgbClr val="002060"/>
                </a:solidFill>
                <a:latin typeface="Times New Roman" pitchFamily="18" charset="0"/>
                <a:cs typeface="Times New Roman" pitchFamily="18" charset="0"/>
              </a:rPr>
              <a:t>họ</a:t>
            </a:r>
            <a:r>
              <a:rPr lang="en-US" sz="2800" dirty="0" smtClean="0">
                <a:solidFill>
                  <a:srgbClr val="002060"/>
                </a:solidFill>
                <a:latin typeface="Times New Roman" pitchFamily="18" charset="0"/>
                <a:cs typeface="Times New Roman" pitchFamily="18" charset="0"/>
              </a:rPr>
              <a:t>?</a:t>
            </a:r>
            <a:endParaRPr lang="en-US" sz="28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30118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2786" name="Text Box 5"/>
          <p:cNvSpPr txBox="1">
            <a:spLocks noChangeArrowheads="1"/>
          </p:cNvSpPr>
          <p:nvPr/>
        </p:nvSpPr>
        <p:spPr bwMode="auto">
          <a:xfrm>
            <a:off x="4686300" y="1752601"/>
            <a:ext cx="1543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50000"/>
              </a:spcBef>
              <a:spcAft>
                <a:spcPct val="0"/>
              </a:spcAft>
              <a:buFontTx/>
              <a:buNone/>
            </a:pPr>
            <a:endParaRPr lang="en-US" altLang="en-US" sz="1800" b="1" smtClean="0">
              <a:solidFill>
                <a:srgbClr val="5F5F5F"/>
              </a:solidFill>
              <a:latin typeface="Arial" panose="020B0604020202020204" pitchFamily="34" charset="0"/>
              <a:cs typeface="Arial" panose="020B0604020202020204" pitchFamily="34" charset="0"/>
            </a:endParaRPr>
          </a:p>
        </p:txBody>
      </p:sp>
      <p:sp>
        <p:nvSpPr>
          <p:cNvPr id="82950" name="Text Box 6"/>
          <p:cNvSpPr txBox="1">
            <a:spLocks noChangeArrowheads="1"/>
          </p:cNvSpPr>
          <p:nvPr/>
        </p:nvSpPr>
        <p:spPr bwMode="auto">
          <a:xfrm>
            <a:off x="2286000" y="914577"/>
            <a:ext cx="1828800" cy="523875"/>
          </a:xfrm>
          <a:prstGeom prst="rect">
            <a:avLst/>
          </a:prstGeom>
          <a:solidFill>
            <a:srgbClr val="CCFF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NÊN</a:t>
            </a:r>
          </a:p>
        </p:txBody>
      </p:sp>
      <p:sp>
        <p:nvSpPr>
          <p:cNvPr id="82959" name="Text Box 15"/>
          <p:cNvSpPr txBox="1">
            <a:spLocks noChangeArrowheads="1"/>
          </p:cNvSpPr>
          <p:nvPr/>
        </p:nvSpPr>
        <p:spPr bwMode="auto">
          <a:xfrm>
            <a:off x="4686300" y="914489"/>
            <a:ext cx="1885950" cy="954107"/>
          </a:xfrm>
          <a:prstGeom prst="rect">
            <a:avLst/>
          </a:prstGeom>
          <a:solidFill>
            <a:srgbClr val="CCFF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KHÔNG NÊN</a:t>
            </a:r>
          </a:p>
        </p:txBody>
      </p:sp>
      <p:sp>
        <p:nvSpPr>
          <p:cNvPr id="82960" name="Text Box 16"/>
          <p:cNvSpPr txBox="1">
            <a:spLocks noChangeArrowheads="1"/>
          </p:cNvSpPr>
          <p:nvPr/>
        </p:nvSpPr>
        <p:spPr bwMode="auto">
          <a:xfrm>
            <a:off x="2457450" y="2115528"/>
            <a:ext cx="1543050" cy="954107"/>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Yêu nước</a:t>
            </a:r>
          </a:p>
        </p:txBody>
      </p:sp>
      <p:sp>
        <p:nvSpPr>
          <p:cNvPr id="82961" name="Text Box 17"/>
          <p:cNvSpPr txBox="1">
            <a:spLocks noChangeArrowheads="1"/>
          </p:cNvSpPr>
          <p:nvPr/>
        </p:nvSpPr>
        <p:spPr bwMode="auto">
          <a:xfrm>
            <a:off x="2457450" y="2971805"/>
            <a:ext cx="1543050" cy="954107"/>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Lười biếng</a:t>
            </a:r>
          </a:p>
        </p:txBody>
      </p:sp>
      <p:sp>
        <p:nvSpPr>
          <p:cNvPr id="82962" name="Text Box 18"/>
          <p:cNvSpPr txBox="1">
            <a:spLocks noChangeArrowheads="1"/>
          </p:cNvSpPr>
          <p:nvPr/>
        </p:nvSpPr>
        <p:spPr bwMode="auto">
          <a:xfrm>
            <a:off x="2457450" y="3657600"/>
            <a:ext cx="1543050" cy="523875"/>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Biết ơn</a:t>
            </a:r>
          </a:p>
        </p:txBody>
      </p:sp>
      <p:sp>
        <p:nvSpPr>
          <p:cNvPr id="82963" name="Text Box 19"/>
          <p:cNvSpPr txBox="1">
            <a:spLocks noChangeArrowheads="1"/>
          </p:cNvSpPr>
          <p:nvPr/>
        </p:nvSpPr>
        <p:spPr bwMode="auto">
          <a:xfrm>
            <a:off x="2457450" y="4419777"/>
            <a:ext cx="1543050" cy="523875"/>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dirty="0" err="1" smtClean="0">
                <a:solidFill>
                  <a:srgbClr val="002060"/>
                </a:solidFill>
                <a:latin typeface="Times New Roman" panose="02020603050405020304" pitchFamily="18" charset="0"/>
                <a:cs typeface="Times New Roman" panose="02020603050405020304" pitchFamily="18" charset="0"/>
              </a:rPr>
              <a:t>Độc</a:t>
            </a:r>
            <a:r>
              <a:rPr lang="en-US" altLang="en-US" b="1" dirty="0" smtClean="0">
                <a:solidFill>
                  <a:srgbClr val="002060"/>
                </a:solidFill>
                <a:latin typeface="Times New Roman" panose="02020603050405020304" pitchFamily="18" charset="0"/>
                <a:cs typeface="Times New Roman" panose="02020603050405020304" pitchFamily="18" charset="0"/>
              </a:rPr>
              <a:t> </a:t>
            </a:r>
            <a:r>
              <a:rPr lang="en-US" altLang="en-US" b="1" dirty="0" err="1" smtClean="0">
                <a:solidFill>
                  <a:srgbClr val="002060"/>
                </a:solidFill>
                <a:latin typeface="Times New Roman" panose="02020603050405020304" pitchFamily="18" charset="0"/>
                <a:cs typeface="Times New Roman" panose="02020603050405020304" pitchFamily="18" charset="0"/>
              </a:rPr>
              <a:t>ác</a:t>
            </a:r>
            <a:endParaRPr lang="en-US" altLang="en-US" b="1" dirty="0" smtClean="0">
              <a:solidFill>
                <a:srgbClr val="002060"/>
              </a:solidFill>
              <a:latin typeface="Times New Roman" panose="02020603050405020304" pitchFamily="18" charset="0"/>
              <a:cs typeface="Times New Roman" panose="02020603050405020304" pitchFamily="18" charset="0"/>
            </a:endParaRPr>
          </a:p>
        </p:txBody>
      </p:sp>
      <p:sp>
        <p:nvSpPr>
          <p:cNvPr id="82964" name="Text Box 20"/>
          <p:cNvSpPr txBox="1">
            <a:spLocks noChangeArrowheads="1"/>
          </p:cNvSpPr>
          <p:nvPr/>
        </p:nvSpPr>
        <p:spPr bwMode="auto">
          <a:xfrm>
            <a:off x="2457450" y="5105489"/>
            <a:ext cx="1543050" cy="954107"/>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Trung thực</a:t>
            </a:r>
          </a:p>
        </p:txBody>
      </p:sp>
      <p:sp>
        <p:nvSpPr>
          <p:cNvPr id="82965" name="Text Box 21"/>
          <p:cNvSpPr txBox="1">
            <a:spLocks noChangeArrowheads="1"/>
          </p:cNvSpPr>
          <p:nvPr/>
        </p:nvSpPr>
        <p:spPr bwMode="auto">
          <a:xfrm>
            <a:off x="4800600" y="4343577"/>
            <a:ext cx="1543050" cy="523875"/>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Vô ơn</a:t>
            </a:r>
          </a:p>
        </p:txBody>
      </p:sp>
      <p:sp>
        <p:nvSpPr>
          <p:cNvPr id="82966" name="Text Box 22"/>
          <p:cNvSpPr txBox="1">
            <a:spLocks noChangeArrowheads="1"/>
          </p:cNvSpPr>
          <p:nvPr/>
        </p:nvSpPr>
        <p:spPr bwMode="auto">
          <a:xfrm>
            <a:off x="4800600" y="2057489"/>
            <a:ext cx="1543050" cy="954107"/>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Chăm chỉ</a:t>
            </a:r>
          </a:p>
        </p:txBody>
      </p:sp>
      <p:sp>
        <p:nvSpPr>
          <p:cNvPr id="82967" name="Text Box 23"/>
          <p:cNvSpPr txBox="1">
            <a:spLocks noChangeArrowheads="1"/>
          </p:cNvSpPr>
          <p:nvPr/>
        </p:nvSpPr>
        <p:spPr bwMode="auto">
          <a:xfrm>
            <a:off x="4800600" y="2895777"/>
            <a:ext cx="1543050" cy="523875"/>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Chia rẽ</a:t>
            </a:r>
          </a:p>
        </p:txBody>
      </p:sp>
      <p:sp>
        <p:nvSpPr>
          <p:cNvPr id="82968" name="Text Box 24"/>
          <p:cNvSpPr txBox="1">
            <a:spLocks noChangeArrowheads="1"/>
          </p:cNvSpPr>
          <p:nvPr/>
        </p:nvSpPr>
        <p:spPr bwMode="auto">
          <a:xfrm>
            <a:off x="4800600" y="3581404"/>
            <a:ext cx="1543050" cy="523875"/>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Dối trá</a:t>
            </a:r>
          </a:p>
        </p:txBody>
      </p:sp>
      <p:sp>
        <p:nvSpPr>
          <p:cNvPr id="82971" name="Text Box 27"/>
          <p:cNvSpPr txBox="1">
            <a:spLocks noChangeArrowheads="1"/>
          </p:cNvSpPr>
          <p:nvPr/>
        </p:nvSpPr>
        <p:spPr bwMode="auto">
          <a:xfrm>
            <a:off x="4800600" y="5105577"/>
            <a:ext cx="1543050" cy="523875"/>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Nhân ái</a:t>
            </a:r>
          </a:p>
        </p:txBody>
      </p:sp>
      <p:sp>
        <p:nvSpPr>
          <p:cNvPr id="82972" name="Text Box 28"/>
          <p:cNvSpPr txBox="1">
            <a:spLocks noChangeArrowheads="1"/>
          </p:cNvSpPr>
          <p:nvPr/>
        </p:nvSpPr>
        <p:spPr bwMode="auto">
          <a:xfrm>
            <a:off x="2457450" y="5867489"/>
            <a:ext cx="1543050" cy="954107"/>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Đoàn kết</a:t>
            </a:r>
          </a:p>
        </p:txBody>
      </p:sp>
      <p:sp>
        <p:nvSpPr>
          <p:cNvPr id="82973" name="Text Box 29"/>
          <p:cNvSpPr txBox="1">
            <a:spLocks noChangeArrowheads="1"/>
          </p:cNvSpPr>
          <p:nvPr/>
        </p:nvSpPr>
        <p:spPr bwMode="auto">
          <a:xfrm>
            <a:off x="4800600" y="5791377"/>
            <a:ext cx="1543050" cy="523875"/>
          </a:xfrm>
          <a:prstGeom prst="rect">
            <a:avLst/>
          </a:prstGeom>
          <a:solidFill>
            <a:srgbClr val="FFCCCC"/>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2060"/>
                </a:solidFill>
                <a:latin typeface="Times New Roman" panose="02020603050405020304" pitchFamily="18" charset="0"/>
                <a:cs typeface="Times New Roman" panose="02020603050405020304" pitchFamily="18" charset="0"/>
              </a:rPr>
              <a:t>Phản bội</a:t>
            </a:r>
          </a:p>
        </p:txBody>
      </p:sp>
      <p:grpSp>
        <p:nvGrpSpPr>
          <p:cNvPr id="82987" name="Group 43"/>
          <p:cNvGrpSpPr>
            <a:grpSpLocks/>
          </p:cNvGrpSpPr>
          <p:nvPr/>
        </p:nvGrpSpPr>
        <p:grpSpPr bwMode="auto">
          <a:xfrm>
            <a:off x="2444673" y="2133689"/>
            <a:ext cx="1579960" cy="4757738"/>
            <a:chOff x="1118" y="1317"/>
            <a:chExt cx="1327" cy="2997"/>
          </a:xfrm>
        </p:grpSpPr>
        <p:grpSp>
          <p:nvGrpSpPr>
            <p:cNvPr id="1142811" name="Group 42"/>
            <p:cNvGrpSpPr>
              <a:grpSpLocks/>
            </p:cNvGrpSpPr>
            <p:nvPr/>
          </p:nvGrpSpPr>
          <p:grpSpPr bwMode="auto">
            <a:xfrm>
              <a:off x="1118" y="1317"/>
              <a:ext cx="1316" cy="2485"/>
              <a:chOff x="1118" y="1317"/>
              <a:chExt cx="1316" cy="2485"/>
            </a:xfrm>
          </p:grpSpPr>
          <p:sp>
            <p:nvSpPr>
              <p:cNvPr id="1142813" name="Text Box 30"/>
              <p:cNvSpPr txBox="1">
                <a:spLocks noChangeArrowheads="1"/>
              </p:cNvSpPr>
              <p:nvPr/>
            </p:nvSpPr>
            <p:spPr bwMode="auto">
              <a:xfrm>
                <a:off x="1120" y="1317"/>
                <a:ext cx="1296" cy="601"/>
              </a:xfrm>
              <a:prstGeom prst="rect">
                <a:avLst/>
              </a:prstGeom>
              <a:solidFill>
                <a:srgbClr val="FFFF99"/>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dirty="0" err="1" smtClean="0">
                    <a:solidFill>
                      <a:srgbClr val="0000FF"/>
                    </a:solidFill>
                    <a:latin typeface="Times New Roman" panose="02020603050405020304" pitchFamily="18" charset="0"/>
                    <a:cs typeface="Times New Roman" panose="02020603050405020304" pitchFamily="18" charset="0"/>
                  </a:rPr>
                  <a:t>Yêu</a:t>
                </a:r>
                <a:r>
                  <a:rPr lang="en-US" altLang="en-US" b="1" dirty="0" smtClean="0">
                    <a:solidFill>
                      <a:srgbClr val="0000FF"/>
                    </a:solidFill>
                    <a:latin typeface="Times New Roman" panose="02020603050405020304" pitchFamily="18" charset="0"/>
                    <a:cs typeface="Times New Roman" panose="02020603050405020304" pitchFamily="18" charset="0"/>
                  </a:rPr>
                  <a:t> </a:t>
                </a:r>
                <a:r>
                  <a:rPr lang="en-US" altLang="en-US" b="1" dirty="0" err="1" smtClean="0">
                    <a:solidFill>
                      <a:srgbClr val="0000FF"/>
                    </a:solidFill>
                    <a:latin typeface="Times New Roman" panose="02020603050405020304" pitchFamily="18" charset="0"/>
                    <a:cs typeface="Times New Roman" panose="02020603050405020304" pitchFamily="18" charset="0"/>
                  </a:rPr>
                  <a:t>nước</a:t>
                </a:r>
                <a:endParaRPr lang="en-US" altLang="en-US" b="1" dirty="0" smtClean="0">
                  <a:solidFill>
                    <a:srgbClr val="0000FF"/>
                  </a:solidFill>
                  <a:latin typeface="Times New Roman" panose="02020603050405020304" pitchFamily="18" charset="0"/>
                  <a:cs typeface="Times New Roman" panose="02020603050405020304" pitchFamily="18" charset="0"/>
                </a:endParaRPr>
              </a:p>
            </p:txBody>
          </p:sp>
          <p:sp>
            <p:nvSpPr>
              <p:cNvPr id="1142814" name="Text Box 31"/>
              <p:cNvSpPr txBox="1">
                <a:spLocks noChangeArrowheads="1"/>
              </p:cNvSpPr>
              <p:nvPr/>
            </p:nvSpPr>
            <p:spPr bwMode="auto">
              <a:xfrm>
                <a:off x="1120" y="1854"/>
                <a:ext cx="1296" cy="601"/>
              </a:xfrm>
              <a:prstGeom prst="rect">
                <a:avLst/>
              </a:prstGeom>
              <a:solidFill>
                <a:srgbClr val="FFFF99"/>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dirty="0" err="1" smtClean="0">
                    <a:solidFill>
                      <a:srgbClr val="0000FF"/>
                    </a:solidFill>
                    <a:latin typeface="Times New Roman" panose="02020603050405020304" pitchFamily="18" charset="0"/>
                    <a:cs typeface="Times New Roman" panose="02020603050405020304" pitchFamily="18" charset="0"/>
                  </a:rPr>
                  <a:t>Chăm</a:t>
                </a:r>
                <a:r>
                  <a:rPr lang="en-US" altLang="en-US" b="1" dirty="0" smtClean="0">
                    <a:solidFill>
                      <a:srgbClr val="0000FF"/>
                    </a:solidFill>
                    <a:latin typeface="Times New Roman" panose="02020603050405020304" pitchFamily="18" charset="0"/>
                    <a:cs typeface="Times New Roman" panose="02020603050405020304" pitchFamily="18" charset="0"/>
                  </a:rPr>
                  <a:t> </a:t>
                </a:r>
                <a:r>
                  <a:rPr lang="en-US" altLang="en-US" b="1" dirty="0" err="1" smtClean="0">
                    <a:solidFill>
                      <a:srgbClr val="0000FF"/>
                    </a:solidFill>
                    <a:latin typeface="Times New Roman" panose="02020603050405020304" pitchFamily="18" charset="0"/>
                    <a:cs typeface="Times New Roman" panose="02020603050405020304" pitchFamily="18" charset="0"/>
                  </a:rPr>
                  <a:t>chỉ</a:t>
                </a:r>
                <a:endParaRPr lang="en-US" altLang="en-US" b="1" dirty="0" smtClean="0">
                  <a:solidFill>
                    <a:srgbClr val="0000FF"/>
                  </a:solidFill>
                  <a:latin typeface="Times New Roman" panose="02020603050405020304" pitchFamily="18" charset="0"/>
                  <a:cs typeface="Times New Roman" panose="02020603050405020304" pitchFamily="18" charset="0"/>
                </a:endParaRPr>
              </a:p>
            </p:txBody>
          </p:sp>
          <p:sp>
            <p:nvSpPr>
              <p:cNvPr id="1142815" name="Text Box 32"/>
              <p:cNvSpPr txBox="1">
                <a:spLocks noChangeArrowheads="1"/>
              </p:cNvSpPr>
              <p:nvPr/>
            </p:nvSpPr>
            <p:spPr bwMode="auto">
              <a:xfrm>
                <a:off x="1138" y="2377"/>
                <a:ext cx="1296" cy="330"/>
              </a:xfrm>
              <a:prstGeom prst="rect">
                <a:avLst/>
              </a:prstGeom>
              <a:solidFill>
                <a:srgbClr val="FFFF99"/>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dirty="0" err="1" smtClean="0">
                    <a:solidFill>
                      <a:srgbClr val="0000FF"/>
                    </a:solidFill>
                    <a:latin typeface="Times New Roman" panose="02020603050405020304" pitchFamily="18" charset="0"/>
                    <a:cs typeface="Times New Roman" panose="02020603050405020304" pitchFamily="18" charset="0"/>
                  </a:rPr>
                  <a:t>Biết</a:t>
                </a:r>
                <a:r>
                  <a:rPr lang="en-US" altLang="en-US" b="1" dirty="0" smtClean="0">
                    <a:solidFill>
                      <a:srgbClr val="0000FF"/>
                    </a:solidFill>
                    <a:latin typeface="Times New Roman" panose="02020603050405020304" pitchFamily="18" charset="0"/>
                    <a:cs typeface="Times New Roman" panose="02020603050405020304" pitchFamily="18" charset="0"/>
                  </a:rPr>
                  <a:t> </a:t>
                </a:r>
                <a:r>
                  <a:rPr lang="en-US" altLang="en-US" b="1" dirty="0" err="1" smtClean="0">
                    <a:solidFill>
                      <a:srgbClr val="0000FF"/>
                    </a:solidFill>
                    <a:latin typeface="Times New Roman" panose="02020603050405020304" pitchFamily="18" charset="0"/>
                    <a:cs typeface="Times New Roman" panose="02020603050405020304" pitchFamily="18" charset="0"/>
                  </a:rPr>
                  <a:t>ơn</a:t>
                </a:r>
                <a:endParaRPr lang="en-US" altLang="en-US" b="1" dirty="0" smtClean="0">
                  <a:solidFill>
                    <a:srgbClr val="0000FF"/>
                  </a:solidFill>
                  <a:latin typeface="Times New Roman" panose="02020603050405020304" pitchFamily="18" charset="0"/>
                  <a:cs typeface="Times New Roman" panose="02020603050405020304" pitchFamily="18" charset="0"/>
                </a:endParaRPr>
              </a:p>
            </p:txBody>
          </p:sp>
          <p:sp>
            <p:nvSpPr>
              <p:cNvPr id="1142816" name="Text Box 33"/>
              <p:cNvSpPr txBox="1">
                <a:spLocks noChangeArrowheads="1"/>
              </p:cNvSpPr>
              <p:nvPr/>
            </p:nvSpPr>
            <p:spPr bwMode="auto">
              <a:xfrm>
                <a:off x="1134" y="2763"/>
                <a:ext cx="1296" cy="330"/>
              </a:xfrm>
              <a:prstGeom prst="rect">
                <a:avLst/>
              </a:prstGeom>
              <a:solidFill>
                <a:srgbClr val="FFFF99"/>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dirty="0" err="1" smtClean="0">
                    <a:solidFill>
                      <a:srgbClr val="0000FF"/>
                    </a:solidFill>
                    <a:latin typeface="Times New Roman" panose="02020603050405020304" pitchFamily="18" charset="0"/>
                    <a:cs typeface="Times New Roman" panose="02020603050405020304" pitchFamily="18" charset="0"/>
                  </a:rPr>
                  <a:t>Nhân</a:t>
                </a:r>
                <a:r>
                  <a:rPr lang="en-US" altLang="en-US" b="1" dirty="0" smtClean="0">
                    <a:solidFill>
                      <a:srgbClr val="0000FF"/>
                    </a:solidFill>
                    <a:latin typeface="Times New Roman" panose="02020603050405020304" pitchFamily="18" charset="0"/>
                    <a:cs typeface="Times New Roman" panose="02020603050405020304" pitchFamily="18" charset="0"/>
                  </a:rPr>
                  <a:t> </a:t>
                </a:r>
                <a:r>
                  <a:rPr lang="en-US" altLang="en-US" b="1" dirty="0" err="1" smtClean="0">
                    <a:solidFill>
                      <a:srgbClr val="0000FF"/>
                    </a:solidFill>
                    <a:latin typeface="Times New Roman" panose="02020603050405020304" pitchFamily="18" charset="0"/>
                    <a:cs typeface="Times New Roman" panose="02020603050405020304" pitchFamily="18" charset="0"/>
                  </a:rPr>
                  <a:t>ái</a:t>
                </a:r>
                <a:endParaRPr lang="en-US" altLang="en-US" b="1" dirty="0" smtClean="0">
                  <a:solidFill>
                    <a:srgbClr val="0000FF"/>
                  </a:solidFill>
                  <a:latin typeface="Times New Roman" panose="02020603050405020304" pitchFamily="18" charset="0"/>
                  <a:cs typeface="Times New Roman" panose="02020603050405020304" pitchFamily="18" charset="0"/>
                </a:endParaRPr>
              </a:p>
            </p:txBody>
          </p:sp>
          <p:sp>
            <p:nvSpPr>
              <p:cNvPr id="1142817" name="Text Box 34"/>
              <p:cNvSpPr txBox="1">
                <a:spLocks noChangeArrowheads="1"/>
              </p:cNvSpPr>
              <p:nvPr/>
            </p:nvSpPr>
            <p:spPr bwMode="auto">
              <a:xfrm>
                <a:off x="1118" y="3201"/>
                <a:ext cx="1296" cy="601"/>
              </a:xfrm>
              <a:prstGeom prst="rect">
                <a:avLst/>
              </a:prstGeom>
              <a:solidFill>
                <a:srgbClr val="FFFF99"/>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00FF"/>
                    </a:solidFill>
                    <a:latin typeface="Times New Roman" panose="02020603050405020304" pitchFamily="18" charset="0"/>
                    <a:cs typeface="Times New Roman" panose="02020603050405020304" pitchFamily="18" charset="0"/>
                  </a:rPr>
                  <a:t>Trung thực</a:t>
                </a:r>
              </a:p>
            </p:txBody>
          </p:sp>
        </p:grpSp>
        <p:sp>
          <p:nvSpPr>
            <p:cNvPr id="1142812" name="Text Box 35"/>
            <p:cNvSpPr txBox="1">
              <a:spLocks noChangeArrowheads="1"/>
            </p:cNvSpPr>
            <p:nvPr/>
          </p:nvSpPr>
          <p:spPr bwMode="auto">
            <a:xfrm>
              <a:off x="1149" y="3713"/>
              <a:ext cx="1296" cy="601"/>
            </a:xfrm>
            <a:prstGeom prst="rect">
              <a:avLst/>
            </a:prstGeom>
            <a:solidFill>
              <a:srgbClr val="FFFF99"/>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00FF"/>
                  </a:solidFill>
                  <a:latin typeface="Times New Roman" panose="02020603050405020304" pitchFamily="18" charset="0"/>
                  <a:cs typeface="Times New Roman" panose="02020603050405020304" pitchFamily="18" charset="0"/>
                </a:rPr>
                <a:t>Đoàn kết</a:t>
              </a:r>
            </a:p>
          </p:txBody>
        </p:sp>
      </p:grpSp>
      <p:grpSp>
        <p:nvGrpSpPr>
          <p:cNvPr id="82989" name="Group 45"/>
          <p:cNvGrpSpPr>
            <a:grpSpLocks/>
          </p:cNvGrpSpPr>
          <p:nvPr/>
        </p:nvGrpSpPr>
        <p:grpSpPr bwMode="auto">
          <a:xfrm>
            <a:off x="4794650" y="2049463"/>
            <a:ext cx="1606153" cy="4273550"/>
            <a:chOff x="3067" y="1291"/>
            <a:chExt cx="1349" cy="2692"/>
          </a:xfrm>
        </p:grpSpPr>
        <p:grpSp>
          <p:nvGrpSpPr>
            <p:cNvPr id="1142804" name="Group 44"/>
            <p:cNvGrpSpPr>
              <a:grpSpLocks/>
            </p:cNvGrpSpPr>
            <p:nvPr/>
          </p:nvGrpSpPr>
          <p:grpSpPr bwMode="auto">
            <a:xfrm>
              <a:off x="3067" y="1291"/>
              <a:ext cx="1349" cy="2244"/>
              <a:chOff x="3067" y="1291"/>
              <a:chExt cx="1349" cy="2244"/>
            </a:xfrm>
          </p:grpSpPr>
          <p:sp>
            <p:nvSpPr>
              <p:cNvPr id="25622" name="Text Box 36"/>
              <p:cNvSpPr txBox="1">
                <a:spLocks noChangeArrowheads="1"/>
              </p:cNvSpPr>
              <p:nvPr/>
            </p:nvSpPr>
            <p:spPr bwMode="auto">
              <a:xfrm>
                <a:off x="3083" y="1291"/>
                <a:ext cx="1296" cy="330"/>
              </a:xfrm>
              <a:prstGeom prst="rect">
                <a:avLst/>
              </a:prstGeom>
              <a:solidFill>
                <a:srgbClr val="FFFFCC"/>
              </a:solidFill>
              <a:ln>
                <a:headEnd/>
                <a:tailEnd/>
              </a:ln>
            </p:spPr>
            <p:style>
              <a:lnRef idx="2">
                <a:schemeClr val="dk1"/>
              </a:lnRef>
              <a:fillRef idx="1">
                <a:schemeClr val="lt1"/>
              </a:fillRef>
              <a:effectRef idx="0">
                <a:schemeClr val="dk1"/>
              </a:effectRef>
              <a:fontRef idx="minor">
                <a:schemeClr val="dk1"/>
              </a:fontRef>
            </p:style>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fontAlgn="base" hangingPunct="1">
                  <a:spcBef>
                    <a:spcPct val="50000"/>
                  </a:spcBef>
                  <a:spcAft>
                    <a:spcPct val="0"/>
                  </a:spcAft>
                  <a:defRPr/>
                </a:pPr>
                <a:r>
                  <a:rPr lang="en-US" sz="2800" dirty="0" err="1">
                    <a:solidFill>
                      <a:srgbClr val="0000FF"/>
                    </a:solidFill>
                    <a:latin typeface="Times New Roman" pitchFamily="18" charset="0"/>
                    <a:cs typeface="Times New Roman" pitchFamily="18" charset="0"/>
                  </a:rPr>
                  <a:t>Phản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bội</a:t>
                </a:r>
                <a:endParaRPr lang="en-US" sz="2800" dirty="0">
                  <a:solidFill>
                    <a:srgbClr val="0000FF"/>
                  </a:solidFill>
                  <a:latin typeface="Times New Roman" pitchFamily="18" charset="0"/>
                  <a:cs typeface="Times New Roman" pitchFamily="18" charset="0"/>
                </a:endParaRPr>
              </a:p>
            </p:txBody>
          </p:sp>
          <p:sp>
            <p:nvSpPr>
              <p:cNvPr id="1142807" name="Text Box 37"/>
              <p:cNvSpPr txBox="1">
                <a:spLocks noChangeArrowheads="1"/>
              </p:cNvSpPr>
              <p:nvPr/>
            </p:nvSpPr>
            <p:spPr bwMode="auto">
              <a:xfrm>
                <a:off x="3120" y="1652"/>
                <a:ext cx="1296" cy="601"/>
              </a:xfrm>
              <a:prstGeom prst="rect">
                <a:avLst/>
              </a:prstGeom>
              <a:solidFill>
                <a:srgbClr val="FFFF99"/>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dirty="0" err="1" smtClean="0">
                    <a:solidFill>
                      <a:srgbClr val="0000FF"/>
                    </a:solidFill>
                    <a:latin typeface="Times New Roman" panose="02020603050405020304" pitchFamily="18" charset="0"/>
                    <a:cs typeface="Times New Roman" panose="02020603050405020304" pitchFamily="18" charset="0"/>
                  </a:rPr>
                  <a:t>Lười</a:t>
                </a:r>
                <a:r>
                  <a:rPr lang="en-US" altLang="en-US" b="1" dirty="0" smtClean="0">
                    <a:solidFill>
                      <a:srgbClr val="0000FF"/>
                    </a:solidFill>
                    <a:latin typeface="Times New Roman" panose="02020603050405020304" pitchFamily="18" charset="0"/>
                    <a:cs typeface="Times New Roman" panose="02020603050405020304" pitchFamily="18" charset="0"/>
                  </a:rPr>
                  <a:t> </a:t>
                </a:r>
                <a:r>
                  <a:rPr lang="en-US" altLang="en-US" b="1" dirty="0" err="1" smtClean="0">
                    <a:solidFill>
                      <a:srgbClr val="0000FF"/>
                    </a:solidFill>
                    <a:latin typeface="Times New Roman" panose="02020603050405020304" pitchFamily="18" charset="0"/>
                    <a:cs typeface="Times New Roman" panose="02020603050405020304" pitchFamily="18" charset="0"/>
                  </a:rPr>
                  <a:t>biếng</a:t>
                </a:r>
                <a:endParaRPr lang="en-US" altLang="en-US" b="1" dirty="0" smtClean="0">
                  <a:solidFill>
                    <a:srgbClr val="0000FF"/>
                  </a:solidFill>
                  <a:latin typeface="Times New Roman" panose="02020603050405020304" pitchFamily="18" charset="0"/>
                  <a:cs typeface="Times New Roman" panose="02020603050405020304" pitchFamily="18" charset="0"/>
                </a:endParaRPr>
              </a:p>
            </p:txBody>
          </p:sp>
          <p:sp>
            <p:nvSpPr>
              <p:cNvPr id="1142808" name="Text Box 38"/>
              <p:cNvSpPr txBox="1">
                <a:spLocks noChangeArrowheads="1"/>
              </p:cNvSpPr>
              <p:nvPr/>
            </p:nvSpPr>
            <p:spPr bwMode="auto">
              <a:xfrm>
                <a:off x="3091" y="2317"/>
                <a:ext cx="1296" cy="330"/>
              </a:xfrm>
              <a:prstGeom prst="rect">
                <a:avLst/>
              </a:prstGeom>
              <a:solidFill>
                <a:srgbClr val="FFFF99"/>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dirty="0" err="1" smtClean="0">
                    <a:solidFill>
                      <a:srgbClr val="0000FF"/>
                    </a:solidFill>
                    <a:latin typeface="Times New Roman" panose="02020603050405020304" pitchFamily="18" charset="0"/>
                    <a:cs typeface="Times New Roman" panose="02020603050405020304" pitchFamily="18" charset="0"/>
                  </a:rPr>
                  <a:t>Vô</a:t>
                </a:r>
                <a:r>
                  <a:rPr lang="en-US" altLang="en-US" b="1" dirty="0" smtClean="0">
                    <a:solidFill>
                      <a:srgbClr val="0000FF"/>
                    </a:solidFill>
                    <a:latin typeface="Times New Roman" panose="02020603050405020304" pitchFamily="18" charset="0"/>
                    <a:cs typeface="Times New Roman" panose="02020603050405020304" pitchFamily="18" charset="0"/>
                  </a:rPr>
                  <a:t> </a:t>
                </a:r>
                <a:r>
                  <a:rPr lang="en-US" altLang="en-US" b="1" dirty="0" err="1" smtClean="0">
                    <a:solidFill>
                      <a:srgbClr val="0000FF"/>
                    </a:solidFill>
                    <a:latin typeface="Times New Roman" panose="02020603050405020304" pitchFamily="18" charset="0"/>
                    <a:cs typeface="Times New Roman" panose="02020603050405020304" pitchFamily="18" charset="0"/>
                  </a:rPr>
                  <a:t>ơn</a:t>
                </a:r>
                <a:endParaRPr lang="en-US" altLang="en-US" b="1" dirty="0" smtClean="0">
                  <a:solidFill>
                    <a:srgbClr val="0000FF"/>
                  </a:solidFill>
                  <a:latin typeface="Times New Roman" panose="02020603050405020304" pitchFamily="18" charset="0"/>
                  <a:cs typeface="Times New Roman" panose="02020603050405020304" pitchFamily="18" charset="0"/>
                </a:endParaRPr>
              </a:p>
            </p:txBody>
          </p:sp>
          <p:sp>
            <p:nvSpPr>
              <p:cNvPr id="1142809" name="Text Box 39"/>
              <p:cNvSpPr txBox="1">
                <a:spLocks noChangeArrowheads="1"/>
              </p:cNvSpPr>
              <p:nvPr/>
            </p:nvSpPr>
            <p:spPr bwMode="auto">
              <a:xfrm>
                <a:off x="3067" y="2734"/>
                <a:ext cx="1296" cy="330"/>
              </a:xfrm>
              <a:prstGeom prst="rect">
                <a:avLst/>
              </a:prstGeom>
              <a:solidFill>
                <a:srgbClr val="FFFF99"/>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dirty="0" err="1" smtClean="0">
                    <a:solidFill>
                      <a:srgbClr val="0000FF"/>
                    </a:solidFill>
                    <a:latin typeface="Times New Roman" panose="02020603050405020304" pitchFamily="18" charset="0"/>
                    <a:cs typeface="Times New Roman" panose="02020603050405020304" pitchFamily="18" charset="0"/>
                  </a:rPr>
                  <a:t>Độc</a:t>
                </a:r>
                <a:r>
                  <a:rPr lang="en-US" altLang="en-US" b="1" dirty="0" smtClean="0">
                    <a:solidFill>
                      <a:srgbClr val="0000FF"/>
                    </a:solidFill>
                    <a:latin typeface="Times New Roman" panose="02020603050405020304" pitchFamily="18" charset="0"/>
                    <a:cs typeface="Times New Roman" panose="02020603050405020304" pitchFamily="18" charset="0"/>
                  </a:rPr>
                  <a:t> </a:t>
                </a:r>
                <a:r>
                  <a:rPr lang="en-US" altLang="en-US" b="1" dirty="0" err="1" smtClean="0">
                    <a:solidFill>
                      <a:srgbClr val="0000FF"/>
                    </a:solidFill>
                    <a:latin typeface="Times New Roman" panose="02020603050405020304" pitchFamily="18" charset="0"/>
                    <a:cs typeface="Times New Roman" panose="02020603050405020304" pitchFamily="18" charset="0"/>
                  </a:rPr>
                  <a:t>ác</a:t>
                </a:r>
                <a:endParaRPr lang="en-US" altLang="en-US" b="1" dirty="0" smtClean="0">
                  <a:solidFill>
                    <a:srgbClr val="0000FF"/>
                  </a:solidFill>
                  <a:latin typeface="Times New Roman" panose="02020603050405020304" pitchFamily="18" charset="0"/>
                  <a:cs typeface="Times New Roman" panose="02020603050405020304" pitchFamily="18" charset="0"/>
                </a:endParaRPr>
              </a:p>
            </p:txBody>
          </p:sp>
          <p:sp>
            <p:nvSpPr>
              <p:cNvPr id="1142810" name="Text Box 40"/>
              <p:cNvSpPr txBox="1">
                <a:spLocks noChangeArrowheads="1"/>
              </p:cNvSpPr>
              <p:nvPr/>
            </p:nvSpPr>
            <p:spPr bwMode="auto">
              <a:xfrm>
                <a:off x="3072" y="3205"/>
                <a:ext cx="1296" cy="330"/>
              </a:xfrm>
              <a:prstGeom prst="rect">
                <a:avLst/>
              </a:prstGeom>
              <a:solidFill>
                <a:srgbClr val="FFFF99"/>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dirty="0" err="1" smtClean="0">
                    <a:solidFill>
                      <a:srgbClr val="0000FF"/>
                    </a:solidFill>
                    <a:latin typeface="Times New Roman" panose="02020603050405020304" pitchFamily="18" charset="0"/>
                    <a:cs typeface="Times New Roman" panose="02020603050405020304" pitchFamily="18" charset="0"/>
                  </a:rPr>
                  <a:t>Dối</a:t>
                </a:r>
                <a:r>
                  <a:rPr lang="en-US" altLang="en-US" b="1" dirty="0" smtClean="0">
                    <a:solidFill>
                      <a:srgbClr val="0000FF"/>
                    </a:solidFill>
                    <a:latin typeface="Times New Roman" panose="02020603050405020304" pitchFamily="18" charset="0"/>
                    <a:cs typeface="Times New Roman" panose="02020603050405020304" pitchFamily="18" charset="0"/>
                  </a:rPr>
                  <a:t> </a:t>
                </a:r>
                <a:r>
                  <a:rPr lang="en-US" altLang="en-US" b="1" dirty="0" err="1" smtClean="0">
                    <a:solidFill>
                      <a:srgbClr val="0000FF"/>
                    </a:solidFill>
                    <a:latin typeface="Times New Roman" panose="02020603050405020304" pitchFamily="18" charset="0"/>
                    <a:cs typeface="Times New Roman" panose="02020603050405020304" pitchFamily="18" charset="0"/>
                  </a:rPr>
                  <a:t>trá</a:t>
                </a:r>
                <a:endParaRPr lang="en-US" altLang="en-US" b="1" dirty="0" smtClean="0">
                  <a:solidFill>
                    <a:srgbClr val="0000FF"/>
                  </a:solidFill>
                  <a:latin typeface="Times New Roman" panose="02020603050405020304" pitchFamily="18" charset="0"/>
                  <a:cs typeface="Times New Roman" panose="02020603050405020304" pitchFamily="18" charset="0"/>
                </a:endParaRPr>
              </a:p>
            </p:txBody>
          </p:sp>
        </p:grpSp>
        <p:sp>
          <p:nvSpPr>
            <p:cNvPr id="1142805" name="Text Box 41"/>
            <p:cNvSpPr txBox="1">
              <a:spLocks noChangeArrowheads="1"/>
            </p:cNvSpPr>
            <p:nvPr/>
          </p:nvSpPr>
          <p:spPr bwMode="auto">
            <a:xfrm>
              <a:off x="3072" y="3653"/>
              <a:ext cx="1296" cy="330"/>
            </a:xfrm>
            <a:prstGeom prst="rect">
              <a:avLst/>
            </a:prstGeom>
            <a:solidFill>
              <a:srgbClr val="FFFF99"/>
            </a:solidFill>
            <a:ln w="381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smtClean="0">
                  <a:solidFill>
                    <a:srgbClr val="0000FF"/>
                  </a:solidFill>
                  <a:latin typeface="Times New Roman" panose="02020603050405020304" pitchFamily="18" charset="0"/>
                  <a:cs typeface="Times New Roman" panose="02020603050405020304" pitchFamily="18" charset="0"/>
                </a:rPr>
                <a:t>Chia rẽ</a:t>
              </a:r>
            </a:p>
          </p:txBody>
        </p:sp>
      </p:grpSp>
      <p:sp>
        <p:nvSpPr>
          <p:cNvPr id="82990" name="Text Box 46"/>
          <p:cNvSpPr txBox="1">
            <a:spLocks noChangeArrowheads="1"/>
          </p:cNvSpPr>
          <p:nvPr/>
        </p:nvSpPr>
        <p:spPr bwMode="auto">
          <a:xfrm>
            <a:off x="2857500" y="914489"/>
            <a:ext cx="3714750" cy="954107"/>
          </a:xfrm>
          <a:prstGeom prst="rect">
            <a:avLst/>
          </a:prstGeom>
          <a:solidFill>
            <a:srgbClr val="CCFFCC"/>
          </a:solidFill>
          <a:ln w="381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50000"/>
              </a:spcBef>
              <a:spcAft>
                <a:spcPct val="0"/>
              </a:spcAft>
              <a:buFontTx/>
              <a:buNone/>
            </a:pPr>
            <a:r>
              <a:rPr lang="en-US" altLang="en-US" b="1" dirty="0" smtClean="0">
                <a:solidFill>
                  <a:srgbClr val="0000FF"/>
                </a:solidFill>
                <a:latin typeface="Times New Roman" panose="02020603050405020304" pitchFamily="18" charset="0"/>
                <a:cs typeface="Times New Roman" panose="02020603050405020304" pitchFamily="18" charset="0"/>
              </a:rPr>
              <a:t>NÊN HAY KHÔNG NÊN</a:t>
            </a:r>
          </a:p>
        </p:txBody>
      </p:sp>
      <p:pic>
        <p:nvPicPr>
          <p:cNvPr id="34" name="图片 5"/>
          <p:cNvPicPr>
            <a:picLocks noChangeAspect="1"/>
          </p:cNvPicPr>
          <p:nvPr/>
        </p:nvPicPr>
        <p:blipFill>
          <a:blip r:embed="rId2">
            <a:extLst>
              <a:ext uri="{28A0092B-C50C-407E-A947-70E740481C1C}">
                <a14:useLocalDpi xmlns:a14="http://schemas.microsoft.com/office/drawing/2010/main" val="0"/>
              </a:ext>
            </a:extLst>
          </a:blip>
          <a:srcRect l="40933" t="24564" r="38580" b="26282"/>
          <a:stretch>
            <a:fillRect/>
          </a:stretch>
        </p:blipFill>
        <p:spPr bwMode="auto">
          <a:xfrm>
            <a:off x="-29212" y="3474421"/>
            <a:ext cx="1353934" cy="325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8" descr="6fc417983c9675ce1b60e983870aeb8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920" y="181296"/>
            <a:ext cx="1522033" cy="197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5729" y="4181652"/>
            <a:ext cx="802323" cy="2526601"/>
          </a:xfrm>
          <a:prstGeom prst="rect">
            <a:avLst/>
          </a:prstGeom>
        </p:spPr>
      </p:pic>
      <p:pic>
        <p:nvPicPr>
          <p:cNvPr id="37"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55683" y="2950197"/>
            <a:ext cx="1666884" cy="1967878"/>
          </a:xfrm>
          <a:prstGeom prst="rect">
            <a:avLst/>
          </a:prstGeom>
        </p:spPr>
      </p:pic>
      <p:pic>
        <p:nvPicPr>
          <p:cNvPr id="38"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67027" y="974417"/>
            <a:ext cx="1652653" cy="1795734"/>
          </a:xfrm>
          <a:prstGeom prst="rect">
            <a:avLst/>
          </a:prstGeom>
        </p:spPr>
      </p:pic>
      <p:pic>
        <p:nvPicPr>
          <p:cNvPr id="39" name="Picture 38" descr="58PIC58PIC58PIC58PICHsaGKG559akDq_PIC2018.png"/>
          <p:cNvPicPr>
            <a:picLocks noChangeAspect="1"/>
          </p:cNvPicPr>
          <p:nvPr/>
        </p:nvPicPr>
        <p:blipFill>
          <a:blip r:embed="rId7" cstate="print"/>
          <a:srcRect l="7143" t="16071" r="5357" b="14286"/>
          <a:stretch>
            <a:fillRect/>
          </a:stretch>
        </p:blipFill>
        <p:spPr>
          <a:xfrm>
            <a:off x="524252" y="-107557"/>
            <a:ext cx="8023800" cy="7647708"/>
          </a:xfrm>
          <a:prstGeom prst="rect">
            <a:avLst/>
          </a:prstGeom>
        </p:spPr>
      </p:pic>
      <p:pic>
        <p:nvPicPr>
          <p:cNvPr id="40" name="Shape 1"/>
          <p:cNvPicPr/>
          <p:nvPr/>
        </p:nvPicPr>
        <p:blipFill>
          <a:blip r:embed="rId8"/>
          <a:stretch/>
        </p:blipFill>
        <p:spPr>
          <a:xfrm>
            <a:off x="8275320" y="4"/>
            <a:ext cx="868680" cy="1048385"/>
          </a:xfrm>
          <a:prstGeom prst="rect">
            <a:avLst/>
          </a:prstGeom>
          <a:noFill/>
          <a:ln>
            <a:noFill/>
          </a:ln>
        </p:spPr>
      </p:pic>
    </p:spTree>
    <p:extLst>
      <p:ext uri="{BB962C8B-B14F-4D97-AF65-F5344CB8AC3E}">
        <p14:creationId xmlns:p14="http://schemas.microsoft.com/office/powerpoint/2010/main" val="132460126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2990"/>
                                        </p:tgtEl>
                                        <p:attrNameLst>
                                          <p:attrName>style.visibility</p:attrName>
                                        </p:attrNameLst>
                                      </p:cBhvr>
                                      <p:to>
                                        <p:strVal val="visible"/>
                                      </p:to>
                                    </p:set>
                                    <p:anim calcmode="lin" valueType="num">
                                      <p:cBhvr>
                                        <p:cTn id="7" dur="1000" fill="hold"/>
                                        <p:tgtEl>
                                          <p:spTgt spid="82990"/>
                                        </p:tgtEl>
                                        <p:attrNameLst>
                                          <p:attrName>ppt_w</p:attrName>
                                        </p:attrNameLst>
                                      </p:cBhvr>
                                      <p:tavLst>
                                        <p:tav tm="0">
                                          <p:val>
                                            <p:strVal val="#ppt_w*0.70"/>
                                          </p:val>
                                        </p:tav>
                                        <p:tav tm="100000">
                                          <p:val>
                                            <p:strVal val="#ppt_w"/>
                                          </p:val>
                                        </p:tav>
                                      </p:tavLst>
                                    </p:anim>
                                    <p:anim calcmode="lin" valueType="num">
                                      <p:cBhvr>
                                        <p:cTn id="8" dur="1000" fill="hold"/>
                                        <p:tgtEl>
                                          <p:spTgt spid="82990"/>
                                        </p:tgtEl>
                                        <p:attrNameLst>
                                          <p:attrName>ppt_h</p:attrName>
                                        </p:attrNameLst>
                                      </p:cBhvr>
                                      <p:tavLst>
                                        <p:tav tm="0">
                                          <p:val>
                                            <p:strVal val="#ppt_h"/>
                                          </p:val>
                                        </p:tav>
                                        <p:tav tm="100000">
                                          <p:val>
                                            <p:strVal val="#ppt_h"/>
                                          </p:val>
                                        </p:tav>
                                      </p:tavLst>
                                    </p:anim>
                                    <p:animEffect transition="in" filter="fade">
                                      <p:cBhvr>
                                        <p:cTn id="9" dur="1000"/>
                                        <p:tgtEl>
                                          <p:spTgt spid="82990"/>
                                        </p:tgtEl>
                                      </p:cBhvr>
                                    </p:animEffect>
                                  </p:childTnLst>
                                </p:cTn>
                              </p:par>
                            </p:childTnLst>
                          </p:cTn>
                        </p:par>
                        <p:par>
                          <p:cTn id="10" fill="hold" nodeType="afterGroup">
                            <p:stCondLst>
                              <p:cond delay="2000"/>
                            </p:stCondLst>
                            <p:childTnLst>
                              <p:par>
                                <p:cTn id="11" presetID="25" presetClass="entr" presetSubtype="0" fill="hold" grpId="0" nodeType="afterEffect">
                                  <p:stCondLst>
                                    <p:cond delay="0"/>
                                  </p:stCondLst>
                                  <p:childTnLst>
                                    <p:set>
                                      <p:cBhvr>
                                        <p:cTn id="12" dur="1" fill="hold">
                                          <p:stCondLst>
                                            <p:cond delay="0"/>
                                          </p:stCondLst>
                                        </p:cTn>
                                        <p:tgtEl>
                                          <p:spTgt spid="82960"/>
                                        </p:tgtEl>
                                        <p:attrNameLst>
                                          <p:attrName>style.visibility</p:attrName>
                                        </p:attrNameLst>
                                      </p:cBhvr>
                                      <p:to>
                                        <p:strVal val="visible"/>
                                      </p:to>
                                    </p:set>
                                    <p:anim calcmode="lin" valueType="num">
                                      <p:cBhvr>
                                        <p:cTn id="13" dur="500" decel="50000" fill="hold">
                                          <p:stCondLst>
                                            <p:cond delay="0"/>
                                          </p:stCondLst>
                                        </p:cTn>
                                        <p:tgtEl>
                                          <p:spTgt spid="82960"/>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82960"/>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82960"/>
                                        </p:tgtEl>
                                        <p:attrNameLst>
                                          <p:attrName>ppt_w</p:attrName>
                                        </p:attrNameLst>
                                      </p:cBhvr>
                                      <p:tavLst>
                                        <p:tav tm="0">
                                          <p:val>
                                            <p:strVal val="#ppt_w*.05"/>
                                          </p:val>
                                        </p:tav>
                                        <p:tav tm="100000">
                                          <p:val>
                                            <p:strVal val="#ppt_w"/>
                                          </p:val>
                                        </p:tav>
                                      </p:tavLst>
                                    </p:anim>
                                    <p:anim calcmode="lin" valueType="num">
                                      <p:cBhvr>
                                        <p:cTn id="16" dur="1000" fill="hold"/>
                                        <p:tgtEl>
                                          <p:spTgt spid="82960"/>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82960"/>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82960"/>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82960"/>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82960"/>
                                        </p:tgtEl>
                                      </p:cBhvr>
                                    </p:animEffect>
                                  </p:childTnLst>
                                </p:cTn>
                              </p:par>
                            </p:childTnLst>
                          </p:cTn>
                        </p:par>
                        <p:par>
                          <p:cTn id="21" fill="hold" nodeType="afterGroup">
                            <p:stCondLst>
                              <p:cond delay="3000"/>
                            </p:stCondLst>
                            <p:childTnLst>
                              <p:par>
                                <p:cTn id="22" presetID="26" presetClass="entr" presetSubtype="0" fill="hold" grpId="0" nodeType="afterEffect">
                                  <p:stCondLst>
                                    <p:cond delay="0"/>
                                  </p:stCondLst>
                                  <p:childTnLst>
                                    <p:set>
                                      <p:cBhvr>
                                        <p:cTn id="23" dur="1" fill="hold">
                                          <p:stCondLst>
                                            <p:cond delay="0"/>
                                          </p:stCondLst>
                                        </p:cTn>
                                        <p:tgtEl>
                                          <p:spTgt spid="82961"/>
                                        </p:tgtEl>
                                        <p:attrNameLst>
                                          <p:attrName>style.visibility</p:attrName>
                                        </p:attrNameLst>
                                      </p:cBhvr>
                                      <p:to>
                                        <p:strVal val="visible"/>
                                      </p:to>
                                    </p:set>
                                    <p:animEffect transition="in" filter="wipe(down)">
                                      <p:cBhvr>
                                        <p:cTn id="24" dur="290">
                                          <p:stCondLst>
                                            <p:cond delay="0"/>
                                          </p:stCondLst>
                                        </p:cTn>
                                        <p:tgtEl>
                                          <p:spTgt spid="82961"/>
                                        </p:tgtEl>
                                      </p:cBhvr>
                                    </p:animEffect>
                                    <p:anim calcmode="lin" valueType="num">
                                      <p:cBhvr>
                                        <p:cTn id="25" dur="911" tmFilter="0,0; 0.14,0.36; 0.43,0.73; 0.71,0.91; 1.0,1.0">
                                          <p:stCondLst>
                                            <p:cond delay="0"/>
                                          </p:stCondLst>
                                        </p:cTn>
                                        <p:tgtEl>
                                          <p:spTgt spid="82961"/>
                                        </p:tgtEl>
                                        <p:attrNameLst>
                                          <p:attrName>ppt_x</p:attrName>
                                        </p:attrNameLst>
                                      </p:cBhvr>
                                      <p:tavLst>
                                        <p:tav tm="0">
                                          <p:val>
                                            <p:strVal val="#ppt_x-0.25"/>
                                          </p:val>
                                        </p:tav>
                                        <p:tav tm="100000">
                                          <p:val>
                                            <p:strVal val="#ppt_x"/>
                                          </p:val>
                                        </p:tav>
                                      </p:tavLst>
                                    </p:anim>
                                    <p:anim calcmode="lin" valueType="num">
                                      <p:cBhvr>
                                        <p:cTn id="26" dur="332" tmFilter="0.0,0.0; 0.25,0.07; 0.50,0.2; 0.75,0.467; 1.0,1.0">
                                          <p:stCondLst>
                                            <p:cond delay="0"/>
                                          </p:stCondLst>
                                        </p:cTn>
                                        <p:tgtEl>
                                          <p:spTgt spid="82961"/>
                                        </p:tgtEl>
                                        <p:attrNameLst>
                                          <p:attrName>ppt_y</p:attrName>
                                        </p:attrNameLst>
                                      </p:cBhvr>
                                      <p:tavLst>
                                        <p:tav tm="0" fmla="#ppt_y-sin(pi*$)/3">
                                          <p:val>
                                            <p:fltVal val="0.5"/>
                                          </p:val>
                                        </p:tav>
                                        <p:tav tm="100000">
                                          <p:val>
                                            <p:fltVal val="1"/>
                                          </p:val>
                                        </p:tav>
                                      </p:tavLst>
                                    </p:anim>
                                    <p:anim calcmode="lin" valueType="num">
                                      <p:cBhvr>
                                        <p:cTn id="27" dur="332" tmFilter="0, 0; 0.125,0.2665; 0.25,0.4; 0.375,0.465; 0.5,0.5;  0.625,0.535; 0.75,0.6; 0.875,0.7335; 1,1">
                                          <p:stCondLst>
                                            <p:cond delay="332"/>
                                          </p:stCondLst>
                                        </p:cTn>
                                        <p:tgtEl>
                                          <p:spTgt spid="82961"/>
                                        </p:tgtEl>
                                        <p:attrNameLst>
                                          <p:attrName>ppt_y</p:attrName>
                                        </p:attrNameLst>
                                      </p:cBhvr>
                                      <p:tavLst>
                                        <p:tav tm="0" fmla="#ppt_y-sin(pi*$)/9">
                                          <p:val>
                                            <p:fltVal val="0"/>
                                          </p:val>
                                        </p:tav>
                                        <p:tav tm="100000">
                                          <p:val>
                                            <p:fltVal val="1"/>
                                          </p:val>
                                        </p:tav>
                                      </p:tavLst>
                                    </p:anim>
                                    <p:anim calcmode="lin" valueType="num">
                                      <p:cBhvr>
                                        <p:cTn id="28" dur="166" tmFilter="0, 0; 0.125,0.2665; 0.25,0.4; 0.375,0.465; 0.5,0.5;  0.625,0.535; 0.75,0.6; 0.875,0.7335; 1,1">
                                          <p:stCondLst>
                                            <p:cond delay="662"/>
                                          </p:stCondLst>
                                        </p:cTn>
                                        <p:tgtEl>
                                          <p:spTgt spid="82961"/>
                                        </p:tgtEl>
                                        <p:attrNameLst>
                                          <p:attrName>ppt_y</p:attrName>
                                        </p:attrNameLst>
                                      </p:cBhvr>
                                      <p:tavLst>
                                        <p:tav tm="0" fmla="#ppt_y-sin(pi*$)/27">
                                          <p:val>
                                            <p:fltVal val="0"/>
                                          </p:val>
                                        </p:tav>
                                        <p:tav tm="100000">
                                          <p:val>
                                            <p:fltVal val="1"/>
                                          </p:val>
                                        </p:tav>
                                      </p:tavLst>
                                    </p:anim>
                                    <p:anim calcmode="lin" valueType="num">
                                      <p:cBhvr>
                                        <p:cTn id="29" dur="82" tmFilter="0, 0; 0.125,0.2665; 0.25,0.4; 0.375,0.465; 0.5,0.5;  0.625,0.535; 0.75,0.6; 0.875,0.7335; 1,1">
                                          <p:stCondLst>
                                            <p:cond delay="828"/>
                                          </p:stCondLst>
                                        </p:cTn>
                                        <p:tgtEl>
                                          <p:spTgt spid="82961"/>
                                        </p:tgtEl>
                                        <p:attrNameLst>
                                          <p:attrName>ppt_y</p:attrName>
                                        </p:attrNameLst>
                                      </p:cBhvr>
                                      <p:tavLst>
                                        <p:tav tm="0" fmla="#ppt_y-sin(pi*$)/81">
                                          <p:val>
                                            <p:fltVal val="0"/>
                                          </p:val>
                                        </p:tav>
                                        <p:tav tm="100000">
                                          <p:val>
                                            <p:fltVal val="1"/>
                                          </p:val>
                                        </p:tav>
                                      </p:tavLst>
                                    </p:anim>
                                    <p:animScale>
                                      <p:cBhvr>
                                        <p:cTn id="30" dur="13">
                                          <p:stCondLst>
                                            <p:cond delay="325"/>
                                          </p:stCondLst>
                                        </p:cTn>
                                        <p:tgtEl>
                                          <p:spTgt spid="82961"/>
                                        </p:tgtEl>
                                      </p:cBhvr>
                                      <p:to x="100000" y="60000"/>
                                    </p:animScale>
                                    <p:animScale>
                                      <p:cBhvr>
                                        <p:cTn id="31" dur="83" decel="50000">
                                          <p:stCondLst>
                                            <p:cond delay="338"/>
                                          </p:stCondLst>
                                        </p:cTn>
                                        <p:tgtEl>
                                          <p:spTgt spid="82961"/>
                                        </p:tgtEl>
                                      </p:cBhvr>
                                      <p:to x="100000" y="100000"/>
                                    </p:animScale>
                                    <p:animScale>
                                      <p:cBhvr>
                                        <p:cTn id="32" dur="13">
                                          <p:stCondLst>
                                            <p:cond delay="656"/>
                                          </p:stCondLst>
                                        </p:cTn>
                                        <p:tgtEl>
                                          <p:spTgt spid="82961"/>
                                        </p:tgtEl>
                                      </p:cBhvr>
                                      <p:to x="100000" y="80000"/>
                                    </p:animScale>
                                    <p:animScale>
                                      <p:cBhvr>
                                        <p:cTn id="33" dur="83" decel="50000">
                                          <p:stCondLst>
                                            <p:cond delay="669"/>
                                          </p:stCondLst>
                                        </p:cTn>
                                        <p:tgtEl>
                                          <p:spTgt spid="82961"/>
                                        </p:tgtEl>
                                      </p:cBhvr>
                                      <p:to x="100000" y="100000"/>
                                    </p:animScale>
                                    <p:animScale>
                                      <p:cBhvr>
                                        <p:cTn id="34" dur="13">
                                          <p:stCondLst>
                                            <p:cond delay="821"/>
                                          </p:stCondLst>
                                        </p:cTn>
                                        <p:tgtEl>
                                          <p:spTgt spid="82961"/>
                                        </p:tgtEl>
                                      </p:cBhvr>
                                      <p:to x="100000" y="90000"/>
                                    </p:animScale>
                                    <p:animScale>
                                      <p:cBhvr>
                                        <p:cTn id="35" dur="83" decel="50000">
                                          <p:stCondLst>
                                            <p:cond delay="834"/>
                                          </p:stCondLst>
                                        </p:cTn>
                                        <p:tgtEl>
                                          <p:spTgt spid="82961"/>
                                        </p:tgtEl>
                                      </p:cBhvr>
                                      <p:to x="100000" y="100000"/>
                                    </p:animScale>
                                    <p:animScale>
                                      <p:cBhvr>
                                        <p:cTn id="36" dur="13">
                                          <p:stCondLst>
                                            <p:cond delay="904"/>
                                          </p:stCondLst>
                                        </p:cTn>
                                        <p:tgtEl>
                                          <p:spTgt spid="82961"/>
                                        </p:tgtEl>
                                      </p:cBhvr>
                                      <p:to x="100000" y="95000"/>
                                    </p:animScale>
                                    <p:animScale>
                                      <p:cBhvr>
                                        <p:cTn id="37" dur="83" decel="50000">
                                          <p:stCondLst>
                                            <p:cond delay="917"/>
                                          </p:stCondLst>
                                        </p:cTn>
                                        <p:tgtEl>
                                          <p:spTgt spid="82961"/>
                                        </p:tgtEl>
                                      </p:cBhvr>
                                      <p:to x="100000" y="100000"/>
                                    </p:animScale>
                                  </p:childTnLst>
                                </p:cTn>
                              </p:par>
                            </p:childTnLst>
                          </p:cTn>
                        </p:par>
                        <p:par>
                          <p:cTn id="38" fill="hold" nodeType="afterGroup">
                            <p:stCondLst>
                              <p:cond delay="4000"/>
                            </p:stCondLst>
                            <p:childTnLst>
                              <p:par>
                                <p:cTn id="39" presetID="48" presetClass="entr" presetSubtype="0" accel="50000" fill="hold" grpId="0" nodeType="afterEffect">
                                  <p:stCondLst>
                                    <p:cond delay="0"/>
                                  </p:stCondLst>
                                  <p:childTnLst>
                                    <p:set>
                                      <p:cBhvr>
                                        <p:cTn id="40" dur="1" fill="hold">
                                          <p:stCondLst>
                                            <p:cond delay="0"/>
                                          </p:stCondLst>
                                        </p:cTn>
                                        <p:tgtEl>
                                          <p:spTgt spid="82962"/>
                                        </p:tgtEl>
                                        <p:attrNameLst>
                                          <p:attrName>style.visibility</p:attrName>
                                        </p:attrNameLst>
                                      </p:cBhvr>
                                      <p:to>
                                        <p:strVal val="visible"/>
                                      </p:to>
                                    </p:set>
                                    <p:anim calcmode="lin" valueType="num">
                                      <p:cBhvr>
                                        <p:cTn id="41" dur="2000" fill="hold"/>
                                        <p:tgtEl>
                                          <p:spTgt spid="8296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2" dur="2000" fill="hold"/>
                                        <p:tgtEl>
                                          <p:spTgt spid="82962"/>
                                        </p:tgtEl>
                                        <p:attrNameLst>
                                          <p:attrName>ppt_x</p:attrName>
                                        </p:attrNameLst>
                                      </p:cBhvr>
                                      <p:tavLst>
                                        <p:tav tm="0">
                                          <p:val>
                                            <p:fltVal val="-1"/>
                                          </p:val>
                                        </p:tav>
                                        <p:tav tm="50000">
                                          <p:val>
                                            <p:fltVal val="0.95"/>
                                          </p:val>
                                        </p:tav>
                                        <p:tav tm="100000">
                                          <p:val>
                                            <p:strVal val="#ppt_x"/>
                                          </p:val>
                                        </p:tav>
                                      </p:tavLst>
                                    </p:anim>
                                    <p:anim calcmode="lin" valueType="num">
                                      <p:cBhvr>
                                        <p:cTn id="43" dur="2000" fill="hold"/>
                                        <p:tgtEl>
                                          <p:spTgt spid="82962"/>
                                        </p:tgtEl>
                                        <p:attrNameLst>
                                          <p:attrName>ppt_y</p:attrName>
                                        </p:attrNameLst>
                                      </p:cBhvr>
                                      <p:tavLst>
                                        <p:tav tm="0">
                                          <p:val>
                                            <p:strVal val="#ppt_y"/>
                                          </p:val>
                                        </p:tav>
                                        <p:tav tm="100000">
                                          <p:val>
                                            <p:strVal val="#ppt_y"/>
                                          </p:val>
                                        </p:tav>
                                      </p:tavLst>
                                    </p:anim>
                                    <p:animEffect transition="in" filter="fade">
                                      <p:cBhvr>
                                        <p:cTn id="44" dur="2000"/>
                                        <p:tgtEl>
                                          <p:spTgt spid="82962"/>
                                        </p:tgtEl>
                                      </p:cBhvr>
                                    </p:animEffect>
                                  </p:childTnLst>
                                </p:cTn>
                              </p:par>
                            </p:childTnLst>
                          </p:cTn>
                        </p:par>
                        <p:par>
                          <p:cTn id="45" fill="hold" nodeType="afterGroup">
                            <p:stCondLst>
                              <p:cond delay="6000"/>
                            </p:stCondLst>
                            <p:childTnLst>
                              <p:par>
                                <p:cTn id="46" presetID="54" presetClass="entr" presetSubtype="0" accel="100000" fill="hold" grpId="0" nodeType="afterEffect">
                                  <p:stCondLst>
                                    <p:cond delay="0"/>
                                  </p:stCondLst>
                                  <p:childTnLst>
                                    <p:set>
                                      <p:cBhvr>
                                        <p:cTn id="47" dur="1" fill="hold">
                                          <p:stCondLst>
                                            <p:cond delay="0"/>
                                          </p:stCondLst>
                                        </p:cTn>
                                        <p:tgtEl>
                                          <p:spTgt spid="82963"/>
                                        </p:tgtEl>
                                        <p:attrNameLst>
                                          <p:attrName>style.visibility</p:attrName>
                                        </p:attrNameLst>
                                      </p:cBhvr>
                                      <p:to>
                                        <p:strVal val="visible"/>
                                      </p:to>
                                    </p:set>
                                    <p:anim calcmode="lin" valueType="num">
                                      <p:cBhvr>
                                        <p:cTn id="48" dur="1000" fill="hold"/>
                                        <p:tgtEl>
                                          <p:spTgt spid="82963"/>
                                        </p:tgtEl>
                                        <p:attrNameLst>
                                          <p:attrName>ppt_w</p:attrName>
                                        </p:attrNameLst>
                                      </p:cBhvr>
                                      <p:tavLst>
                                        <p:tav tm="0">
                                          <p:val>
                                            <p:strVal val="#ppt_w*0.05"/>
                                          </p:val>
                                        </p:tav>
                                        <p:tav tm="100000">
                                          <p:val>
                                            <p:strVal val="#ppt_w"/>
                                          </p:val>
                                        </p:tav>
                                      </p:tavLst>
                                    </p:anim>
                                    <p:anim calcmode="lin" valueType="num">
                                      <p:cBhvr>
                                        <p:cTn id="49" dur="1000" fill="hold"/>
                                        <p:tgtEl>
                                          <p:spTgt spid="82963"/>
                                        </p:tgtEl>
                                        <p:attrNameLst>
                                          <p:attrName>ppt_h</p:attrName>
                                        </p:attrNameLst>
                                      </p:cBhvr>
                                      <p:tavLst>
                                        <p:tav tm="0">
                                          <p:val>
                                            <p:strVal val="#ppt_h"/>
                                          </p:val>
                                        </p:tav>
                                        <p:tav tm="100000">
                                          <p:val>
                                            <p:strVal val="#ppt_h"/>
                                          </p:val>
                                        </p:tav>
                                      </p:tavLst>
                                    </p:anim>
                                    <p:anim calcmode="lin" valueType="num">
                                      <p:cBhvr>
                                        <p:cTn id="50" dur="1000" fill="hold"/>
                                        <p:tgtEl>
                                          <p:spTgt spid="82963"/>
                                        </p:tgtEl>
                                        <p:attrNameLst>
                                          <p:attrName>ppt_x</p:attrName>
                                        </p:attrNameLst>
                                      </p:cBhvr>
                                      <p:tavLst>
                                        <p:tav tm="0">
                                          <p:val>
                                            <p:strVal val="#ppt_x-.2"/>
                                          </p:val>
                                        </p:tav>
                                        <p:tav tm="100000">
                                          <p:val>
                                            <p:strVal val="#ppt_x"/>
                                          </p:val>
                                        </p:tav>
                                      </p:tavLst>
                                    </p:anim>
                                    <p:anim calcmode="lin" valueType="num">
                                      <p:cBhvr>
                                        <p:cTn id="51" dur="1000" fill="hold"/>
                                        <p:tgtEl>
                                          <p:spTgt spid="82963"/>
                                        </p:tgtEl>
                                        <p:attrNameLst>
                                          <p:attrName>ppt_y</p:attrName>
                                        </p:attrNameLst>
                                      </p:cBhvr>
                                      <p:tavLst>
                                        <p:tav tm="0">
                                          <p:val>
                                            <p:strVal val="#ppt_y"/>
                                          </p:val>
                                        </p:tav>
                                        <p:tav tm="100000">
                                          <p:val>
                                            <p:strVal val="#ppt_y"/>
                                          </p:val>
                                        </p:tav>
                                      </p:tavLst>
                                    </p:anim>
                                    <p:animEffect transition="in" filter="fade">
                                      <p:cBhvr>
                                        <p:cTn id="52" dur="1000"/>
                                        <p:tgtEl>
                                          <p:spTgt spid="82963"/>
                                        </p:tgtEl>
                                      </p:cBhvr>
                                    </p:animEffect>
                                  </p:childTnLst>
                                </p:cTn>
                              </p:par>
                            </p:childTnLst>
                          </p:cTn>
                        </p:par>
                        <p:par>
                          <p:cTn id="53" fill="hold" nodeType="afterGroup">
                            <p:stCondLst>
                              <p:cond delay="7000"/>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82964"/>
                                        </p:tgtEl>
                                        <p:attrNameLst>
                                          <p:attrName>style.visibility</p:attrName>
                                        </p:attrNameLst>
                                      </p:cBhvr>
                                      <p:to>
                                        <p:strVal val="visible"/>
                                      </p:to>
                                    </p:set>
                                    <p:anim by="(-#ppt_w*2)" calcmode="lin" valueType="num">
                                      <p:cBhvr rctx="PPT">
                                        <p:cTn id="56" dur="250" autoRev="1" fill="hold">
                                          <p:stCondLst>
                                            <p:cond delay="0"/>
                                          </p:stCondLst>
                                        </p:cTn>
                                        <p:tgtEl>
                                          <p:spTgt spid="82964"/>
                                        </p:tgtEl>
                                        <p:attrNameLst>
                                          <p:attrName>ppt_w</p:attrName>
                                        </p:attrNameLst>
                                      </p:cBhvr>
                                    </p:anim>
                                    <p:anim by="(#ppt_w*0.50)" calcmode="lin" valueType="num">
                                      <p:cBhvr>
                                        <p:cTn id="57" dur="250" decel="50000" autoRev="1" fill="hold">
                                          <p:stCondLst>
                                            <p:cond delay="0"/>
                                          </p:stCondLst>
                                        </p:cTn>
                                        <p:tgtEl>
                                          <p:spTgt spid="82964"/>
                                        </p:tgtEl>
                                        <p:attrNameLst>
                                          <p:attrName>ppt_x</p:attrName>
                                        </p:attrNameLst>
                                      </p:cBhvr>
                                    </p:anim>
                                    <p:anim from="(-#ppt_h/2)" to="(#ppt_y)" calcmode="lin" valueType="num">
                                      <p:cBhvr>
                                        <p:cTn id="58" dur="500" fill="hold">
                                          <p:stCondLst>
                                            <p:cond delay="0"/>
                                          </p:stCondLst>
                                        </p:cTn>
                                        <p:tgtEl>
                                          <p:spTgt spid="82964"/>
                                        </p:tgtEl>
                                        <p:attrNameLst>
                                          <p:attrName>ppt_y</p:attrName>
                                        </p:attrNameLst>
                                      </p:cBhvr>
                                    </p:anim>
                                    <p:animRot by="21600000">
                                      <p:cBhvr>
                                        <p:cTn id="59" dur="500" fill="hold">
                                          <p:stCondLst>
                                            <p:cond delay="0"/>
                                          </p:stCondLst>
                                        </p:cTn>
                                        <p:tgtEl>
                                          <p:spTgt spid="82964"/>
                                        </p:tgtEl>
                                        <p:attrNameLst>
                                          <p:attrName>r</p:attrName>
                                        </p:attrNameLst>
                                      </p:cBhvr>
                                    </p:animRot>
                                  </p:childTnLst>
                                </p:cTn>
                              </p:par>
                            </p:childTnLst>
                          </p:cTn>
                        </p:par>
                        <p:par>
                          <p:cTn id="60" fill="hold" nodeType="afterGroup">
                            <p:stCondLst>
                              <p:cond delay="79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82972"/>
                                        </p:tgtEl>
                                        <p:attrNameLst>
                                          <p:attrName>style.visibility</p:attrName>
                                        </p:attrNameLst>
                                      </p:cBhvr>
                                      <p:to>
                                        <p:strVal val="visible"/>
                                      </p:to>
                                    </p:set>
                                    <p:anim calcmode="lin" valueType="num">
                                      <p:cBhvr>
                                        <p:cTn id="63" dur="1000" fill="hold"/>
                                        <p:tgtEl>
                                          <p:spTgt spid="82972"/>
                                        </p:tgtEl>
                                        <p:attrNameLst>
                                          <p:attrName>ppt_x</p:attrName>
                                        </p:attrNameLst>
                                      </p:cBhvr>
                                      <p:tavLst>
                                        <p:tav tm="0">
                                          <p:val>
                                            <p:strVal val="#ppt_x"/>
                                          </p:val>
                                        </p:tav>
                                        <p:tav tm="50000">
                                          <p:val>
                                            <p:strVal val="#ppt_x+.1"/>
                                          </p:val>
                                        </p:tav>
                                        <p:tav tm="100000">
                                          <p:val>
                                            <p:strVal val="#ppt_x"/>
                                          </p:val>
                                        </p:tav>
                                      </p:tavLst>
                                    </p:anim>
                                    <p:anim calcmode="lin" valueType="num">
                                      <p:cBhvr>
                                        <p:cTn id="64" dur="1000" fill="hold"/>
                                        <p:tgtEl>
                                          <p:spTgt spid="82972"/>
                                        </p:tgtEl>
                                        <p:attrNameLst>
                                          <p:attrName>ppt_y</p:attrName>
                                        </p:attrNameLst>
                                      </p:cBhvr>
                                      <p:tavLst>
                                        <p:tav tm="0">
                                          <p:val>
                                            <p:strVal val="#ppt_y"/>
                                          </p:val>
                                        </p:tav>
                                        <p:tav tm="100000">
                                          <p:val>
                                            <p:strVal val="#ppt_y"/>
                                          </p:val>
                                        </p:tav>
                                      </p:tavLst>
                                    </p:anim>
                                    <p:anim calcmode="lin" valueType="num">
                                      <p:cBhvr>
                                        <p:cTn id="65" dur="1000" fill="hold"/>
                                        <p:tgtEl>
                                          <p:spTgt spid="82972"/>
                                        </p:tgtEl>
                                        <p:attrNameLst>
                                          <p:attrName>ppt_h</p:attrName>
                                        </p:attrNameLst>
                                      </p:cBhvr>
                                      <p:tavLst>
                                        <p:tav tm="0">
                                          <p:val>
                                            <p:strVal val="#ppt_h/10"/>
                                          </p:val>
                                        </p:tav>
                                        <p:tav tm="50000">
                                          <p:val>
                                            <p:strVal val="#ppt_h+.01"/>
                                          </p:val>
                                        </p:tav>
                                        <p:tav tm="100000">
                                          <p:val>
                                            <p:strVal val="#ppt_h"/>
                                          </p:val>
                                        </p:tav>
                                      </p:tavLst>
                                    </p:anim>
                                    <p:anim calcmode="lin" valueType="num">
                                      <p:cBhvr>
                                        <p:cTn id="66" dur="1000" fill="hold"/>
                                        <p:tgtEl>
                                          <p:spTgt spid="82972"/>
                                        </p:tgtEl>
                                        <p:attrNameLst>
                                          <p:attrName>ppt_w</p:attrName>
                                        </p:attrNameLst>
                                      </p:cBhvr>
                                      <p:tavLst>
                                        <p:tav tm="0">
                                          <p:val>
                                            <p:strVal val="#ppt_w/10"/>
                                          </p:val>
                                        </p:tav>
                                        <p:tav tm="50000">
                                          <p:val>
                                            <p:strVal val="#ppt_w+.01"/>
                                          </p:val>
                                        </p:tav>
                                        <p:tav tm="100000">
                                          <p:val>
                                            <p:strVal val="#ppt_w"/>
                                          </p:val>
                                        </p:tav>
                                      </p:tavLst>
                                    </p:anim>
                                    <p:animEffect transition="in" filter="fade">
                                      <p:cBhvr>
                                        <p:cTn id="67" dur="1000" tmFilter="0,0; .5, 1; 1, 1"/>
                                        <p:tgtEl>
                                          <p:spTgt spid="82972"/>
                                        </p:tgtEl>
                                      </p:cBhvr>
                                    </p:animEffect>
                                  </p:childTnLst>
                                </p:cTn>
                              </p:par>
                            </p:childTnLst>
                          </p:cTn>
                        </p:par>
                        <p:par>
                          <p:cTn id="68" fill="hold" nodeType="afterGroup">
                            <p:stCondLst>
                              <p:cond delay="9500"/>
                            </p:stCondLst>
                            <p:childTnLst>
                              <p:par>
                                <p:cTn id="69" presetID="37" presetClass="entr" presetSubtype="0" fill="hold" grpId="0" nodeType="afterEffect">
                                  <p:stCondLst>
                                    <p:cond delay="0"/>
                                  </p:stCondLst>
                                  <p:childTnLst>
                                    <p:set>
                                      <p:cBhvr>
                                        <p:cTn id="70" dur="1" fill="hold">
                                          <p:stCondLst>
                                            <p:cond delay="0"/>
                                          </p:stCondLst>
                                        </p:cTn>
                                        <p:tgtEl>
                                          <p:spTgt spid="82966"/>
                                        </p:tgtEl>
                                        <p:attrNameLst>
                                          <p:attrName>style.visibility</p:attrName>
                                        </p:attrNameLst>
                                      </p:cBhvr>
                                      <p:to>
                                        <p:strVal val="visible"/>
                                      </p:to>
                                    </p:set>
                                    <p:animEffect transition="in" filter="fade">
                                      <p:cBhvr>
                                        <p:cTn id="71" dur="1000"/>
                                        <p:tgtEl>
                                          <p:spTgt spid="82966"/>
                                        </p:tgtEl>
                                      </p:cBhvr>
                                    </p:animEffect>
                                    <p:anim calcmode="lin" valueType="num">
                                      <p:cBhvr>
                                        <p:cTn id="72" dur="1000" fill="hold"/>
                                        <p:tgtEl>
                                          <p:spTgt spid="82966"/>
                                        </p:tgtEl>
                                        <p:attrNameLst>
                                          <p:attrName>ppt_x</p:attrName>
                                        </p:attrNameLst>
                                      </p:cBhvr>
                                      <p:tavLst>
                                        <p:tav tm="0">
                                          <p:val>
                                            <p:strVal val="#ppt_x"/>
                                          </p:val>
                                        </p:tav>
                                        <p:tav tm="100000">
                                          <p:val>
                                            <p:strVal val="#ppt_x"/>
                                          </p:val>
                                        </p:tav>
                                      </p:tavLst>
                                    </p:anim>
                                    <p:anim calcmode="lin" valueType="num">
                                      <p:cBhvr>
                                        <p:cTn id="73" dur="900" decel="100000" fill="hold"/>
                                        <p:tgtEl>
                                          <p:spTgt spid="82966"/>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82966"/>
                                        </p:tgtEl>
                                        <p:attrNameLst>
                                          <p:attrName>ppt_y</p:attrName>
                                        </p:attrNameLst>
                                      </p:cBhvr>
                                      <p:tavLst>
                                        <p:tav tm="0">
                                          <p:val>
                                            <p:strVal val="#ppt_y-.03"/>
                                          </p:val>
                                        </p:tav>
                                        <p:tav tm="100000">
                                          <p:val>
                                            <p:strVal val="#ppt_y"/>
                                          </p:val>
                                        </p:tav>
                                      </p:tavLst>
                                    </p:anim>
                                  </p:childTnLst>
                                </p:cTn>
                              </p:par>
                            </p:childTnLst>
                          </p:cTn>
                        </p:par>
                        <p:par>
                          <p:cTn id="75" fill="hold" nodeType="afterGroup">
                            <p:stCondLst>
                              <p:cond delay="10500"/>
                            </p:stCondLst>
                            <p:childTnLst>
                              <p:par>
                                <p:cTn id="76" presetID="29" presetClass="entr" presetSubtype="0" fill="hold" grpId="0" nodeType="afterEffect">
                                  <p:stCondLst>
                                    <p:cond delay="0"/>
                                  </p:stCondLst>
                                  <p:childTnLst>
                                    <p:set>
                                      <p:cBhvr>
                                        <p:cTn id="77" dur="1" fill="hold">
                                          <p:stCondLst>
                                            <p:cond delay="0"/>
                                          </p:stCondLst>
                                        </p:cTn>
                                        <p:tgtEl>
                                          <p:spTgt spid="82967"/>
                                        </p:tgtEl>
                                        <p:attrNameLst>
                                          <p:attrName>style.visibility</p:attrName>
                                        </p:attrNameLst>
                                      </p:cBhvr>
                                      <p:to>
                                        <p:strVal val="visible"/>
                                      </p:to>
                                    </p:set>
                                    <p:anim calcmode="lin" valueType="num">
                                      <p:cBhvr>
                                        <p:cTn id="78" dur="1000" fill="hold"/>
                                        <p:tgtEl>
                                          <p:spTgt spid="82967"/>
                                        </p:tgtEl>
                                        <p:attrNameLst>
                                          <p:attrName>ppt_x</p:attrName>
                                        </p:attrNameLst>
                                      </p:cBhvr>
                                      <p:tavLst>
                                        <p:tav tm="0">
                                          <p:val>
                                            <p:strVal val="#ppt_x-.2"/>
                                          </p:val>
                                        </p:tav>
                                        <p:tav tm="100000">
                                          <p:val>
                                            <p:strVal val="#ppt_x"/>
                                          </p:val>
                                        </p:tav>
                                      </p:tavLst>
                                    </p:anim>
                                    <p:anim calcmode="lin" valueType="num">
                                      <p:cBhvr>
                                        <p:cTn id="79" dur="1000" fill="hold"/>
                                        <p:tgtEl>
                                          <p:spTgt spid="82967"/>
                                        </p:tgtEl>
                                        <p:attrNameLst>
                                          <p:attrName>ppt_y</p:attrName>
                                        </p:attrNameLst>
                                      </p:cBhvr>
                                      <p:tavLst>
                                        <p:tav tm="0">
                                          <p:val>
                                            <p:strVal val="#ppt_y"/>
                                          </p:val>
                                        </p:tav>
                                        <p:tav tm="100000">
                                          <p:val>
                                            <p:strVal val="#ppt_y"/>
                                          </p:val>
                                        </p:tav>
                                      </p:tavLst>
                                    </p:anim>
                                    <p:animEffect transition="in" filter="wipe(right)" prLst="gradientSize: 0.1">
                                      <p:cBhvr>
                                        <p:cTn id="80" dur="1000"/>
                                        <p:tgtEl>
                                          <p:spTgt spid="82967"/>
                                        </p:tgtEl>
                                      </p:cBhvr>
                                    </p:animEffect>
                                  </p:childTnLst>
                                </p:cTn>
                              </p:par>
                            </p:childTnLst>
                          </p:cTn>
                        </p:par>
                        <p:par>
                          <p:cTn id="81" fill="hold" nodeType="afterGroup">
                            <p:stCondLst>
                              <p:cond delay="11500"/>
                            </p:stCondLst>
                            <p:childTnLst>
                              <p:par>
                                <p:cTn id="82" presetID="52" presetClass="entr" presetSubtype="0" fill="hold" grpId="0" nodeType="afterEffect">
                                  <p:stCondLst>
                                    <p:cond delay="0"/>
                                  </p:stCondLst>
                                  <p:childTnLst>
                                    <p:set>
                                      <p:cBhvr>
                                        <p:cTn id="83" dur="1" fill="hold">
                                          <p:stCondLst>
                                            <p:cond delay="0"/>
                                          </p:stCondLst>
                                        </p:cTn>
                                        <p:tgtEl>
                                          <p:spTgt spid="82968"/>
                                        </p:tgtEl>
                                        <p:attrNameLst>
                                          <p:attrName>style.visibility</p:attrName>
                                        </p:attrNameLst>
                                      </p:cBhvr>
                                      <p:to>
                                        <p:strVal val="visible"/>
                                      </p:to>
                                    </p:set>
                                    <p:animScale>
                                      <p:cBhvr>
                                        <p:cTn id="84" dur="1000" decel="50000" fill="hold">
                                          <p:stCondLst>
                                            <p:cond delay="0"/>
                                          </p:stCondLst>
                                        </p:cTn>
                                        <p:tgtEl>
                                          <p:spTgt spid="829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5" dur="1000" decel="50000" fill="hold">
                                          <p:stCondLst>
                                            <p:cond delay="0"/>
                                          </p:stCondLst>
                                        </p:cTn>
                                        <p:tgtEl>
                                          <p:spTgt spid="82968"/>
                                        </p:tgtEl>
                                        <p:attrNameLst>
                                          <p:attrName>ppt_x</p:attrName>
                                          <p:attrName>ppt_y</p:attrName>
                                        </p:attrNameLst>
                                      </p:cBhvr>
                                    </p:animMotion>
                                    <p:animEffect transition="in" filter="fade">
                                      <p:cBhvr>
                                        <p:cTn id="86" dur="1000"/>
                                        <p:tgtEl>
                                          <p:spTgt spid="82968"/>
                                        </p:tgtEl>
                                      </p:cBhvr>
                                    </p:animEffect>
                                  </p:childTnLst>
                                </p:cTn>
                              </p:par>
                            </p:childTnLst>
                          </p:cTn>
                        </p:par>
                        <p:par>
                          <p:cTn id="87" fill="hold" nodeType="afterGroup">
                            <p:stCondLst>
                              <p:cond delay="12500"/>
                            </p:stCondLst>
                            <p:childTnLst>
                              <p:par>
                                <p:cTn id="88" presetID="50" presetClass="entr" presetSubtype="0" decel="100000" fill="hold" grpId="0" nodeType="afterEffect">
                                  <p:stCondLst>
                                    <p:cond delay="0"/>
                                  </p:stCondLst>
                                  <p:childTnLst>
                                    <p:set>
                                      <p:cBhvr>
                                        <p:cTn id="89" dur="1" fill="hold">
                                          <p:stCondLst>
                                            <p:cond delay="0"/>
                                          </p:stCondLst>
                                        </p:cTn>
                                        <p:tgtEl>
                                          <p:spTgt spid="82965"/>
                                        </p:tgtEl>
                                        <p:attrNameLst>
                                          <p:attrName>style.visibility</p:attrName>
                                        </p:attrNameLst>
                                      </p:cBhvr>
                                      <p:to>
                                        <p:strVal val="visible"/>
                                      </p:to>
                                    </p:set>
                                    <p:anim calcmode="lin" valueType="num">
                                      <p:cBhvr>
                                        <p:cTn id="90" dur="1000" fill="hold"/>
                                        <p:tgtEl>
                                          <p:spTgt spid="82965"/>
                                        </p:tgtEl>
                                        <p:attrNameLst>
                                          <p:attrName>ppt_w</p:attrName>
                                        </p:attrNameLst>
                                      </p:cBhvr>
                                      <p:tavLst>
                                        <p:tav tm="0">
                                          <p:val>
                                            <p:strVal val="#ppt_w+.3"/>
                                          </p:val>
                                        </p:tav>
                                        <p:tav tm="100000">
                                          <p:val>
                                            <p:strVal val="#ppt_w"/>
                                          </p:val>
                                        </p:tav>
                                      </p:tavLst>
                                    </p:anim>
                                    <p:anim calcmode="lin" valueType="num">
                                      <p:cBhvr>
                                        <p:cTn id="91" dur="1000" fill="hold"/>
                                        <p:tgtEl>
                                          <p:spTgt spid="82965"/>
                                        </p:tgtEl>
                                        <p:attrNameLst>
                                          <p:attrName>ppt_h</p:attrName>
                                        </p:attrNameLst>
                                      </p:cBhvr>
                                      <p:tavLst>
                                        <p:tav tm="0">
                                          <p:val>
                                            <p:strVal val="#ppt_h"/>
                                          </p:val>
                                        </p:tav>
                                        <p:tav tm="100000">
                                          <p:val>
                                            <p:strVal val="#ppt_h"/>
                                          </p:val>
                                        </p:tav>
                                      </p:tavLst>
                                    </p:anim>
                                    <p:animEffect transition="in" filter="fade">
                                      <p:cBhvr>
                                        <p:cTn id="92" dur="1000"/>
                                        <p:tgtEl>
                                          <p:spTgt spid="82965"/>
                                        </p:tgtEl>
                                      </p:cBhvr>
                                    </p:animEffect>
                                  </p:childTnLst>
                                </p:cTn>
                              </p:par>
                            </p:childTnLst>
                          </p:cTn>
                        </p:par>
                        <p:par>
                          <p:cTn id="93" fill="hold" nodeType="afterGroup">
                            <p:stCondLst>
                              <p:cond delay="13500"/>
                            </p:stCondLst>
                            <p:childTnLst>
                              <p:par>
                                <p:cTn id="94" presetID="31" presetClass="entr" presetSubtype="0" fill="hold" grpId="0" nodeType="afterEffect">
                                  <p:stCondLst>
                                    <p:cond delay="0"/>
                                  </p:stCondLst>
                                  <p:iterate type="lt">
                                    <p:tmPct val="5000"/>
                                  </p:iterate>
                                  <p:childTnLst>
                                    <p:set>
                                      <p:cBhvr>
                                        <p:cTn id="95" dur="1" fill="hold">
                                          <p:stCondLst>
                                            <p:cond delay="0"/>
                                          </p:stCondLst>
                                        </p:cTn>
                                        <p:tgtEl>
                                          <p:spTgt spid="82971"/>
                                        </p:tgtEl>
                                        <p:attrNameLst>
                                          <p:attrName>style.visibility</p:attrName>
                                        </p:attrNameLst>
                                      </p:cBhvr>
                                      <p:to>
                                        <p:strVal val="visible"/>
                                      </p:to>
                                    </p:set>
                                    <p:anim calcmode="lin" valueType="num">
                                      <p:cBhvr>
                                        <p:cTn id="96" dur="500" fill="hold"/>
                                        <p:tgtEl>
                                          <p:spTgt spid="82971"/>
                                        </p:tgtEl>
                                        <p:attrNameLst>
                                          <p:attrName>ppt_w</p:attrName>
                                        </p:attrNameLst>
                                      </p:cBhvr>
                                      <p:tavLst>
                                        <p:tav tm="0">
                                          <p:val>
                                            <p:fltVal val="0"/>
                                          </p:val>
                                        </p:tav>
                                        <p:tav tm="100000">
                                          <p:val>
                                            <p:strVal val="#ppt_w"/>
                                          </p:val>
                                        </p:tav>
                                      </p:tavLst>
                                    </p:anim>
                                    <p:anim calcmode="lin" valueType="num">
                                      <p:cBhvr>
                                        <p:cTn id="97" dur="500" fill="hold"/>
                                        <p:tgtEl>
                                          <p:spTgt spid="82971"/>
                                        </p:tgtEl>
                                        <p:attrNameLst>
                                          <p:attrName>ppt_h</p:attrName>
                                        </p:attrNameLst>
                                      </p:cBhvr>
                                      <p:tavLst>
                                        <p:tav tm="0">
                                          <p:val>
                                            <p:fltVal val="0"/>
                                          </p:val>
                                        </p:tav>
                                        <p:tav tm="100000">
                                          <p:val>
                                            <p:strVal val="#ppt_h"/>
                                          </p:val>
                                        </p:tav>
                                      </p:tavLst>
                                    </p:anim>
                                    <p:anim calcmode="lin" valueType="num">
                                      <p:cBhvr>
                                        <p:cTn id="98" dur="500" fill="hold"/>
                                        <p:tgtEl>
                                          <p:spTgt spid="82971"/>
                                        </p:tgtEl>
                                        <p:attrNameLst>
                                          <p:attrName>style.rotation</p:attrName>
                                        </p:attrNameLst>
                                      </p:cBhvr>
                                      <p:tavLst>
                                        <p:tav tm="0">
                                          <p:val>
                                            <p:fltVal val="90"/>
                                          </p:val>
                                        </p:tav>
                                        <p:tav tm="100000">
                                          <p:val>
                                            <p:fltVal val="0"/>
                                          </p:val>
                                        </p:tav>
                                      </p:tavLst>
                                    </p:anim>
                                    <p:animEffect transition="in" filter="fade">
                                      <p:cBhvr>
                                        <p:cTn id="99" dur="500"/>
                                        <p:tgtEl>
                                          <p:spTgt spid="82971"/>
                                        </p:tgtEl>
                                      </p:cBhvr>
                                    </p:animEffect>
                                  </p:childTnLst>
                                </p:cTn>
                              </p:par>
                            </p:childTnLst>
                          </p:cTn>
                        </p:par>
                        <p:par>
                          <p:cTn id="100" fill="hold" nodeType="afterGroup">
                            <p:stCondLst>
                              <p:cond delay="14125"/>
                            </p:stCondLst>
                            <p:childTnLst>
                              <p:par>
                                <p:cTn id="101" presetID="55" presetClass="entr" presetSubtype="0" fill="hold" grpId="0" nodeType="afterEffect">
                                  <p:stCondLst>
                                    <p:cond delay="0"/>
                                  </p:stCondLst>
                                  <p:childTnLst>
                                    <p:set>
                                      <p:cBhvr>
                                        <p:cTn id="102" dur="1" fill="hold">
                                          <p:stCondLst>
                                            <p:cond delay="0"/>
                                          </p:stCondLst>
                                        </p:cTn>
                                        <p:tgtEl>
                                          <p:spTgt spid="82973"/>
                                        </p:tgtEl>
                                        <p:attrNameLst>
                                          <p:attrName>style.visibility</p:attrName>
                                        </p:attrNameLst>
                                      </p:cBhvr>
                                      <p:to>
                                        <p:strVal val="visible"/>
                                      </p:to>
                                    </p:set>
                                    <p:anim calcmode="lin" valueType="num">
                                      <p:cBhvr>
                                        <p:cTn id="103" dur="1000" fill="hold"/>
                                        <p:tgtEl>
                                          <p:spTgt spid="82973"/>
                                        </p:tgtEl>
                                        <p:attrNameLst>
                                          <p:attrName>ppt_w</p:attrName>
                                        </p:attrNameLst>
                                      </p:cBhvr>
                                      <p:tavLst>
                                        <p:tav tm="0">
                                          <p:val>
                                            <p:strVal val="#ppt_w*0.70"/>
                                          </p:val>
                                        </p:tav>
                                        <p:tav tm="100000">
                                          <p:val>
                                            <p:strVal val="#ppt_w"/>
                                          </p:val>
                                        </p:tav>
                                      </p:tavLst>
                                    </p:anim>
                                    <p:anim calcmode="lin" valueType="num">
                                      <p:cBhvr>
                                        <p:cTn id="104" dur="1000" fill="hold"/>
                                        <p:tgtEl>
                                          <p:spTgt spid="82973"/>
                                        </p:tgtEl>
                                        <p:attrNameLst>
                                          <p:attrName>ppt_h</p:attrName>
                                        </p:attrNameLst>
                                      </p:cBhvr>
                                      <p:tavLst>
                                        <p:tav tm="0">
                                          <p:val>
                                            <p:strVal val="#ppt_h"/>
                                          </p:val>
                                        </p:tav>
                                        <p:tav tm="100000">
                                          <p:val>
                                            <p:strVal val="#ppt_h"/>
                                          </p:val>
                                        </p:tav>
                                      </p:tavLst>
                                    </p:anim>
                                    <p:animEffect transition="in" filter="fade">
                                      <p:cBhvr>
                                        <p:cTn id="105" dur="1000"/>
                                        <p:tgtEl>
                                          <p:spTgt spid="82973"/>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14" presetClass="exit" presetSubtype="10" fill="hold" grpId="1" nodeType="clickEffect">
                                  <p:stCondLst>
                                    <p:cond delay="0"/>
                                  </p:stCondLst>
                                  <p:childTnLst>
                                    <p:animEffect transition="out" filter="randombar(horizontal)">
                                      <p:cBhvr>
                                        <p:cTn id="109" dur="500"/>
                                        <p:tgtEl>
                                          <p:spTgt spid="82990"/>
                                        </p:tgtEl>
                                      </p:cBhvr>
                                    </p:animEffect>
                                    <p:set>
                                      <p:cBhvr>
                                        <p:cTn id="110" dur="1" fill="hold">
                                          <p:stCondLst>
                                            <p:cond delay="499"/>
                                          </p:stCondLst>
                                        </p:cTn>
                                        <p:tgtEl>
                                          <p:spTgt spid="82990"/>
                                        </p:tgtEl>
                                        <p:attrNameLst>
                                          <p:attrName>style.visibility</p:attrName>
                                        </p:attrNameLst>
                                      </p:cBhvr>
                                      <p:to>
                                        <p:strVal val="hidden"/>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47" presetClass="entr" presetSubtype="0" fill="hold" grpId="0" nodeType="clickEffect">
                                  <p:stCondLst>
                                    <p:cond delay="0"/>
                                  </p:stCondLst>
                                  <p:childTnLst>
                                    <p:set>
                                      <p:cBhvr>
                                        <p:cTn id="114" dur="1" fill="hold">
                                          <p:stCondLst>
                                            <p:cond delay="0"/>
                                          </p:stCondLst>
                                        </p:cTn>
                                        <p:tgtEl>
                                          <p:spTgt spid="82950"/>
                                        </p:tgtEl>
                                        <p:attrNameLst>
                                          <p:attrName>style.visibility</p:attrName>
                                        </p:attrNameLst>
                                      </p:cBhvr>
                                      <p:to>
                                        <p:strVal val="visible"/>
                                      </p:to>
                                    </p:set>
                                    <p:animEffect transition="in" filter="fade">
                                      <p:cBhvr>
                                        <p:cTn id="115" dur="1000"/>
                                        <p:tgtEl>
                                          <p:spTgt spid="82950"/>
                                        </p:tgtEl>
                                      </p:cBhvr>
                                    </p:animEffect>
                                    <p:anim calcmode="lin" valueType="num">
                                      <p:cBhvr>
                                        <p:cTn id="116" dur="1000" fill="hold"/>
                                        <p:tgtEl>
                                          <p:spTgt spid="82950"/>
                                        </p:tgtEl>
                                        <p:attrNameLst>
                                          <p:attrName>ppt_x</p:attrName>
                                        </p:attrNameLst>
                                      </p:cBhvr>
                                      <p:tavLst>
                                        <p:tav tm="0">
                                          <p:val>
                                            <p:strVal val="#ppt_x"/>
                                          </p:val>
                                        </p:tav>
                                        <p:tav tm="100000">
                                          <p:val>
                                            <p:strVal val="#ppt_x"/>
                                          </p:val>
                                        </p:tav>
                                      </p:tavLst>
                                    </p:anim>
                                    <p:anim calcmode="lin" valueType="num">
                                      <p:cBhvr>
                                        <p:cTn id="117" dur="1000" fill="hold"/>
                                        <p:tgtEl>
                                          <p:spTgt spid="82950"/>
                                        </p:tgtEl>
                                        <p:attrNameLst>
                                          <p:attrName>ppt_y</p:attrName>
                                        </p:attrNameLst>
                                      </p:cBhvr>
                                      <p:tavLst>
                                        <p:tav tm="0">
                                          <p:val>
                                            <p:strVal val="#ppt_y-.1"/>
                                          </p:val>
                                        </p:tav>
                                        <p:tav tm="100000">
                                          <p:val>
                                            <p:strVal val="#ppt_y"/>
                                          </p:val>
                                        </p:tav>
                                      </p:tavLst>
                                    </p:anim>
                                  </p:childTnLst>
                                </p:cTn>
                              </p:par>
                            </p:childTnLst>
                          </p:cTn>
                        </p:par>
                        <p:par>
                          <p:cTn id="118" fill="hold" nodeType="afterGroup">
                            <p:stCondLst>
                              <p:cond delay="1000"/>
                            </p:stCondLst>
                            <p:childTnLst>
                              <p:par>
                                <p:cTn id="119" presetID="14" presetClass="entr" presetSubtype="10" fill="hold" nodeType="afterEffect">
                                  <p:stCondLst>
                                    <p:cond delay="0"/>
                                  </p:stCondLst>
                                  <p:childTnLst>
                                    <p:set>
                                      <p:cBhvr>
                                        <p:cTn id="120" dur="1" fill="hold">
                                          <p:stCondLst>
                                            <p:cond delay="0"/>
                                          </p:stCondLst>
                                        </p:cTn>
                                        <p:tgtEl>
                                          <p:spTgt spid="82987"/>
                                        </p:tgtEl>
                                        <p:attrNameLst>
                                          <p:attrName>style.visibility</p:attrName>
                                        </p:attrNameLst>
                                      </p:cBhvr>
                                      <p:to>
                                        <p:strVal val="visible"/>
                                      </p:to>
                                    </p:set>
                                    <p:animEffect transition="in" filter="randombar(horizontal)">
                                      <p:cBhvr>
                                        <p:cTn id="121" dur="1000"/>
                                        <p:tgtEl>
                                          <p:spTgt spid="82987"/>
                                        </p:tgtEl>
                                      </p:cBhvr>
                                    </p:animEffec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47" presetClass="entr" presetSubtype="0" fill="hold" grpId="0" nodeType="clickEffect">
                                  <p:stCondLst>
                                    <p:cond delay="0"/>
                                  </p:stCondLst>
                                  <p:childTnLst>
                                    <p:set>
                                      <p:cBhvr>
                                        <p:cTn id="125" dur="1" fill="hold">
                                          <p:stCondLst>
                                            <p:cond delay="0"/>
                                          </p:stCondLst>
                                        </p:cTn>
                                        <p:tgtEl>
                                          <p:spTgt spid="82959"/>
                                        </p:tgtEl>
                                        <p:attrNameLst>
                                          <p:attrName>style.visibility</p:attrName>
                                        </p:attrNameLst>
                                      </p:cBhvr>
                                      <p:to>
                                        <p:strVal val="visible"/>
                                      </p:to>
                                    </p:set>
                                    <p:animEffect transition="in" filter="fade">
                                      <p:cBhvr>
                                        <p:cTn id="126" dur="1000"/>
                                        <p:tgtEl>
                                          <p:spTgt spid="82959"/>
                                        </p:tgtEl>
                                      </p:cBhvr>
                                    </p:animEffect>
                                    <p:anim calcmode="lin" valueType="num">
                                      <p:cBhvr>
                                        <p:cTn id="127" dur="1000" fill="hold"/>
                                        <p:tgtEl>
                                          <p:spTgt spid="82959"/>
                                        </p:tgtEl>
                                        <p:attrNameLst>
                                          <p:attrName>ppt_x</p:attrName>
                                        </p:attrNameLst>
                                      </p:cBhvr>
                                      <p:tavLst>
                                        <p:tav tm="0">
                                          <p:val>
                                            <p:strVal val="#ppt_x"/>
                                          </p:val>
                                        </p:tav>
                                        <p:tav tm="100000">
                                          <p:val>
                                            <p:strVal val="#ppt_x"/>
                                          </p:val>
                                        </p:tav>
                                      </p:tavLst>
                                    </p:anim>
                                    <p:anim calcmode="lin" valueType="num">
                                      <p:cBhvr>
                                        <p:cTn id="128" dur="1000" fill="hold"/>
                                        <p:tgtEl>
                                          <p:spTgt spid="82959"/>
                                        </p:tgtEl>
                                        <p:attrNameLst>
                                          <p:attrName>ppt_y</p:attrName>
                                        </p:attrNameLst>
                                      </p:cBhvr>
                                      <p:tavLst>
                                        <p:tav tm="0">
                                          <p:val>
                                            <p:strVal val="#ppt_y-.1"/>
                                          </p:val>
                                        </p:tav>
                                        <p:tav tm="100000">
                                          <p:val>
                                            <p:strVal val="#ppt_y"/>
                                          </p:val>
                                        </p:tav>
                                      </p:tavLst>
                                    </p:anim>
                                  </p:childTnLst>
                                </p:cTn>
                              </p:par>
                            </p:childTnLst>
                          </p:cTn>
                        </p:par>
                        <p:par>
                          <p:cTn id="129" fill="hold" nodeType="afterGroup">
                            <p:stCondLst>
                              <p:cond delay="1000"/>
                            </p:stCondLst>
                            <p:childTnLst>
                              <p:par>
                                <p:cTn id="130" presetID="14" presetClass="entr" presetSubtype="10" fill="hold" nodeType="afterEffect">
                                  <p:stCondLst>
                                    <p:cond delay="0"/>
                                  </p:stCondLst>
                                  <p:childTnLst>
                                    <p:set>
                                      <p:cBhvr>
                                        <p:cTn id="131" dur="1" fill="hold">
                                          <p:stCondLst>
                                            <p:cond delay="0"/>
                                          </p:stCondLst>
                                        </p:cTn>
                                        <p:tgtEl>
                                          <p:spTgt spid="82989"/>
                                        </p:tgtEl>
                                        <p:attrNameLst>
                                          <p:attrName>style.visibility</p:attrName>
                                        </p:attrNameLst>
                                      </p:cBhvr>
                                      <p:to>
                                        <p:strVal val="visible"/>
                                      </p:to>
                                    </p:set>
                                    <p:animEffect transition="in" filter="randombar(horizontal)">
                                      <p:cBhvr>
                                        <p:cTn id="132" dur="1000"/>
                                        <p:tgtEl>
                                          <p:spTgt spid="82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0" grpId="0" animBg="1"/>
      <p:bldP spid="82959" grpId="0" animBg="1"/>
      <p:bldP spid="82960" grpId="0" animBg="1"/>
      <p:bldP spid="82961" grpId="0" animBg="1"/>
      <p:bldP spid="82962" grpId="0" animBg="1"/>
      <p:bldP spid="82963" grpId="0" animBg="1"/>
      <p:bldP spid="82964" grpId="0" animBg="1"/>
      <p:bldP spid="82965" grpId="0" animBg="1"/>
      <p:bldP spid="82966" grpId="0" animBg="1"/>
      <p:bldP spid="82967" grpId="0" animBg="1"/>
      <p:bldP spid="82968" grpId="0" animBg="1"/>
      <p:bldP spid="82971" grpId="0" animBg="1"/>
      <p:bldP spid="82972" grpId="0" animBg="1"/>
      <p:bldP spid="82973" grpId="0" animBg="1"/>
      <p:bldP spid="82990" grpId="0" animBg="1"/>
      <p:bldP spid="82990"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7" name="文本框 10"/>
          <p:cNvSpPr txBox="1"/>
          <p:nvPr/>
        </p:nvSpPr>
        <p:spPr>
          <a:xfrm>
            <a:off x="1309809" y="2819467"/>
            <a:ext cx="1006852" cy="2800767"/>
          </a:xfrm>
          <a:prstGeom prst="rect">
            <a:avLst/>
          </a:prstGeom>
          <a:noFill/>
        </p:spPr>
        <p:txBody>
          <a:bodyPr wrap="square" rtlCol="0">
            <a:spAutoFit/>
          </a:bodyPr>
          <a:lstStyle/>
          <a:p>
            <a:pPr algn="ctr"/>
            <a:r>
              <a:rPr lang="en-US" altLang="zh-CN" sz="8800" dirty="0" smtClean="0">
                <a:solidFill>
                  <a:prstClr val="white"/>
                </a:solidFill>
                <a:latin typeface="Times New Roman" pitchFamily="18" charset="0"/>
                <a:cs typeface="Times New Roman" pitchFamily="18" charset="0"/>
              </a:rPr>
              <a:t>III.</a:t>
            </a:r>
            <a:endParaRPr lang="zh-CN" altLang="en-US" sz="8800" dirty="0">
              <a:solidFill>
                <a:prstClr val="white"/>
              </a:solidFill>
              <a:latin typeface="Times New Roman" pitchFamily="18" charset="0"/>
              <a:cs typeface="Times New Roman" pitchFamily="18" charset="0"/>
            </a:endParaRPr>
          </a:p>
        </p:txBody>
      </p:sp>
      <p:pic>
        <p:nvPicPr>
          <p:cNvPr id="8" name="图片 2"/>
          <p:cNvPicPr>
            <a:picLocks noChangeAspect="1"/>
          </p:cNvPicPr>
          <p:nvPr/>
        </p:nvPicPr>
        <p:blipFill>
          <a:blip r:embed="rId4">
            <a:extLst>
              <a:ext uri="{28A0092B-C50C-407E-A947-70E740481C1C}">
                <a14:useLocalDpi xmlns:a14="http://schemas.microsoft.com/office/drawing/2010/main" val="0"/>
              </a:ext>
            </a:extLst>
          </a:blip>
          <a:srcRect l="50168" t="20952" r="548" b="27864"/>
          <a:stretch>
            <a:fillRect/>
          </a:stretch>
        </p:blipFill>
        <p:spPr bwMode="auto">
          <a:xfrm>
            <a:off x="4492900" y="3131750"/>
            <a:ext cx="4414838" cy="3796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Shape 1"/>
          <p:cNvPicPr/>
          <p:nvPr/>
        </p:nvPicPr>
        <p:blipFill>
          <a:blip r:embed="rId5"/>
          <a:stretch/>
        </p:blipFill>
        <p:spPr>
          <a:xfrm>
            <a:off x="8275320" y="4"/>
            <a:ext cx="868680" cy="1048385"/>
          </a:xfrm>
          <a:prstGeom prst="rect">
            <a:avLst/>
          </a:prstGeom>
          <a:noFill/>
          <a:ln>
            <a:noFill/>
          </a:ln>
        </p:spPr>
      </p:pic>
      <p:grpSp>
        <p:nvGrpSpPr>
          <p:cNvPr id="3" name="Group 2"/>
          <p:cNvGrpSpPr/>
          <p:nvPr/>
        </p:nvGrpSpPr>
        <p:grpSpPr>
          <a:xfrm>
            <a:off x="107504" y="112776"/>
            <a:ext cx="8484628" cy="5099081"/>
            <a:chOff x="286247" y="999352"/>
            <a:chExt cx="11312837" cy="5099081"/>
          </a:xfrm>
        </p:grpSpPr>
        <p:pic>
          <p:nvPicPr>
            <p:cNvPr id="165" name="Google Shape;165;p9"/>
            <p:cNvPicPr preferRelativeResize="0"/>
            <p:nvPr/>
          </p:nvPicPr>
          <p:blipFill rotWithShape="1">
            <a:blip r:embed="rId6">
              <a:alphaModFix/>
            </a:blip>
            <a:srcRect l="18975" t="9789" r="12467"/>
            <a:stretch/>
          </p:blipFill>
          <p:spPr>
            <a:xfrm>
              <a:off x="3462256" y="4199063"/>
              <a:ext cx="2046842" cy="1899370"/>
            </a:xfrm>
            <a:prstGeom prst="rect">
              <a:avLst/>
            </a:prstGeom>
            <a:noFill/>
            <a:ln>
              <a:noFill/>
            </a:ln>
          </p:spPr>
        </p:pic>
        <p:sp>
          <p:nvSpPr>
            <p:cNvPr id="6" name="文本框 6"/>
            <p:cNvSpPr txBox="1"/>
            <p:nvPr/>
          </p:nvSpPr>
          <p:spPr>
            <a:xfrm>
              <a:off x="766300" y="999352"/>
              <a:ext cx="10832784" cy="1107996"/>
            </a:xfrm>
            <a:prstGeom prst="rect">
              <a:avLst/>
            </a:prstGeom>
            <a:noFill/>
          </p:spPr>
          <p:txBody>
            <a:bodyPr wrap="square" rtlCol="0">
              <a:spAutoFit/>
            </a:bodyPr>
            <a:lstStyle/>
            <a:p>
              <a:pPr algn="ctr"/>
              <a:r>
                <a:rPr lang="en-US" altLang="zh-CN" sz="6600" dirty="0"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III. LUYỆN TẬP</a:t>
              </a:r>
              <a:endParaRPr lang="zh-CN" altLang="en-US" sz="6600" dirty="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endParaRPr>
            </a:p>
          </p:txBody>
        </p:sp>
        <p:sp>
          <p:nvSpPr>
            <p:cNvPr id="12" name="PA_菱形 1"/>
            <p:cNvSpPr/>
            <p:nvPr>
              <p:custDataLst>
                <p:tags r:id="rId1"/>
              </p:custDataLst>
            </p:nvPr>
          </p:nvSpPr>
          <p:spPr>
            <a:xfrm>
              <a:off x="286247" y="1977062"/>
              <a:ext cx="3834635" cy="3406471"/>
            </a:xfrm>
            <a:prstGeom prst="diamond">
              <a:avLst/>
            </a:prstGeom>
            <a:solidFill>
              <a:srgbClr val="F3D3BC"/>
            </a:solidFill>
            <a:ln w="381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a:endParaRPr lang="zh-CN" altLang="en-US" kern="0">
                <a:solidFill>
                  <a:prstClr val="white"/>
                </a:solidFill>
                <a:latin typeface="Lato Light"/>
              </a:endParaRPr>
            </a:p>
          </p:txBody>
        </p:sp>
      </p:grpSp>
    </p:spTree>
    <p:extLst>
      <p:ext uri="{BB962C8B-B14F-4D97-AF65-F5344CB8AC3E}">
        <p14:creationId xmlns:p14="http://schemas.microsoft.com/office/powerpoint/2010/main" val="1594405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7758" y="30591"/>
            <a:ext cx="8784976" cy="5858014"/>
          </a:xfrm>
          <a:prstGeom prst="rect">
            <a:avLst/>
          </a:prstGeom>
        </p:spPr>
        <p:txBody>
          <a:bodyPr wrap="square">
            <a:spAutoFit/>
          </a:bodyPr>
          <a:lstStyle/>
          <a:p>
            <a:pPr marR="30480">
              <a:spcBef>
                <a:spcPts val="1500"/>
              </a:spcBef>
              <a:spcAft>
                <a:spcPts val="750"/>
              </a:spcAft>
            </a:pPr>
            <a:r>
              <a:rPr lang="en-US" sz="2800" b="1" dirty="0" err="1" smtClean="0">
                <a:solidFill>
                  <a:srgbClr val="FF0000"/>
                </a:solidFill>
                <a:latin typeface="Times New Roman"/>
                <a:ea typeface="Calibri"/>
              </a:rPr>
              <a:t>Bài</a:t>
            </a:r>
            <a:r>
              <a:rPr lang="en-US" sz="2800" b="1" dirty="0" smtClean="0">
                <a:solidFill>
                  <a:srgbClr val="FF0000"/>
                </a:solidFill>
                <a:latin typeface="Times New Roman"/>
                <a:ea typeface="Calibri"/>
              </a:rPr>
              <a:t> </a:t>
            </a:r>
            <a:r>
              <a:rPr lang="en-US" sz="2800" b="1" dirty="0" err="1" smtClean="0">
                <a:solidFill>
                  <a:srgbClr val="FF0000"/>
                </a:solidFill>
                <a:latin typeface="Times New Roman"/>
                <a:ea typeface="Calibri"/>
              </a:rPr>
              <a:t>tập</a:t>
            </a:r>
            <a:r>
              <a:rPr lang="en-US" sz="2800" b="1" dirty="0" smtClean="0">
                <a:solidFill>
                  <a:srgbClr val="FF0000"/>
                </a:solidFill>
                <a:latin typeface="Times New Roman"/>
                <a:ea typeface="Calibri"/>
              </a:rPr>
              <a:t> </a:t>
            </a:r>
            <a:r>
              <a:rPr lang="en-US" sz="2800" b="1" dirty="0">
                <a:solidFill>
                  <a:srgbClr val="FF0000"/>
                </a:solidFill>
                <a:latin typeface="Times New Roman"/>
                <a:ea typeface="Calibri"/>
              </a:rPr>
              <a:t>1 </a:t>
            </a:r>
            <a:r>
              <a:rPr lang="en-US" sz="2800" b="1" dirty="0" err="1">
                <a:solidFill>
                  <a:srgbClr val="FF0000"/>
                </a:solidFill>
                <a:latin typeface="Times New Roman"/>
                <a:ea typeface="Calibri"/>
              </a:rPr>
              <a:t>trang</a:t>
            </a:r>
            <a:r>
              <a:rPr lang="en-US" sz="2800" b="1" dirty="0">
                <a:solidFill>
                  <a:srgbClr val="FF0000"/>
                </a:solidFill>
                <a:latin typeface="Times New Roman"/>
                <a:ea typeface="Calibri"/>
              </a:rPr>
              <a:t> 14</a:t>
            </a:r>
            <a:endParaRPr lang="en-US" sz="2800" dirty="0">
              <a:solidFill>
                <a:srgbClr val="FF0000"/>
              </a:solidFill>
              <a:latin typeface="Times New Roman"/>
              <a:ea typeface="Calibri"/>
            </a:endParaRPr>
          </a:p>
          <a:p>
            <a:pPr marL="30480" marR="30480" algn="just">
              <a:spcAft>
                <a:spcPts val="1200"/>
              </a:spcAft>
            </a:pPr>
            <a:r>
              <a:rPr lang="en-US" sz="2800" dirty="0">
                <a:solidFill>
                  <a:srgbClr val="000000"/>
                </a:solidFill>
                <a:latin typeface="Times New Roman"/>
                <a:ea typeface="Times New Roman"/>
              </a:rPr>
              <a:t>1. </a:t>
            </a:r>
            <a:r>
              <a:rPr lang="en-US" sz="2800" dirty="0" err="1">
                <a:solidFill>
                  <a:srgbClr val="000000"/>
                </a:solidFill>
                <a:latin typeface="Times New Roman"/>
                <a:ea typeface="Times New Roman"/>
              </a:rPr>
              <a:t>Trong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những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việc</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sau</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việc</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nào</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nên</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làm</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việc</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nào</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không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nên</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làm</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Vì</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sao</a:t>
            </a:r>
            <a:r>
              <a:rPr lang="en-US" sz="2800" dirty="0">
                <a:solidFill>
                  <a:srgbClr val="000000"/>
                </a:solidFill>
                <a:latin typeface="Times New Roman"/>
                <a:ea typeface="Times New Roman"/>
              </a:rPr>
              <a:t>? </a:t>
            </a:r>
            <a:endParaRPr lang="en-US" sz="2800" dirty="0">
              <a:latin typeface="Times New Roman"/>
              <a:ea typeface="Times New Roman"/>
            </a:endParaRPr>
          </a:p>
          <a:p>
            <a:pPr marL="30480" marR="30480" algn="just">
              <a:spcAft>
                <a:spcPts val="1200"/>
              </a:spcAft>
            </a:pPr>
            <a:r>
              <a:rPr lang="en-US" sz="2800" dirty="0">
                <a:solidFill>
                  <a:srgbClr val="000000"/>
                </a:solidFill>
                <a:latin typeface="Times New Roman"/>
                <a:ea typeface="Times New Roman"/>
              </a:rPr>
              <a:t>A. </a:t>
            </a:r>
            <a:r>
              <a:rPr lang="en-US" sz="2800" dirty="0" err="1">
                <a:solidFill>
                  <a:srgbClr val="000000"/>
                </a:solidFill>
                <a:latin typeface="Times New Roman"/>
                <a:ea typeface="Times New Roman"/>
              </a:rPr>
              <a:t>Quyên</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góp</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ủng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hộ</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đồng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bào</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lũ</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lụt</a:t>
            </a:r>
            <a:r>
              <a:rPr lang="en-US" sz="2800" dirty="0">
                <a:solidFill>
                  <a:srgbClr val="000000"/>
                </a:solidFill>
                <a:latin typeface="Times New Roman"/>
                <a:ea typeface="Times New Roman"/>
              </a:rPr>
              <a:t>. </a:t>
            </a:r>
            <a:endParaRPr lang="en-US" sz="2800" dirty="0">
              <a:latin typeface="Times New Roman"/>
              <a:ea typeface="Times New Roman"/>
            </a:endParaRPr>
          </a:p>
          <a:p>
            <a:pPr marL="30480" marR="30480" algn="just">
              <a:spcAft>
                <a:spcPts val="1200"/>
              </a:spcAft>
            </a:pPr>
            <a:r>
              <a:rPr lang="en-US" sz="2800" dirty="0">
                <a:solidFill>
                  <a:srgbClr val="000000"/>
                </a:solidFill>
                <a:latin typeface="Times New Roman"/>
                <a:ea typeface="Times New Roman"/>
              </a:rPr>
              <a:t>B. </a:t>
            </a:r>
            <a:r>
              <a:rPr lang="en-US" sz="2800" dirty="0" err="1">
                <a:solidFill>
                  <a:srgbClr val="000000"/>
                </a:solidFill>
                <a:latin typeface="Times New Roman"/>
                <a:ea typeface="Times New Roman"/>
              </a:rPr>
              <a:t>Giúp</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đỡ</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bà</a:t>
            </a:r>
            <a:r>
              <a:rPr lang="en-US" sz="2800" dirty="0">
                <a:solidFill>
                  <a:srgbClr val="000000"/>
                </a:solidFill>
                <a:latin typeface="Times New Roman"/>
                <a:ea typeface="Times New Roman"/>
              </a:rPr>
              <a:t> con </a:t>
            </a:r>
            <a:r>
              <a:rPr lang="en-US" sz="2800" dirty="0" err="1">
                <a:solidFill>
                  <a:srgbClr val="000000"/>
                </a:solidFill>
                <a:latin typeface="Times New Roman"/>
                <a:ea typeface="Times New Roman"/>
              </a:rPr>
              <a:t>nông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dân</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tiêu</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thụ</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nông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sản</a:t>
            </a:r>
            <a:r>
              <a:rPr lang="en-US" sz="2800" dirty="0">
                <a:solidFill>
                  <a:srgbClr val="000000"/>
                </a:solidFill>
                <a:latin typeface="Times New Roman"/>
                <a:ea typeface="Times New Roman"/>
              </a:rPr>
              <a:t>. </a:t>
            </a:r>
            <a:endParaRPr lang="en-US" sz="2800" dirty="0">
              <a:latin typeface="Times New Roman"/>
              <a:ea typeface="Times New Roman"/>
            </a:endParaRPr>
          </a:p>
          <a:p>
            <a:pPr marL="30480" marR="30480" algn="just">
              <a:spcAft>
                <a:spcPts val="1200"/>
              </a:spcAft>
            </a:pPr>
            <a:r>
              <a:rPr lang="en-US" sz="2800" dirty="0">
                <a:solidFill>
                  <a:srgbClr val="000000"/>
                </a:solidFill>
                <a:latin typeface="Times New Roman"/>
                <a:ea typeface="Times New Roman"/>
              </a:rPr>
              <a:t>C. </a:t>
            </a:r>
            <a:r>
              <a:rPr lang="en-US" sz="2800" dirty="0" err="1">
                <a:solidFill>
                  <a:srgbClr val="000000"/>
                </a:solidFill>
                <a:latin typeface="Times New Roman"/>
                <a:ea typeface="Times New Roman"/>
              </a:rPr>
              <a:t>Không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chơi</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với</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những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bạn</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cùng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lớp</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có</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hoàn</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cảnh</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khó</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khăn</a:t>
            </a:r>
            <a:r>
              <a:rPr lang="en-US" sz="2800" dirty="0">
                <a:solidFill>
                  <a:srgbClr val="000000"/>
                </a:solidFill>
                <a:latin typeface="Times New Roman"/>
                <a:ea typeface="Times New Roman"/>
              </a:rPr>
              <a:t>. </a:t>
            </a:r>
            <a:endParaRPr lang="en-US" sz="2800" dirty="0">
              <a:latin typeface="Times New Roman"/>
              <a:ea typeface="Times New Roman"/>
            </a:endParaRPr>
          </a:p>
          <a:p>
            <a:pPr marL="30480" marR="30480" algn="just">
              <a:spcAft>
                <a:spcPts val="1200"/>
              </a:spcAft>
            </a:pPr>
            <a:r>
              <a:rPr lang="en-US" sz="2800" dirty="0">
                <a:solidFill>
                  <a:srgbClr val="000000"/>
                </a:solidFill>
                <a:latin typeface="Times New Roman"/>
                <a:ea typeface="Times New Roman"/>
              </a:rPr>
              <a:t>D. </a:t>
            </a:r>
            <a:r>
              <a:rPr lang="en-US" sz="2800" dirty="0" err="1">
                <a:solidFill>
                  <a:srgbClr val="000000"/>
                </a:solidFill>
                <a:latin typeface="Times New Roman"/>
                <a:ea typeface="Times New Roman"/>
              </a:rPr>
              <a:t>Không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đưa</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chất</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độc</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hại</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vào</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thực</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phẩm</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để</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kinh</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doanh</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buôn</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bán</a:t>
            </a:r>
            <a:r>
              <a:rPr lang="en-US" sz="2800" dirty="0">
                <a:solidFill>
                  <a:srgbClr val="000000"/>
                </a:solidFill>
                <a:latin typeface="Times New Roman"/>
                <a:ea typeface="Times New Roman"/>
              </a:rPr>
              <a:t>,... </a:t>
            </a:r>
            <a:endParaRPr lang="en-US" sz="2800" dirty="0">
              <a:latin typeface="Times New Roman"/>
              <a:ea typeface="Times New Roman"/>
            </a:endParaRPr>
          </a:p>
          <a:p>
            <a:pPr marL="30480" marR="30480" algn="just">
              <a:spcAft>
                <a:spcPts val="1200"/>
              </a:spcAft>
            </a:pPr>
            <a:r>
              <a:rPr lang="en-US" sz="2800" dirty="0">
                <a:solidFill>
                  <a:srgbClr val="000000"/>
                </a:solidFill>
                <a:latin typeface="Times New Roman"/>
                <a:ea typeface="Times New Roman"/>
              </a:rPr>
              <a:t>E. </a:t>
            </a:r>
            <a:r>
              <a:rPr lang="en-US" sz="2800" dirty="0" err="1">
                <a:solidFill>
                  <a:srgbClr val="000000"/>
                </a:solidFill>
                <a:latin typeface="Times New Roman"/>
                <a:ea typeface="Times New Roman"/>
              </a:rPr>
              <a:t>Chăm</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sóc</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các</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thành</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viên</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trong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gia</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đình</a:t>
            </a:r>
            <a:r>
              <a:rPr lang="en-US" sz="2800" dirty="0">
                <a:solidFill>
                  <a:srgbClr val="000000"/>
                </a:solidFill>
                <a:latin typeface="Times New Roman"/>
                <a:ea typeface="Times New Roman"/>
              </a:rPr>
              <a:t>. </a:t>
            </a:r>
            <a:endParaRPr lang="en-US" sz="2800" dirty="0">
              <a:latin typeface="Times New Roman"/>
              <a:ea typeface="Times New Roman"/>
            </a:endParaRPr>
          </a:p>
          <a:p>
            <a:pPr marL="30480" marR="30480" algn="just">
              <a:spcAft>
                <a:spcPts val="1200"/>
              </a:spcAft>
            </a:pPr>
            <a:r>
              <a:rPr lang="en-US" sz="2800" dirty="0">
                <a:solidFill>
                  <a:srgbClr val="000000"/>
                </a:solidFill>
                <a:latin typeface="Times New Roman"/>
                <a:ea typeface="Times New Roman"/>
              </a:rPr>
              <a:t>G. </a:t>
            </a:r>
            <a:r>
              <a:rPr lang="en-US" sz="2800" dirty="0" err="1">
                <a:solidFill>
                  <a:srgbClr val="000000"/>
                </a:solidFill>
                <a:latin typeface="Times New Roman"/>
                <a:ea typeface="Times New Roman"/>
              </a:rPr>
              <a:t>Nâng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giá</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một</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số</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hàng</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hoá</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khi</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xảy</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ra</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dịch</a:t>
            </a:r>
            <a:r>
              <a:rPr lang="en-US" sz="2800" dirty="0">
                <a:solidFill>
                  <a:srgbClr val="000000"/>
                </a:solidFill>
                <a:latin typeface="Times New Roman"/>
                <a:ea typeface="Times New Roman"/>
              </a:rPr>
              <a:t> </a:t>
            </a:r>
            <a:r>
              <a:rPr lang="en-US" sz="2800" dirty="0" err="1">
                <a:solidFill>
                  <a:srgbClr val="000000"/>
                </a:solidFill>
                <a:latin typeface="Times New Roman"/>
                <a:ea typeface="Times New Roman"/>
              </a:rPr>
              <a:t>bệnh</a:t>
            </a:r>
            <a:r>
              <a:rPr lang="en-US" sz="2800" dirty="0">
                <a:solidFill>
                  <a:srgbClr val="000000"/>
                </a:solidFill>
                <a:latin typeface="Times New Roman"/>
                <a:ea typeface="Times New Roman"/>
              </a:rPr>
              <a:t>.</a:t>
            </a:r>
            <a:endParaRPr lang="en-US" sz="2800" dirty="0">
              <a:effectLst/>
              <a:latin typeface="Times New Roman"/>
              <a:ea typeface="Times New Roman"/>
            </a:endParaRPr>
          </a:p>
        </p:txBody>
      </p:sp>
      <p:sp>
        <p:nvSpPr>
          <p:cNvPr id="5" name="TextBox 4"/>
          <p:cNvSpPr txBox="1"/>
          <p:nvPr/>
        </p:nvSpPr>
        <p:spPr>
          <a:xfrm>
            <a:off x="177427" y="1604056"/>
            <a:ext cx="492286" cy="523220"/>
          </a:xfrm>
          <a:prstGeom prst="rect">
            <a:avLst/>
          </a:prstGeom>
          <a:noFill/>
        </p:spPr>
        <p:txBody>
          <a:bodyPr wrap="square" rtlCol="0">
            <a:spAutoFit/>
          </a:bodyPr>
          <a:lstStyle/>
          <a:p>
            <a:r>
              <a:rPr lang="en-US" sz="2800" b="1" dirty="0" smtClean="0">
                <a:solidFill>
                  <a:srgbClr val="FF0000"/>
                </a:solidFill>
                <a:latin typeface="Times New Roman" pitchFamily="18" charset="0"/>
                <a:cs typeface="Times New Roman" pitchFamily="18" charset="0"/>
              </a:rPr>
              <a:t>A</a:t>
            </a:r>
            <a:endParaRPr lang="en-US" sz="2800" b="1" dirty="0">
              <a:solidFill>
                <a:srgbClr val="FF0000"/>
              </a:solidFill>
              <a:latin typeface="Times New Roman" pitchFamily="18" charset="0"/>
              <a:cs typeface="Times New Roman" pitchFamily="18" charset="0"/>
            </a:endParaRPr>
          </a:p>
        </p:txBody>
      </p:sp>
      <p:sp>
        <p:nvSpPr>
          <p:cNvPr id="6" name="TextBox 5"/>
          <p:cNvSpPr txBox="1"/>
          <p:nvPr/>
        </p:nvSpPr>
        <p:spPr>
          <a:xfrm>
            <a:off x="126704" y="2127276"/>
            <a:ext cx="492286" cy="523220"/>
          </a:xfrm>
          <a:prstGeom prst="rect">
            <a:avLst/>
          </a:prstGeom>
          <a:noFill/>
        </p:spPr>
        <p:txBody>
          <a:bodyPr wrap="square" rtlCol="0">
            <a:spAutoFit/>
          </a:bodyPr>
          <a:lstStyle/>
          <a:p>
            <a:r>
              <a:rPr lang="en-US" sz="2800" b="1" dirty="0">
                <a:solidFill>
                  <a:srgbClr val="FF0000"/>
                </a:solidFill>
                <a:latin typeface="Times New Roman" pitchFamily="18" charset="0"/>
                <a:cs typeface="Times New Roman" pitchFamily="18" charset="0"/>
              </a:rPr>
              <a:t>B</a:t>
            </a:r>
          </a:p>
        </p:txBody>
      </p:sp>
      <p:sp>
        <p:nvSpPr>
          <p:cNvPr id="7" name="TextBox 6"/>
          <p:cNvSpPr txBox="1"/>
          <p:nvPr/>
        </p:nvSpPr>
        <p:spPr>
          <a:xfrm>
            <a:off x="177427" y="3717032"/>
            <a:ext cx="492286" cy="523220"/>
          </a:xfrm>
          <a:prstGeom prst="rect">
            <a:avLst/>
          </a:prstGeom>
          <a:noFill/>
        </p:spPr>
        <p:txBody>
          <a:bodyPr wrap="square" rtlCol="0">
            <a:spAutoFit/>
          </a:bodyPr>
          <a:lstStyle/>
          <a:p>
            <a:r>
              <a:rPr lang="en-US" sz="2800" b="1" dirty="0">
                <a:solidFill>
                  <a:srgbClr val="FF0000"/>
                </a:solidFill>
                <a:latin typeface="Times New Roman" pitchFamily="18" charset="0"/>
                <a:cs typeface="Times New Roman" pitchFamily="18" charset="0"/>
              </a:rPr>
              <a:t>D</a:t>
            </a:r>
          </a:p>
        </p:txBody>
      </p:sp>
      <p:sp>
        <p:nvSpPr>
          <p:cNvPr id="8" name="TextBox 7"/>
          <p:cNvSpPr txBox="1"/>
          <p:nvPr/>
        </p:nvSpPr>
        <p:spPr>
          <a:xfrm>
            <a:off x="177427" y="4766027"/>
            <a:ext cx="492286" cy="523220"/>
          </a:xfrm>
          <a:prstGeom prst="rect">
            <a:avLst/>
          </a:prstGeom>
          <a:noFill/>
        </p:spPr>
        <p:txBody>
          <a:bodyPr wrap="square" rtlCol="0">
            <a:spAutoFit/>
          </a:bodyPr>
          <a:lstStyle/>
          <a:p>
            <a:r>
              <a:rPr lang="en-US" sz="2800" b="1" dirty="0">
                <a:solidFill>
                  <a:srgbClr val="FF0000"/>
                </a:solidFill>
                <a:latin typeface="Times New Roman" pitchFamily="18" charset="0"/>
                <a:cs typeface="Times New Roman" pitchFamily="18" charset="0"/>
              </a:rPr>
              <a:t>E</a:t>
            </a:r>
          </a:p>
        </p:txBody>
      </p:sp>
    </p:spTree>
    <p:extLst>
      <p:ext uri="{BB962C8B-B14F-4D97-AF65-F5344CB8AC3E}">
        <p14:creationId xmlns:p14="http://schemas.microsoft.com/office/powerpoint/2010/main" val="167476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1036037"/>
            <a:ext cx="8856984" cy="5062924"/>
          </a:xfrm>
          <a:prstGeom prst="rect">
            <a:avLst/>
          </a:prstGeom>
        </p:spPr>
        <p:txBody>
          <a:bodyPr wrap="square">
            <a:spAutoFit/>
          </a:bodyPr>
          <a:lstStyle/>
          <a:p>
            <a:pPr marL="30480" marR="30480" algn="just">
              <a:lnSpc>
                <a:spcPts val="1800"/>
              </a:lnSpc>
              <a:spcAft>
                <a:spcPts val="1200"/>
              </a:spcAft>
            </a:pPr>
            <a:r>
              <a:rPr lang="en-US" sz="2400" b="1" dirty="0">
                <a:solidFill>
                  <a:srgbClr val="002060"/>
                </a:solidFill>
                <a:latin typeface="Times New Roman"/>
                <a:ea typeface="Times New Roman"/>
              </a:rPr>
              <a:t>- </a:t>
            </a:r>
            <a:r>
              <a:rPr lang="en-US" sz="2400" b="1" dirty="0" err="1">
                <a:solidFill>
                  <a:srgbClr val="002060"/>
                </a:solidFill>
                <a:latin typeface="Times New Roman"/>
                <a:ea typeface="Times New Roman"/>
              </a:rPr>
              <a:t>Việc</a:t>
            </a:r>
            <a:r>
              <a:rPr lang="en-US" sz="2400" b="1" dirty="0">
                <a:solidFill>
                  <a:srgbClr val="002060"/>
                </a:solidFill>
                <a:latin typeface="Times New Roman"/>
                <a:ea typeface="Times New Roman"/>
              </a:rPr>
              <a:t> </a:t>
            </a:r>
            <a:r>
              <a:rPr lang="en-US" sz="2400" b="1" dirty="0" err="1">
                <a:solidFill>
                  <a:srgbClr val="002060"/>
                </a:solidFill>
                <a:latin typeface="Times New Roman"/>
                <a:ea typeface="Times New Roman"/>
              </a:rPr>
              <a:t>nên</a:t>
            </a:r>
            <a:r>
              <a:rPr lang="en-US" sz="2400" b="1" dirty="0">
                <a:solidFill>
                  <a:srgbClr val="002060"/>
                </a:solidFill>
                <a:latin typeface="Times New Roman"/>
                <a:ea typeface="Times New Roman"/>
              </a:rPr>
              <a:t> </a:t>
            </a:r>
            <a:r>
              <a:rPr lang="en-US" sz="2400" b="1" dirty="0" err="1">
                <a:solidFill>
                  <a:srgbClr val="002060"/>
                </a:solidFill>
                <a:latin typeface="Times New Roman"/>
                <a:ea typeface="Times New Roman"/>
              </a:rPr>
              <a:t>làm</a:t>
            </a:r>
            <a:r>
              <a:rPr lang="en-US" sz="2400" b="1" dirty="0">
                <a:solidFill>
                  <a:srgbClr val="002060"/>
                </a:solidFill>
                <a:latin typeface="Times New Roman"/>
                <a:ea typeface="Times New Roman"/>
              </a:rPr>
              <a:t>:</a:t>
            </a:r>
            <a:r>
              <a:rPr lang="en-US" sz="2400" b="1" dirty="0">
                <a:solidFill>
                  <a:srgbClr val="000000"/>
                </a:solidFill>
                <a:latin typeface="Times New Roman"/>
                <a:ea typeface="Times New Roman"/>
              </a:rPr>
              <a:t> </a:t>
            </a:r>
            <a:endParaRPr lang="en-US" sz="2400" b="1" dirty="0">
              <a:latin typeface="Times New Roman"/>
              <a:ea typeface="Times New Roman"/>
            </a:endParaRPr>
          </a:p>
          <a:p>
            <a:pPr marL="30480" marR="30480" algn="just">
              <a:spcAft>
                <a:spcPts val="1200"/>
              </a:spcAft>
            </a:pPr>
            <a:r>
              <a:rPr lang="en-US" sz="2400" dirty="0">
                <a:solidFill>
                  <a:srgbClr val="7030A0"/>
                </a:solidFill>
                <a:latin typeface="Times New Roman"/>
                <a:ea typeface="Times New Roman"/>
              </a:rPr>
              <a:t>A. </a:t>
            </a:r>
            <a:r>
              <a:rPr lang="en-US" sz="2400" dirty="0" err="1">
                <a:solidFill>
                  <a:srgbClr val="7030A0"/>
                </a:solidFill>
                <a:latin typeface="Times New Roman"/>
                <a:ea typeface="Times New Roman"/>
              </a:rPr>
              <a:t>Quyên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góp</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ủng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hộ</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đồng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bào</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lũ</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lụt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Vì</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các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trận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bão</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lũ</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lụt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xảy</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ra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gây</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thiệt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hại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nặng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nề</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và</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những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mất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mát</a:t>
            </a:r>
            <a:r>
              <a:rPr lang="en-US" sz="2400" dirty="0">
                <a:solidFill>
                  <a:srgbClr val="7030A0"/>
                </a:solidFill>
                <a:latin typeface="Times New Roman"/>
                <a:ea typeface="Times New Roman"/>
              </a:rPr>
              <a:t> to </a:t>
            </a:r>
            <a:r>
              <a:rPr lang="en-US" sz="2400" dirty="0" err="1">
                <a:solidFill>
                  <a:srgbClr val="7030A0"/>
                </a:solidFill>
                <a:latin typeface="Times New Roman"/>
                <a:ea typeface="Times New Roman"/>
              </a:rPr>
              <a:t>lớn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về</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người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và</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của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cho</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đồng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bào</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vùng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lũ</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Trong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hoàn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cảnh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khó</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khăn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ấy</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bà</a:t>
            </a:r>
            <a:r>
              <a:rPr lang="en-US" sz="2400" dirty="0">
                <a:solidFill>
                  <a:srgbClr val="7030A0"/>
                </a:solidFill>
                <a:latin typeface="Times New Roman"/>
                <a:ea typeface="Times New Roman"/>
              </a:rPr>
              <a:t> con </a:t>
            </a:r>
            <a:r>
              <a:rPr lang="en-US" sz="2400" dirty="0" err="1">
                <a:solidFill>
                  <a:srgbClr val="7030A0"/>
                </a:solidFill>
                <a:latin typeface="Times New Roman"/>
                <a:ea typeface="Times New Roman"/>
              </a:rPr>
              <a:t>rất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cần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sự</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đoàn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kết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yêu</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thương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tương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thân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tương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ái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lá</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lành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đùm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lá</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rách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nhường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cơm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sẻ</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áo</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của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mọi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người</a:t>
            </a:r>
            <a:r>
              <a:rPr lang="en-US" sz="2400" dirty="0">
                <a:solidFill>
                  <a:srgbClr val="7030A0"/>
                </a:solidFill>
                <a:latin typeface="Times New Roman"/>
                <a:ea typeface="Times New Roman"/>
              </a:rPr>
              <a:t> may </a:t>
            </a:r>
            <a:r>
              <a:rPr lang="en-US" sz="2400" dirty="0" err="1">
                <a:solidFill>
                  <a:srgbClr val="7030A0"/>
                </a:solidFill>
                <a:latin typeface="Times New Roman"/>
                <a:ea typeface="Times New Roman"/>
              </a:rPr>
              <a:t>mắn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hơn</a:t>
            </a:r>
            <a:r>
              <a:rPr lang="en-US" sz="2400" dirty="0">
                <a:solidFill>
                  <a:srgbClr val="7030A0"/>
                </a:solidFill>
                <a:latin typeface="Times New Roman"/>
                <a:ea typeface="Times New Roman"/>
              </a:rPr>
              <a:t>.</a:t>
            </a:r>
          </a:p>
          <a:p>
            <a:pPr marL="30480" marR="30480" algn="just">
              <a:spcAft>
                <a:spcPts val="1200"/>
              </a:spcAft>
            </a:pPr>
            <a:r>
              <a:rPr lang="en-US" sz="2400" dirty="0">
                <a:solidFill>
                  <a:srgbClr val="7030A0"/>
                </a:solidFill>
                <a:latin typeface="Times New Roman"/>
                <a:ea typeface="Times New Roman"/>
              </a:rPr>
              <a:t>B. </a:t>
            </a:r>
            <a:r>
              <a:rPr lang="en-US" sz="2400" dirty="0" err="1">
                <a:solidFill>
                  <a:srgbClr val="7030A0"/>
                </a:solidFill>
                <a:latin typeface="Times New Roman"/>
                <a:ea typeface="Times New Roman"/>
              </a:rPr>
              <a:t>Giúp</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đỡ</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bà</a:t>
            </a:r>
            <a:r>
              <a:rPr lang="en-US" sz="2400" dirty="0">
                <a:solidFill>
                  <a:srgbClr val="7030A0"/>
                </a:solidFill>
                <a:latin typeface="Times New Roman"/>
                <a:ea typeface="Times New Roman"/>
              </a:rPr>
              <a:t> con </a:t>
            </a:r>
            <a:r>
              <a:rPr lang="en-US" sz="2400" dirty="0" err="1">
                <a:solidFill>
                  <a:srgbClr val="7030A0"/>
                </a:solidFill>
                <a:latin typeface="Times New Roman"/>
                <a:ea typeface="Times New Roman"/>
              </a:rPr>
              <a:t>nông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dân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tiêu</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thụ</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nông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sản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Vì</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để</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làm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ra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những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nông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sản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phục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vụ</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đời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sống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bà</a:t>
            </a:r>
            <a:r>
              <a:rPr lang="en-US" sz="2400" dirty="0">
                <a:solidFill>
                  <a:srgbClr val="7030A0"/>
                </a:solidFill>
                <a:latin typeface="Times New Roman"/>
                <a:ea typeface="Times New Roman"/>
              </a:rPr>
              <a:t> con </a:t>
            </a:r>
            <a:r>
              <a:rPr lang="en-US" sz="2400" dirty="0" err="1">
                <a:solidFill>
                  <a:srgbClr val="7030A0"/>
                </a:solidFill>
                <a:latin typeface="Times New Roman"/>
                <a:ea typeface="Times New Roman"/>
              </a:rPr>
              <a:t>nông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dân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đã</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vô</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cùng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vất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vả</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khổ</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cực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Tuy</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nhiên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giá</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nông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sản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rất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rẻ</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hoặc</a:t>
            </a:r>
            <a:r>
              <a:rPr lang="en-US" sz="2400" dirty="0">
                <a:solidFill>
                  <a:srgbClr val="7030A0"/>
                </a:solidFill>
                <a:latin typeface="Times New Roman"/>
                <a:ea typeface="Times New Roman"/>
              </a:rPr>
              <a:t> do </a:t>
            </a:r>
            <a:r>
              <a:rPr lang="en-US" sz="2400" dirty="0" err="1">
                <a:solidFill>
                  <a:srgbClr val="7030A0"/>
                </a:solidFill>
                <a:latin typeface="Times New Roman"/>
                <a:ea typeface="Times New Roman"/>
              </a:rPr>
              <a:t>thiên</a:t>
            </a:r>
            <a:r>
              <a:rPr lang="en-US" sz="2400" dirty="0">
                <a:solidFill>
                  <a:srgbClr val="7030A0"/>
                </a:solidFill>
                <a:latin typeface="Times New Roman"/>
                <a:ea typeface="Times New Roman"/>
              </a:rPr>
              <a:t> tai hay </a:t>
            </a:r>
            <a:r>
              <a:rPr lang="en-US" sz="2400" dirty="0" err="1">
                <a:solidFill>
                  <a:srgbClr val="7030A0"/>
                </a:solidFill>
                <a:latin typeface="Times New Roman"/>
                <a:ea typeface="Times New Roman"/>
              </a:rPr>
              <a:t>dịch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bệnh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khiến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bà</a:t>
            </a:r>
            <a:r>
              <a:rPr lang="en-US" sz="2400" dirty="0">
                <a:solidFill>
                  <a:srgbClr val="7030A0"/>
                </a:solidFill>
                <a:latin typeface="Times New Roman"/>
                <a:ea typeface="Times New Roman"/>
              </a:rPr>
              <a:t> con </a:t>
            </a:r>
            <a:r>
              <a:rPr lang="en-US" sz="2400" dirty="0" err="1">
                <a:solidFill>
                  <a:srgbClr val="7030A0"/>
                </a:solidFill>
                <a:latin typeface="Times New Roman"/>
                <a:ea typeface="Times New Roman"/>
              </a:rPr>
              <a:t>gặp</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nhiều</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khó</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khăn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trong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việc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tiêu</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thụ</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ảnh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hưởng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không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nhỏ</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đến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đời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sống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một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bộ</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phận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nông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dân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Việc</a:t>
            </a:r>
            <a:r>
              <a:rPr lang="en-US" sz="2400" dirty="0">
                <a:solidFill>
                  <a:srgbClr val="7030A0"/>
                </a:solidFill>
                <a:latin typeface="Times New Roman"/>
                <a:ea typeface="Times New Roman"/>
              </a:rPr>
              <a:t> chia </a:t>
            </a:r>
            <a:r>
              <a:rPr lang="en-US" sz="2400" dirty="0" err="1">
                <a:solidFill>
                  <a:srgbClr val="7030A0"/>
                </a:solidFill>
                <a:latin typeface="Times New Roman"/>
                <a:ea typeface="Times New Roman"/>
              </a:rPr>
              <a:t>sẻ</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khó</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khăn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với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nông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dân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vừa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giúp</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đỡ</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bà</a:t>
            </a:r>
            <a:r>
              <a:rPr lang="en-US" sz="2400" dirty="0">
                <a:solidFill>
                  <a:srgbClr val="7030A0"/>
                </a:solidFill>
                <a:latin typeface="Times New Roman"/>
                <a:ea typeface="Times New Roman"/>
              </a:rPr>
              <a:t> con </a:t>
            </a:r>
            <a:r>
              <a:rPr lang="en-US" sz="2400" dirty="0" err="1">
                <a:solidFill>
                  <a:srgbClr val="7030A0"/>
                </a:solidFill>
                <a:latin typeface="Times New Roman"/>
                <a:ea typeface="Times New Roman"/>
              </a:rPr>
              <a:t>mà</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những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nông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sản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đó</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cũng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phục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vụ</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cho</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sinh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hoạt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gia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đình</a:t>
            </a:r>
            <a:r>
              <a:rPr lang="en-US" sz="2400" dirty="0">
                <a:solidFill>
                  <a:srgbClr val="7030A0"/>
                </a:solidFill>
                <a:latin typeface="Times New Roman"/>
                <a:ea typeface="Times New Roman"/>
              </a:rPr>
              <a:t>.</a:t>
            </a:r>
            <a:endParaRPr lang="en-US" sz="2400" dirty="0">
              <a:solidFill>
                <a:srgbClr val="7030A0"/>
              </a:solidFill>
              <a:effectLst/>
              <a:latin typeface="Times New Roman"/>
              <a:ea typeface="Times New Roman"/>
            </a:endParaRPr>
          </a:p>
        </p:txBody>
      </p:sp>
    </p:spTree>
    <p:extLst>
      <p:ext uri="{BB962C8B-B14F-4D97-AF65-F5344CB8AC3E}">
        <p14:creationId xmlns:p14="http://schemas.microsoft.com/office/powerpoint/2010/main" val="22863028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188640"/>
            <a:ext cx="8856984" cy="3939540"/>
          </a:xfrm>
          <a:prstGeom prst="rect">
            <a:avLst/>
          </a:prstGeom>
        </p:spPr>
        <p:txBody>
          <a:bodyPr wrap="square">
            <a:spAutoFit/>
          </a:bodyPr>
          <a:lstStyle/>
          <a:p>
            <a:pPr marL="30480" marR="30480" algn="just">
              <a:spcAft>
                <a:spcPts val="1200"/>
              </a:spcAft>
            </a:pPr>
            <a:r>
              <a:rPr lang="en-US" sz="2400" dirty="0">
                <a:solidFill>
                  <a:srgbClr val="7030A0"/>
                </a:solidFill>
                <a:latin typeface="Times New Roman"/>
                <a:ea typeface="Times New Roman"/>
              </a:rPr>
              <a:t>D. </a:t>
            </a:r>
            <a:r>
              <a:rPr lang="en-US" sz="2400" dirty="0" err="1">
                <a:solidFill>
                  <a:srgbClr val="7030A0"/>
                </a:solidFill>
                <a:latin typeface="Times New Roman"/>
                <a:ea typeface="Times New Roman"/>
              </a:rPr>
              <a:t>Không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đưa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chất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độc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hại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vào</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thực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phẩm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để</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kinh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doanh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buôn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bán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Vì</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hậu</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quả</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của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việc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đưa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chất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độc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hại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vào</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thực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phẩm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để</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kinh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doanh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buôn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bán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là</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làm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mất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vệ</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sinh</a:t>
            </a:r>
            <a:r>
              <a:rPr lang="en-US" sz="2400" dirty="0">
                <a:solidFill>
                  <a:srgbClr val="7030A0"/>
                </a:solidFill>
                <a:latin typeface="Times New Roman"/>
                <a:ea typeface="Times New Roman"/>
              </a:rPr>
              <a:t> an </a:t>
            </a:r>
            <a:r>
              <a:rPr lang="en-US" sz="2400" dirty="0" err="1">
                <a:solidFill>
                  <a:srgbClr val="7030A0"/>
                </a:solidFill>
                <a:latin typeface="Times New Roman"/>
                <a:ea typeface="Times New Roman"/>
              </a:rPr>
              <a:t>toàn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thực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phẩm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gây</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ra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rất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nhiều</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căn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bệnh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nguy</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hiểm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cho</a:t>
            </a:r>
            <a:r>
              <a:rPr lang="en-US" sz="2400" dirty="0">
                <a:solidFill>
                  <a:srgbClr val="7030A0"/>
                </a:solidFill>
                <a:latin typeface="Times New Roman"/>
                <a:ea typeface="Times New Roman"/>
              </a:rPr>
              <a:t> con </a:t>
            </a:r>
            <a:r>
              <a:rPr lang="en-US" sz="2400" dirty="0" err="1">
                <a:solidFill>
                  <a:srgbClr val="7030A0"/>
                </a:solidFill>
                <a:latin typeface="Times New Roman"/>
                <a:ea typeface="Times New Roman"/>
              </a:rPr>
              <a:t>người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giảm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tuổi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thọ</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Nó</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cũng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là</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nguyên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nhân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gây</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ra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sự</a:t>
            </a:r>
            <a:r>
              <a:rPr lang="en-US" sz="2400" dirty="0">
                <a:solidFill>
                  <a:srgbClr val="7030A0"/>
                </a:solidFill>
                <a:latin typeface="Times New Roman"/>
                <a:ea typeface="Times New Roman"/>
              </a:rPr>
              <a:t> ô </a:t>
            </a:r>
            <a:r>
              <a:rPr lang="en-US" sz="2400" dirty="0" err="1">
                <a:solidFill>
                  <a:srgbClr val="7030A0"/>
                </a:solidFill>
                <a:latin typeface="Times New Roman"/>
                <a:ea typeface="Times New Roman"/>
              </a:rPr>
              <a:t>nhiễm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môi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trường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ảnh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hưởng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đến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hệ</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sinh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thái</a:t>
            </a:r>
            <a:r>
              <a:rPr lang="en-US" sz="2400" dirty="0">
                <a:solidFill>
                  <a:srgbClr val="7030A0"/>
                </a:solidFill>
                <a:latin typeface="Times New Roman"/>
                <a:ea typeface="Times New Roman"/>
              </a:rPr>
              <a:t>...</a:t>
            </a:r>
          </a:p>
          <a:p>
            <a:pPr marL="30480" marR="30480" algn="just">
              <a:spcAft>
                <a:spcPts val="1200"/>
              </a:spcAft>
            </a:pPr>
            <a:r>
              <a:rPr lang="en-US" sz="2400" dirty="0">
                <a:solidFill>
                  <a:srgbClr val="7030A0"/>
                </a:solidFill>
                <a:latin typeface="Times New Roman"/>
                <a:ea typeface="Times New Roman"/>
              </a:rPr>
              <a:t>E. </a:t>
            </a:r>
            <a:r>
              <a:rPr lang="en-US" sz="2400" dirty="0" err="1">
                <a:solidFill>
                  <a:srgbClr val="7030A0"/>
                </a:solidFill>
                <a:latin typeface="Times New Roman"/>
                <a:ea typeface="Times New Roman"/>
              </a:rPr>
              <a:t>Chăm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sóc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các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thành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viên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trong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gia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đình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Vì</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gia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đình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là</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tổ</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ấm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của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mỗi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người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là</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nơi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chúng</a:t>
            </a:r>
            <a:r>
              <a:rPr lang="en-US" sz="2400" dirty="0">
                <a:solidFill>
                  <a:srgbClr val="7030A0"/>
                </a:solidFill>
                <a:latin typeface="Times New Roman"/>
                <a:ea typeface="Times New Roman"/>
              </a:rPr>
              <a:t> ta </a:t>
            </a:r>
            <a:r>
              <a:rPr lang="en-US" sz="2400" dirty="0" err="1">
                <a:solidFill>
                  <a:srgbClr val="7030A0"/>
                </a:solidFill>
                <a:latin typeface="Times New Roman"/>
                <a:ea typeface="Times New Roman"/>
              </a:rPr>
              <a:t>được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yêu</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thương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và</a:t>
            </a:r>
            <a:r>
              <a:rPr lang="en-US" sz="2400" dirty="0">
                <a:solidFill>
                  <a:srgbClr val="7030A0"/>
                </a:solidFill>
                <a:latin typeface="Times New Roman"/>
                <a:ea typeface="Times New Roman"/>
              </a:rPr>
              <a:t> chia </a:t>
            </a:r>
            <a:r>
              <a:rPr lang="en-US" sz="2400" dirty="0" err="1">
                <a:solidFill>
                  <a:srgbClr val="7030A0"/>
                </a:solidFill>
                <a:latin typeface="Times New Roman"/>
                <a:ea typeface="Times New Roman"/>
              </a:rPr>
              <a:t>sẻ</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tình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yêu</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thương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Chăm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sóc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các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thành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viên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trong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gia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đình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là</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trách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nhiệm</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và</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nghĩa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vụ</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của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các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thành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viên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để</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xây</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dựng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hạnh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phúc</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gia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đình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và</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lan</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tỏa</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tình</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yêu</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thương</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cho</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tất</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cả</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mọi</a:t>
            </a:r>
            <a:r>
              <a:rPr lang="en-US" sz="2400" dirty="0">
                <a:solidFill>
                  <a:srgbClr val="7030A0"/>
                </a:solidFill>
                <a:latin typeface="Times New Roman"/>
                <a:ea typeface="Times New Roman"/>
              </a:rPr>
              <a:t> </a:t>
            </a:r>
            <a:r>
              <a:rPr lang="en-US" sz="2400" dirty="0" err="1">
                <a:solidFill>
                  <a:srgbClr val="7030A0"/>
                </a:solidFill>
                <a:latin typeface="Times New Roman"/>
                <a:ea typeface="Times New Roman"/>
              </a:rPr>
              <a:t>người</a:t>
            </a:r>
            <a:r>
              <a:rPr lang="en-US" sz="2400" dirty="0">
                <a:solidFill>
                  <a:srgbClr val="7030A0"/>
                </a:solidFill>
                <a:latin typeface="Times New Roman"/>
                <a:ea typeface="Times New Roman"/>
              </a:rPr>
              <a:t>.</a:t>
            </a:r>
            <a:endParaRPr lang="en-US" sz="2400" dirty="0">
              <a:solidFill>
                <a:srgbClr val="7030A0"/>
              </a:solidFill>
              <a:effectLst/>
              <a:latin typeface="Times New Roman"/>
              <a:ea typeface="Times New Roman"/>
            </a:endParaRPr>
          </a:p>
        </p:txBody>
      </p:sp>
    </p:spTree>
    <p:extLst>
      <p:ext uri="{BB962C8B-B14F-4D97-AF65-F5344CB8AC3E}">
        <p14:creationId xmlns:p14="http://schemas.microsoft.com/office/powerpoint/2010/main" val="25859948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AA7456C-3841-4B2C-B22F-5E7BAD03CBE2}"/>
              </a:ext>
            </a:extLst>
          </p:cNvPr>
          <p:cNvSpPr txBox="1"/>
          <p:nvPr/>
        </p:nvSpPr>
        <p:spPr>
          <a:xfrm>
            <a:off x="202842" y="25954"/>
            <a:ext cx="6529398" cy="553357"/>
          </a:xfrm>
          <a:prstGeom prst="rect">
            <a:avLst/>
          </a:prstGeom>
          <a:noFill/>
        </p:spPr>
        <p:txBody>
          <a:bodyPr wrap="square">
            <a:spAutoFit/>
          </a:bodyPr>
          <a:lstStyle/>
          <a:p>
            <a:pPr algn="just">
              <a:lnSpc>
                <a:spcPct val="107000"/>
              </a:lnSpc>
              <a:spcAft>
                <a:spcPts val="800"/>
              </a:spcAft>
            </a:pPr>
            <a:r>
              <a:rPr lang="en-US" sz="2800" b="1" dirty="0">
                <a:solidFill>
                  <a:srgbClr val="0C0CFC"/>
                </a:solidFill>
                <a:latin typeface="Times New Roman" panose="02020603050405020304" pitchFamily="18" charset="0"/>
                <a:ea typeface="Times New Roman" panose="02020603050405020304" pitchFamily="18" charset="0"/>
                <a:cs typeface="Times New Roman" panose="02020603050405020304" pitchFamily="18" charset="0"/>
              </a:rPr>
              <a:t>*</a:t>
            </a:r>
            <a:r>
              <a:rPr lang="vi-VN" sz="2800" b="1" dirty="0" smtClean="0">
                <a:solidFill>
                  <a:srgbClr val="0C0CFC"/>
                </a:solidFill>
                <a:effectLst/>
                <a:latin typeface="Times New Roman" panose="02020603050405020304" pitchFamily="18" charset="0"/>
                <a:ea typeface="Times New Roman" panose="02020603050405020304" pitchFamily="18" charset="0"/>
                <a:cs typeface="Times New Roman" panose="02020603050405020304" pitchFamily="18" charset="0"/>
              </a:rPr>
              <a:t>Luyện </a:t>
            </a:r>
            <a:r>
              <a:rPr lang="vi-VN" sz="2800" b="1" dirty="0">
                <a:solidFill>
                  <a:srgbClr val="0C0CFC"/>
                </a:solidFill>
                <a:effectLst/>
                <a:latin typeface="Times New Roman" panose="02020603050405020304" pitchFamily="18" charset="0"/>
                <a:ea typeface="Times New Roman" panose="02020603050405020304" pitchFamily="18" charset="0"/>
                <a:cs typeface="Times New Roman" panose="02020603050405020304" pitchFamily="18" charset="0"/>
              </a:rPr>
              <a:t>tập</a:t>
            </a:r>
            <a:endParaRPr lang="vi-VN" sz="2000" dirty="0">
              <a:solidFill>
                <a:srgbClr val="0C0CFC"/>
              </a:solidFill>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xmlns="" id="{FE7056FF-12C2-49EA-ABC5-EEF79BBEF1B7}"/>
              </a:ext>
            </a:extLst>
          </p:cNvPr>
          <p:cNvSpPr txBox="1"/>
          <p:nvPr/>
        </p:nvSpPr>
        <p:spPr>
          <a:xfrm>
            <a:off x="479348" y="579311"/>
            <a:ext cx="8248918" cy="954107"/>
          </a:xfrm>
          <a:prstGeom prst="rect">
            <a:avLst/>
          </a:prstGeom>
          <a:solidFill>
            <a:schemeClr val="bg1"/>
          </a:solidFill>
        </p:spPr>
        <p:txBody>
          <a:bodyPr wrap="square">
            <a:spAutoFit/>
          </a:bodyPr>
          <a:lstStyle/>
          <a:p>
            <a:pPr algn="just"/>
            <a:r>
              <a:rPr lang="en-US" sz="2800" b="1"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800" b="1" i="1" dirty="0">
                <a:solidFill>
                  <a:srgbClr val="FF0000"/>
                </a:solidFill>
                <a:effectLst/>
                <a:latin typeface="Times New Roman" panose="02020603050405020304" pitchFamily="18" charset="0"/>
                <a:ea typeface="Arial" panose="020B0604020202020204" pitchFamily="34" charset="0"/>
                <a:cs typeface="Times New Roman" panose="02020603050405020304" pitchFamily="18" charset="0"/>
              </a:rPr>
              <a:t>Em hãy tìm những câu ca dao, tục ngữ nói về: hiếu thảo, hiếu học, yêu nghề, yêu thương. </a:t>
            </a:r>
            <a:endParaRPr lang="vi-VN" sz="2800" dirty="0">
              <a:solidFill>
                <a:srgbClr val="FF0000"/>
              </a:solidFill>
              <a:effectLst/>
              <a:latin typeface=".VnTime" panose="020B7200000000000000"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8206" y="3131799"/>
            <a:ext cx="8720060" cy="2308324"/>
          </a:xfrm>
          <a:prstGeom prst="rect">
            <a:avLst/>
          </a:prstGeom>
        </p:spPr>
        <p:txBody>
          <a:bodyPr wrap="square">
            <a:spAutoFit/>
          </a:bodyPr>
          <a:lstStyle/>
          <a:p>
            <a:pPr algn="just"/>
            <a:r>
              <a:rPr lang="vi-VN" sz="2400" b="1" dirty="0">
                <a:solidFill>
                  <a:schemeClr val="accent1">
                    <a:lumMod val="50000"/>
                  </a:schemeClr>
                </a:solidFill>
                <a:latin typeface="Times New Roman" pitchFamily="18" charset="0"/>
                <a:cs typeface="Times New Roman" pitchFamily="18" charset="0"/>
              </a:rPr>
              <a:t>Câu ca dao, tục ngữ về truyền thống hiếu học:</a:t>
            </a:r>
          </a:p>
          <a:p>
            <a:pPr algn="just"/>
            <a:r>
              <a:rPr lang="vi-VN" sz="2400" dirty="0">
                <a:solidFill>
                  <a:schemeClr val="accent1">
                    <a:lumMod val="50000"/>
                  </a:schemeClr>
                </a:solidFill>
                <a:latin typeface="Times New Roman" pitchFamily="18" charset="0"/>
                <a:cs typeface="Times New Roman" pitchFamily="18" charset="0"/>
              </a:rPr>
              <a:t>+ Luyện mãi thành tài, miệt mài tất giỏi.</a:t>
            </a:r>
          </a:p>
          <a:p>
            <a:pPr algn="just"/>
            <a:r>
              <a:rPr lang="vi-VN" sz="2400" dirty="0">
                <a:solidFill>
                  <a:schemeClr val="accent1">
                    <a:lumMod val="50000"/>
                  </a:schemeClr>
                </a:solidFill>
                <a:latin typeface="Times New Roman" pitchFamily="18" charset="0"/>
                <a:cs typeface="Times New Roman" pitchFamily="18" charset="0"/>
              </a:rPr>
              <a:t>+ Học ăn học nói, học gói học mở.</a:t>
            </a:r>
          </a:p>
          <a:p>
            <a:pPr algn="just"/>
            <a:r>
              <a:rPr lang="vi-VN" sz="2400" dirty="0">
                <a:solidFill>
                  <a:schemeClr val="accent1">
                    <a:lumMod val="50000"/>
                  </a:schemeClr>
                </a:solidFill>
                <a:latin typeface="Times New Roman" pitchFamily="18" charset="0"/>
                <a:cs typeface="Times New Roman" pitchFamily="18" charset="0"/>
              </a:rPr>
              <a:t>+ Học hay cày biết.</a:t>
            </a:r>
          </a:p>
          <a:p>
            <a:pPr algn="just"/>
            <a:r>
              <a:rPr lang="vi-VN" sz="2400" dirty="0">
                <a:solidFill>
                  <a:schemeClr val="accent1">
                    <a:lumMod val="50000"/>
                  </a:schemeClr>
                </a:solidFill>
                <a:latin typeface="Times New Roman" pitchFamily="18" charset="0"/>
                <a:cs typeface="Times New Roman" pitchFamily="18" charset="0"/>
              </a:rPr>
              <a:t>+ Học một biết mười.</a:t>
            </a:r>
          </a:p>
          <a:p>
            <a:pPr algn="just"/>
            <a:r>
              <a:rPr lang="vi-VN" sz="2400" dirty="0">
                <a:solidFill>
                  <a:schemeClr val="accent1">
                    <a:lumMod val="50000"/>
                  </a:schemeClr>
                </a:solidFill>
                <a:latin typeface="Times New Roman" pitchFamily="18" charset="0"/>
                <a:cs typeface="Times New Roman" pitchFamily="18" charset="0"/>
              </a:rPr>
              <a:t>+ Học thầy chẳng tầy học bạn</a:t>
            </a:r>
            <a:r>
              <a:rPr lang="vi-VN" sz="2400" dirty="0" smtClean="0">
                <a:solidFill>
                  <a:schemeClr val="accent1">
                    <a:lumMod val="50000"/>
                  </a:schemeClr>
                </a:solidFill>
                <a:latin typeface="Times New Roman" pitchFamily="18" charset="0"/>
                <a:cs typeface="Times New Roman" pitchFamily="18" charset="0"/>
              </a:rPr>
              <a:t>.</a:t>
            </a:r>
            <a:endParaRPr lang="vi-VN" sz="2400" dirty="0">
              <a:solidFill>
                <a:schemeClr val="accent1">
                  <a:lumMod val="50000"/>
                </a:schemeClr>
              </a:solidFill>
              <a:latin typeface="Times New Roman" pitchFamily="18" charset="0"/>
              <a:cs typeface="Times New Roman" pitchFamily="18" charset="0"/>
            </a:endParaRPr>
          </a:p>
        </p:txBody>
      </p:sp>
      <p:sp>
        <p:nvSpPr>
          <p:cNvPr id="6" name="Rectangle 5"/>
          <p:cNvSpPr/>
          <p:nvPr/>
        </p:nvSpPr>
        <p:spPr>
          <a:xfrm>
            <a:off x="8206" y="1562139"/>
            <a:ext cx="7051683" cy="1569660"/>
          </a:xfrm>
          <a:prstGeom prst="rect">
            <a:avLst/>
          </a:prstGeom>
        </p:spPr>
        <p:txBody>
          <a:bodyPr wrap="square">
            <a:spAutoFit/>
          </a:bodyPr>
          <a:lstStyle/>
          <a:p>
            <a:pPr lvl="0" algn="just"/>
            <a:r>
              <a:rPr lang="vi-VN" sz="2400" b="1" dirty="0">
                <a:solidFill>
                  <a:srgbClr val="7030A0"/>
                </a:solidFill>
                <a:latin typeface="Times New Roman" pitchFamily="18" charset="0"/>
                <a:cs typeface="Times New Roman" pitchFamily="18" charset="0"/>
              </a:rPr>
              <a:t>- Câu ca dao, tục ngữ về truyền thống hiếu thảo:</a:t>
            </a:r>
          </a:p>
          <a:p>
            <a:pPr lvl="0" algn="just"/>
            <a:r>
              <a:rPr lang="vi-VN" sz="2400" dirty="0">
                <a:solidFill>
                  <a:srgbClr val="7030A0"/>
                </a:solidFill>
                <a:latin typeface="Times New Roman" pitchFamily="18" charset="0"/>
                <a:cs typeface="Times New Roman" pitchFamily="18" charset="0"/>
              </a:rPr>
              <a:t>+ Công cha như núi Thái Sơn</a:t>
            </a:r>
          </a:p>
          <a:p>
            <a:pPr lvl="0" algn="just"/>
            <a:r>
              <a:rPr lang="vi-VN" sz="2400" dirty="0">
                <a:solidFill>
                  <a:srgbClr val="7030A0"/>
                </a:solidFill>
                <a:latin typeface="Times New Roman" pitchFamily="18" charset="0"/>
                <a:cs typeface="Times New Roman" pitchFamily="18" charset="0"/>
              </a:rPr>
              <a:t>Nghĩa mẹ như nước trong nguồn chảy ra.</a:t>
            </a:r>
          </a:p>
          <a:p>
            <a:pPr lvl="0" algn="just"/>
            <a:r>
              <a:rPr lang="vi-VN" sz="2400" dirty="0">
                <a:solidFill>
                  <a:srgbClr val="7030A0"/>
                </a:solidFill>
                <a:latin typeface="Times New Roman" pitchFamily="18" charset="0"/>
                <a:cs typeface="Times New Roman" pitchFamily="18" charset="0"/>
              </a:rPr>
              <a:t>+ Ăn quả nhớ kẻ trồng cây</a:t>
            </a:r>
            <a:r>
              <a:rPr lang="vi-VN" sz="2400" dirty="0" smtClean="0">
                <a:solidFill>
                  <a:srgbClr val="7030A0"/>
                </a:solidFill>
                <a:latin typeface="Times New Roman" pitchFamily="18" charset="0"/>
                <a:cs typeface="Times New Roman" pitchFamily="18" charset="0"/>
              </a:rPr>
              <a:t>.</a:t>
            </a:r>
            <a:endParaRPr lang="vi-VN" sz="2400" dirty="0">
              <a:solidFill>
                <a:srgbClr val="7030A0"/>
              </a:solidFill>
              <a:latin typeface="Times New Roman" pitchFamily="18" charset="0"/>
              <a:cs typeface="Times New Roman" pitchFamily="18" charset="0"/>
            </a:endParaRPr>
          </a:p>
        </p:txBody>
      </p:sp>
      <p:sp>
        <p:nvSpPr>
          <p:cNvPr id="7" name="Rectangle 6"/>
          <p:cNvSpPr/>
          <p:nvPr/>
        </p:nvSpPr>
        <p:spPr>
          <a:xfrm>
            <a:off x="-84000" y="5288340"/>
            <a:ext cx="8812266" cy="1569660"/>
          </a:xfrm>
          <a:prstGeom prst="rect">
            <a:avLst/>
          </a:prstGeom>
        </p:spPr>
        <p:txBody>
          <a:bodyPr wrap="square">
            <a:spAutoFit/>
          </a:bodyPr>
          <a:lstStyle/>
          <a:p>
            <a:pPr lvl="0" algn="just"/>
            <a:r>
              <a:rPr lang="vi-VN" sz="2400" dirty="0">
                <a:solidFill>
                  <a:srgbClr val="00B050"/>
                </a:solidFill>
                <a:latin typeface="Times New Roman" pitchFamily="18" charset="0"/>
                <a:cs typeface="Times New Roman" pitchFamily="18" charset="0"/>
              </a:rPr>
              <a:t>- </a:t>
            </a:r>
            <a:r>
              <a:rPr lang="vi-VN" sz="2400" b="1" dirty="0">
                <a:solidFill>
                  <a:srgbClr val="00B050"/>
                </a:solidFill>
                <a:latin typeface="Times New Roman" pitchFamily="18" charset="0"/>
                <a:cs typeface="Times New Roman" pitchFamily="18" charset="0"/>
              </a:rPr>
              <a:t>Câu ca dao, tục ngữ về truyền thống yêu nghề:</a:t>
            </a:r>
          </a:p>
          <a:p>
            <a:pPr lvl="0" algn="just"/>
            <a:r>
              <a:rPr lang="vi-VN" sz="2400" dirty="0">
                <a:solidFill>
                  <a:srgbClr val="00B050"/>
                </a:solidFill>
                <a:latin typeface="Times New Roman" pitchFamily="18" charset="0"/>
                <a:cs typeface="Times New Roman" pitchFamily="18" charset="0"/>
              </a:rPr>
              <a:t>+ Muốn giàu nuôi lợn nái, muốn hại nuôi bồ câu.</a:t>
            </a:r>
          </a:p>
          <a:p>
            <a:pPr lvl="0" algn="just"/>
            <a:r>
              <a:rPr lang="vi-VN" sz="2400" dirty="0">
                <a:solidFill>
                  <a:srgbClr val="00B050"/>
                </a:solidFill>
                <a:latin typeface="Times New Roman" pitchFamily="18" charset="0"/>
                <a:cs typeface="Times New Roman" pitchFamily="18" charset="0"/>
              </a:rPr>
              <a:t>+ Một đồng một giõ, chẳng bỏ nghề đâu.</a:t>
            </a:r>
          </a:p>
          <a:p>
            <a:pPr lvl="0" algn="just"/>
            <a:r>
              <a:rPr lang="vi-VN" sz="2400" dirty="0">
                <a:solidFill>
                  <a:srgbClr val="00B050"/>
                </a:solidFill>
                <a:latin typeface="Times New Roman" pitchFamily="18" charset="0"/>
                <a:cs typeface="Times New Roman" pitchFamily="18" charset="0"/>
              </a:rPr>
              <a:t>+ Ruộng bề bề không bằng nghề trong tay.</a:t>
            </a:r>
          </a:p>
        </p:txBody>
      </p:sp>
    </p:spTree>
    <p:extLst>
      <p:ext uri="{BB962C8B-B14F-4D97-AF65-F5344CB8AC3E}">
        <p14:creationId xmlns:p14="http://schemas.microsoft.com/office/powerpoint/2010/main" val="239661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636912"/>
            <a:ext cx="8640960" cy="1384995"/>
          </a:xfrm>
          <a:prstGeom prst="rect">
            <a:avLst/>
          </a:prstGeom>
        </p:spPr>
        <p:txBody>
          <a:bodyPr wrap="square">
            <a:spAutoFit/>
          </a:bodyPr>
          <a:lstStyle/>
          <a:p>
            <a:pPr lvl="0" algn="just"/>
            <a:r>
              <a:rPr lang="vi-VN" sz="2800" b="1" i="1" dirty="0">
                <a:solidFill>
                  <a:prstClr val="black"/>
                </a:solidFill>
                <a:latin typeface="Times New Roman" panose="02020603050405020304" pitchFamily="18" charset="0"/>
                <a:ea typeface="Arial" panose="020B0604020202020204" pitchFamily="34" charset="0"/>
                <a:cs typeface="Times New Roman" panose="02020603050405020304" pitchFamily="18" charset="0"/>
              </a:rPr>
              <a:t>Chọn một câu ca dao, tục ngữ </a:t>
            </a:r>
            <a:r>
              <a:rPr lang="en-US" sz="2800" b="1" i="1" dirty="0">
                <a:solidFill>
                  <a:prstClr val="black"/>
                </a:solidFill>
                <a:latin typeface="Times New Roman" panose="02020603050405020304" pitchFamily="18" charset="0"/>
                <a:ea typeface="Arial" panose="020B0604020202020204" pitchFamily="34" charset="0"/>
                <a:cs typeface="Times New Roman" panose="02020603050405020304" pitchFamily="18" charset="0"/>
              </a:rPr>
              <a:t>ở</a:t>
            </a:r>
            <a:r>
              <a:rPr lang="vi-VN" sz="2800" b="1" i="1" dirty="0">
                <a:solidFill>
                  <a:prstClr val="black"/>
                </a:solidFill>
                <a:latin typeface="Times New Roman" panose="02020603050405020304" pitchFamily="18" charset="0"/>
                <a:ea typeface="Arial" panose="020B0604020202020204" pitchFamily="34" charset="0"/>
                <a:cs typeface="Times New Roman" panose="02020603050405020304" pitchFamily="18" charset="0"/>
              </a:rPr>
              <a:t> trên mà em thích nhất và rút ra ý nghĩa của câu ca dao, tục ngữ ấy? Em đã thực hiện điều đó như th</a:t>
            </a:r>
            <a:r>
              <a:rPr lang="en-US" sz="2800" b="1" i="1" dirty="0">
                <a:solidFill>
                  <a:prstClr val="black"/>
                </a:solidFill>
                <a:latin typeface="Times New Roman" panose="02020603050405020304" pitchFamily="18" charset="0"/>
                <a:ea typeface="Arial" panose="020B0604020202020204" pitchFamily="34" charset="0"/>
                <a:cs typeface="Times New Roman" panose="02020603050405020304" pitchFamily="18" charset="0"/>
              </a:rPr>
              <a:t>ế</a:t>
            </a:r>
            <a:r>
              <a:rPr lang="vi-VN" sz="2800" b="1" i="1" dirty="0">
                <a:solidFill>
                  <a:prstClr val="black"/>
                </a:solidFill>
                <a:latin typeface="Times New Roman" panose="02020603050405020304" pitchFamily="18" charset="0"/>
                <a:ea typeface="Arial" panose="020B0604020202020204" pitchFamily="34" charset="0"/>
                <a:cs typeface="Times New Roman" panose="02020603050405020304" pitchFamily="18" charset="0"/>
              </a:rPr>
              <a:t> nào?</a:t>
            </a:r>
            <a:endParaRPr lang="vi-VN" sz="2800" dirty="0">
              <a:solidFill>
                <a:prstClr val="black"/>
              </a:solidFill>
              <a:latin typeface=".VnTime" panose="020B7200000000000000"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23528" y="188640"/>
            <a:ext cx="6454011" cy="2246769"/>
          </a:xfrm>
          <a:prstGeom prst="rect">
            <a:avLst/>
          </a:prstGeom>
        </p:spPr>
        <p:txBody>
          <a:bodyPr wrap="none">
            <a:spAutoFit/>
          </a:bodyPr>
          <a:lstStyle/>
          <a:p>
            <a:pPr marL="514350" indent="-514350">
              <a:buAutoNum type="arabicPeriod"/>
            </a:pPr>
            <a:r>
              <a:rPr lang="vi-VN" sz="2800" dirty="0" smtClean="0">
                <a:solidFill>
                  <a:srgbClr val="222222"/>
                </a:solidFill>
                <a:latin typeface="Times New Roman" pitchFamily="18" charset="0"/>
                <a:cs typeface="Times New Roman" pitchFamily="18" charset="0"/>
              </a:rPr>
              <a:t>Lá </a:t>
            </a:r>
            <a:r>
              <a:rPr lang="vi-VN" sz="2800" dirty="0">
                <a:solidFill>
                  <a:srgbClr val="222222"/>
                </a:solidFill>
                <a:latin typeface="Times New Roman" pitchFamily="18" charset="0"/>
                <a:cs typeface="Times New Roman" pitchFamily="18" charset="0"/>
              </a:rPr>
              <a:t>lành đùm lá </a:t>
            </a:r>
            <a:r>
              <a:rPr lang="vi-VN" sz="2800" dirty="0" smtClean="0">
                <a:solidFill>
                  <a:srgbClr val="222222"/>
                </a:solidFill>
                <a:latin typeface="Times New Roman" pitchFamily="18" charset="0"/>
                <a:cs typeface="Times New Roman" pitchFamily="18" charset="0"/>
              </a:rPr>
              <a:t>rách</a:t>
            </a:r>
            <a:r>
              <a:rPr lang="en-US" sz="2800" dirty="0" smtClean="0">
                <a:solidFill>
                  <a:srgbClr val="222222"/>
                </a:solidFill>
                <a:latin typeface="Times New Roman" pitchFamily="18" charset="0"/>
                <a:cs typeface="Times New Roman" pitchFamily="18" charset="0"/>
              </a:rPr>
              <a:t>.</a:t>
            </a:r>
            <a:endParaRPr lang="en-US" sz="2800" dirty="0">
              <a:solidFill>
                <a:srgbClr val="222222"/>
              </a:solidFill>
              <a:latin typeface="Times New Roman" pitchFamily="18" charset="0"/>
              <a:cs typeface="Times New Roman" pitchFamily="18" charset="0"/>
            </a:endParaRPr>
          </a:p>
          <a:p>
            <a:pPr marL="514350" indent="-514350">
              <a:buAutoNum type="arabicPeriod"/>
            </a:pPr>
            <a:r>
              <a:rPr lang="vi-VN" sz="2800" dirty="0" smtClean="0">
                <a:solidFill>
                  <a:srgbClr val="222222"/>
                </a:solidFill>
                <a:latin typeface="Times New Roman" pitchFamily="18" charset="0"/>
                <a:cs typeface="Times New Roman" pitchFamily="18" charset="0"/>
              </a:rPr>
              <a:t> </a:t>
            </a:r>
            <a:r>
              <a:rPr lang="vi-VN" sz="2800" dirty="0">
                <a:solidFill>
                  <a:srgbClr val="222222"/>
                </a:solidFill>
                <a:latin typeface="Times New Roman" pitchFamily="18" charset="0"/>
                <a:cs typeface="Times New Roman" pitchFamily="18" charset="0"/>
              </a:rPr>
              <a:t>Chị ngã, em </a:t>
            </a:r>
            <a:r>
              <a:rPr lang="vi-VN" sz="2800" dirty="0" smtClean="0">
                <a:solidFill>
                  <a:srgbClr val="222222"/>
                </a:solidFill>
                <a:latin typeface="Times New Roman" pitchFamily="18" charset="0"/>
                <a:cs typeface="Times New Roman" pitchFamily="18" charset="0"/>
              </a:rPr>
              <a:t>nâng</a:t>
            </a:r>
            <a:r>
              <a:rPr lang="en-US" sz="2800" dirty="0" smtClean="0">
                <a:solidFill>
                  <a:srgbClr val="222222"/>
                </a:solidFill>
                <a:latin typeface="Times New Roman" pitchFamily="18" charset="0"/>
                <a:cs typeface="Times New Roman" pitchFamily="18" charset="0"/>
              </a:rPr>
              <a:t>.</a:t>
            </a:r>
          </a:p>
          <a:p>
            <a:pPr marL="514350" indent="-514350">
              <a:buAutoNum type="arabicPeriod"/>
            </a:pPr>
            <a:r>
              <a:rPr lang="en-US" sz="2800" dirty="0" smtClean="0">
                <a:solidFill>
                  <a:srgbClr val="222222"/>
                </a:solidFill>
                <a:latin typeface="Times New Roman" pitchFamily="18" charset="0"/>
                <a:cs typeface="Times New Roman" pitchFamily="18" charset="0"/>
              </a:rPr>
              <a:t>T</a:t>
            </a:r>
            <a:r>
              <a:rPr lang="vi-VN" sz="2800" dirty="0" smtClean="0">
                <a:solidFill>
                  <a:srgbClr val="222222"/>
                </a:solidFill>
                <a:latin typeface="Times New Roman" pitchFamily="18" charset="0"/>
                <a:cs typeface="Times New Roman" pitchFamily="18" charset="0"/>
              </a:rPr>
              <a:t>hương </a:t>
            </a:r>
            <a:r>
              <a:rPr lang="vi-VN" sz="2800" dirty="0">
                <a:solidFill>
                  <a:srgbClr val="222222"/>
                </a:solidFill>
                <a:latin typeface="Times New Roman" pitchFamily="18" charset="0"/>
                <a:cs typeface="Times New Roman" pitchFamily="18" charset="0"/>
              </a:rPr>
              <a:t>người như thể thương </a:t>
            </a:r>
            <a:r>
              <a:rPr lang="vi-VN" sz="2800" dirty="0" smtClean="0">
                <a:solidFill>
                  <a:srgbClr val="222222"/>
                </a:solidFill>
                <a:latin typeface="Times New Roman" pitchFamily="18" charset="0"/>
                <a:cs typeface="Times New Roman" pitchFamily="18" charset="0"/>
              </a:rPr>
              <a:t>thân</a:t>
            </a:r>
            <a:r>
              <a:rPr lang="en-US" sz="2800" dirty="0" smtClean="0">
                <a:solidFill>
                  <a:srgbClr val="222222"/>
                </a:solidFill>
                <a:latin typeface="Times New Roman" pitchFamily="18" charset="0"/>
                <a:cs typeface="Times New Roman" pitchFamily="18" charset="0"/>
              </a:rPr>
              <a:t>.</a:t>
            </a:r>
          </a:p>
          <a:p>
            <a:pPr marL="514350" indent="-514350">
              <a:buAutoNum type="arabicPeriod"/>
            </a:pPr>
            <a:r>
              <a:rPr lang="vi-VN" sz="2800" dirty="0">
                <a:solidFill>
                  <a:srgbClr val="222222"/>
                </a:solidFill>
                <a:latin typeface="Times New Roman" pitchFamily="18" charset="0"/>
                <a:cs typeface="Times New Roman" pitchFamily="18" charset="0"/>
              </a:rPr>
              <a:t>Nhường cơm, sẻ </a:t>
            </a:r>
            <a:r>
              <a:rPr lang="vi-VN" sz="2800" dirty="0" smtClean="0">
                <a:solidFill>
                  <a:srgbClr val="222222"/>
                </a:solidFill>
                <a:latin typeface="Times New Roman" pitchFamily="18" charset="0"/>
                <a:cs typeface="Times New Roman" pitchFamily="18" charset="0"/>
              </a:rPr>
              <a:t>áo</a:t>
            </a:r>
            <a:r>
              <a:rPr lang="en-US" sz="2800" dirty="0" smtClean="0">
                <a:solidFill>
                  <a:srgbClr val="222222"/>
                </a:solidFill>
                <a:latin typeface="Times New Roman" pitchFamily="18" charset="0"/>
                <a:cs typeface="Times New Roman" pitchFamily="18" charset="0"/>
              </a:rPr>
              <a:t>.</a:t>
            </a:r>
          </a:p>
          <a:p>
            <a:pPr marL="514350" indent="-514350">
              <a:buAutoNum type="arabicPeriod"/>
            </a:pPr>
            <a:r>
              <a:rPr lang="vi-VN" sz="2800" dirty="0">
                <a:solidFill>
                  <a:srgbClr val="222222"/>
                </a:solidFill>
                <a:latin typeface="Times New Roman" pitchFamily="18" charset="0"/>
                <a:cs typeface="Times New Roman" pitchFamily="18" charset="0"/>
              </a:rPr>
              <a:t>Một miếng khi đói bằng một gói khi </a:t>
            </a:r>
            <a:r>
              <a:rPr lang="vi-VN" sz="2800" dirty="0" smtClean="0">
                <a:solidFill>
                  <a:srgbClr val="222222"/>
                </a:solidFill>
                <a:latin typeface="Times New Roman" pitchFamily="18" charset="0"/>
                <a:cs typeface="Times New Roman" pitchFamily="18" charset="0"/>
              </a:rPr>
              <a:t>no</a:t>
            </a:r>
            <a:r>
              <a:rPr lang="en-US" sz="2800" dirty="0" smtClean="0">
                <a:solidFill>
                  <a:srgbClr val="222222"/>
                </a:solidFill>
                <a:latin typeface="Times New Roman" pitchFamily="18" charset="0"/>
                <a:cs typeface="Times New Roman" pitchFamily="18" charset="0"/>
              </a:rPr>
              <a:t>.</a:t>
            </a:r>
            <a:endParaRPr lang="en-US" dirty="0"/>
          </a:p>
        </p:txBody>
      </p:sp>
    </p:spTree>
    <p:extLst>
      <p:ext uri="{BB962C8B-B14F-4D97-AF65-F5344CB8AC3E}">
        <p14:creationId xmlns:p14="http://schemas.microsoft.com/office/powerpoint/2010/main" val="138991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04664"/>
            <a:ext cx="8640960" cy="6124754"/>
          </a:xfrm>
          <a:prstGeom prst="rect">
            <a:avLst/>
          </a:prstGeom>
        </p:spPr>
        <p:txBody>
          <a:bodyPr wrap="square">
            <a:spAutoFit/>
          </a:bodyPr>
          <a:lstStyle/>
          <a:p>
            <a:r>
              <a:rPr lang="vi-VN" sz="2800" dirty="0">
                <a:solidFill>
                  <a:srgbClr val="222222"/>
                </a:solidFill>
                <a:latin typeface="Times New Roman" pitchFamily="18" charset="0"/>
                <a:cs typeface="Times New Roman" pitchFamily="18" charset="0"/>
              </a:rPr>
              <a:t>1. Lá lành đùm lá rách. (Giúp đỡ nhau trong cuộc sống, thấy người khó khăn thì ra tay giúp đỡ, đùm bọc lẫn nhau)</a:t>
            </a:r>
          </a:p>
          <a:p>
            <a:r>
              <a:rPr lang="vi-VN" sz="2800" dirty="0">
                <a:solidFill>
                  <a:srgbClr val="222222"/>
                </a:solidFill>
                <a:latin typeface="Times New Roman" pitchFamily="18" charset="0"/>
                <a:cs typeface="Times New Roman" pitchFamily="18" charset="0"/>
              </a:rPr>
              <a:t>2. Chị ngã, em nâng. (Câu tục ngữ nói về yêu thương con người, thấy người khác gặp hoạn nạn thì nâng đỡ, cứu giúp)</a:t>
            </a:r>
          </a:p>
          <a:p>
            <a:r>
              <a:rPr lang="vi-VN" sz="2800" dirty="0">
                <a:solidFill>
                  <a:srgbClr val="222222"/>
                </a:solidFill>
                <a:latin typeface="Times New Roman" pitchFamily="18" charset="0"/>
                <a:cs typeface="Times New Roman" pitchFamily="18" charset="0"/>
              </a:rPr>
              <a:t>3. Thương người như thể thương thân. (Sống phải có lòng thương người, giúp đỡ người khác, nhiệt tình như yêu thương bản thân của mình)</a:t>
            </a:r>
          </a:p>
          <a:p>
            <a:r>
              <a:rPr lang="vi-VN" sz="2800" dirty="0">
                <a:solidFill>
                  <a:srgbClr val="222222"/>
                </a:solidFill>
                <a:latin typeface="Times New Roman" pitchFamily="18" charset="0"/>
                <a:cs typeface="Times New Roman" pitchFamily="18" charset="0"/>
              </a:rPr>
              <a:t>4. Nhường cơm, sẻ áo. (Câu tục ngữ nói về sự nhường nhịn, hỗ trợ nhau trong cuộc sống, từ miếng ăn đến cái mặc. Giúp đỡ những người cơ hàn, khó khăn)</a:t>
            </a:r>
          </a:p>
          <a:p>
            <a:r>
              <a:rPr lang="vi-VN" sz="2800" dirty="0">
                <a:solidFill>
                  <a:srgbClr val="222222"/>
                </a:solidFill>
                <a:latin typeface="Times New Roman" pitchFamily="18" charset="0"/>
                <a:cs typeface="Times New Roman" pitchFamily="18" charset="0"/>
              </a:rPr>
              <a:t>5. Một miếng khi đói bằng một gói khi no. (Sự giúp đỡ đúng lúc sẽ có giá trị và ý nghĩa hơn. Giúp đúng người, đỡ đúng chỗ)</a:t>
            </a:r>
            <a:endParaRPr lang="vi-VN" sz="2800" b="0" i="0" dirty="0">
              <a:solidFill>
                <a:srgbClr val="222222"/>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9564995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96752"/>
            <a:ext cx="8820472" cy="1938992"/>
          </a:xfrm>
          <a:prstGeom prst="rect">
            <a:avLst/>
          </a:prstGeom>
        </p:spPr>
        <p:txBody>
          <a:bodyPr wrap="square">
            <a:spAutoFit/>
          </a:bodyPr>
          <a:lstStyle/>
          <a:p>
            <a:r>
              <a:rPr lang="vi-VN" sz="2400" b="1" dirty="0" smtClean="0">
                <a:solidFill>
                  <a:srgbClr val="FF0000"/>
                </a:solidFill>
                <a:latin typeface="Times New Roman" pitchFamily="18" charset="0"/>
                <a:cs typeface="Times New Roman" pitchFamily="18" charset="0"/>
              </a:rPr>
              <a:t>Uống nước nhớ nguồn thuộc truyền thống nào của dân tộc?</a:t>
            </a:r>
          </a:p>
          <a:p>
            <a:r>
              <a:rPr lang="en-US" sz="2400" dirty="0" smtClean="0">
                <a:solidFill>
                  <a:schemeClr val="accent5">
                    <a:lumMod val="50000"/>
                  </a:schemeClr>
                </a:solidFill>
                <a:latin typeface="Times New Roman" pitchFamily="18" charset="0"/>
                <a:cs typeface="Times New Roman" pitchFamily="18" charset="0"/>
              </a:rPr>
              <a:t>     a,</a:t>
            </a:r>
            <a:r>
              <a:rPr lang="vi-VN" sz="2400" dirty="0" smtClean="0">
                <a:solidFill>
                  <a:schemeClr val="accent5">
                    <a:lumMod val="50000"/>
                  </a:schemeClr>
                </a:solidFill>
                <a:latin typeface="Times New Roman" pitchFamily="18" charset="0"/>
                <a:cs typeface="Times New Roman" pitchFamily="18" charset="0"/>
              </a:rPr>
              <a:t>Truyền thống văn hóa.</a:t>
            </a:r>
            <a:r>
              <a:rPr lang="en-US" sz="2400" dirty="0" smtClean="0">
                <a:solidFill>
                  <a:schemeClr val="accent5">
                    <a:lumMod val="50000"/>
                  </a:schemeClr>
                </a:solidFill>
                <a:latin typeface="Times New Roman" pitchFamily="18" charset="0"/>
                <a:cs typeface="Times New Roman" pitchFamily="18" charset="0"/>
              </a:rPr>
              <a:t>                                b, </a:t>
            </a:r>
            <a:r>
              <a:rPr lang="vi-VN" sz="2400" dirty="0" smtClean="0">
                <a:solidFill>
                  <a:schemeClr val="accent5">
                    <a:lumMod val="50000"/>
                  </a:schemeClr>
                </a:solidFill>
                <a:latin typeface="Times New Roman" pitchFamily="18" charset="0"/>
                <a:cs typeface="Times New Roman" pitchFamily="18" charset="0"/>
              </a:rPr>
              <a:t>Truyền thống nghệ thuật.</a:t>
            </a:r>
          </a:p>
          <a:p>
            <a:r>
              <a:rPr lang="en-US" sz="2400" dirty="0" smtClean="0">
                <a:solidFill>
                  <a:schemeClr val="accent5">
                    <a:lumMod val="50000"/>
                  </a:schemeClr>
                </a:solidFill>
                <a:latin typeface="Times New Roman" pitchFamily="18" charset="0"/>
                <a:cs typeface="Times New Roman" pitchFamily="18" charset="0"/>
              </a:rPr>
              <a:t>      c,</a:t>
            </a:r>
            <a:r>
              <a:rPr lang="vi-VN" sz="2400" dirty="0" smtClean="0">
                <a:solidFill>
                  <a:schemeClr val="accent5">
                    <a:lumMod val="50000"/>
                  </a:schemeClr>
                </a:solidFill>
                <a:latin typeface="Times New Roman" pitchFamily="18" charset="0"/>
                <a:cs typeface="Times New Roman" pitchFamily="18" charset="0"/>
              </a:rPr>
              <a:t>Truyền </a:t>
            </a:r>
            <a:r>
              <a:rPr lang="vi-VN" sz="2400" dirty="0">
                <a:solidFill>
                  <a:schemeClr val="accent5">
                    <a:lumMod val="50000"/>
                  </a:schemeClr>
                </a:solidFill>
                <a:latin typeface="Times New Roman" pitchFamily="18" charset="0"/>
                <a:cs typeface="Times New Roman" pitchFamily="18" charset="0"/>
              </a:rPr>
              <a:t>thống đạo </a:t>
            </a:r>
            <a:r>
              <a:rPr lang="vi-VN" sz="2400" dirty="0" smtClean="0">
                <a:solidFill>
                  <a:schemeClr val="accent5">
                    <a:lumMod val="50000"/>
                  </a:schemeClr>
                </a:solidFill>
                <a:latin typeface="Times New Roman" pitchFamily="18" charset="0"/>
                <a:cs typeface="Times New Roman" pitchFamily="18" charset="0"/>
              </a:rPr>
              <a:t>đức.</a:t>
            </a:r>
            <a:r>
              <a:rPr lang="en-US" sz="2400" dirty="0" smtClean="0">
                <a:solidFill>
                  <a:schemeClr val="accent5">
                    <a:lumMod val="50000"/>
                  </a:schemeClr>
                </a:solidFill>
                <a:latin typeface="Times New Roman" pitchFamily="18" charset="0"/>
                <a:cs typeface="Times New Roman" pitchFamily="18" charset="0"/>
              </a:rPr>
              <a:t>                               d,   </a:t>
            </a:r>
            <a:r>
              <a:rPr lang="vi-VN" sz="2400" dirty="0" smtClean="0">
                <a:solidFill>
                  <a:schemeClr val="accent5">
                    <a:lumMod val="50000"/>
                  </a:schemeClr>
                </a:solidFill>
                <a:latin typeface="Times New Roman" pitchFamily="18" charset="0"/>
                <a:cs typeface="Times New Roman" pitchFamily="18" charset="0"/>
              </a:rPr>
              <a:t>Truyền </a:t>
            </a:r>
            <a:r>
              <a:rPr lang="vi-VN" sz="2400" dirty="0">
                <a:solidFill>
                  <a:schemeClr val="accent5">
                    <a:lumMod val="50000"/>
                  </a:schemeClr>
                </a:solidFill>
                <a:latin typeface="Times New Roman" pitchFamily="18" charset="0"/>
                <a:cs typeface="Times New Roman" pitchFamily="18" charset="0"/>
              </a:rPr>
              <a:t>thống kinh nghiệm sản xuất.</a:t>
            </a:r>
          </a:p>
        </p:txBody>
      </p:sp>
      <p:sp>
        <p:nvSpPr>
          <p:cNvPr id="2" name="TextBox 1"/>
          <p:cNvSpPr txBox="1"/>
          <p:nvPr/>
        </p:nvSpPr>
        <p:spPr>
          <a:xfrm>
            <a:off x="419786" y="2347670"/>
            <a:ext cx="617857" cy="461665"/>
          </a:xfrm>
          <a:prstGeom prst="rect">
            <a:avLst/>
          </a:prstGeom>
          <a:noFill/>
        </p:spPr>
        <p:txBody>
          <a:bodyPr wrap="square" rtlCol="0">
            <a:spAutoFit/>
          </a:bodyPr>
          <a:lstStyle/>
          <a:p>
            <a:r>
              <a:rPr lang="en-US" sz="2400" b="1" dirty="0">
                <a:solidFill>
                  <a:srgbClr val="FF0000"/>
                </a:solidFill>
                <a:latin typeface="Times New Roman" pitchFamily="18" charset="0"/>
                <a:cs typeface="Times New Roman" pitchFamily="18" charset="0"/>
              </a:rPr>
              <a:t>C</a:t>
            </a:r>
          </a:p>
        </p:txBody>
      </p:sp>
    </p:spTree>
    <p:extLst>
      <p:ext uri="{BB962C8B-B14F-4D97-AF65-F5344CB8AC3E}">
        <p14:creationId xmlns:p14="http://schemas.microsoft.com/office/powerpoint/2010/main" val="1898128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7" name="文本框 10"/>
          <p:cNvSpPr txBox="1"/>
          <p:nvPr/>
        </p:nvSpPr>
        <p:spPr>
          <a:xfrm>
            <a:off x="1309809" y="2819465"/>
            <a:ext cx="1006852" cy="2800767"/>
          </a:xfrm>
          <a:prstGeom prst="rect">
            <a:avLst/>
          </a:prstGeom>
          <a:noFill/>
        </p:spPr>
        <p:txBody>
          <a:bodyPr wrap="square" rtlCol="0">
            <a:spAutoFit/>
          </a:bodyPr>
          <a:lstStyle/>
          <a:p>
            <a:pPr algn="ctr"/>
            <a:r>
              <a:rPr lang="en-US" altLang="zh-CN" sz="8800" dirty="0" smtClean="0">
                <a:solidFill>
                  <a:prstClr val="white"/>
                </a:solidFill>
                <a:latin typeface="Times New Roman" pitchFamily="18" charset="0"/>
                <a:cs typeface="Times New Roman" pitchFamily="18" charset="0"/>
              </a:rPr>
              <a:t>IV.</a:t>
            </a:r>
            <a:endParaRPr lang="zh-CN" altLang="en-US" sz="8800" dirty="0">
              <a:solidFill>
                <a:prstClr val="white"/>
              </a:solidFill>
              <a:latin typeface="Times New Roman" pitchFamily="18" charset="0"/>
              <a:cs typeface="Times New Roman" pitchFamily="18" charset="0"/>
            </a:endParaRPr>
          </a:p>
        </p:txBody>
      </p:sp>
      <p:pic>
        <p:nvPicPr>
          <p:cNvPr id="8" name="图片 2"/>
          <p:cNvPicPr>
            <a:picLocks noChangeAspect="1"/>
          </p:cNvPicPr>
          <p:nvPr/>
        </p:nvPicPr>
        <p:blipFill>
          <a:blip r:embed="rId4">
            <a:extLst>
              <a:ext uri="{28A0092B-C50C-407E-A947-70E740481C1C}">
                <a14:useLocalDpi xmlns:a14="http://schemas.microsoft.com/office/drawing/2010/main" val="0"/>
              </a:ext>
            </a:extLst>
          </a:blip>
          <a:srcRect l="50168" t="20952" r="548" b="27864"/>
          <a:stretch>
            <a:fillRect/>
          </a:stretch>
        </p:blipFill>
        <p:spPr bwMode="auto">
          <a:xfrm>
            <a:off x="4492900" y="3131746"/>
            <a:ext cx="4414838" cy="3796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Shape 1"/>
          <p:cNvPicPr/>
          <p:nvPr/>
        </p:nvPicPr>
        <p:blipFill>
          <a:blip r:embed="rId5"/>
          <a:stretch/>
        </p:blipFill>
        <p:spPr>
          <a:xfrm>
            <a:off x="8275320" y="4"/>
            <a:ext cx="868680" cy="1048385"/>
          </a:xfrm>
          <a:prstGeom prst="rect">
            <a:avLst/>
          </a:prstGeom>
          <a:noFill/>
          <a:ln>
            <a:noFill/>
          </a:ln>
        </p:spPr>
      </p:pic>
      <p:grpSp>
        <p:nvGrpSpPr>
          <p:cNvPr id="3" name="Group 2"/>
          <p:cNvGrpSpPr/>
          <p:nvPr/>
        </p:nvGrpSpPr>
        <p:grpSpPr>
          <a:xfrm>
            <a:off x="-11654" y="-91975"/>
            <a:ext cx="9937104" cy="6190408"/>
            <a:chOff x="-15537" y="-91975"/>
            <a:chExt cx="13249471" cy="6190408"/>
          </a:xfrm>
        </p:grpSpPr>
        <p:pic>
          <p:nvPicPr>
            <p:cNvPr id="165" name="Google Shape;165;p9"/>
            <p:cNvPicPr preferRelativeResize="0"/>
            <p:nvPr/>
          </p:nvPicPr>
          <p:blipFill rotWithShape="1">
            <a:blip r:embed="rId6">
              <a:alphaModFix/>
            </a:blip>
            <a:srcRect l="18975" t="9789" r="12467"/>
            <a:stretch/>
          </p:blipFill>
          <p:spPr>
            <a:xfrm>
              <a:off x="3462256" y="4199063"/>
              <a:ext cx="2046842" cy="1899370"/>
            </a:xfrm>
            <a:prstGeom prst="rect">
              <a:avLst/>
            </a:prstGeom>
            <a:noFill/>
            <a:ln>
              <a:noFill/>
            </a:ln>
          </p:spPr>
        </p:pic>
        <p:pic>
          <p:nvPicPr>
            <p:cNvPr id="2" name="Picture 1"/>
            <p:cNvPicPr>
              <a:picLocks noChangeAspect="1"/>
            </p:cNvPicPr>
            <p:nvPr/>
          </p:nvPicPr>
          <p:blipFill>
            <a:blip r:embed="rId7"/>
            <a:stretch>
              <a:fillRect/>
            </a:stretch>
          </p:blipFill>
          <p:spPr>
            <a:xfrm>
              <a:off x="-15537" y="-91975"/>
              <a:ext cx="13249471" cy="4066384"/>
            </a:xfrm>
            <a:prstGeom prst="rect">
              <a:avLst/>
            </a:prstGeom>
          </p:spPr>
        </p:pic>
        <p:sp>
          <p:nvSpPr>
            <p:cNvPr id="6" name="文本框 6"/>
            <p:cNvSpPr txBox="1"/>
            <p:nvPr/>
          </p:nvSpPr>
          <p:spPr>
            <a:xfrm>
              <a:off x="2737408" y="1387219"/>
              <a:ext cx="7743579" cy="1107996"/>
            </a:xfrm>
            <a:prstGeom prst="rect">
              <a:avLst/>
            </a:prstGeom>
            <a:noFill/>
          </p:spPr>
          <p:txBody>
            <a:bodyPr wrap="square" rtlCol="0">
              <a:spAutoFit/>
            </a:bodyPr>
            <a:lstStyle/>
            <a:p>
              <a:pPr algn="ctr"/>
              <a:r>
                <a:rPr lang="en-US" altLang="zh-CN" sz="6600" dirty="0" smtClean="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rPr>
                <a:t>IV.VẬN DỤNG</a:t>
              </a:r>
              <a:endParaRPr lang="zh-CN" altLang="en-US" sz="6600" dirty="0">
                <a:solidFill>
                  <a:prstClr val="black"/>
                </a:solidFill>
                <a:effectLst>
                  <a:glow rad="101600">
                    <a:srgbClr val="E6B91E">
                      <a:satMod val="175000"/>
                      <a:alpha val="40000"/>
                    </a:srgbClr>
                  </a:glow>
                </a:effectLst>
                <a:latin typeface="Times New Roman" pitchFamily="18" charset="0"/>
                <a:ea typeface="微软雅黑" panose="020B0503020204020204" charset="-122"/>
                <a:cs typeface="Times New Roman" pitchFamily="18" charset="0"/>
              </a:endParaRPr>
            </a:p>
          </p:txBody>
        </p:sp>
        <p:sp>
          <p:nvSpPr>
            <p:cNvPr id="12" name="PA_菱形 1"/>
            <p:cNvSpPr/>
            <p:nvPr>
              <p:custDataLst>
                <p:tags r:id="rId1"/>
              </p:custDataLst>
            </p:nvPr>
          </p:nvSpPr>
          <p:spPr>
            <a:xfrm>
              <a:off x="286248" y="1953208"/>
              <a:ext cx="3834634" cy="3406471"/>
            </a:xfrm>
            <a:prstGeom prst="diamond">
              <a:avLst/>
            </a:prstGeom>
            <a:solidFill>
              <a:srgbClr val="F3D3BC"/>
            </a:solidFill>
            <a:ln w="381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a:endParaRPr lang="zh-CN" altLang="en-US" kern="0">
                <a:solidFill>
                  <a:prstClr val="white"/>
                </a:solidFill>
                <a:latin typeface="Lato Light"/>
              </a:endParaRPr>
            </a:p>
          </p:txBody>
        </p:sp>
      </p:grpSp>
    </p:spTree>
    <p:extLst>
      <p:ext uri="{BB962C8B-B14F-4D97-AF65-F5344CB8AC3E}">
        <p14:creationId xmlns:p14="http://schemas.microsoft.com/office/powerpoint/2010/main" val="193809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7572" y="548721"/>
            <a:ext cx="8712968" cy="3970318"/>
          </a:xfrm>
          <a:prstGeom prst="rect">
            <a:avLst/>
          </a:prstGeom>
        </p:spPr>
        <p:txBody>
          <a:bodyPr wrap="square">
            <a:spAutoFit/>
          </a:bodyPr>
          <a:lstStyle/>
          <a:p>
            <a:pPr algn="just"/>
            <a:r>
              <a:rPr lang="vi-VN" sz="2800" dirty="0">
                <a:solidFill>
                  <a:srgbClr val="FF0000"/>
                </a:solidFill>
                <a:latin typeface="Times New Roman" pitchFamily="18" charset="0"/>
                <a:cs typeface="Times New Roman" pitchFamily="18" charset="0"/>
              </a:rPr>
              <a:t>Em hãy lập và thực hiện kế hoạch cá nhân và giữ gìn, phát huy truyền thống gia đình, dòng họ mình theo các bước sau:</a:t>
            </a:r>
          </a:p>
          <a:p>
            <a:pPr algn="just"/>
            <a:r>
              <a:rPr lang="vi-VN" sz="2800" dirty="0">
                <a:solidFill>
                  <a:srgbClr val="0070C0"/>
                </a:solidFill>
                <a:latin typeface="Times New Roman" pitchFamily="18" charset="0"/>
                <a:cs typeface="Times New Roman" pitchFamily="18" charset="0"/>
              </a:rPr>
              <a:t>- Tìm hiểu truyền thống của gia đình, dòng họ mình. </a:t>
            </a:r>
          </a:p>
          <a:p>
            <a:pPr algn="just"/>
            <a:r>
              <a:rPr lang="vi-VN" sz="2800" dirty="0">
                <a:solidFill>
                  <a:srgbClr val="0070C0"/>
                </a:solidFill>
                <a:latin typeface="Times New Roman" pitchFamily="18" charset="0"/>
                <a:cs typeface="Times New Roman" pitchFamily="18" charset="0"/>
              </a:rPr>
              <a:t>- Lập kế hoạch chi tiết về giữ gìn, phát huy truyền thống của gia đình, dòng họ mình bằng những việc làm cụ thể, thiết thực, phù hợp. (Yêu cầu: dự kiến thời gian, các bước thực hiện, biện pháp thực hiện, người có thể hỗ trợ) </a:t>
            </a:r>
          </a:p>
          <a:p>
            <a:pPr algn="just"/>
            <a:r>
              <a:rPr lang="vi-VN" sz="2800" dirty="0">
                <a:solidFill>
                  <a:srgbClr val="0070C0"/>
                </a:solidFill>
                <a:latin typeface="Times New Roman" pitchFamily="18" charset="0"/>
                <a:cs typeface="Times New Roman" pitchFamily="18" charset="0"/>
              </a:rPr>
              <a:t>- Thực hiện kế hoạch đề ra. </a:t>
            </a:r>
          </a:p>
        </p:txBody>
      </p:sp>
    </p:spTree>
    <p:extLst>
      <p:ext uri="{BB962C8B-B14F-4D97-AF65-F5344CB8AC3E}">
        <p14:creationId xmlns:p14="http://schemas.microsoft.com/office/powerpoint/2010/main" val="30896946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96552" y="3146199"/>
            <a:ext cx="5996837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Open Sans"/>
                <a:cs typeface="Arial" pitchFamily="34" charset="0"/>
              </a:rPr>
              <a:t> </a:t>
            </a:r>
            <a: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t/>
            </a:r>
            <a:b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b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TextBox 4"/>
          <p:cNvSpPr txBox="1"/>
          <p:nvPr/>
        </p:nvSpPr>
        <p:spPr>
          <a:xfrm>
            <a:off x="467545" y="404746"/>
            <a:ext cx="8280920" cy="6001643"/>
          </a:xfrm>
          <a:prstGeom prst="rect">
            <a:avLst/>
          </a:prstGeom>
          <a:noFill/>
        </p:spPr>
        <p:txBody>
          <a:bodyPr wrap="square" rtlCol="0">
            <a:spAutoFit/>
          </a:bodyPr>
          <a:lstStyle/>
          <a:p>
            <a:pPr lvl="0" algn="just" fontAlgn="base">
              <a:spcBef>
                <a:spcPct val="0"/>
              </a:spcBef>
              <a:spcAft>
                <a:spcPct val="0"/>
              </a:spcAft>
            </a:pPr>
            <a:r>
              <a:rPr lang="en-US" sz="2400" dirty="0" err="1">
                <a:solidFill>
                  <a:srgbClr val="000000"/>
                </a:solidFill>
                <a:latin typeface="Times New Roman" pitchFamily="18" charset="0"/>
                <a:cs typeface="Times New Roman" pitchFamily="18" charset="0"/>
              </a:rPr>
              <a:t>Gia</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đình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em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có</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truyền</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thống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hiếu</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học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rất</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nhiều</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người</a:t>
            </a:r>
            <a:r>
              <a:rPr lang="en-US" sz="2400" dirty="0">
                <a:solidFill>
                  <a:srgbClr val="000000"/>
                </a:solidFill>
                <a:latin typeface="Times New Roman" pitchFamily="18" charset="0"/>
                <a:cs typeface="Times New Roman" pitchFamily="18" charset="0"/>
              </a:rPr>
              <a:t> </a:t>
            </a:r>
          </a:p>
          <a:p>
            <a:pPr lvl="0" algn="just" fontAlgn="base">
              <a:spcBef>
                <a:spcPct val="0"/>
              </a:spcBef>
              <a:spcAft>
                <a:spcPct val="0"/>
              </a:spcAft>
            </a:pPr>
            <a:r>
              <a:rPr lang="en-US" sz="2400" dirty="0" err="1">
                <a:solidFill>
                  <a:srgbClr val="000000"/>
                </a:solidFill>
                <a:latin typeface="Times New Roman" pitchFamily="18" charset="0"/>
                <a:cs typeface="Times New Roman" pitchFamily="18" charset="0"/>
              </a:rPr>
              <a:t>đỗ</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đạt</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thành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danh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Ông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em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là</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bộ</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đội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trong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những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năm</a:t>
            </a:r>
            <a:r>
              <a:rPr lang="en-US" sz="2400" dirty="0">
                <a:solidFill>
                  <a:srgbClr val="000000"/>
                </a:solidFill>
                <a:latin typeface="Times New Roman" pitchFamily="18" charset="0"/>
                <a:cs typeface="Times New Roman" pitchFamily="18" charset="0"/>
              </a:rPr>
              <a:t> </a:t>
            </a:r>
          </a:p>
          <a:p>
            <a:pPr lvl="0" algn="just" fontAlgn="base">
              <a:spcBef>
                <a:spcPct val="0"/>
              </a:spcBef>
              <a:spcAft>
                <a:spcPct val="0"/>
              </a:spcAft>
            </a:pPr>
            <a:r>
              <a:rPr lang="en-US" sz="2400" dirty="0" err="1">
                <a:solidFill>
                  <a:srgbClr val="000000"/>
                </a:solidFill>
                <a:latin typeface="Times New Roman" pitchFamily="18" charset="0"/>
                <a:cs typeface="Times New Roman" pitchFamily="18" charset="0"/>
              </a:rPr>
              <a:t>tháng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chiến</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tranh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khói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lửa</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ông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em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ra</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trận</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một</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mình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bà</a:t>
            </a:r>
            <a:endParaRPr lang="en-US" sz="2400" dirty="0">
              <a:solidFill>
                <a:srgbClr val="000000"/>
              </a:solidFill>
              <a:latin typeface="Times New Roman" pitchFamily="18" charset="0"/>
              <a:cs typeface="Times New Roman" pitchFamily="18" charset="0"/>
            </a:endParaRPr>
          </a:p>
          <a:p>
            <a:pPr lvl="0" algn="just" fontAlgn="base">
              <a:spcBef>
                <a:spcPct val="0"/>
              </a:spcBef>
              <a:spcAft>
                <a:spcPct val="0"/>
              </a:spcAft>
            </a:pP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nuôi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dạy</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các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bác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bố</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và</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cô</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của</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em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Bác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em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là</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bác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sĩ</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bố</a:t>
            </a:r>
            <a:endParaRPr lang="en-US" sz="2400" dirty="0">
              <a:solidFill>
                <a:srgbClr val="000000"/>
              </a:solidFill>
              <a:latin typeface="Times New Roman" pitchFamily="18" charset="0"/>
              <a:cs typeface="Times New Roman" pitchFamily="18" charset="0"/>
            </a:endParaRPr>
          </a:p>
          <a:p>
            <a:pPr lvl="0" algn="just" fontAlgn="base">
              <a:spcBef>
                <a:spcPct val="0"/>
              </a:spcBef>
              <a:spcAft>
                <a:spcPct val="0"/>
              </a:spcAft>
            </a:pP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em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là</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kĩ</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sư</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xây</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dựng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còn</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cô</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em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là</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giáo</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viên</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Các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anh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chị</a:t>
            </a:r>
            <a:endParaRPr lang="en-US" sz="2400" dirty="0">
              <a:solidFill>
                <a:srgbClr val="000000"/>
              </a:solidFill>
              <a:latin typeface="Times New Roman" pitchFamily="18" charset="0"/>
              <a:cs typeface="Times New Roman" pitchFamily="18" charset="0"/>
            </a:endParaRPr>
          </a:p>
          <a:p>
            <a:pPr lvl="0" algn="just" fontAlgn="base">
              <a:spcBef>
                <a:spcPct val="0"/>
              </a:spcBef>
              <a:spcAft>
                <a:spcPct val="0"/>
              </a:spcAft>
            </a:pP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của</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em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năm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nào</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cũng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được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học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sinh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giỏi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và</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đạt</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nhiều</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thành</a:t>
            </a:r>
            <a:endParaRPr lang="en-US" sz="2400" dirty="0">
              <a:solidFill>
                <a:srgbClr val="000000"/>
              </a:solidFill>
              <a:latin typeface="Times New Roman" pitchFamily="18" charset="0"/>
              <a:cs typeface="Times New Roman" pitchFamily="18" charset="0"/>
            </a:endParaRPr>
          </a:p>
          <a:p>
            <a:pPr lvl="0" algn="just" fontAlgn="base">
              <a:spcBef>
                <a:spcPct val="0"/>
              </a:spcBef>
              <a:spcAft>
                <a:spcPct val="0"/>
              </a:spcAft>
            </a:pP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tích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trong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các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kì</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thi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của</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trường</a:t>
            </a:r>
            <a:r>
              <a:rPr lang="en-US" sz="2400" dirty="0">
                <a:solidFill>
                  <a:srgbClr val="000000"/>
                </a:solidFill>
                <a:latin typeface="Times New Roman" pitchFamily="18" charset="0"/>
                <a:cs typeface="Times New Roman" pitchFamily="18" charset="0"/>
              </a:rPr>
              <a:t>. </a:t>
            </a:r>
          </a:p>
          <a:p>
            <a:pPr lvl="0" eaLnBrk="0" fontAlgn="base" hangingPunct="0">
              <a:spcBef>
                <a:spcPct val="0"/>
              </a:spcBef>
              <a:spcAft>
                <a:spcPct val="0"/>
              </a:spcAft>
            </a:pP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Lập</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kế</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hoạch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Em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sẽ</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đạt</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danh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hiệu</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học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sinh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giỏi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trong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năm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học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này</a:t>
            </a:r>
            <a:r>
              <a:rPr lang="en-US" sz="2400" dirty="0">
                <a:solidFill>
                  <a:srgbClr val="000000"/>
                </a:solidFill>
                <a:latin typeface="Times New Roman" pitchFamily="18" charset="0"/>
                <a:cs typeface="Times New Roman" pitchFamily="18" charset="0"/>
              </a:rPr>
              <a:t>.</a:t>
            </a:r>
          </a:p>
          <a:p>
            <a:pPr lvl="0" eaLnBrk="0" fontAlgn="base" hangingPunct="0">
              <a:spcBef>
                <a:spcPct val="0"/>
              </a:spcBef>
              <a:spcAft>
                <a:spcPct val="0"/>
              </a:spcAft>
            </a:pP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Thời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gian</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Năm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học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lớp</a:t>
            </a:r>
            <a:r>
              <a:rPr lang="en-US" sz="2400" dirty="0">
                <a:solidFill>
                  <a:srgbClr val="000000"/>
                </a:solidFill>
                <a:latin typeface="Times New Roman" pitchFamily="18" charset="0"/>
                <a:cs typeface="Times New Roman" pitchFamily="18" charset="0"/>
              </a:rPr>
              <a:t> 6</a:t>
            </a:r>
          </a:p>
          <a:p>
            <a:pPr lvl="0" eaLnBrk="0" fontAlgn="base" hangingPunct="0">
              <a:spcBef>
                <a:spcPct val="0"/>
              </a:spcBef>
              <a:spcAft>
                <a:spcPct val="0"/>
              </a:spcAft>
            </a:pP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Các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bước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thực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hiện</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học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tự</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học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tại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nhà</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tự</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kiểm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tra</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tham</a:t>
            </a:r>
            <a:endParaRPr lang="en-US" sz="2400" dirty="0">
              <a:solidFill>
                <a:srgbClr val="000000"/>
              </a:solidFill>
              <a:latin typeface="Times New Roman" pitchFamily="18" charset="0"/>
              <a:cs typeface="Times New Roman" pitchFamily="18" charset="0"/>
            </a:endParaRPr>
          </a:p>
          <a:p>
            <a:pPr lvl="0" eaLnBrk="0" fontAlgn="base" hangingPunct="0">
              <a:spcBef>
                <a:spcPct val="0"/>
              </a:spcBef>
              <a:spcAft>
                <a:spcPct val="0"/>
              </a:spcAft>
            </a:pP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gia</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thi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tại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trường</a:t>
            </a:r>
            <a:r>
              <a:rPr lang="en-US" sz="2400" dirty="0">
                <a:solidFill>
                  <a:srgbClr val="000000"/>
                </a:solidFill>
                <a:latin typeface="Times New Roman" pitchFamily="18" charset="0"/>
                <a:cs typeface="Times New Roman" pitchFamily="18" charset="0"/>
              </a:rPr>
              <a:t>.</a:t>
            </a:r>
          </a:p>
          <a:p>
            <a:pPr lvl="0" eaLnBrk="0" fontAlgn="base" hangingPunct="0">
              <a:spcBef>
                <a:spcPct val="0"/>
              </a:spcBef>
              <a:spcAft>
                <a:spcPct val="0"/>
              </a:spcAft>
            </a:pP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Biện</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pháp</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thực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hiện</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Học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tập</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chăm</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chỉ</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tập</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trung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trên</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lớp</a:t>
            </a:r>
            <a:r>
              <a:rPr lang="en-US" sz="2400" dirty="0">
                <a:solidFill>
                  <a:srgbClr val="000000"/>
                </a:solidFill>
                <a:latin typeface="Times New Roman" pitchFamily="18" charset="0"/>
                <a:cs typeface="Times New Roman" pitchFamily="18" charset="0"/>
              </a:rPr>
              <a:t>,</a:t>
            </a:r>
          </a:p>
          <a:p>
            <a:pPr lvl="0" eaLnBrk="0" fontAlgn="base" hangingPunct="0">
              <a:spcBef>
                <a:spcPct val="0"/>
              </a:spcBef>
              <a:spcAft>
                <a:spcPct val="0"/>
              </a:spcAft>
            </a:pP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tự</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học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tại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nhà</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và</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học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hỏi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ông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bà</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bố</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mẹ</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và</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các</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anh</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chị</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trong</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gia</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đình</a:t>
            </a:r>
            <a:r>
              <a:rPr lang="en-US" sz="2400" dirty="0">
                <a:solidFill>
                  <a:srgbClr val="000000"/>
                </a:solidFill>
                <a:latin typeface="Times New Roman" pitchFamily="18" charset="0"/>
                <a:cs typeface="Times New Roman" pitchFamily="18" charset="0"/>
              </a:rPr>
              <a:t>.</a:t>
            </a:r>
          </a:p>
          <a:p>
            <a:pPr lvl="0" eaLnBrk="0" fontAlgn="base" hangingPunct="0">
              <a:spcBef>
                <a:spcPct val="0"/>
              </a:spcBef>
              <a:spcAft>
                <a:spcPct val="0"/>
              </a:spcAft>
            </a:pP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Người</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hỗ</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trợ</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Thầy</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cô</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bạn</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bè</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gia</a:t>
            </a:r>
            <a:r>
              <a:rPr lang="en-US" sz="2400" dirty="0">
                <a:solidFill>
                  <a:srgbClr val="000000"/>
                </a:solidFill>
                <a:latin typeface="Times New Roman" pitchFamily="18" charset="0"/>
                <a:cs typeface="Times New Roman" pitchFamily="18" charset="0"/>
              </a:rPr>
              <a:t> </a:t>
            </a:r>
            <a:r>
              <a:rPr lang="en-US" sz="2400" dirty="0" err="1">
                <a:solidFill>
                  <a:srgbClr val="000000"/>
                </a:solidFill>
                <a:latin typeface="Times New Roman" pitchFamily="18" charset="0"/>
                <a:cs typeface="Times New Roman" pitchFamily="18" charset="0"/>
              </a:rPr>
              <a:t>đình</a:t>
            </a:r>
            <a:r>
              <a:rPr lang="en-US" sz="2400" dirty="0">
                <a:solidFill>
                  <a:srgbClr val="000000"/>
                </a:solidFill>
                <a:latin typeface="Times New Roman" pitchFamily="18" charset="0"/>
                <a:cs typeface="Times New Roman" pitchFamily="18" charset="0"/>
              </a:rPr>
              <a:t>.</a:t>
            </a:r>
          </a:p>
        </p:txBody>
      </p:sp>
    </p:spTree>
    <p:extLst>
      <p:ext uri="{BB962C8B-B14F-4D97-AF65-F5344CB8AC3E}">
        <p14:creationId xmlns:p14="http://schemas.microsoft.com/office/powerpoint/2010/main" val="10968177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gray">
          <a:xfrm>
            <a:off x="1259632" y="301625"/>
            <a:ext cx="5378450" cy="391073"/>
          </a:xfrm>
          <a:prstGeom prst="roundRect">
            <a:avLst>
              <a:gd name="adj" fmla="val 50000"/>
            </a:avLst>
          </a:prstGeom>
          <a:solidFill>
            <a:srgbClr val="FF0000"/>
          </a:solidFill>
          <a:ln>
            <a:noFill/>
          </a:ln>
          <a:effectLst>
            <a:outerShdw dist="63500" dir="3187806" algn="ctr" rotWithShape="0">
              <a:srgbClr val="001D3A"/>
            </a:outerShdw>
          </a:effectLst>
          <a:extLst>
            <a:ext uri="{91240B29-F687-4F45-9708-019B960494DF}">
              <a14:hiddenLine xmlns:a14="http://schemas.microsoft.com/office/drawing/2010/main" w="38100" algn="ctr">
                <a:solidFill>
                  <a:srgbClr val="000000"/>
                </a:solidFill>
                <a:round/>
                <a:headEnd/>
                <a:tailEnd/>
              </a14:hiddenLine>
            </a:ext>
          </a:extLst>
        </p:spPr>
        <p:txBody>
          <a:bodyPr wrap="none" anchor="ct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algn="ctr" fontAlgn="base">
              <a:spcBef>
                <a:spcPct val="20000"/>
              </a:spcBef>
              <a:spcAft>
                <a:spcPct val="20000"/>
              </a:spcAft>
            </a:pPr>
            <a:r>
              <a:rPr lang="en-US" altLang="en-US" b="1" dirty="0" smtClean="0">
                <a:solidFill>
                  <a:srgbClr val="FFFF00"/>
                </a:solidFill>
                <a:latin typeface="Times New Roman" panose="02020603050405020304" pitchFamily="18" charset="0"/>
                <a:cs typeface="Times New Roman" panose="02020603050405020304" pitchFamily="18" charset="0"/>
              </a:rPr>
              <a:t>HOẠT ĐỘNG DỰ ÁN</a:t>
            </a:r>
          </a:p>
        </p:txBody>
      </p:sp>
      <p:sp>
        <p:nvSpPr>
          <p:cNvPr id="6" name="TextBox 5"/>
          <p:cNvSpPr txBox="1"/>
          <p:nvPr/>
        </p:nvSpPr>
        <p:spPr>
          <a:xfrm>
            <a:off x="683569" y="1124785"/>
            <a:ext cx="7848872" cy="2308324"/>
          </a:xfrm>
          <a:prstGeom prst="rect">
            <a:avLst/>
          </a:prstGeom>
          <a:noFill/>
        </p:spPr>
        <p:txBody>
          <a:bodyPr wrap="square" rtlCol="0">
            <a:spAutoFit/>
          </a:bodyPr>
          <a:lstStyle/>
          <a:p>
            <a:pPr lvl="0" algn="just"/>
            <a:r>
              <a:rPr lang="vi-VN" dirty="0">
                <a:solidFill>
                  <a:srgbClr val="000000"/>
                </a:solidFill>
                <a:latin typeface="Open Sans"/>
              </a:rPr>
              <a:t>Thử làm “Phóng viên nhí”:</a:t>
            </a:r>
          </a:p>
          <a:p>
            <a:pPr lvl="0" algn="just"/>
            <a:r>
              <a:rPr lang="vi-VN" dirty="0">
                <a:solidFill>
                  <a:srgbClr val="000000"/>
                </a:solidFill>
                <a:latin typeface="Open Sans"/>
              </a:rPr>
              <a:t>Em hãy phỏng vấn 3 người lớn tuổi trong dòng họ của em hoặc các dòng họ xung quanh về truyền thống của dòng họ mình. Sản phẩm của các em sẽ được trưng bày trong lớp vào tuần học tiếp theo. </a:t>
            </a:r>
          </a:p>
          <a:p>
            <a:pPr lvl="0" algn="just"/>
            <a:r>
              <a:rPr lang="vi-VN" dirty="0">
                <a:solidFill>
                  <a:srgbClr val="000000"/>
                </a:solidFill>
                <a:latin typeface="Open Sans"/>
              </a:rPr>
              <a:t>Gợi ý: </a:t>
            </a:r>
          </a:p>
          <a:p>
            <a:pPr lvl="0" algn="just"/>
            <a:r>
              <a:rPr lang="vi-VN" dirty="0">
                <a:solidFill>
                  <a:srgbClr val="000000"/>
                </a:solidFill>
                <a:latin typeface="Open Sans"/>
              </a:rPr>
              <a:t>- Lấy tin (phỏng vấn về dòng họ đó); </a:t>
            </a:r>
          </a:p>
          <a:p>
            <a:pPr lvl="0" algn="just"/>
            <a:r>
              <a:rPr lang="vi-VN" dirty="0">
                <a:solidFill>
                  <a:srgbClr val="000000"/>
                </a:solidFill>
                <a:latin typeface="Open Sans"/>
              </a:rPr>
              <a:t>- Lấy ảnh, tư liệu; </a:t>
            </a:r>
          </a:p>
          <a:p>
            <a:pPr lvl="0" algn="just"/>
            <a:r>
              <a:rPr lang="vi-VN" dirty="0">
                <a:solidFill>
                  <a:srgbClr val="000000"/>
                </a:solidFill>
                <a:latin typeface="Open Sans"/>
              </a:rPr>
              <a:t>- Viết bài báo.</a:t>
            </a:r>
          </a:p>
        </p:txBody>
      </p:sp>
      <p:sp>
        <p:nvSpPr>
          <p:cNvPr id="9" name="Rectangle 9"/>
          <p:cNvSpPr>
            <a:spLocks noChangeArrowheads="1"/>
          </p:cNvSpPr>
          <p:nvPr/>
        </p:nvSpPr>
        <p:spPr bwMode="auto">
          <a:xfrm>
            <a:off x="41" y="280473"/>
            <a:ext cx="184731" cy="369332"/>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11"/>
          <p:cNvSpPr>
            <a:spLocks noChangeArrowheads="1"/>
          </p:cNvSpPr>
          <p:nvPr/>
        </p:nvSpPr>
        <p:spPr bwMode="auto">
          <a:xfrm>
            <a:off x="41" y="-261610"/>
            <a:ext cx="184731" cy="5232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313131"/>
                </a:solidFill>
                <a:effectLst/>
                <a:latin typeface="Open Sans"/>
                <a:cs typeface="Arial" pitchFamily="34" charset="0"/>
              </a:rPr>
              <a:t/>
            </a:r>
            <a:br>
              <a:rPr kumimoji="0" lang="en-US" sz="1000" b="0" i="0" u="none" strike="noStrike" cap="none" normalizeH="0" baseline="0" smtClean="0">
                <a:ln>
                  <a:noFill/>
                </a:ln>
                <a:solidFill>
                  <a:srgbClr val="313131"/>
                </a:solidFill>
                <a:effectLst/>
                <a:latin typeface="Open Sans"/>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3075" name="Picture 3" descr="https://vietjack.com/git/images/hot.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3" y="-10333038"/>
            <a:ext cx="296862" cy="29686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vietjack.com/git/images/teacher/teacher_ngocanh_6.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 y="6889832"/>
            <a:ext cx="8572500" cy="4822825"/>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https://vietjack.com/images/apple_store.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966" y="12406313"/>
            <a:ext cx="1450975" cy="4572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vietjack.com/images/google_play.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966" y="12833350"/>
            <a:ext cx="1450975" cy="4572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12961" y="3433068"/>
            <a:ext cx="7772028" cy="2308324"/>
          </a:xfrm>
          <a:prstGeom prst="rect">
            <a:avLst/>
          </a:prstGeom>
          <a:noFill/>
        </p:spPr>
        <p:txBody>
          <a:bodyPr wrap="square" rtlCol="0">
            <a:spAutoFit/>
          </a:bodyPr>
          <a:lstStyle/>
          <a:p>
            <a:pPr algn="just"/>
            <a:r>
              <a:rPr lang="vi-VN" dirty="0">
                <a:solidFill>
                  <a:srgbClr val="000000"/>
                </a:solidFill>
                <a:latin typeface="inherit"/>
              </a:rPr>
              <a:t>Thực hiện</a:t>
            </a:r>
            <a:endParaRPr lang="vi-VN" dirty="0">
              <a:solidFill>
                <a:srgbClr val="000000"/>
              </a:solidFill>
              <a:latin typeface="Open Sans"/>
            </a:endParaRPr>
          </a:p>
          <a:p>
            <a:pPr algn="just"/>
            <a:r>
              <a:rPr lang="vi-VN" dirty="0">
                <a:solidFill>
                  <a:srgbClr val="000000"/>
                </a:solidFill>
                <a:latin typeface="inherit"/>
              </a:rPr>
              <a:t>Bước 1: Chuẩn bị câu hỏi phỏng vấn</a:t>
            </a:r>
            <a:endParaRPr lang="vi-VN" dirty="0">
              <a:solidFill>
                <a:srgbClr val="000000"/>
              </a:solidFill>
              <a:latin typeface="Open Sans"/>
            </a:endParaRPr>
          </a:p>
          <a:p>
            <a:pPr algn="just"/>
            <a:r>
              <a:rPr lang="vi-VN" dirty="0">
                <a:solidFill>
                  <a:srgbClr val="000000"/>
                </a:solidFill>
                <a:latin typeface="inherit"/>
              </a:rPr>
              <a:t>VD: </a:t>
            </a:r>
            <a:endParaRPr lang="vi-VN" dirty="0">
              <a:solidFill>
                <a:srgbClr val="000000"/>
              </a:solidFill>
              <a:latin typeface="Open Sans"/>
            </a:endParaRPr>
          </a:p>
          <a:p>
            <a:pPr algn="just"/>
            <a:r>
              <a:rPr lang="vi-VN" dirty="0">
                <a:solidFill>
                  <a:srgbClr val="000000"/>
                </a:solidFill>
                <a:latin typeface="inherit"/>
              </a:rPr>
              <a:t>? Bác hãy kể những truyền thống tốt đẹp của gia đình, dòng họ mình ạ?</a:t>
            </a:r>
            <a:endParaRPr lang="vi-VN" dirty="0">
              <a:solidFill>
                <a:srgbClr val="000000"/>
              </a:solidFill>
              <a:latin typeface="Open Sans"/>
            </a:endParaRPr>
          </a:p>
          <a:p>
            <a:pPr algn="just"/>
            <a:r>
              <a:rPr lang="vi-VN" dirty="0">
                <a:solidFill>
                  <a:srgbClr val="000000"/>
                </a:solidFill>
                <a:latin typeface="inherit"/>
              </a:rPr>
              <a:t>? Theo chú, có phải chúng ta cần giữ gìn và phát huy tất cả các truyền thống của gia đình và dòng họ không ạ?</a:t>
            </a:r>
            <a:endParaRPr lang="vi-VN" dirty="0">
              <a:solidFill>
                <a:srgbClr val="000000"/>
              </a:solidFill>
              <a:latin typeface="Open Sans"/>
            </a:endParaRPr>
          </a:p>
          <a:p>
            <a:pPr algn="just"/>
            <a:r>
              <a:rPr lang="vi-VN" dirty="0">
                <a:solidFill>
                  <a:srgbClr val="000000"/>
                </a:solidFill>
                <a:latin typeface="inherit"/>
              </a:rPr>
              <a:t>? Theo chị, cần phải làm gì và không nên làm gì để phát huy truyền thống tốt đẹp của gia đình và dòng họ ạ?</a:t>
            </a:r>
            <a:endParaRPr lang="vi-VN" dirty="0">
              <a:solidFill>
                <a:srgbClr val="000000"/>
              </a:solidFill>
              <a:latin typeface="Open Sans"/>
            </a:endParaRPr>
          </a:p>
        </p:txBody>
      </p:sp>
    </p:spTree>
    <p:extLst>
      <p:ext uri="{BB962C8B-B14F-4D97-AF65-F5344CB8AC3E}">
        <p14:creationId xmlns:p14="http://schemas.microsoft.com/office/powerpoint/2010/main" val="60751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pic>
        <p:nvPicPr>
          <p:cNvPr id="5" name="Picture 4">
            <a:extLst>
              <a:ext uri="{FF2B5EF4-FFF2-40B4-BE49-F238E27FC236}">
                <a16:creationId xmlns:a16="http://schemas.microsoft.com/office/drawing/2014/main" xmlns="" id="{D0BB1765-7606-44FC-8D0A-725A20694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6395" y="769385"/>
            <a:ext cx="3786809" cy="5432632"/>
          </a:xfrm>
          <a:prstGeom prst="rect">
            <a:avLst/>
          </a:prstGeom>
        </p:spPr>
      </p:pic>
      <p:grpSp>
        <p:nvGrpSpPr>
          <p:cNvPr id="2" name="Group 1"/>
          <p:cNvGrpSpPr/>
          <p:nvPr/>
        </p:nvGrpSpPr>
        <p:grpSpPr>
          <a:xfrm>
            <a:off x="251520" y="905836"/>
            <a:ext cx="9217024" cy="5016625"/>
            <a:chOff x="335354" y="905827"/>
            <a:chExt cx="10664133" cy="5016625"/>
          </a:xfrm>
        </p:grpSpPr>
        <p:pic>
          <p:nvPicPr>
            <p:cNvPr id="20" name="Google Shape;155;p8"/>
            <p:cNvPicPr preferRelativeResize="0"/>
            <p:nvPr/>
          </p:nvPicPr>
          <p:blipFill rotWithShape="1">
            <a:blip r:embed="rId4">
              <a:alphaModFix/>
            </a:blip>
            <a:srcRect/>
            <a:stretch/>
          </p:blipFill>
          <p:spPr>
            <a:xfrm>
              <a:off x="1259802" y="3573933"/>
              <a:ext cx="1097306" cy="1774775"/>
            </a:xfrm>
            <a:prstGeom prst="rect">
              <a:avLst/>
            </a:prstGeom>
            <a:noFill/>
            <a:ln>
              <a:noFill/>
            </a:ln>
          </p:spPr>
        </p:pic>
        <p:pic>
          <p:nvPicPr>
            <p:cNvPr id="13" name="Picture 2" descr="F:\360安全浏览器下载\六一\Nipic_2531170_60e991fb751d3f8f\Nipic_2531170_20140501162158900000 [转换].png"/>
            <p:cNvPicPr>
              <a:picLocks noChangeAspect="1" noChangeArrowheads="1"/>
            </p:cNvPicPr>
            <p:nvPr/>
          </p:nvPicPr>
          <p:blipFill>
            <a:blip r:embed="rId5"/>
            <a:srcRect/>
            <a:stretch>
              <a:fillRect/>
            </a:stretch>
          </p:blipFill>
          <p:spPr bwMode="auto">
            <a:xfrm>
              <a:off x="335354" y="905827"/>
              <a:ext cx="10664133" cy="5016625"/>
            </a:xfrm>
            <a:prstGeom prst="rect">
              <a:avLst/>
            </a:prstGeom>
            <a:noFill/>
            <a:ln w="9525">
              <a:noFill/>
              <a:miter lim="800000"/>
              <a:headEnd/>
              <a:tailEnd/>
            </a:ln>
          </p:spPr>
        </p:pic>
        <p:sp>
          <p:nvSpPr>
            <p:cNvPr id="16" name="Rectangle 189"/>
            <p:cNvSpPr>
              <a:spLocks noChangeArrowheads="1"/>
            </p:cNvSpPr>
            <p:nvPr/>
          </p:nvSpPr>
          <p:spPr bwMode="auto">
            <a:xfrm>
              <a:off x="2029706" y="3072123"/>
              <a:ext cx="7275427" cy="523220"/>
            </a:xfrm>
            <a:prstGeom prst="rect">
              <a:avLst/>
            </a:prstGeom>
            <a:noFill/>
            <a:ln>
              <a:noFill/>
            </a:ln>
            <a:effectLst/>
            <a:extLst/>
          </p:spPr>
          <p:txBody>
            <a:bodyPr wrap="square" anchor="ctr">
              <a:spAutoFit/>
            </a:bodyPr>
            <a:lstStyle/>
            <a:p>
              <a:pPr algn="ctr">
                <a:defRPr/>
              </a:pPr>
              <a:r>
                <a:rPr lang="en-US" altLang="zh-CN" sz="2800" b="1" kern="0" dirty="0" smtClean="0">
                  <a:solidFill>
                    <a:srgbClr val="0000FF"/>
                  </a:solidFill>
                  <a:latin typeface="Times New Roman" pitchFamily="18" charset="0"/>
                  <a:ea typeface="微软雅黑" pitchFamily="34" charset="-122"/>
                  <a:cs typeface="Times New Roman" pitchFamily="18" charset="0"/>
                </a:rPr>
                <a:t>XIN CHÀO VÀ HẸN GẶP LẠI</a:t>
              </a:r>
              <a:endParaRPr lang="en-US" altLang="zh-CN" sz="2800" b="1" kern="0" dirty="0">
                <a:solidFill>
                  <a:srgbClr val="0000FF"/>
                </a:solidFill>
                <a:latin typeface="Times New Roman" pitchFamily="18" charset="0"/>
                <a:ea typeface="微软雅黑" pitchFamily="34" charset="-122"/>
                <a:cs typeface="Times New Roman" pitchFamily="18" charset="0"/>
              </a:endParaRPr>
            </a:p>
          </p:txBody>
        </p:sp>
      </p:grpSp>
      <p:pic>
        <p:nvPicPr>
          <p:cNvPr id="17" name="Shape 1"/>
          <p:cNvPicPr/>
          <p:nvPr/>
        </p:nvPicPr>
        <p:blipFill>
          <a:blip r:embed="rId6"/>
          <a:stretch/>
        </p:blipFill>
        <p:spPr>
          <a:xfrm>
            <a:off x="8275320" y="4"/>
            <a:ext cx="868680" cy="1048385"/>
          </a:xfrm>
          <a:prstGeom prst="rect">
            <a:avLst/>
          </a:prstGeom>
          <a:noFill/>
          <a:ln>
            <a:noFill/>
          </a:ln>
        </p:spPr>
      </p:pic>
    </p:spTree>
    <p:extLst>
      <p:ext uri="{BB962C8B-B14F-4D97-AF65-F5344CB8AC3E}">
        <p14:creationId xmlns:p14="http://schemas.microsoft.com/office/powerpoint/2010/main" val="107080393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2.0"/>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1582</Words>
  <Application>Microsoft Office PowerPoint</Application>
  <PresentationFormat>On-screen Show (4:3)</PresentationFormat>
  <Paragraphs>158</Paragraphs>
  <Slides>29</Slides>
  <Notes>5</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27</cp:revision>
  <dcterms:created xsi:type="dcterms:W3CDTF">2021-08-30T01:02:08Z</dcterms:created>
  <dcterms:modified xsi:type="dcterms:W3CDTF">2021-09-13T00:15:33Z</dcterms:modified>
</cp:coreProperties>
</file>