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8556" r:id="rId2"/>
    <p:sldMasterId id="2147488568" r:id="rId3"/>
  </p:sldMasterIdLst>
  <p:notesMasterIdLst>
    <p:notesMasterId r:id="rId18"/>
  </p:notesMasterIdLst>
  <p:sldIdLst>
    <p:sldId id="318" r:id="rId4"/>
    <p:sldId id="333" r:id="rId5"/>
    <p:sldId id="384" r:id="rId6"/>
    <p:sldId id="317" r:id="rId7"/>
    <p:sldId id="385" r:id="rId8"/>
    <p:sldId id="366" r:id="rId9"/>
    <p:sldId id="373" r:id="rId10"/>
    <p:sldId id="407" r:id="rId11"/>
    <p:sldId id="402" r:id="rId12"/>
    <p:sldId id="403" r:id="rId13"/>
    <p:sldId id="372" r:id="rId14"/>
    <p:sldId id="406" r:id="rId15"/>
    <p:sldId id="382" r:id="rId16"/>
    <p:sldId id="38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CC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62" d="100"/>
          <a:sy n="62" d="100"/>
        </p:scale>
        <p:origin x="-936" y="-3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0CF77-8CC2-4973-B4B0-6AA29A646DA6}" type="datetimeFigureOut">
              <a:rPr lang="en-US" smtClean="0"/>
              <a:t>9/16/2021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D4E2-0BCC-4F5D-AE1D-792F5BB88121}" type="slidenum">
              <a:rPr lang="en-US" smtClean="0"/>
              <a:t>‹#›</a:t>
            </a:fld>
            <a:endParaRPr lang="en-US"/>
          </a:p>
        </p:txBody>
      </p:sp>
    </p:spTree>
    <p:extLst>
      <p:ext uri="{BB962C8B-B14F-4D97-AF65-F5344CB8AC3E}">
        <p14:creationId xmlns:p14="http://schemas.microsoft.com/office/powerpoint/2010/main" val="399664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64052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458456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05911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752109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985861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AEE247C4-D6B7-4A9E-922A-191D3793D16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9/16/2021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233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8B2EF28-89B8-4530-8D8F-C034014A052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9/16/2021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610251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CE333C9-3F6C-4674-8749-AF6617E1C53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9/16/2021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84076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9CD5495-1FFE-4ABD-92F1-D7207B37433D}"/>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9/16/2021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269889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8BDBCCED-49EE-42D1-9B59-4AA315A1D33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9/16/2021</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780193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01B440E1-0A5A-4D65-BB15-2504A1B03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9/16/2021</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63358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0F3DD58-9276-410C-AF6C-7D5D1EBFD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9/16/2021</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152087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3687432-0049-40BB-8096-0E3F713538D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9/16/2021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44159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332571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9815652-DFC4-444D-879B-2A6372F464CB}"/>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9/16/2021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53718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B485A05-ACA6-4C3B-8A27-82D89B1D5498}"/>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9/16/2021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95705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C05FE77-960F-4044-9C6F-685A5B7BCA6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9/16/2021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3159679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E69B0A-7CE1-49BC-A256-E48FA3D35C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B8DAD948-487D-4787-899D-27EABA14C5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83D2B5B4-A6B7-491F-9C17-4098256873E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16-09-2021</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FBF1F753-2A2A-489F-BD6B-A7F6E7475FF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068F653D-D0D5-4C8A-9E33-C05A87904590}"/>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8004220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F2D809-2C26-4D21-B837-E14356E0078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DCA08709-63D7-43CB-B2F4-4F7F55A15F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08547F56-1BF2-4351-9DD0-C8CF17B92A7B}"/>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16-09-2021</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127EB02F-4EA7-4602-AE67-E60818D31952}"/>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4B00ED4C-2D44-438F-B010-54C98D37D00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899198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33806E-37A8-4B43-9CB6-DBC0BAEABC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2E3D48DD-7EA7-40AF-B4B0-581CFCEFD8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9F2EA413-7CC5-445D-8144-A19C7A304D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16-09-2021</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8A0DF15A-5497-439F-B6D8-150BEADFA4B7}"/>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A2EE97A9-1B61-46D9-B63E-764F575817B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81367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C440C1-5033-42C0-9230-E1E6D609EF3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8E0F3F97-280D-4727-B13B-B353884EB19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CDEC6825-994B-4D30-8280-3F1D05F16FE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762D5667-92E2-4532-B09B-D07C3AD8916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16-09-2021</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1D2255F6-84A6-4420-81B1-EBBCF85617D4}"/>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050FEAD3-5834-409C-B211-E0C06249C04F}"/>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661271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751F3F-8F8D-4651-82F5-3045A9062C5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AC3FB5F3-B34C-41D2-A9C2-2C5EB182DA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FC2B0899-430F-44C3-8728-FEC8CAFFD13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78490A7B-4EE5-4D88-BD51-B9275F8779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2DAD1AD2-C464-4901-A8A6-78E0552FB0B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9587244B-D31C-4F0D-B07A-6301694D338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16-09-2021</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xmlns="" id="{109C03C3-2B03-4F17-8CF8-3DD5AA1142A0}"/>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xmlns="" id="{25A82AC1-2992-4BDB-A119-2F99429C2545}"/>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32094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C8E4E2-C46A-49C4-8ABD-606DE637BC8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406BFD8E-4294-433E-A520-109F237AFDA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16-09-2021</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xmlns="" id="{8AB96176-1D5B-4EDB-9331-407A68E17BED}"/>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xmlns="" id="{23679753-5D54-43FD-AFCA-69543D9DF4C6}"/>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99104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1C5B6E3-59A3-4032-BDDD-5C297964C30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16-09-2021</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xmlns="" id="{F851AC23-3462-4779-868C-9F7F48AFF9CE}"/>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xmlns="" id="{5F406D23-9A26-4BF1-98C1-1A556FB3941C}"/>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57902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F0132F-27AD-4901-812E-8330D5487512}" type="datetimeFigureOut">
              <a:rPr lang="en-US" smtClean="0"/>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695022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DD69AF-CD5B-412C-97CB-43F101A173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11AB5181-AF67-458E-BB6A-1D682CEE03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5F635AB0-05B8-41F0-9F2A-61D87964A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A9DB678E-6C86-4A27-8DD8-3401730B44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16-09-2021</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D00ADA6F-7133-4448-BA6F-EFFA2D11EEE9}"/>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A68E487A-5940-4F6B-80C5-257BD77B6FA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830962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47AA8F-E46F-4F5D-A512-72ACE9E21E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551FF312-0381-47A3-B48C-7001F40043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07EEFA1B-DBDA-4523-B3B6-64717662B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9C95088-2B68-48F3-AD2E-C00B097A303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16-09-2021</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61A90072-F9CA-4D2B-A0B2-0A19EBEBE568}"/>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2FCED981-B3B9-4E75-9AF3-414A1EA3DFF4}"/>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377443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1BE28-E49B-4BFC-8F4C-74A19A912A2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07AE18AF-5C24-4B0E-8CAF-0B4A3AF1E01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69DBCB89-E751-4C8E-AD0B-98FDD05F90D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16-09-2021</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5F48DF5D-D9E2-453C-AABE-FA430CFECC3C}"/>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94D66BE1-1321-4608-9442-8ADCA6A07983}"/>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904656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CF13C3F-C14A-40E5-8FB6-12B792BBB33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DF94EE81-CF18-4436-9EDF-3E2156674A4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936524CE-914B-41B7-AEC2-AC61B6B85433}"/>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16-09-2021</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A4A9622C-E965-46E0-880C-AE24F2EE10F8}"/>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1C2B8C69-2FB7-4506-AB74-2D344CC3E66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739129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1071041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F0132F-27AD-4901-812E-8330D5487512}" type="datetimeFigureOut">
              <a:rPr lang="en-US" smtClean="0"/>
              <a:t>9/16/2021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908781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F0132F-27AD-4901-812E-8330D5487512}" type="datetimeFigureOut">
              <a:rPr lang="en-US" smtClean="0"/>
              <a:t>9/16/2021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626253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F0132F-27AD-4901-812E-8330D5487512}" type="datetimeFigureOut">
              <a:rPr lang="en-US" smtClean="0"/>
              <a:t>9/16/2021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4137732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F0132F-27AD-4901-812E-8330D5487512}" type="datetimeFigureOut">
              <a:rPr lang="en-US" smtClean="0"/>
              <a:t>9/16/2021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581406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t>9/16/2021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02701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t>9/16/2021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51681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0132F-27AD-4901-812E-8330D5487512}" type="datetimeFigureOut">
              <a:rPr lang="en-US" smtClean="0"/>
              <a:t>9/16/2021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DB45D-C96A-4B08-B991-7A5C42999066}" type="slidenum">
              <a:rPr lang="en-US" smtClean="0"/>
              <a:t>‹#›</a:t>
            </a:fld>
            <a:endParaRPr lang="en-US"/>
          </a:p>
        </p:txBody>
      </p:sp>
    </p:spTree>
    <p:extLst>
      <p:ext uri="{BB962C8B-B14F-4D97-AF65-F5344CB8AC3E}">
        <p14:creationId xmlns:p14="http://schemas.microsoft.com/office/powerpoint/2010/main" val="164553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4D2AB-DD58-4746-B875-8D90D23E26D2}" type="datetimeFigureOut">
              <a:rPr lang="en-US" smtClean="0">
                <a:solidFill>
                  <a:prstClr val="black">
                    <a:tint val="75000"/>
                  </a:prstClr>
                </a:solidFill>
              </a:rPr>
              <a:pPr/>
              <a:t>9/16/2021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65846329"/>
      </p:ext>
    </p:extLst>
  </p:cSld>
  <p:clrMap bg1="lt1" tx1="dk1" bg2="lt2" tx2="dk2" accent1="accent1" accent2="accent2" accent3="accent3" accent4="accent4" accent5="accent5" accent6="accent6" hlink="hlink" folHlink="folHlink"/>
  <p:sldLayoutIdLst>
    <p:sldLayoutId id="2147488557" r:id="rId1"/>
    <p:sldLayoutId id="2147488558" r:id="rId2"/>
    <p:sldLayoutId id="2147488559" r:id="rId3"/>
    <p:sldLayoutId id="2147488560" r:id="rId4"/>
    <p:sldLayoutId id="2147488561" r:id="rId5"/>
    <p:sldLayoutId id="2147488562" r:id="rId6"/>
    <p:sldLayoutId id="2147488563" r:id="rId7"/>
    <p:sldLayoutId id="2147488564" r:id="rId8"/>
    <p:sldLayoutId id="2147488565" r:id="rId9"/>
    <p:sldLayoutId id="2147488566" r:id="rId10"/>
    <p:sldLayoutId id="2147488567"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7C6423B-D8E8-42F1-8BC5-EE111AB39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8B9B9FB-6E24-435A-A703-F5478933D8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4E4FA9A2-F58F-483A-B49B-009C0D956A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CE5DB-37D1-401F-B3C9-412EB17FC619}" type="datetimeFigureOut">
              <a:rPr lang="en-IN" smtClean="0">
                <a:solidFill>
                  <a:prstClr val="black">
                    <a:tint val="75000"/>
                  </a:prstClr>
                </a:solidFill>
              </a:rPr>
              <a:pPr/>
              <a:t>16-09-2021</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33B5CF15-B3CF-474D-BAA4-C2208338BF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5A1966FE-D496-49FB-9074-47ACFE7EAE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68517618"/>
      </p:ext>
    </p:extLst>
  </p:cSld>
  <p:clrMap bg1="lt1" tx1="dk1" bg2="lt2" tx2="dk2" accent1="accent1" accent2="accent2" accent3="accent3" accent4="accent4" accent5="accent5" accent6="accent6" hlink="hlink" folHlink="folHlink"/>
  <p:sldLayoutIdLst>
    <p:sldLayoutId id="2147488569" r:id="rId1"/>
    <p:sldLayoutId id="2147488570" r:id="rId2"/>
    <p:sldLayoutId id="2147488571" r:id="rId3"/>
    <p:sldLayoutId id="2147488572" r:id="rId4"/>
    <p:sldLayoutId id="2147488573" r:id="rId5"/>
    <p:sldLayoutId id="2147488574" r:id="rId6"/>
    <p:sldLayoutId id="2147488575" r:id="rId7"/>
    <p:sldLayoutId id="2147488576" r:id="rId8"/>
    <p:sldLayoutId id="2147488577" r:id="rId9"/>
    <p:sldLayoutId id="2147488578" r:id="rId10"/>
    <p:sldLayoutId id="2147488579" r:id="rId11"/>
    <p:sldLayoutId id="214748858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3.xml"/><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p:cNvSpPr txBox="1">
            <a:spLocks noChangeArrowheads="1"/>
          </p:cNvSpPr>
          <p:nvPr/>
        </p:nvSpPr>
        <p:spPr bwMode="auto">
          <a:xfrm>
            <a:off x="2517913" y="307692"/>
            <a:ext cx="7612951" cy="1199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eaLnBrk="1" fontAlgn="base" hangingPunct="1">
              <a:spcBef>
                <a:spcPct val="0"/>
              </a:spcBef>
              <a:spcAft>
                <a:spcPct val="0"/>
              </a:spcAft>
            </a:pPr>
            <a:r>
              <a:rPr lang="en-US" altLang="vi-VN" sz="2398" b="0" dirty="0">
                <a:latin typeface="Times New Roman" panose="02020603050405020304" pitchFamily="18" charset="0"/>
                <a:ea typeface="宋体" panose="02010600030101010101" pitchFamily="2" charset="-122"/>
                <a:cs typeface="Times New Roman" panose="02020603050405020304" pitchFamily="18" charset="0"/>
              </a:rPr>
              <a:t>TRƯỜNG TRUNG HỌC CƠ SỞ </a:t>
            </a:r>
            <a:r>
              <a:rPr lang="en-US" altLang="vi-VN" sz="2398" b="0" dirty="0" smtClean="0">
                <a:latin typeface="Times New Roman" panose="02020603050405020304" pitchFamily="18" charset="0"/>
                <a:ea typeface="宋体" panose="02010600030101010101" pitchFamily="2" charset="-122"/>
                <a:cs typeface="Times New Roman" panose="02020603050405020304" pitchFamily="18" charset="0"/>
              </a:rPr>
              <a:t>YÊN BÀI B</a:t>
            </a:r>
            <a:endParaRPr lang="en-US" altLang="vi-VN" sz="2398" b="0" dirty="0">
              <a:latin typeface="Times New Roman" panose="02020603050405020304" pitchFamily="18" charset="0"/>
              <a:ea typeface="宋体" panose="02010600030101010101" pitchFamily="2" charset="-122"/>
              <a:cs typeface="Times New Roman" panose="02020603050405020304" pitchFamily="18" charset="0"/>
            </a:endParaRPr>
          </a:p>
          <a:p>
            <a:pPr algn="ctr" eaLnBrk="1" fontAlgn="base" hangingPunct="1">
              <a:spcBef>
                <a:spcPct val="0"/>
              </a:spcBef>
              <a:spcAft>
                <a:spcPct val="0"/>
              </a:spcAft>
            </a:pPr>
            <a:r>
              <a:rPr lang="en-US" altLang="vi-VN" sz="2398" dirty="0">
                <a:latin typeface="Times New Roman" panose="02020603050405020304" pitchFamily="18" charset="0"/>
                <a:ea typeface="宋体" panose="02010600030101010101" pitchFamily="2" charset="-122"/>
                <a:cs typeface="Times New Roman" panose="02020603050405020304" pitchFamily="18" charset="0"/>
              </a:rPr>
              <a:t>TỔ KHOA HỌC XÃ HỘI</a:t>
            </a:r>
          </a:p>
          <a:p>
            <a:pPr algn="ctr" eaLnBrk="1" fontAlgn="base" hangingPunct="1">
              <a:spcBef>
                <a:spcPct val="0"/>
              </a:spcBef>
              <a:spcAft>
                <a:spcPct val="0"/>
              </a:spcAft>
            </a:pPr>
            <a:endParaRPr lang="en-US" altLang="vi-VN" sz="2398"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5" name="TextBox 4"/>
          <p:cNvSpPr txBox="1">
            <a:spLocks noChangeArrowheads="1"/>
          </p:cNvSpPr>
          <p:nvPr/>
        </p:nvSpPr>
        <p:spPr bwMode="auto">
          <a:xfrm>
            <a:off x="4281226" y="1168400"/>
            <a:ext cx="494544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eaLnBrk="1" fontAlgn="base" hangingPunct="1">
              <a:spcBef>
                <a:spcPct val="0"/>
              </a:spcBef>
              <a:spcAft>
                <a:spcPct val="0"/>
              </a:spcAft>
            </a:pPr>
            <a:r>
              <a:rPr lang="en-US" altLang="vi-VN" sz="2198" dirty="0">
                <a:latin typeface="Times New Roman" panose="02020603050405020304" pitchFamily="18" charset="0"/>
                <a:ea typeface="宋体" panose="02010600030101010101" pitchFamily="2" charset="-122"/>
                <a:cs typeface="Times New Roman" panose="02020603050405020304" pitchFamily="18" charset="0"/>
              </a:rPr>
              <a:t> </a:t>
            </a:r>
            <a:r>
              <a:rPr lang="en-US" altLang="vi-VN" sz="2198" dirty="0" smtClean="0">
                <a:latin typeface="Times New Roman" panose="02020603050405020304" pitchFamily="18" charset="0"/>
                <a:ea typeface="宋体" panose="02010600030101010101" pitchFamily="2" charset="-122"/>
                <a:cs typeface="Times New Roman" panose="02020603050405020304" pitchFamily="18" charset="0"/>
              </a:rPr>
              <a:t>              </a:t>
            </a:r>
            <a:r>
              <a:rPr lang="en-US" altLang="vi-VN" sz="3200" dirty="0" smtClean="0">
                <a:latin typeface="Times New Roman" panose="02020603050405020304" pitchFamily="18" charset="0"/>
                <a:ea typeface="宋体" panose="02010600030101010101" pitchFamily="2" charset="-122"/>
                <a:cs typeface="Times New Roman" panose="02020603050405020304" pitchFamily="18" charset="0"/>
              </a:rPr>
              <a:t>GDCD 6</a:t>
            </a:r>
            <a:endParaRPr lang="en-US" altLang="vi-VN" sz="32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28" name="AutoShape 3"/>
          <p:cNvSpPr>
            <a:spLocks noChangeArrowheads="1"/>
          </p:cNvSpPr>
          <p:nvPr/>
        </p:nvSpPr>
        <p:spPr bwMode="auto">
          <a:xfrm>
            <a:off x="6624832" y="3661355"/>
            <a:ext cx="329322" cy="298966"/>
          </a:xfrm>
          <a:prstGeom prst="irregularSeal1">
            <a:avLst/>
          </a:prstGeom>
          <a:gradFill rotWithShape="1">
            <a:gsLst>
              <a:gs pos="0">
                <a:srgbClr val="E6F8A6">
                  <a:alpha val="62000"/>
                </a:srgbClr>
              </a:gs>
              <a:gs pos="100000">
                <a:srgbClr val="FF0066"/>
              </a:gs>
            </a:gsLst>
            <a:lin ang="5400000" scaled="1"/>
          </a:gradFill>
          <a:ln>
            <a:noFill/>
          </a:ln>
          <a:effectLst/>
          <a:extLst>
            <a:ext uri="{91240B29-F687-4F45-9708-019B960494DF}">
              <a14:hiddenLine xmlns:a14="http://schemas.microsoft.com/office/drawing/2010/main" w="9525">
                <a:solidFill>
                  <a:srgbClr val="00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29" name="AutoShape 8"/>
          <p:cNvSpPr>
            <a:spLocks noChangeArrowheads="1"/>
          </p:cNvSpPr>
          <p:nvPr/>
        </p:nvSpPr>
        <p:spPr bwMode="auto">
          <a:xfrm>
            <a:off x="4712321" y="742097"/>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ea typeface="宋体" panose="02010600030101010101" pitchFamily="2" charset="-122"/>
              <a:cs typeface="Arial" panose="020B0604020202020204" pitchFamily="34" charset="0"/>
            </a:endParaRPr>
          </a:p>
        </p:txBody>
      </p:sp>
      <p:sp>
        <p:nvSpPr>
          <p:cNvPr id="30" name="AutoShape 10"/>
          <p:cNvSpPr>
            <a:spLocks noChangeArrowheads="1"/>
          </p:cNvSpPr>
          <p:nvPr/>
        </p:nvSpPr>
        <p:spPr bwMode="auto">
          <a:xfrm>
            <a:off x="6635304" y="63634"/>
            <a:ext cx="283398" cy="293031"/>
          </a:xfrm>
          <a:prstGeom prst="irregularSeal2">
            <a:avLst/>
          </a:prstGeom>
          <a:gradFill rotWithShape="1">
            <a:gsLst>
              <a:gs pos="0">
                <a:srgbClr val="FCA2B1">
                  <a:alpha val="87999"/>
                </a:srgbClr>
              </a:gs>
              <a:gs pos="100000">
                <a:srgbClr val="FF0000">
                  <a:alpha val="57999"/>
                </a:srgbClr>
              </a:gs>
            </a:gsLst>
            <a:path path="shape">
              <a:fillToRect l="50000" t="50000" r="50000" b="50000"/>
            </a:path>
          </a:gra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1" name="AutoShape 14"/>
          <p:cNvSpPr>
            <a:spLocks noChangeArrowheads="1"/>
          </p:cNvSpPr>
          <p:nvPr/>
        </p:nvSpPr>
        <p:spPr bwMode="auto">
          <a:xfrm>
            <a:off x="7481699" y="1491955"/>
            <a:ext cx="296388" cy="320985"/>
          </a:xfrm>
          <a:prstGeom prst="star5">
            <a:avLst/>
          </a:prstGeom>
          <a:gradFill rotWithShape="1">
            <a:gsLst>
              <a:gs pos="0">
                <a:srgbClr val="1D9BB8"/>
              </a:gs>
              <a:gs pos="100000">
                <a:srgbClr val="FF0066"/>
              </a:gs>
            </a:gsLst>
            <a:path path="shape">
              <a:fillToRect l="50000" t="50000" r="50000" b="50000"/>
            </a:path>
          </a:gradFill>
          <a:ln>
            <a:noFill/>
          </a:ln>
          <a:effectLst/>
          <a:extLs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vi-VN" sz="1349" b="0" i="0" u="none" strike="noStrike" kern="0" cap="none" spc="0" normalizeH="0" baseline="0" noProof="0">
              <a:ln>
                <a:noFill/>
              </a:ln>
              <a:solidFill>
                <a:srgbClr val="FFFFFF"/>
              </a:solidFill>
              <a:effectLst/>
              <a:uLnTx/>
              <a:uFillTx/>
              <a:ea typeface="宋体" panose="02010600030101010101" pitchFamily="2" charset="-122"/>
              <a:cs typeface="Arial" panose="020B0604020202020204" pitchFamily="34" charset="0"/>
            </a:endParaRPr>
          </a:p>
        </p:txBody>
      </p:sp>
      <p:sp>
        <p:nvSpPr>
          <p:cNvPr id="33" name="AutoShape 4"/>
          <p:cNvSpPr>
            <a:spLocks noChangeArrowheads="1"/>
          </p:cNvSpPr>
          <p:nvPr/>
        </p:nvSpPr>
        <p:spPr bwMode="auto">
          <a:xfrm>
            <a:off x="1144096" y="2654093"/>
            <a:ext cx="281754" cy="315191"/>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4" name="AutoShape 7"/>
          <p:cNvSpPr>
            <a:spLocks noChangeArrowheads="1"/>
          </p:cNvSpPr>
          <p:nvPr/>
        </p:nvSpPr>
        <p:spPr bwMode="auto">
          <a:xfrm>
            <a:off x="2266148" y="87182"/>
            <a:ext cx="351273" cy="500595"/>
          </a:xfrm>
          <a:prstGeom prst="irregularSeal1">
            <a:avLst/>
          </a:prstGeom>
          <a:gradFill rotWithShape="1">
            <a:gsLst>
              <a:gs pos="0">
                <a:srgbClr val="FF00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5" name="WordArt 11"/>
          <p:cNvSpPr>
            <a:spLocks noChangeArrowheads="1" noChangeShapeType="1" noTextEdit="1"/>
          </p:cNvSpPr>
          <p:nvPr/>
        </p:nvSpPr>
        <p:spPr bwMode="auto">
          <a:xfrm>
            <a:off x="2266148" y="1517408"/>
            <a:ext cx="9239984" cy="2207756"/>
          </a:xfrm>
          <a:prstGeom prst="rect">
            <a:avLst/>
          </a:prstGeom>
        </p:spPr>
        <p:txBody>
          <a:bodyPr wrap="none" fromWordArt="1">
            <a:prstTxWarp prst="textWave1">
              <a:avLst>
                <a:gd name="adj1" fmla="val 13005"/>
                <a:gd name="adj2" fmla="val 0"/>
              </a:avLst>
            </a:prstTxWarp>
            <a:scene3d>
              <a:camera prst="legacyObliqueRight"/>
              <a:lightRig rig="legacyHarsh3" dir="t"/>
            </a:scene3d>
            <a:sp3d extrusionH="100000" prstMaterial="legacyMatte">
              <a:extrusionClr>
                <a:srgbClr val="663300"/>
              </a:extrusionClr>
              <a:contourClr>
                <a:srgbClr val="FFFF00"/>
              </a:contourClr>
            </a:sp3d>
          </a:bodyPr>
          <a:lstStyle/>
          <a:p>
            <a:pPr algn="ctr" eaLnBrk="0" fontAlgn="base" hangingPunct="0">
              <a:spcBef>
                <a:spcPct val="0"/>
              </a:spcBef>
              <a:spcAft>
                <a:spcPct val="0"/>
              </a:spcAft>
            </a:pPr>
            <a:r>
              <a:rPr lang="en-US" sz="3597" kern="10" dirty="0">
                <a:ln w="9525">
                  <a:round/>
                  <a:headEnd/>
                  <a:tailEnd/>
                </a:ln>
                <a:gradFill rotWithShape="1">
                  <a:gsLst>
                    <a:gs pos="0">
                      <a:srgbClr val="FFFF00"/>
                    </a:gs>
                    <a:gs pos="100000">
                      <a:srgbClr val="FF3300"/>
                    </a:gs>
                  </a:gsLst>
                  <a:path path="rect">
                    <a:fillToRect l="50000" t="50000" r="50000" b="50000"/>
                  </a:path>
                </a:gradFill>
                <a:latin typeface="Times New Roman" pitchFamily="18" charset="0"/>
                <a:cs typeface="Times New Roman" pitchFamily="18" charset="0"/>
              </a:rPr>
              <a:t>CHÀO MỪNG CÁC EM ĐẾN VỚI TIẾT HỌC NGÀY HÔM NAY</a:t>
            </a:r>
          </a:p>
        </p:txBody>
      </p:sp>
      <p:sp>
        <p:nvSpPr>
          <p:cNvPr id="2" name="TextBox 1"/>
          <p:cNvSpPr txBox="1"/>
          <p:nvPr/>
        </p:nvSpPr>
        <p:spPr>
          <a:xfrm>
            <a:off x="487680" y="3505200"/>
            <a:ext cx="7719191" cy="707886"/>
          </a:xfrm>
          <a:prstGeom prst="rect">
            <a:avLst/>
          </a:prstGeom>
          <a:noFill/>
        </p:spPr>
        <p:txBody>
          <a:bodyPr wrap="square" rtlCol="0">
            <a:spAutoFit/>
          </a:bodyPr>
          <a:lstStyle/>
          <a:p>
            <a:r>
              <a:rPr lang="en-US" sz="4000" b="1" dirty="0" err="1" smtClean="0">
                <a:solidFill>
                  <a:srgbClr val="FF0000"/>
                </a:solidFill>
                <a:latin typeface="Times New Roman" pitchFamily="18" charset="0"/>
                <a:cs typeface="Times New Roman" pitchFamily="18" charset="0"/>
              </a:rPr>
              <a:t>Giáo</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Viên</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Vũ</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Thị</a:t>
            </a:r>
            <a:r>
              <a:rPr lang="en-US" sz="4000" b="1" dirty="0" smtClean="0">
                <a:solidFill>
                  <a:srgbClr val="FF0000"/>
                </a:solidFill>
                <a:latin typeface="Times New Roman" pitchFamily="18" charset="0"/>
                <a:cs typeface="Times New Roman" pitchFamily="18" charset="0"/>
              </a:rPr>
              <a:t> Minh </a:t>
            </a:r>
            <a:r>
              <a:rPr lang="en-US" sz="4000" b="1" dirty="0" err="1" smtClean="0">
                <a:solidFill>
                  <a:srgbClr val="FF0000"/>
                </a:solidFill>
                <a:latin typeface="Times New Roman" pitchFamily="18" charset="0"/>
                <a:cs typeface="Times New Roman" pitchFamily="18" charset="0"/>
              </a:rPr>
              <a:t>Toàn</a:t>
            </a:r>
            <a:endParaRPr lang="en-US" sz="4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383341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repeatCount="indefinite" fill="hold" grpId="0" nodeType="withEffect">
                                  <p:stCondLst>
                                    <p:cond delay="500"/>
                                  </p:stCondLst>
                                  <p:childTnLst>
                                    <p:set>
                                      <p:cBhvr>
                                        <p:cTn id="6" dur="1" fill="hold">
                                          <p:stCondLst>
                                            <p:cond delay="0"/>
                                          </p:stCondLst>
                                        </p:cTn>
                                        <p:tgtEl>
                                          <p:spTgt spid="28"/>
                                        </p:tgtEl>
                                        <p:attrNameLst>
                                          <p:attrName>style.visibility</p:attrName>
                                        </p:attrNameLst>
                                      </p:cBhvr>
                                      <p:to>
                                        <p:strVal val="visible"/>
                                      </p:to>
                                    </p:set>
                                    <p:anim calcmode="lin" valueType="num">
                                      <p:cBhvr>
                                        <p:cTn id="7" dur="1000" fill="hold"/>
                                        <p:tgtEl>
                                          <p:spTgt spid="28"/>
                                        </p:tgtEl>
                                        <p:attrNameLst>
                                          <p:attrName>ppt_w</p:attrName>
                                        </p:attrNameLst>
                                      </p:cBhvr>
                                      <p:tavLst>
                                        <p:tav tm="0">
                                          <p:val>
                                            <p:fltVal val="0"/>
                                          </p:val>
                                        </p:tav>
                                        <p:tav tm="100000">
                                          <p:val>
                                            <p:strVal val="#ppt_w"/>
                                          </p:val>
                                        </p:tav>
                                      </p:tavLst>
                                    </p:anim>
                                    <p:anim calcmode="lin" valueType="num">
                                      <p:cBhvr>
                                        <p:cTn id="8" dur="1000" fill="hold"/>
                                        <p:tgtEl>
                                          <p:spTgt spid="28"/>
                                        </p:tgtEl>
                                        <p:attrNameLst>
                                          <p:attrName>ppt_h</p:attrName>
                                        </p:attrNameLst>
                                      </p:cBhvr>
                                      <p:tavLst>
                                        <p:tav tm="0">
                                          <p:val>
                                            <p:fltVal val="0"/>
                                          </p:val>
                                        </p:tav>
                                        <p:tav tm="100000">
                                          <p:val>
                                            <p:strVal val="#ppt_h"/>
                                          </p:val>
                                        </p:tav>
                                      </p:tavLst>
                                    </p:anim>
                                    <p:anim calcmode="lin" valueType="num">
                                      <p:cBhvr>
                                        <p:cTn id="9" dur="1000" fill="hold"/>
                                        <p:tgtEl>
                                          <p:spTgt spid="28"/>
                                        </p:tgtEl>
                                        <p:attrNameLst>
                                          <p:attrName>ppt_x</p:attrName>
                                        </p:attrNameLst>
                                      </p:cBhvr>
                                      <p:tavLst>
                                        <p:tav tm="0">
                                          <p:val>
                                            <p:fltVal val="0.5"/>
                                          </p:val>
                                        </p:tav>
                                        <p:tav tm="100000">
                                          <p:val>
                                            <p:strVal val="#ppt_x"/>
                                          </p:val>
                                        </p:tav>
                                      </p:tavLst>
                                    </p:anim>
                                    <p:anim calcmode="lin" valueType="num">
                                      <p:cBhvr>
                                        <p:cTn id="10" dur="1000" fill="hold"/>
                                        <p:tgtEl>
                                          <p:spTgt spid="28"/>
                                        </p:tgtEl>
                                        <p:attrNameLst>
                                          <p:attrName>ppt_y</p:attrName>
                                        </p:attrNameLst>
                                      </p:cBhvr>
                                      <p:tavLst>
                                        <p:tav tm="0">
                                          <p:val>
                                            <p:fltVal val="0.5"/>
                                          </p:val>
                                        </p:tav>
                                        <p:tav tm="100000">
                                          <p:val>
                                            <p:strVal val="#ppt_y"/>
                                          </p:val>
                                        </p:tav>
                                      </p:tavLst>
                                    </p:anim>
                                  </p:childTnLst>
                                </p:cTn>
                              </p:par>
                              <p:par>
                                <p:cTn id="11" presetID="23" presetClass="entr" presetSubtype="528" repeatCount="indefinite"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p:cTn id="13" dur="1000" fill="hold"/>
                                        <p:tgtEl>
                                          <p:spTgt spid="29"/>
                                        </p:tgtEl>
                                        <p:attrNameLst>
                                          <p:attrName>ppt_w</p:attrName>
                                        </p:attrNameLst>
                                      </p:cBhvr>
                                      <p:tavLst>
                                        <p:tav tm="0">
                                          <p:val>
                                            <p:fltVal val="0"/>
                                          </p:val>
                                        </p:tav>
                                        <p:tav tm="100000">
                                          <p:val>
                                            <p:strVal val="#ppt_w"/>
                                          </p:val>
                                        </p:tav>
                                      </p:tavLst>
                                    </p:anim>
                                    <p:anim calcmode="lin" valueType="num">
                                      <p:cBhvr>
                                        <p:cTn id="14" dur="1000" fill="hold"/>
                                        <p:tgtEl>
                                          <p:spTgt spid="29"/>
                                        </p:tgtEl>
                                        <p:attrNameLst>
                                          <p:attrName>ppt_h</p:attrName>
                                        </p:attrNameLst>
                                      </p:cBhvr>
                                      <p:tavLst>
                                        <p:tav tm="0">
                                          <p:val>
                                            <p:fltVal val="0"/>
                                          </p:val>
                                        </p:tav>
                                        <p:tav tm="100000">
                                          <p:val>
                                            <p:strVal val="#ppt_h"/>
                                          </p:val>
                                        </p:tav>
                                      </p:tavLst>
                                    </p:anim>
                                    <p:anim calcmode="lin" valueType="num">
                                      <p:cBhvr>
                                        <p:cTn id="15" dur="1000" fill="hold"/>
                                        <p:tgtEl>
                                          <p:spTgt spid="29"/>
                                        </p:tgtEl>
                                        <p:attrNameLst>
                                          <p:attrName>ppt_x</p:attrName>
                                        </p:attrNameLst>
                                      </p:cBhvr>
                                      <p:tavLst>
                                        <p:tav tm="0">
                                          <p:val>
                                            <p:fltVal val="0.5"/>
                                          </p:val>
                                        </p:tav>
                                        <p:tav tm="100000">
                                          <p:val>
                                            <p:strVal val="#ppt_x"/>
                                          </p:val>
                                        </p:tav>
                                      </p:tavLst>
                                    </p:anim>
                                    <p:anim calcmode="lin" valueType="num">
                                      <p:cBhvr>
                                        <p:cTn id="16" dur="1000" fill="hold"/>
                                        <p:tgtEl>
                                          <p:spTgt spid="29"/>
                                        </p:tgtEl>
                                        <p:attrNameLst>
                                          <p:attrName>ppt_y</p:attrName>
                                        </p:attrNameLst>
                                      </p:cBhvr>
                                      <p:tavLst>
                                        <p:tav tm="0">
                                          <p:val>
                                            <p:fltVal val="0.5"/>
                                          </p:val>
                                        </p:tav>
                                        <p:tav tm="100000">
                                          <p:val>
                                            <p:strVal val="#ppt_y"/>
                                          </p:val>
                                        </p:tav>
                                      </p:tavLst>
                                    </p:anim>
                                  </p:childTnLst>
                                </p:cTn>
                              </p:par>
                              <p:par>
                                <p:cTn id="17" presetID="23" presetClass="entr" presetSubtype="528" repeatCount="indefinite" fill="hold" grpId="0" nodeType="withEffect">
                                  <p:stCondLst>
                                    <p:cond delay="1500"/>
                                  </p:stCondLst>
                                  <p:childTnLst>
                                    <p:set>
                                      <p:cBhvr>
                                        <p:cTn id="18" dur="1" fill="hold">
                                          <p:stCondLst>
                                            <p:cond delay="0"/>
                                          </p:stCondLst>
                                        </p:cTn>
                                        <p:tgtEl>
                                          <p:spTgt spid="30"/>
                                        </p:tgtEl>
                                        <p:attrNameLst>
                                          <p:attrName>style.visibility</p:attrName>
                                        </p:attrNameLst>
                                      </p:cBhvr>
                                      <p:to>
                                        <p:strVal val="visible"/>
                                      </p:to>
                                    </p:set>
                                    <p:anim calcmode="lin" valueType="num">
                                      <p:cBhvr>
                                        <p:cTn id="19" dur="1000" fill="hold"/>
                                        <p:tgtEl>
                                          <p:spTgt spid="30"/>
                                        </p:tgtEl>
                                        <p:attrNameLst>
                                          <p:attrName>ppt_w</p:attrName>
                                        </p:attrNameLst>
                                      </p:cBhvr>
                                      <p:tavLst>
                                        <p:tav tm="0">
                                          <p:val>
                                            <p:fltVal val="0"/>
                                          </p:val>
                                        </p:tav>
                                        <p:tav tm="100000">
                                          <p:val>
                                            <p:strVal val="#ppt_w"/>
                                          </p:val>
                                        </p:tav>
                                      </p:tavLst>
                                    </p:anim>
                                    <p:anim calcmode="lin" valueType="num">
                                      <p:cBhvr>
                                        <p:cTn id="20" dur="1000" fill="hold"/>
                                        <p:tgtEl>
                                          <p:spTgt spid="30"/>
                                        </p:tgtEl>
                                        <p:attrNameLst>
                                          <p:attrName>ppt_h</p:attrName>
                                        </p:attrNameLst>
                                      </p:cBhvr>
                                      <p:tavLst>
                                        <p:tav tm="0">
                                          <p:val>
                                            <p:fltVal val="0"/>
                                          </p:val>
                                        </p:tav>
                                        <p:tav tm="100000">
                                          <p:val>
                                            <p:strVal val="#ppt_h"/>
                                          </p:val>
                                        </p:tav>
                                      </p:tavLst>
                                    </p:anim>
                                    <p:anim calcmode="lin" valueType="num">
                                      <p:cBhvr>
                                        <p:cTn id="21" dur="1000" fill="hold"/>
                                        <p:tgtEl>
                                          <p:spTgt spid="30"/>
                                        </p:tgtEl>
                                        <p:attrNameLst>
                                          <p:attrName>ppt_x</p:attrName>
                                        </p:attrNameLst>
                                      </p:cBhvr>
                                      <p:tavLst>
                                        <p:tav tm="0">
                                          <p:val>
                                            <p:fltVal val="0.5"/>
                                          </p:val>
                                        </p:tav>
                                        <p:tav tm="100000">
                                          <p:val>
                                            <p:strVal val="#ppt_x"/>
                                          </p:val>
                                        </p:tav>
                                      </p:tavLst>
                                    </p:anim>
                                    <p:anim calcmode="lin" valueType="num">
                                      <p:cBhvr>
                                        <p:cTn id="22" dur="1000" fill="hold"/>
                                        <p:tgtEl>
                                          <p:spTgt spid="30"/>
                                        </p:tgtEl>
                                        <p:attrNameLst>
                                          <p:attrName>ppt_y</p:attrName>
                                        </p:attrNameLst>
                                      </p:cBhvr>
                                      <p:tavLst>
                                        <p:tav tm="0">
                                          <p:val>
                                            <p:fltVal val="0.5"/>
                                          </p:val>
                                        </p:tav>
                                        <p:tav tm="100000">
                                          <p:val>
                                            <p:strVal val="#ppt_y"/>
                                          </p:val>
                                        </p:tav>
                                      </p:tavLst>
                                    </p:anim>
                                  </p:childTnLst>
                                </p:cTn>
                              </p:par>
                              <p:par>
                                <p:cTn id="23" presetID="23" presetClass="entr" presetSubtype="528" repeatCount="indefinite"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p:cTn id="25" dur="1000" fill="hold"/>
                                        <p:tgtEl>
                                          <p:spTgt spid="31"/>
                                        </p:tgtEl>
                                        <p:attrNameLst>
                                          <p:attrName>ppt_w</p:attrName>
                                        </p:attrNameLst>
                                      </p:cBhvr>
                                      <p:tavLst>
                                        <p:tav tm="0">
                                          <p:val>
                                            <p:fltVal val="0"/>
                                          </p:val>
                                        </p:tav>
                                        <p:tav tm="100000">
                                          <p:val>
                                            <p:strVal val="#ppt_w"/>
                                          </p:val>
                                        </p:tav>
                                      </p:tavLst>
                                    </p:anim>
                                    <p:anim calcmode="lin" valueType="num">
                                      <p:cBhvr>
                                        <p:cTn id="26" dur="1000" fill="hold"/>
                                        <p:tgtEl>
                                          <p:spTgt spid="31"/>
                                        </p:tgtEl>
                                        <p:attrNameLst>
                                          <p:attrName>ppt_h</p:attrName>
                                        </p:attrNameLst>
                                      </p:cBhvr>
                                      <p:tavLst>
                                        <p:tav tm="0">
                                          <p:val>
                                            <p:fltVal val="0"/>
                                          </p:val>
                                        </p:tav>
                                        <p:tav tm="100000">
                                          <p:val>
                                            <p:strVal val="#ppt_h"/>
                                          </p:val>
                                        </p:tav>
                                      </p:tavLst>
                                    </p:anim>
                                    <p:anim calcmode="lin" valueType="num">
                                      <p:cBhvr>
                                        <p:cTn id="27" dur="1000" fill="hold"/>
                                        <p:tgtEl>
                                          <p:spTgt spid="31"/>
                                        </p:tgtEl>
                                        <p:attrNameLst>
                                          <p:attrName>ppt_x</p:attrName>
                                        </p:attrNameLst>
                                      </p:cBhvr>
                                      <p:tavLst>
                                        <p:tav tm="0">
                                          <p:val>
                                            <p:fltVal val="0.5"/>
                                          </p:val>
                                        </p:tav>
                                        <p:tav tm="100000">
                                          <p:val>
                                            <p:strVal val="#ppt_x"/>
                                          </p:val>
                                        </p:tav>
                                      </p:tavLst>
                                    </p:anim>
                                    <p:anim calcmode="lin" valueType="num">
                                      <p:cBhvr>
                                        <p:cTn id="28" dur="1000" fill="hold"/>
                                        <p:tgtEl>
                                          <p:spTgt spid="31"/>
                                        </p:tgtEl>
                                        <p:attrNameLst>
                                          <p:attrName>ppt_y</p:attrName>
                                        </p:attrNameLst>
                                      </p:cBhvr>
                                      <p:tavLst>
                                        <p:tav tm="0">
                                          <p:val>
                                            <p:fltVal val="0.5"/>
                                          </p:val>
                                        </p:tav>
                                        <p:tav tm="100000">
                                          <p:val>
                                            <p:strVal val="#ppt_y"/>
                                          </p:val>
                                        </p:tav>
                                      </p:tavLst>
                                    </p:anim>
                                  </p:childTnLst>
                                </p:cTn>
                              </p:par>
                              <p:par>
                                <p:cTn id="29" presetID="23" presetClass="entr" presetSubtype="528" repeatCount="indefinite"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 calcmode="lin" valueType="num">
                                      <p:cBhvr>
                                        <p:cTn id="31" dur="1000" fill="hold"/>
                                        <p:tgtEl>
                                          <p:spTgt spid="33"/>
                                        </p:tgtEl>
                                        <p:attrNameLst>
                                          <p:attrName>ppt_w</p:attrName>
                                        </p:attrNameLst>
                                      </p:cBhvr>
                                      <p:tavLst>
                                        <p:tav tm="0">
                                          <p:val>
                                            <p:fltVal val="0"/>
                                          </p:val>
                                        </p:tav>
                                        <p:tav tm="100000">
                                          <p:val>
                                            <p:strVal val="#ppt_w"/>
                                          </p:val>
                                        </p:tav>
                                      </p:tavLst>
                                    </p:anim>
                                    <p:anim calcmode="lin" valueType="num">
                                      <p:cBhvr>
                                        <p:cTn id="32" dur="1000" fill="hold"/>
                                        <p:tgtEl>
                                          <p:spTgt spid="33"/>
                                        </p:tgtEl>
                                        <p:attrNameLst>
                                          <p:attrName>ppt_h</p:attrName>
                                        </p:attrNameLst>
                                      </p:cBhvr>
                                      <p:tavLst>
                                        <p:tav tm="0">
                                          <p:val>
                                            <p:fltVal val="0"/>
                                          </p:val>
                                        </p:tav>
                                        <p:tav tm="100000">
                                          <p:val>
                                            <p:strVal val="#ppt_h"/>
                                          </p:val>
                                        </p:tav>
                                      </p:tavLst>
                                    </p:anim>
                                    <p:anim calcmode="lin" valueType="num">
                                      <p:cBhvr>
                                        <p:cTn id="33" dur="1000" fill="hold"/>
                                        <p:tgtEl>
                                          <p:spTgt spid="33"/>
                                        </p:tgtEl>
                                        <p:attrNameLst>
                                          <p:attrName>ppt_x</p:attrName>
                                        </p:attrNameLst>
                                      </p:cBhvr>
                                      <p:tavLst>
                                        <p:tav tm="0">
                                          <p:val>
                                            <p:fltVal val="0.5"/>
                                          </p:val>
                                        </p:tav>
                                        <p:tav tm="100000">
                                          <p:val>
                                            <p:strVal val="#ppt_x"/>
                                          </p:val>
                                        </p:tav>
                                      </p:tavLst>
                                    </p:anim>
                                    <p:anim calcmode="lin" valueType="num">
                                      <p:cBhvr>
                                        <p:cTn id="34" dur="1000" fill="hold"/>
                                        <p:tgtEl>
                                          <p:spTgt spid="33"/>
                                        </p:tgtEl>
                                        <p:attrNameLst>
                                          <p:attrName>ppt_y</p:attrName>
                                        </p:attrNameLst>
                                      </p:cBhvr>
                                      <p:tavLst>
                                        <p:tav tm="0">
                                          <p:val>
                                            <p:fltVal val="0.5"/>
                                          </p:val>
                                        </p:tav>
                                        <p:tav tm="100000">
                                          <p:val>
                                            <p:strVal val="#ppt_y"/>
                                          </p:val>
                                        </p:tav>
                                      </p:tavLst>
                                    </p:anim>
                                  </p:childTnLst>
                                </p:cTn>
                              </p:par>
                              <p:par>
                                <p:cTn id="35" presetID="23" presetClass="entr" presetSubtype="528" repeatCount="indefinite" fill="hold" grpId="0" nodeType="withEffect">
                                  <p:stCondLst>
                                    <p:cond delay="500"/>
                                  </p:stCondLst>
                                  <p:childTnLst>
                                    <p:set>
                                      <p:cBhvr>
                                        <p:cTn id="36" dur="1" fill="hold">
                                          <p:stCondLst>
                                            <p:cond delay="0"/>
                                          </p:stCondLst>
                                        </p:cTn>
                                        <p:tgtEl>
                                          <p:spTgt spid="34"/>
                                        </p:tgtEl>
                                        <p:attrNameLst>
                                          <p:attrName>style.visibility</p:attrName>
                                        </p:attrNameLst>
                                      </p:cBhvr>
                                      <p:to>
                                        <p:strVal val="visible"/>
                                      </p:to>
                                    </p:set>
                                    <p:anim calcmode="lin" valueType="num">
                                      <p:cBhvr>
                                        <p:cTn id="37" dur="1000" fill="hold"/>
                                        <p:tgtEl>
                                          <p:spTgt spid="34"/>
                                        </p:tgtEl>
                                        <p:attrNameLst>
                                          <p:attrName>ppt_w</p:attrName>
                                        </p:attrNameLst>
                                      </p:cBhvr>
                                      <p:tavLst>
                                        <p:tav tm="0">
                                          <p:val>
                                            <p:fltVal val="0"/>
                                          </p:val>
                                        </p:tav>
                                        <p:tav tm="100000">
                                          <p:val>
                                            <p:strVal val="#ppt_w"/>
                                          </p:val>
                                        </p:tav>
                                      </p:tavLst>
                                    </p:anim>
                                    <p:anim calcmode="lin" valueType="num">
                                      <p:cBhvr>
                                        <p:cTn id="38" dur="1000" fill="hold"/>
                                        <p:tgtEl>
                                          <p:spTgt spid="34"/>
                                        </p:tgtEl>
                                        <p:attrNameLst>
                                          <p:attrName>ppt_h</p:attrName>
                                        </p:attrNameLst>
                                      </p:cBhvr>
                                      <p:tavLst>
                                        <p:tav tm="0">
                                          <p:val>
                                            <p:fltVal val="0"/>
                                          </p:val>
                                        </p:tav>
                                        <p:tav tm="100000">
                                          <p:val>
                                            <p:strVal val="#ppt_h"/>
                                          </p:val>
                                        </p:tav>
                                      </p:tavLst>
                                    </p:anim>
                                    <p:anim calcmode="lin" valueType="num">
                                      <p:cBhvr>
                                        <p:cTn id="39" dur="1000" fill="hold"/>
                                        <p:tgtEl>
                                          <p:spTgt spid="34"/>
                                        </p:tgtEl>
                                        <p:attrNameLst>
                                          <p:attrName>ppt_x</p:attrName>
                                        </p:attrNameLst>
                                      </p:cBhvr>
                                      <p:tavLst>
                                        <p:tav tm="0">
                                          <p:val>
                                            <p:fltVal val="0.5"/>
                                          </p:val>
                                        </p:tav>
                                        <p:tav tm="100000">
                                          <p:val>
                                            <p:strVal val="#ppt_x"/>
                                          </p:val>
                                        </p:tav>
                                      </p:tavLst>
                                    </p:anim>
                                    <p:anim calcmode="lin" valueType="num">
                                      <p:cBhvr>
                                        <p:cTn id="40" dur="1000" fill="hold"/>
                                        <p:tgtEl>
                                          <p:spTgt spid="3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P spid="33" grpId="0" animBg="1"/>
      <p:bldP spid="3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TextBox 4"/>
          <p:cNvSpPr txBox="1"/>
          <p:nvPr/>
        </p:nvSpPr>
        <p:spPr>
          <a:xfrm>
            <a:off x="365760" y="962561"/>
            <a:ext cx="10469880" cy="1323439"/>
          </a:xfrm>
          <a:prstGeom prst="rect">
            <a:avLst/>
          </a:prstGeom>
          <a:noFill/>
        </p:spPr>
        <p:txBody>
          <a:bodyPr wrap="square" rtlCol="0">
            <a:spAutoFit/>
          </a:bodyPr>
          <a:lstStyle/>
          <a:p>
            <a:r>
              <a:rPr lang="en-US" sz="4000" dirty="0" err="1" smtClean="0">
                <a:solidFill>
                  <a:srgbClr val="FF0000"/>
                </a:solidFill>
                <a:latin typeface="Times New Roman" pitchFamily="18" charset="0"/>
                <a:cs typeface="Times New Roman" pitchFamily="18" charset="0"/>
              </a:rPr>
              <a:t>Em</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hãy</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cho</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biết</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yêu</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thương</a:t>
            </a:r>
            <a:r>
              <a:rPr lang="en-US" sz="4000" dirty="0" smtClean="0">
                <a:solidFill>
                  <a:srgbClr val="FF0000"/>
                </a:solidFill>
                <a:latin typeface="Times New Roman" pitchFamily="18" charset="0"/>
                <a:cs typeface="Times New Roman" pitchFamily="18" charset="0"/>
              </a:rPr>
              <a:t> con </a:t>
            </a:r>
            <a:r>
              <a:rPr lang="en-US" sz="4000" dirty="0" err="1" smtClean="0">
                <a:solidFill>
                  <a:srgbClr val="FF0000"/>
                </a:solidFill>
                <a:latin typeface="Times New Roman" pitchFamily="18" charset="0"/>
                <a:cs typeface="Times New Roman" pitchFamily="18" charset="0"/>
              </a:rPr>
              <a:t>người</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có</a:t>
            </a:r>
            <a:r>
              <a:rPr lang="en-US" sz="4000" dirty="0" smtClean="0">
                <a:solidFill>
                  <a:srgbClr val="FF0000"/>
                </a:solidFill>
                <a:latin typeface="Times New Roman" pitchFamily="18" charset="0"/>
                <a:cs typeface="Times New Roman" pitchFamily="18" charset="0"/>
              </a:rPr>
              <a:t> ý </a:t>
            </a:r>
            <a:r>
              <a:rPr lang="en-US" sz="4000" dirty="0" err="1" smtClean="0">
                <a:solidFill>
                  <a:srgbClr val="FF0000"/>
                </a:solidFill>
                <a:latin typeface="Times New Roman" pitchFamily="18" charset="0"/>
                <a:cs typeface="Times New Roman" pitchFamily="18" charset="0"/>
              </a:rPr>
              <a:t>nghĩa</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như</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thế</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nào</a:t>
            </a:r>
            <a:r>
              <a:rPr lang="en-US" sz="4000" dirty="0" smtClean="0">
                <a:solidFill>
                  <a:srgbClr val="FF0000"/>
                </a:solidFill>
                <a:latin typeface="Times New Roman" pitchFamily="18" charset="0"/>
                <a:cs typeface="Times New Roman" pitchFamily="18" charset="0"/>
              </a:rPr>
              <a:t>?</a:t>
            </a:r>
            <a:endParaRPr lang="en-US" sz="40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3520935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Xin Chào Cuộc Sống - Home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Text Box 5"/>
          <p:cNvSpPr txBox="1">
            <a:spLocks noChangeArrowheads="1"/>
          </p:cNvSpPr>
          <p:nvPr/>
        </p:nvSpPr>
        <p:spPr bwMode="auto">
          <a:xfrm>
            <a:off x="666223" y="928096"/>
            <a:ext cx="10026205" cy="5591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en-US" sz="3000" b="1" i="1" dirty="0" smtClean="0">
                <a:solidFill>
                  <a:srgbClr val="0000FF"/>
                </a:solidFill>
                <a:latin typeface="Times New Roman" pitchFamily="18" charset="0"/>
                <a:cs typeface="Times New Roman" pitchFamily="18" charset="0"/>
              </a:rPr>
              <a:t>3. Ý </a:t>
            </a:r>
            <a:r>
              <a:rPr lang="en-US" sz="3000" b="1" i="1" dirty="0" err="1" smtClean="0">
                <a:solidFill>
                  <a:srgbClr val="0000FF"/>
                </a:solidFill>
                <a:latin typeface="Times New Roman" pitchFamily="18" charset="0"/>
                <a:cs typeface="Times New Roman" pitchFamily="18" charset="0"/>
              </a:rPr>
              <a:t>nghĩa</a:t>
            </a:r>
            <a:r>
              <a:rPr lang="en-US" sz="3000" b="1" i="1" dirty="0" smtClean="0">
                <a:solidFill>
                  <a:srgbClr val="0000FF"/>
                </a:solidFill>
                <a:latin typeface="Times New Roman" pitchFamily="18" charset="0"/>
                <a:cs typeface="Times New Roman" pitchFamily="18" charset="0"/>
              </a:rPr>
              <a:t> </a:t>
            </a:r>
            <a:r>
              <a:rPr lang="vi-VN" sz="3000" b="1" i="1" dirty="0" smtClean="0">
                <a:solidFill>
                  <a:srgbClr val="0000FF"/>
                </a:solidFill>
                <a:latin typeface="Times New Roman" pitchFamily="18" charset="0"/>
                <a:cs typeface="Times New Roman" pitchFamily="18" charset="0"/>
              </a:rPr>
              <a:t>của </a:t>
            </a:r>
            <a:r>
              <a:rPr lang="vi-VN" sz="3000" b="1" i="1" dirty="0">
                <a:solidFill>
                  <a:srgbClr val="0000FF"/>
                </a:solidFill>
                <a:latin typeface="Times New Roman" pitchFamily="18" charset="0"/>
                <a:cs typeface="Times New Roman" pitchFamily="18" charset="0"/>
              </a:rPr>
              <a:t>yêu thương con </a:t>
            </a:r>
            <a:r>
              <a:rPr lang="vi-VN" sz="3000" b="1" i="1" dirty="0" smtClean="0">
                <a:solidFill>
                  <a:srgbClr val="0000FF"/>
                </a:solidFill>
                <a:latin typeface="Times New Roman" pitchFamily="18" charset="0"/>
                <a:cs typeface="Times New Roman" pitchFamily="18" charset="0"/>
              </a:rPr>
              <a:t>người</a:t>
            </a:r>
            <a:endParaRPr lang="en-US" sz="3000" b="1" i="1" dirty="0" smtClean="0">
              <a:solidFill>
                <a:srgbClr val="0000FF"/>
              </a:solidFill>
              <a:latin typeface="Times New Roman" pitchFamily="18" charset="0"/>
              <a:cs typeface="Times New Roman" pitchFamily="18" charset="0"/>
            </a:endParaRPr>
          </a:p>
          <a:p>
            <a:pPr>
              <a:buNone/>
            </a:pPr>
            <a:r>
              <a:rPr lang="en-US" sz="3000" dirty="0" smtClean="0">
                <a:latin typeface="Times New Roman" pitchFamily="18" charset="0"/>
                <a:cs typeface="Times New Roman" pitchFamily="18" charset="0"/>
              </a:rPr>
              <a:t>- </a:t>
            </a:r>
            <a:r>
              <a:rPr lang="vi-VN" sz="3000" dirty="0" smtClean="0">
                <a:latin typeface="Times New Roman" pitchFamily="18" charset="0"/>
                <a:cs typeface="Times New Roman" pitchFamily="18" charset="0"/>
              </a:rPr>
              <a:t>Yêu </a:t>
            </a:r>
            <a:r>
              <a:rPr lang="vi-VN" sz="3000" dirty="0">
                <a:latin typeface="Times New Roman" pitchFamily="18" charset="0"/>
                <a:cs typeface="Times New Roman" pitchFamily="18" charset="0"/>
              </a:rPr>
              <a:t>thương con người là </a:t>
            </a:r>
            <a:r>
              <a:rPr lang="en-US" sz="3000" dirty="0" err="1" smtClean="0">
                <a:latin typeface="Times New Roman" pitchFamily="18" charset="0"/>
                <a:cs typeface="Times New Roman" pitchFamily="18" charset="0"/>
              </a:rPr>
              <a:t>tình</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cảm</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quí</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giá</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là</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một</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giá</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trị</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nhân</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văn</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và</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là</a:t>
            </a:r>
            <a:r>
              <a:rPr lang="en-US" sz="3000" dirty="0" smtClean="0">
                <a:latin typeface="Times New Roman" pitchFamily="18" charset="0"/>
                <a:cs typeface="Times New Roman" pitchFamily="18" charset="0"/>
              </a:rPr>
              <a:t> </a:t>
            </a:r>
            <a:r>
              <a:rPr lang="vi-VN" sz="3000" dirty="0" smtClean="0">
                <a:latin typeface="Times New Roman" pitchFamily="18" charset="0"/>
                <a:cs typeface="Times New Roman" pitchFamily="18" charset="0"/>
              </a:rPr>
              <a:t>truyền </a:t>
            </a:r>
            <a:r>
              <a:rPr lang="vi-VN" sz="3000" dirty="0">
                <a:latin typeface="Times New Roman" pitchFamily="18" charset="0"/>
                <a:cs typeface="Times New Roman" pitchFamily="18" charset="0"/>
              </a:rPr>
              <a:t>thống quý báu của dân </a:t>
            </a:r>
            <a:r>
              <a:rPr lang="vi-VN" sz="3000" dirty="0" smtClean="0">
                <a:latin typeface="Times New Roman" pitchFamily="18" charset="0"/>
                <a:cs typeface="Times New Roman" pitchFamily="18" charset="0"/>
              </a:rPr>
              <a:t>tộc</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mà</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mỗi</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chúng</a:t>
            </a:r>
            <a:r>
              <a:rPr lang="en-US" sz="3000" dirty="0" smtClean="0">
                <a:latin typeface="Times New Roman" pitchFamily="18" charset="0"/>
                <a:cs typeface="Times New Roman" pitchFamily="18" charset="0"/>
              </a:rPr>
              <a:t> ta </a:t>
            </a:r>
            <a:r>
              <a:rPr lang="vi-VN" sz="3000" dirty="0" smtClean="0">
                <a:latin typeface="Times New Roman" pitchFamily="18" charset="0"/>
                <a:cs typeface="Times New Roman" pitchFamily="18" charset="0"/>
              </a:rPr>
              <a:t>cần </a:t>
            </a:r>
            <a:r>
              <a:rPr lang="en-US" sz="3000" dirty="0" err="1" smtClean="0">
                <a:latin typeface="Times New Roman" pitchFamily="18" charset="0"/>
                <a:cs typeface="Times New Roman" pitchFamily="18" charset="0"/>
              </a:rPr>
              <a:t>phải</a:t>
            </a:r>
            <a:r>
              <a:rPr lang="vi-VN" sz="3000" dirty="0" smtClean="0">
                <a:latin typeface="Times New Roman" pitchFamily="18" charset="0"/>
                <a:cs typeface="Times New Roman" pitchFamily="18" charset="0"/>
              </a:rPr>
              <a:t> </a:t>
            </a:r>
            <a:r>
              <a:rPr lang="vi-VN" sz="3000" dirty="0">
                <a:latin typeface="Times New Roman" pitchFamily="18" charset="0"/>
                <a:cs typeface="Times New Roman" pitchFamily="18" charset="0"/>
              </a:rPr>
              <a:t>giữ gìn và phát huy</a:t>
            </a:r>
            <a:r>
              <a:rPr lang="vi-VN" sz="3000" dirty="0" smtClean="0">
                <a:latin typeface="Times New Roman" pitchFamily="18" charset="0"/>
                <a:cs typeface="Times New Roman" pitchFamily="18" charset="0"/>
              </a:rPr>
              <a:t>.</a:t>
            </a:r>
            <a:endParaRPr lang="en-US" sz="3000" b="1" dirty="0">
              <a:solidFill>
                <a:srgbClr val="0000FF"/>
              </a:solidFill>
              <a:latin typeface="Times New Roman" pitchFamily="18" charset="0"/>
              <a:cs typeface="Times New Roman" pitchFamily="18" charset="0"/>
            </a:endParaRPr>
          </a:p>
          <a:p>
            <a:pPr lvl="0">
              <a:buNone/>
            </a:pPr>
            <a:r>
              <a:rPr lang="en-US" sz="3000" dirty="0" smtClean="0">
                <a:latin typeface="Times New Roman" pitchFamily="18" charset="0"/>
                <a:cs typeface="Times New Roman" pitchFamily="18" charset="0"/>
              </a:rPr>
              <a:t>-</a:t>
            </a:r>
            <a:r>
              <a:rPr lang="vi-VN" sz="3000" dirty="0" smtClean="0">
                <a:latin typeface="Times New Roman" pitchFamily="18" charset="0"/>
                <a:cs typeface="Times New Roman" pitchFamily="18" charset="0"/>
              </a:rPr>
              <a:t>Tình </a:t>
            </a:r>
            <a:r>
              <a:rPr lang="vi-VN" sz="3000" dirty="0">
                <a:latin typeface="Times New Roman" pitchFamily="18" charset="0"/>
                <a:cs typeface="Times New Roman" pitchFamily="18" charset="0"/>
              </a:rPr>
              <a:t>yêu thương </a:t>
            </a:r>
            <a:r>
              <a:rPr lang="en-US" sz="3000" dirty="0" err="1" smtClean="0">
                <a:latin typeface="Times New Roman" pitchFamily="18" charset="0"/>
                <a:cs typeface="Times New Roman" pitchFamily="18" charset="0"/>
              </a:rPr>
              <a:t>giúp</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mỗi</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cá</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nhân</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biết</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sống</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đẹp</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hơn</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sẵn</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sàng</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làm</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những</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điều</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tốt</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đẹp</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nhất</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vì</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người</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khác</a:t>
            </a:r>
            <a:r>
              <a:rPr lang="vi-VN" sz="3000" dirty="0" smtClean="0">
                <a:latin typeface="Times New Roman" pitchFamily="18" charset="0"/>
                <a:cs typeface="Times New Roman" pitchFamily="18" charset="0"/>
              </a:rPr>
              <a:t>; </a:t>
            </a:r>
            <a:r>
              <a:rPr lang="vi-VN" sz="3000" dirty="0">
                <a:latin typeface="Times New Roman" pitchFamily="18" charset="0"/>
                <a:cs typeface="Times New Roman" pitchFamily="18" charset="0"/>
              </a:rPr>
              <a:t>giúp con người có thêm sức mạnh vượt qua khó khăn, hoạn nạn; </a:t>
            </a:r>
            <a:endParaRPr lang="en-US" sz="3000" dirty="0" smtClean="0">
              <a:latin typeface="Times New Roman" pitchFamily="18" charset="0"/>
              <a:cs typeface="Times New Roman" pitchFamily="18" charset="0"/>
            </a:endParaRPr>
          </a:p>
          <a:p>
            <a:pPr lvl="0">
              <a:buNone/>
            </a:pPr>
            <a:r>
              <a:rPr lang="en-US" sz="3000" dirty="0" smtClean="0">
                <a:latin typeface="Times New Roman" pitchFamily="18" charset="0"/>
                <a:cs typeface="Times New Roman" pitchFamily="18" charset="0"/>
              </a:rPr>
              <a:t>-</a:t>
            </a:r>
            <a:r>
              <a:rPr lang="vi-VN" sz="3000" dirty="0">
                <a:solidFill>
                  <a:prstClr val="black"/>
                </a:solidFill>
                <a:latin typeface="Times New Roman" pitchFamily="18" charset="0"/>
                <a:cs typeface="Times New Roman" pitchFamily="18" charset="0"/>
              </a:rPr>
              <a:t> Tình yêu thương </a:t>
            </a:r>
            <a:r>
              <a:rPr lang="vi-VN" sz="3000" dirty="0" smtClean="0">
                <a:latin typeface="Times New Roman" pitchFamily="18" charset="0"/>
                <a:cs typeface="Times New Roman" pitchFamily="18" charset="0"/>
              </a:rPr>
              <a:t>làm </a:t>
            </a:r>
            <a:r>
              <a:rPr lang="vi-VN" sz="3000" dirty="0">
                <a:latin typeface="Times New Roman" pitchFamily="18" charset="0"/>
                <a:cs typeface="Times New Roman" pitchFamily="18" charset="0"/>
              </a:rPr>
              <a:t>cho mối quan hệ giữa con người với con người thêm gần gũi, gắn bó; góp phần xây dựng cộng đồng an toàn, lành mạnh và </a:t>
            </a:r>
            <a:r>
              <a:rPr lang="en-US" sz="3000" dirty="0" err="1" smtClean="0">
                <a:latin typeface="Times New Roman" pitchFamily="18" charset="0"/>
                <a:cs typeface="Times New Roman" pitchFamily="18" charset="0"/>
              </a:rPr>
              <a:t>xã</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hội</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ngày</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càng</a:t>
            </a:r>
            <a:r>
              <a:rPr lang="en-US" sz="3000" dirty="0" smtClean="0">
                <a:latin typeface="Times New Roman" pitchFamily="18" charset="0"/>
                <a:cs typeface="Times New Roman" pitchFamily="18" charset="0"/>
              </a:rPr>
              <a:t> </a:t>
            </a:r>
            <a:r>
              <a:rPr lang="vi-VN" sz="3000" dirty="0" smtClean="0">
                <a:latin typeface="Times New Roman" pitchFamily="18" charset="0"/>
                <a:cs typeface="Times New Roman" pitchFamily="18" charset="0"/>
              </a:rPr>
              <a:t>tốt </a:t>
            </a:r>
            <a:r>
              <a:rPr lang="vi-VN" sz="3000" dirty="0">
                <a:latin typeface="Times New Roman" pitchFamily="18" charset="0"/>
                <a:cs typeface="Times New Roman" pitchFamily="18" charset="0"/>
              </a:rPr>
              <a:t>đẹp hơn. </a:t>
            </a:r>
            <a:endParaRPr lang="en-US" sz="3000" dirty="0" smtClean="0">
              <a:latin typeface="Times New Roman" pitchFamily="18" charset="0"/>
              <a:cs typeface="Times New Roman" pitchFamily="18" charset="0"/>
            </a:endParaRPr>
          </a:p>
          <a:p>
            <a:pPr lvl="0">
              <a:buNone/>
            </a:pPr>
            <a:r>
              <a:rPr lang="en-US" sz="3000" dirty="0">
                <a:latin typeface="Times New Roman" pitchFamily="18" charset="0"/>
                <a:cs typeface="Times New Roman" pitchFamily="18" charset="0"/>
              </a:rPr>
              <a:t>-</a:t>
            </a:r>
            <a:r>
              <a:rPr lang="vi-VN" sz="3000" dirty="0" smtClean="0">
                <a:latin typeface="Times New Roman" pitchFamily="18" charset="0"/>
                <a:cs typeface="Times New Roman" pitchFamily="18" charset="0"/>
              </a:rPr>
              <a:t>Người </a:t>
            </a:r>
            <a:r>
              <a:rPr lang="vi-VN" sz="3000" dirty="0">
                <a:latin typeface="Times New Roman" pitchFamily="18" charset="0"/>
                <a:cs typeface="Times New Roman" pitchFamily="18" charset="0"/>
              </a:rPr>
              <a:t>biết yêu thương con người sẽ được mọi người yêu quý và kính trọng. </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73261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Effect transition="in" filter="fade">
                                      <p:cBhvr>
                                        <p:cTn id="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TextBox 4"/>
          <p:cNvSpPr txBox="1"/>
          <p:nvPr/>
        </p:nvSpPr>
        <p:spPr>
          <a:xfrm>
            <a:off x="396240" y="335280"/>
            <a:ext cx="3733800" cy="769441"/>
          </a:xfrm>
          <a:prstGeom prst="rect">
            <a:avLst/>
          </a:prstGeom>
          <a:noFill/>
        </p:spPr>
        <p:txBody>
          <a:bodyPr wrap="square" rtlCol="0">
            <a:spAutoFit/>
          </a:bodyPr>
          <a:lstStyle/>
          <a:p>
            <a:r>
              <a:rPr lang="en-US" sz="4400" b="1" dirty="0" err="1" smtClean="0">
                <a:solidFill>
                  <a:srgbClr val="C00000"/>
                </a:solidFill>
                <a:latin typeface="Times New Roman" pitchFamily="18" charset="0"/>
                <a:cs typeface="Times New Roman" pitchFamily="18" charset="0"/>
              </a:rPr>
              <a:t>Luyện</a:t>
            </a:r>
            <a:r>
              <a:rPr lang="en-US" sz="4400" b="1" dirty="0" smtClean="0">
                <a:solidFill>
                  <a:srgbClr val="C00000"/>
                </a:solidFill>
                <a:latin typeface="Times New Roman" pitchFamily="18" charset="0"/>
                <a:cs typeface="Times New Roman" pitchFamily="18" charset="0"/>
              </a:rPr>
              <a:t> </a:t>
            </a:r>
            <a:r>
              <a:rPr lang="en-US" sz="4400" b="1" dirty="0" err="1" smtClean="0">
                <a:solidFill>
                  <a:srgbClr val="C00000"/>
                </a:solidFill>
                <a:latin typeface="Times New Roman" pitchFamily="18" charset="0"/>
                <a:cs typeface="Times New Roman" pitchFamily="18" charset="0"/>
              </a:rPr>
              <a:t>tập</a:t>
            </a:r>
            <a:endParaRPr lang="en-US" sz="4400" b="1" dirty="0">
              <a:solidFill>
                <a:srgbClr val="C00000"/>
              </a:solidFill>
              <a:latin typeface="Times New Roman" pitchFamily="18" charset="0"/>
              <a:cs typeface="Times New Roman" pitchFamily="18" charset="0"/>
            </a:endParaRPr>
          </a:p>
        </p:txBody>
      </p:sp>
      <p:sp>
        <p:nvSpPr>
          <p:cNvPr id="6" name="Rectangle 5"/>
          <p:cNvSpPr/>
          <p:nvPr/>
        </p:nvSpPr>
        <p:spPr>
          <a:xfrm>
            <a:off x="396240" y="1104721"/>
            <a:ext cx="11521440" cy="1569660"/>
          </a:xfrm>
          <a:prstGeom prst="rect">
            <a:avLst/>
          </a:prstGeom>
        </p:spPr>
        <p:txBody>
          <a:bodyPr wrap="square">
            <a:spAutoFit/>
          </a:bodyPr>
          <a:lstStyle/>
          <a:p>
            <a:r>
              <a:rPr lang="en-US" sz="3200" dirty="0" err="1" smtClean="0">
                <a:solidFill>
                  <a:srgbClr val="0000FF"/>
                </a:solidFill>
                <a:latin typeface="Times New Roman" pitchFamily="18" charset="0"/>
                <a:cs typeface="Times New Roman" pitchFamily="18" charset="0"/>
              </a:rPr>
              <a:t>Bài</a:t>
            </a:r>
            <a:r>
              <a:rPr lang="en-US" sz="3200" dirty="0" smtClean="0">
                <a:solidFill>
                  <a:srgbClr val="0000FF"/>
                </a:solidFill>
                <a:latin typeface="Times New Roman" pitchFamily="18" charset="0"/>
                <a:cs typeface="Times New Roman" pitchFamily="18" charset="0"/>
              </a:rPr>
              <a:t> </a:t>
            </a:r>
            <a:r>
              <a:rPr lang="vi-VN" sz="3200" dirty="0" smtClean="0">
                <a:solidFill>
                  <a:srgbClr val="0000FF"/>
                </a:solidFill>
                <a:latin typeface="Times New Roman" pitchFamily="18" charset="0"/>
                <a:cs typeface="Times New Roman" pitchFamily="18" charset="0"/>
              </a:rPr>
              <a:t>2</a:t>
            </a:r>
            <a:r>
              <a:rPr lang="vi-VN" sz="3200" dirty="0">
                <a:solidFill>
                  <a:srgbClr val="0000FF"/>
                </a:solidFill>
                <a:latin typeface="Times New Roman" pitchFamily="18" charset="0"/>
                <a:cs typeface="Times New Roman" pitchFamily="18" charset="0"/>
              </a:rPr>
              <a:t>. Hãy kể lại những hành động thể hiện tình yêu thương con người của các bạn trong lớp, trong trường em. Em học tập được điều gì từ các hành động đó?</a:t>
            </a:r>
            <a:endParaRPr lang="en-US" sz="3200" dirty="0">
              <a:solidFill>
                <a:srgbClr val="0000FF"/>
              </a:solidFill>
              <a:latin typeface="Times New Roman" pitchFamily="18" charset="0"/>
              <a:cs typeface="Times New Roman" pitchFamily="18" charset="0"/>
            </a:endParaRPr>
          </a:p>
        </p:txBody>
      </p:sp>
      <p:sp>
        <p:nvSpPr>
          <p:cNvPr id="7" name="TextBox 6"/>
          <p:cNvSpPr txBox="1"/>
          <p:nvPr/>
        </p:nvSpPr>
        <p:spPr>
          <a:xfrm>
            <a:off x="396240" y="2689621"/>
            <a:ext cx="11414760" cy="2677656"/>
          </a:xfrm>
          <a:prstGeom prst="rect">
            <a:avLst/>
          </a:prstGeom>
          <a:noFill/>
        </p:spPr>
        <p:txBody>
          <a:bodyPr wrap="square" rtlCol="0">
            <a:spAutoFit/>
          </a:bodyPr>
          <a:lstStyle/>
          <a:p>
            <a:pPr algn="just"/>
            <a:r>
              <a:rPr lang="vi-VN" sz="2800" dirty="0">
                <a:solidFill>
                  <a:srgbClr val="7030A0"/>
                </a:solidFill>
                <a:latin typeface="Times New Roman" pitchFamily="18" charset="0"/>
                <a:cs typeface="Times New Roman" pitchFamily="18" charset="0"/>
              </a:rPr>
              <a:t>Hành động thể hiện tình yêu thương con người của các bạn trong lớp, trong trường em là: </a:t>
            </a:r>
          </a:p>
          <a:p>
            <a:pPr algn="just"/>
            <a:r>
              <a:rPr lang="vi-VN" sz="2800" dirty="0">
                <a:solidFill>
                  <a:srgbClr val="7030A0"/>
                </a:solidFill>
                <a:latin typeface="Times New Roman" pitchFamily="18" charset="0"/>
                <a:cs typeface="Times New Roman" pitchFamily="18" charset="0"/>
              </a:rPr>
              <a:t>- Ở trường sau khi biết tin một bạn học sinh bị </a:t>
            </a:r>
            <a:r>
              <a:rPr lang="en-US" sz="2800" dirty="0" err="1" smtClean="0">
                <a:solidFill>
                  <a:srgbClr val="7030A0"/>
                </a:solidFill>
                <a:latin typeface="Times New Roman" pitchFamily="18" charset="0"/>
                <a:cs typeface="Times New Roman" pitchFamily="18" charset="0"/>
              </a:rPr>
              <a:t>bệnh</a:t>
            </a:r>
            <a:r>
              <a:rPr lang="en-US" sz="2800" dirty="0" smtClean="0">
                <a:solidFill>
                  <a:srgbClr val="7030A0"/>
                </a:solidFill>
                <a:latin typeface="Times New Roman" pitchFamily="18" charset="0"/>
                <a:cs typeface="Times New Roman" pitchFamily="18" charset="0"/>
              </a:rPr>
              <a:t> </a:t>
            </a:r>
            <a:r>
              <a:rPr lang="en-US" sz="2800" dirty="0" err="1" smtClean="0">
                <a:solidFill>
                  <a:srgbClr val="7030A0"/>
                </a:solidFill>
                <a:latin typeface="Times New Roman" pitchFamily="18" charset="0"/>
                <a:cs typeface="Times New Roman" pitchFamily="18" charset="0"/>
              </a:rPr>
              <a:t>tim</a:t>
            </a:r>
            <a:r>
              <a:rPr lang="en-US" sz="2800" dirty="0" smtClean="0">
                <a:solidFill>
                  <a:srgbClr val="7030A0"/>
                </a:solidFill>
                <a:latin typeface="Times New Roman" pitchFamily="18" charset="0"/>
                <a:cs typeface="Times New Roman" pitchFamily="18" charset="0"/>
              </a:rPr>
              <a:t> </a:t>
            </a:r>
            <a:r>
              <a:rPr lang="en-US" sz="2800" dirty="0" err="1" smtClean="0">
                <a:solidFill>
                  <a:srgbClr val="7030A0"/>
                </a:solidFill>
                <a:latin typeface="Times New Roman" pitchFamily="18" charset="0"/>
                <a:cs typeface="Times New Roman" pitchFamily="18" charset="0"/>
              </a:rPr>
              <a:t>bẩm</a:t>
            </a:r>
            <a:r>
              <a:rPr lang="en-US" sz="2800" dirty="0" smtClean="0">
                <a:solidFill>
                  <a:srgbClr val="7030A0"/>
                </a:solidFill>
                <a:latin typeface="Times New Roman" pitchFamily="18" charset="0"/>
                <a:cs typeface="Times New Roman" pitchFamily="18" charset="0"/>
              </a:rPr>
              <a:t> </a:t>
            </a:r>
            <a:r>
              <a:rPr lang="en-US" sz="2800" dirty="0" err="1" smtClean="0">
                <a:solidFill>
                  <a:srgbClr val="7030A0"/>
                </a:solidFill>
                <a:latin typeface="Times New Roman" pitchFamily="18" charset="0"/>
                <a:cs typeface="Times New Roman" pitchFamily="18" charset="0"/>
              </a:rPr>
              <a:t>sinh</a:t>
            </a:r>
            <a:r>
              <a:rPr lang="vi-VN" sz="2800" dirty="0" smtClean="0">
                <a:solidFill>
                  <a:srgbClr val="7030A0"/>
                </a:solidFill>
                <a:latin typeface="Times New Roman" pitchFamily="18" charset="0"/>
                <a:cs typeface="Times New Roman" pitchFamily="18" charset="0"/>
              </a:rPr>
              <a:t>, nhà </a:t>
            </a:r>
            <a:r>
              <a:rPr lang="vi-VN" sz="2800" dirty="0">
                <a:solidFill>
                  <a:srgbClr val="7030A0"/>
                </a:solidFill>
                <a:latin typeface="Times New Roman" pitchFamily="18" charset="0"/>
                <a:cs typeface="Times New Roman" pitchFamily="18" charset="0"/>
              </a:rPr>
              <a:t>trường đã tổ chức phong trào quyên góp giúp đỡ bạn và các bạn học sinh </a:t>
            </a:r>
            <a:r>
              <a:rPr lang="en-US" sz="2800" dirty="0" err="1" smtClean="0">
                <a:solidFill>
                  <a:srgbClr val="7030A0"/>
                </a:solidFill>
                <a:latin typeface="Times New Roman" pitchFamily="18" charset="0"/>
                <a:cs typeface="Times New Roman" pitchFamily="18" charset="0"/>
              </a:rPr>
              <a:t>lớp</a:t>
            </a:r>
            <a:r>
              <a:rPr lang="en-US" sz="2800" dirty="0" smtClean="0">
                <a:solidFill>
                  <a:srgbClr val="7030A0"/>
                </a:solidFill>
                <a:latin typeface="Times New Roman" pitchFamily="18" charset="0"/>
                <a:cs typeface="Times New Roman" pitchFamily="18" charset="0"/>
              </a:rPr>
              <a:t> </a:t>
            </a:r>
            <a:r>
              <a:rPr lang="en-US" sz="2800" dirty="0" err="1" smtClean="0">
                <a:solidFill>
                  <a:srgbClr val="7030A0"/>
                </a:solidFill>
                <a:latin typeface="Times New Roman" pitchFamily="18" charset="0"/>
                <a:cs typeface="Times New Roman" pitchFamily="18" charset="0"/>
              </a:rPr>
              <a:t>em</a:t>
            </a:r>
            <a:r>
              <a:rPr lang="en-US" sz="2800" dirty="0" smtClean="0">
                <a:solidFill>
                  <a:srgbClr val="7030A0"/>
                </a:solidFill>
                <a:latin typeface="Times New Roman" pitchFamily="18" charset="0"/>
                <a:cs typeface="Times New Roman" pitchFamily="18" charset="0"/>
              </a:rPr>
              <a:t> </a:t>
            </a:r>
            <a:r>
              <a:rPr lang="vi-VN" sz="2800" dirty="0" smtClean="0">
                <a:solidFill>
                  <a:srgbClr val="7030A0"/>
                </a:solidFill>
                <a:latin typeface="Times New Roman" pitchFamily="18" charset="0"/>
                <a:cs typeface="Times New Roman" pitchFamily="18" charset="0"/>
              </a:rPr>
              <a:t>đã </a:t>
            </a:r>
            <a:r>
              <a:rPr lang="vi-VN" sz="2800" dirty="0">
                <a:solidFill>
                  <a:srgbClr val="7030A0"/>
                </a:solidFill>
                <a:latin typeface="Times New Roman" pitchFamily="18" charset="0"/>
                <a:cs typeface="Times New Roman" pitchFamily="18" charset="0"/>
              </a:rPr>
              <a:t>quyên góp rất </a:t>
            </a:r>
            <a:r>
              <a:rPr lang="vi-VN" sz="2800" dirty="0" smtClean="0">
                <a:solidFill>
                  <a:srgbClr val="7030A0"/>
                </a:solidFill>
                <a:latin typeface="Times New Roman" pitchFamily="18" charset="0"/>
                <a:cs typeface="Times New Roman" pitchFamily="18" charset="0"/>
              </a:rPr>
              <a:t>nhiều</a:t>
            </a:r>
            <a:r>
              <a:rPr lang="en-US" sz="2800" dirty="0">
                <a:solidFill>
                  <a:srgbClr val="7030A0"/>
                </a:solidFill>
                <a:latin typeface="Times New Roman" pitchFamily="18" charset="0"/>
                <a:cs typeface="Times New Roman" pitchFamily="18" charset="0"/>
              </a:rPr>
              <a:t> </a:t>
            </a:r>
            <a:r>
              <a:rPr lang="en-US" sz="2800" dirty="0" err="1" smtClean="0">
                <a:solidFill>
                  <a:srgbClr val="7030A0"/>
                </a:solidFill>
                <a:latin typeface="Times New Roman" pitchFamily="18" charset="0"/>
                <a:cs typeface="Times New Roman" pitchFamily="18" charset="0"/>
              </a:rPr>
              <a:t>thứ</a:t>
            </a:r>
            <a:r>
              <a:rPr lang="en-US" sz="2800" dirty="0" smtClean="0">
                <a:solidFill>
                  <a:srgbClr val="7030A0"/>
                </a:solidFill>
                <a:latin typeface="Times New Roman" pitchFamily="18" charset="0"/>
                <a:cs typeface="Times New Roman" pitchFamily="18" charset="0"/>
              </a:rPr>
              <a:t> </a:t>
            </a:r>
            <a:r>
              <a:rPr lang="en-US" sz="2800" dirty="0" err="1" smtClean="0">
                <a:solidFill>
                  <a:srgbClr val="7030A0"/>
                </a:solidFill>
                <a:latin typeface="Times New Roman" pitchFamily="18" charset="0"/>
                <a:cs typeface="Times New Roman" pitchFamily="18" charset="0"/>
              </a:rPr>
              <a:t>như</a:t>
            </a:r>
            <a:r>
              <a:rPr lang="en-US" sz="2800" dirty="0" smtClean="0">
                <a:solidFill>
                  <a:srgbClr val="7030A0"/>
                </a:solidFill>
                <a:latin typeface="Times New Roman" pitchFamily="18" charset="0"/>
                <a:cs typeface="Times New Roman" pitchFamily="18" charset="0"/>
              </a:rPr>
              <a:t> </a:t>
            </a:r>
            <a:r>
              <a:rPr lang="en-US" sz="2800" dirty="0" err="1" smtClean="0">
                <a:solidFill>
                  <a:srgbClr val="7030A0"/>
                </a:solidFill>
                <a:latin typeface="Times New Roman" pitchFamily="18" charset="0"/>
                <a:cs typeface="Times New Roman" pitchFamily="18" charset="0"/>
              </a:rPr>
              <a:t>đồ</a:t>
            </a:r>
            <a:r>
              <a:rPr lang="en-US" sz="2800" dirty="0" smtClean="0">
                <a:solidFill>
                  <a:srgbClr val="7030A0"/>
                </a:solidFill>
                <a:latin typeface="Times New Roman" pitchFamily="18" charset="0"/>
                <a:cs typeface="Times New Roman" pitchFamily="18" charset="0"/>
              </a:rPr>
              <a:t> </a:t>
            </a:r>
            <a:r>
              <a:rPr lang="en-US" sz="2800" dirty="0" err="1" smtClean="0">
                <a:solidFill>
                  <a:srgbClr val="7030A0"/>
                </a:solidFill>
                <a:latin typeface="Times New Roman" pitchFamily="18" charset="0"/>
                <a:cs typeface="Times New Roman" pitchFamily="18" charset="0"/>
              </a:rPr>
              <a:t>dùng</a:t>
            </a:r>
            <a:r>
              <a:rPr lang="en-US" sz="2800" dirty="0" smtClean="0">
                <a:solidFill>
                  <a:srgbClr val="7030A0"/>
                </a:solidFill>
                <a:latin typeface="Times New Roman" pitchFamily="18" charset="0"/>
                <a:cs typeface="Times New Roman" pitchFamily="18" charset="0"/>
              </a:rPr>
              <a:t> </a:t>
            </a:r>
            <a:r>
              <a:rPr lang="en-US" sz="2800" dirty="0" err="1" smtClean="0">
                <a:solidFill>
                  <a:srgbClr val="7030A0"/>
                </a:solidFill>
                <a:latin typeface="Times New Roman" pitchFamily="18" charset="0"/>
                <a:cs typeface="Times New Roman" pitchFamily="18" charset="0"/>
              </a:rPr>
              <a:t>học</a:t>
            </a:r>
            <a:r>
              <a:rPr lang="en-US" sz="2800" dirty="0" smtClean="0">
                <a:solidFill>
                  <a:srgbClr val="7030A0"/>
                </a:solidFill>
                <a:latin typeface="Times New Roman" pitchFamily="18" charset="0"/>
                <a:cs typeface="Times New Roman" pitchFamily="18" charset="0"/>
              </a:rPr>
              <a:t> </a:t>
            </a:r>
            <a:r>
              <a:rPr lang="en-US" sz="2800" dirty="0" err="1" smtClean="0">
                <a:solidFill>
                  <a:srgbClr val="7030A0"/>
                </a:solidFill>
                <a:latin typeface="Times New Roman" pitchFamily="18" charset="0"/>
                <a:cs typeface="Times New Roman" pitchFamily="18" charset="0"/>
              </a:rPr>
              <a:t>tập</a:t>
            </a:r>
            <a:r>
              <a:rPr lang="en-US" sz="2800" dirty="0" smtClean="0">
                <a:solidFill>
                  <a:srgbClr val="7030A0"/>
                </a:solidFill>
                <a:latin typeface="Times New Roman" pitchFamily="18" charset="0"/>
                <a:cs typeface="Times New Roman" pitchFamily="18" charset="0"/>
              </a:rPr>
              <a:t>, </a:t>
            </a:r>
            <a:r>
              <a:rPr lang="en-US" sz="2800" dirty="0" err="1" smtClean="0">
                <a:solidFill>
                  <a:srgbClr val="7030A0"/>
                </a:solidFill>
                <a:latin typeface="Times New Roman" pitchFamily="18" charset="0"/>
                <a:cs typeface="Times New Roman" pitchFamily="18" charset="0"/>
              </a:rPr>
              <a:t>quần</a:t>
            </a:r>
            <a:r>
              <a:rPr lang="en-US" sz="2800" dirty="0" smtClean="0">
                <a:solidFill>
                  <a:srgbClr val="7030A0"/>
                </a:solidFill>
                <a:latin typeface="Times New Roman" pitchFamily="18" charset="0"/>
                <a:cs typeface="Times New Roman" pitchFamily="18" charset="0"/>
              </a:rPr>
              <a:t> </a:t>
            </a:r>
            <a:r>
              <a:rPr lang="en-US" sz="2800" dirty="0" err="1" smtClean="0">
                <a:solidFill>
                  <a:srgbClr val="7030A0"/>
                </a:solidFill>
                <a:latin typeface="Times New Roman" pitchFamily="18" charset="0"/>
                <a:cs typeface="Times New Roman" pitchFamily="18" charset="0"/>
              </a:rPr>
              <a:t>áo</a:t>
            </a:r>
            <a:r>
              <a:rPr lang="en-US" sz="2800" dirty="0" smtClean="0">
                <a:solidFill>
                  <a:srgbClr val="7030A0"/>
                </a:solidFill>
                <a:latin typeface="Times New Roman" pitchFamily="18" charset="0"/>
                <a:cs typeface="Times New Roman" pitchFamily="18" charset="0"/>
              </a:rPr>
              <a:t>, </a:t>
            </a:r>
            <a:r>
              <a:rPr lang="en-US" sz="2800" dirty="0" err="1" smtClean="0">
                <a:solidFill>
                  <a:srgbClr val="7030A0"/>
                </a:solidFill>
                <a:latin typeface="Times New Roman" pitchFamily="18" charset="0"/>
                <a:cs typeface="Times New Roman" pitchFamily="18" charset="0"/>
              </a:rPr>
              <a:t>tiền</a:t>
            </a:r>
            <a:r>
              <a:rPr lang="en-US" sz="2800" dirty="0" smtClean="0">
                <a:solidFill>
                  <a:srgbClr val="7030A0"/>
                </a:solidFill>
                <a:latin typeface="Times New Roman" pitchFamily="18" charset="0"/>
                <a:cs typeface="Times New Roman" pitchFamily="18" charset="0"/>
              </a:rPr>
              <a:t> .</a:t>
            </a:r>
            <a:endParaRPr lang="vi-VN" sz="2800" dirty="0">
              <a:solidFill>
                <a:srgbClr val="7030A0"/>
              </a:solidFill>
              <a:latin typeface="Times New Roman" pitchFamily="18" charset="0"/>
              <a:cs typeface="Times New Roman" pitchFamily="18" charset="0"/>
            </a:endParaRPr>
          </a:p>
          <a:p>
            <a:pPr algn="just"/>
            <a:r>
              <a:rPr lang="vi-VN" sz="2800" dirty="0">
                <a:solidFill>
                  <a:srgbClr val="7030A0"/>
                </a:solidFill>
                <a:latin typeface="Times New Roman" pitchFamily="18" charset="0"/>
                <a:cs typeface="Times New Roman" pitchFamily="18" charset="0"/>
              </a:rPr>
              <a:t>- Em học tập được phải biết giúp đỡ mọi người khi gặp khó khăn, hoạn nạn.</a:t>
            </a:r>
            <a:endParaRPr lang="vi-VN" sz="2800" b="0" i="0" dirty="0">
              <a:solidFill>
                <a:srgbClr val="7030A0"/>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1122834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72963" y="1826606"/>
            <a:ext cx="6721739" cy="3427157"/>
          </a:xfrm>
          <a:prstGeom prst="rect">
            <a:avLst/>
          </a:prstGeom>
        </p:spPr>
        <p:txBody>
          <a:bodyPr wrap="square">
            <a:spAutoFit/>
          </a:bodyPr>
          <a:lstStyle/>
          <a:p>
            <a:pPr marL="342900" indent="-342900" algn="just">
              <a:lnSpc>
                <a:spcPct val="129000"/>
              </a:lnSpc>
              <a:spcAft>
                <a:spcPts val="200"/>
              </a:spcAft>
              <a:buClr>
                <a:srgbClr val="000000"/>
              </a:buClr>
              <a:buSzPts val="1000"/>
              <a:buFont typeface="Symbol" panose="05050102010706020507" pitchFamily="18" charset="2"/>
              <a:buChar char="-"/>
              <a:tabLst>
                <a:tab pos="542290" algn="l"/>
              </a:tabLst>
            </a:pPr>
            <a:r>
              <a:rPr lang="vi-VN" sz="2800" b="1" dirty="0" smtClean="0">
                <a:solidFill>
                  <a:srgbClr val="0000FF"/>
                </a:solidFill>
                <a:latin typeface="Times New Roman" pitchFamily="18" charset="0"/>
                <a:ea typeface="Cambria" panose="02040503050406030204" pitchFamily="18" charset="0"/>
                <a:cs typeface="Times New Roman" pitchFamily="18" charset="0"/>
              </a:rPr>
              <a:t>Em </a:t>
            </a:r>
            <a:r>
              <a:rPr lang="vi-VN" sz="2800" b="1" dirty="0">
                <a:solidFill>
                  <a:srgbClr val="0000FF"/>
                </a:solidFill>
                <a:latin typeface="Times New Roman" pitchFamily="18" charset="0"/>
                <a:ea typeface="Cambria" panose="02040503050406030204" pitchFamily="18" charset="0"/>
                <a:cs typeface="Times New Roman" pitchFamily="18" charset="0"/>
              </a:rPr>
              <a:t>hãy thực hiện một việc làm thể hiện tình yêu thương đối với người thân trong gia đình và chia sẻ trước lớp.</a:t>
            </a:r>
            <a:endParaRPr lang="en-US" sz="2800" b="1" dirty="0">
              <a:solidFill>
                <a:srgbClr val="0000FF"/>
              </a:solidFill>
              <a:latin typeface="Times New Roman" pitchFamily="18" charset="0"/>
              <a:ea typeface="Cambria" panose="02040503050406030204" pitchFamily="18" charset="0"/>
              <a:cs typeface="Times New Roman" pitchFamily="18" charset="0"/>
            </a:endParaRPr>
          </a:p>
          <a:p>
            <a:pPr marL="342900" indent="-342900" algn="just">
              <a:lnSpc>
                <a:spcPct val="127000"/>
              </a:lnSpc>
              <a:spcAft>
                <a:spcPts val="11300"/>
              </a:spcAft>
              <a:buClr>
                <a:srgbClr val="000000"/>
              </a:buClr>
              <a:buSzPts val="1000"/>
              <a:buFont typeface="Symbol" panose="05050102010706020507" pitchFamily="18" charset="2"/>
              <a:buChar char="-"/>
              <a:tabLst>
                <a:tab pos="544830" algn="l"/>
              </a:tabLst>
            </a:pPr>
            <a:r>
              <a:rPr lang="vi-VN" sz="2800" b="1" dirty="0">
                <a:solidFill>
                  <a:srgbClr val="0000FF"/>
                </a:solidFill>
                <a:latin typeface="Times New Roman" pitchFamily="18" charset="0"/>
                <a:ea typeface="Cambria" panose="02040503050406030204" pitchFamily="18" charset="0"/>
                <a:cs typeface="Times New Roman" pitchFamily="18" charset="0"/>
              </a:rPr>
              <a:t>Em hãy thực hiện một hành động hay một lời nói cụ thể thể hiện tình yêu thương với bạn bè, thầy cô trong lớp em.</a:t>
            </a:r>
            <a:endParaRPr lang="en-US" sz="2800" b="1" dirty="0">
              <a:solidFill>
                <a:srgbClr val="0000FF"/>
              </a:solidFill>
              <a:latin typeface="Times New Roman" pitchFamily="18" charset="0"/>
              <a:ea typeface="Cambria" panose="02040503050406030204" pitchFamily="18" charset="0"/>
              <a:cs typeface="Times New Roman" pitchFamily="18" charset="0"/>
            </a:endParaRPr>
          </a:p>
        </p:txBody>
      </p:sp>
      <p:pic>
        <p:nvPicPr>
          <p:cNvPr id="9" name="Shape 95"/>
          <p:cNvPicPr/>
          <p:nvPr/>
        </p:nvPicPr>
        <p:blipFill>
          <a:blip r:embed="rId2"/>
          <a:stretch/>
        </p:blipFill>
        <p:spPr>
          <a:xfrm>
            <a:off x="7635766" y="1040525"/>
            <a:ext cx="4556234" cy="4999320"/>
          </a:xfrm>
          <a:prstGeom prst="rect">
            <a:avLst/>
          </a:prstGeom>
        </p:spPr>
      </p:pic>
      <p:sp>
        <p:nvSpPr>
          <p:cNvPr id="11" name="Rectangle: Rounded Corners 1">
            <a:extLst>
              <a:ext uri="{FF2B5EF4-FFF2-40B4-BE49-F238E27FC236}">
                <a16:creationId xmlns:a16="http://schemas.microsoft.com/office/drawing/2014/main" xmlns="" id="{49368C2B-08BB-4567-BA27-2402FAA3C31F}"/>
              </a:ext>
            </a:extLst>
          </p:cNvPr>
          <p:cNvSpPr/>
          <p:nvPr/>
        </p:nvSpPr>
        <p:spPr>
          <a:xfrm>
            <a:off x="2433666" y="210926"/>
            <a:ext cx="8386733" cy="726598"/>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65100" algn="just">
              <a:lnSpc>
                <a:spcPct val="130000"/>
              </a:lnSpc>
              <a:spcAft>
                <a:spcPts val="200"/>
              </a:spcAft>
            </a:pPr>
            <a:endParaRPr lang="en-US" sz="3200" b="1" dirty="0" smtClean="0">
              <a:solidFill>
                <a:srgbClr val="FF0000"/>
              </a:solidFill>
              <a:latin typeface="SVN-Vanilla Daisy Pro" panose="00000500000000000000" pitchFamily="2" charset="0"/>
              <a:ea typeface="Times New Roman" panose="02020603050405020304" pitchFamily="18" charset="0"/>
            </a:endParaRPr>
          </a:p>
          <a:p>
            <a:pPr lvl="0" indent="165100" algn="just">
              <a:lnSpc>
                <a:spcPct val="130000"/>
              </a:lnSpc>
              <a:spcAft>
                <a:spcPts val="200"/>
              </a:spcAft>
            </a:pPr>
            <a:r>
              <a:rPr lang="en-US" sz="3200" b="1" dirty="0" err="1" smtClean="0">
                <a:solidFill>
                  <a:srgbClr val="FF0000"/>
                </a:solidFill>
                <a:latin typeface="Times New Roman" pitchFamily="18" charset="0"/>
                <a:ea typeface="Times New Roman" panose="02020603050405020304" pitchFamily="18" charset="0"/>
                <a:cs typeface="Times New Roman" pitchFamily="18" charset="0"/>
              </a:rPr>
              <a:t>Hoạt</a:t>
            </a:r>
            <a:r>
              <a:rPr lang="en-US" sz="3200" b="1" dirty="0" smtClean="0">
                <a:solidFill>
                  <a:srgbClr val="FF0000"/>
                </a:solidFill>
                <a:latin typeface="Times New Roman" pitchFamily="18" charset="0"/>
                <a:ea typeface="Times New Roman" panose="02020603050405020304" pitchFamily="18" charset="0"/>
                <a:cs typeface="Times New Roman" pitchFamily="18" charset="0"/>
              </a:rPr>
              <a:t> </a:t>
            </a:r>
            <a:r>
              <a:rPr lang="en-US" sz="3200" b="1" dirty="0" err="1" smtClean="0">
                <a:solidFill>
                  <a:srgbClr val="FF0000"/>
                </a:solidFill>
                <a:latin typeface="Times New Roman" pitchFamily="18" charset="0"/>
                <a:ea typeface="Times New Roman" panose="02020603050405020304" pitchFamily="18" charset="0"/>
                <a:cs typeface="Times New Roman" pitchFamily="18" charset="0"/>
              </a:rPr>
              <a:t>động</a:t>
            </a:r>
            <a:r>
              <a:rPr lang="en-US" sz="3200" b="1" dirty="0" smtClean="0">
                <a:solidFill>
                  <a:srgbClr val="FF0000"/>
                </a:solidFill>
                <a:latin typeface="Times New Roman" pitchFamily="18" charset="0"/>
                <a:ea typeface="Times New Roman" panose="02020603050405020304" pitchFamily="18" charset="0"/>
                <a:cs typeface="Times New Roman" pitchFamily="18" charset="0"/>
              </a:rPr>
              <a:t>: </a:t>
            </a:r>
            <a:r>
              <a:rPr lang="vi-VN" sz="3200" b="1" dirty="0">
                <a:solidFill>
                  <a:srgbClr val="FF0000"/>
                </a:solidFill>
                <a:latin typeface="Times New Roman" pitchFamily="18" charset="0"/>
                <a:ea typeface="Arial" panose="020B0604020202020204" pitchFamily="34" charset="0"/>
                <a:cs typeface="Times New Roman" pitchFamily="18" charset="0"/>
              </a:rPr>
              <a:t>Thực hiện hành động yêu thương.</a:t>
            </a:r>
            <a:endParaRPr lang="en-US" sz="3200" b="1" dirty="0">
              <a:solidFill>
                <a:srgbClr val="FF0000"/>
              </a:solidFill>
              <a:latin typeface="Times New Roman" pitchFamily="18" charset="0"/>
              <a:ea typeface="Arial" panose="020B0604020202020204" pitchFamily="34" charset="0"/>
              <a:cs typeface="Times New Roman" pitchFamily="18" charset="0"/>
            </a:endParaRPr>
          </a:p>
          <a:p>
            <a:pPr algn="ctr"/>
            <a:endParaRPr lang="en-US" sz="3200" b="1" dirty="0" smtClean="0">
              <a:solidFill>
                <a:srgbClr val="FF0000"/>
              </a:solidFill>
              <a:latin typeface="SVN-Vanilla Daisy Pro" panose="00000500000000000000" pitchFamily="2" charset="0"/>
              <a:ea typeface="Times New Roman" panose="02020603050405020304" pitchFamily="18" charset="0"/>
            </a:endParaRPr>
          </a:p>
          <a:p>
            <a:pPr algn="ctr"/>
            <a:r>
              <a:rPr lang="en-US" dirty="0">
                <a:solidFill>
                  <a:prstClr val="white"/>
                </a:solidFill>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3187910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16" name="Rectangle 189"/>
          <p:cNvSpPr>
            <a:spLocks noChangeArrowheads="1"/>
          </p:cNvSpPr>
          <p:nvPr/>
        </p:nvSpPr>
        <p:spPr bwMode="auto">
          <a:xfrm>
            <a:off x="5958841" y="2144971"/>
            <a:ext cx="5836919" cy="1323439"/>
          </a:xfrm>
          <a:prstGeom prst="rect">
            <a:avLst/>
          </a:prstGeom>
          <a:noFill/>
          <a:ln>
            <a:noFill/>
          </a:ln>
          <a:effectLst/>
          <a:extLst/>
        </p:spPr>
        <p:txBody>
          <a:bodyPr wrap="square" anchor="ctr">
            <a:spAutoFit/>
          </a:bodyPr>
          <a:lstStyle/>
          <a:p>
            <a:pPr algn="ctr">
              <a:defRPr/>
            </a:pPr>
            <a:r>
              <a:rPr lang="en-US" altLang="zh-CN" sz="4000" b="1" kern="0" dirty="0" smtClean="0">
                <a:solidFill>
                  <a:srgbClr val="0000FF"/>
                </a:solidFill>
                <a:latin typeface="Times New Roman" pitchFamily="18" charset="0"/>
                <a:ea typeface="微软雅黑" pitchFamily="34" charset="-122"/>
                <a:cs typeface="Times New Roman" pitchFamily="18" charset="0"/>
              </a:rPr>
              <a:t>XIN CHÀO VÀ HẸN GẶP LẠI</a:t>
            </a:r>
            <a:endParaRPr lang="en-US" altLang="zh-CN" sz="4000" b="1" kern="0" dirty="0">
              <a:solidFill>
                <a:srgbClr val="0000FF"/>
              </a:solidFill>
              <a:latin typeface="Times New Roman" pitchFamily="18" charset="0"/>
              <a:ea typeface="微软雅黑" pitchFamily="34" charset="-122"/>
              <a:cs typeface="Times New Roman" pitchFamily="18" charset="0"/>
            </a:endParaRPr>
          </a:p>
        </p:txBody>
      </p:sp>
      <p:sp>
        <p:nvSpPr>
          <p:cNvPr id="3" name="TextBox 2"/>
          <p:cNvSpPr txBox="1"/>
          <p:nvPr/>
        </p:nvSpPr>
        <p:spPr>
          <a:xfrm>
            <a:off x="426720" y="914400"/>
            <a:ext cx="5882640" cy="5632311"/>
          </a:xfrm>
          <a:prstGeom prst="rect">
            <a:avLst/>
          </a:prstGeom>
          <a:noFill/>
        </p:spPr>
        <p:txBody>
          <a:bodyPr wrap="square" rtlCol="0">
            <a:spAutoFit/>
          </a:bodyPr>
          <a:lstStyle/>
          <a:p>
            <a:r>
              <a:rPr lang="en-US" sz="4000" b="1" dirty="0" smtClean="0">
                <a:latin typeface="Times New Roman" pitchFamily="18" charset="0"/>
                <a:cs typeface="Times New Roman" pitchFamily="18" charset="0"/>
              </a:rPr>
              <a:t>-</a:t>
            </a:r>
            <a:r>
              <a:rPr lang="en-US" sz="4000" b="1" dirty="0" err="1" smtClean="0">
                <a:solidFill>
                  <a:srgbClr val="C00000"/>
                </a:solidFill>
                <a:latin typeface="Times New Roman" pitchFamily="18" charset="0"/>
                <a:cs typeface="Times New Roman" pitchFamily="18" charset="0"/>
              </a:rPr>
              <a:t>Các</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em</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về</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học</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thuộc</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các</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phần</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đã</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học</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trong</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giờ</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hôm</a:t>
            </a:r>
            <a:r>
              <a:rPr lang="en-US" sz="4000" b="1" dirty="0" smtClean="0">
                <a:solidFill>
                  <a:srgbClr val="C00000"/>
                </a:solidFill>
                <a:latin typeface="Times New Roman" pitchFamily="18" charset="0"/>
                <a:cs typeface="Times New Roman" pitchFamily="18" charset="0"/>
              </a:rPr>
              <a:t> nay .</a:t>
            </a:r>
          </a:p>
          <a:p>
            <a:r>
              <a:rPr lang="en-US" sz="4000" b="1" dirty="0" smtClean="0">
                <a:solidFill>
                  <a:srgbClr val="C00000"/>
                </a:solidFill>
                <a:latin typeface="Times New Roman" pitchFamily="18" charset="0"/>
                <a:cs typeface="Times New Roman" pitchFamily="18" charset="0"/>
              </a:rPr>
              <a:t>-</a:t>
            </a:r>
            <a:r>
              <a:rPr lang="en-US" sz="4000" b="1" dirty="0" err="1" smtClean="0">
                <a:solidFill>
                  <a:srgbClr val="C00000"/>
                </a:solidFill>
                <a:latin typeface="Times New Roman" pitchFamily="18" charset="0"/>
                <a:cs typeface="Times New Roman" pitchFamily="18" charset="0"/>
              </a:rPr>
              <a:t>Đọc</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và</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trả</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lời</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các</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phần</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các</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câu</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hỏi</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còn</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lại</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trong</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bài</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xem</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trước</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phần</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bài</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tập</a:t>
            </a:r>
            <a:r>
              <a:rPr lang="en-US" sz="4000" b="1" dirty="0" smtClean="0">
                <a:solidFill>
                  <a:srgbClr val="C00000"/>
                </a:solidFill>
                <a:latin typeface="Times New Roman" pitchFamily="18" charset="0"/>
                <a:cs typeface="Times New Roman" pitchFamily="18" charset="0"/>
              </a:rPr>
              <a:t>.</a:t>
            </a:r>
          </a:p>
          <a:p>
            <a:r>
              <a:rPr lang="en-US" sz="4000" b="1" dirty="0" smtClean="0">
                <a:solidFill>
                  <a:srgbClr val="C00000"/>
                </a:solidFill>
                <a:latin typeface="Times New Roman" pitchFamily="18" charset="0"/>
                <a:cs typeface="Times New Roman" pitchFamily="18" charset="0"/>
              </a:rPr>
              <a:t>-</a:t>
            </a:r>
            <a:r>
              <a:rPr lang="en-US" sz="4000" b="1" dirty="0" err="1" smtClean="0">
                <a:solidFill>
                  <a:srgbClr val="C00000"/>
                </a:solidFill>
                <a:latin typeface="Times New Roman" pitchFamily="18" charset="0"/>
                <a:cs typeface="Times New Roman" pitchFamily="18" charset="0"/>
              </a:rPr>
              <a:t>Giờ</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sau</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chúng</a:t>
            </a:r>
            <a:r>
              <a:rPr lang="en-US" sz="4000" b="1" dirty="0" smtClean="0">
                <a:solidFill>
                  <a:srgbClr val="C00000"/>
                </a:solidFill>
                <a:latin typeface="Times New Roman" pitchFamily="18" charset="0"/>
                <a:cs typeface="Times New Roman" pitchFamily="18" charset="0"/>
              </a:rPr>
              <a:t> ta </a:t>
            </a:r>
            <a:r>
              <a:rPr lang="en-US" sz="4000" b="1" dirty="0" err="1" smtClean="0">
                <a:solidFill>
                  <a:srgbClr val="C00000"/>
                </a:solidFill>
                <a:latin typeface="Times New Roman" pitchFamily="18" charset="0"/>
                <a:cs typeface="Times New Roman" pitchFamily="18" charset="0"/>
              </a:rPr>
              <a:t>đi</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tìm</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hiểu</a:t>
            </a:r>
            <a:r>
              <a:rPr lang="en-US" sz="4000" b="1" dirty="0" smtClean="0">
                <a:solidFill>
                  <a:srgbClr val="C00000"/>
                </a:solidFill>
                <a:latin typeface="Times New Roman" pitchFamily="18" charset="0"/>
                <a:cs typeface="Times New Roman" pitchFamily="18" charset="0"/>
              </a:rPr>
              <a:t> </a:t>
            </a:r>
            <a:r>
              <a:rPr lang="en-US" sz="4000" b="1" dirty="0" err="1" smtClean="0">
                <a:solidFill>
                  <a:srgbClr val="C00000"/>
                </a:solidFill>
                <a:latin typeface="Times New Roman" pitchFamily="18" charset="0"/>
                <a:cs typeface="Times New Roman" pitchFamily="18" charset="0"/>
              </a:rPr>
              <a:t>tiếp</a:t>
            </a:r>
            <a:r>
              <a:rPr lang="en-US" sz="4000" b="1" dirty="0" smtClean="0">
                <a:solidFill>
                  <a:srgbClr val="C00000"/>
                </a:solidFill>
                <a:latin typeface="Times New Roman" pitchFamily="18" charset="0"/>
                <a:cs typeface="Times New Roman" pitchFamily="18" charset="0"/>
              </a:rPr>
              <a:t>.</a:t>
            </a:r>
            <a:endParaRPr lang="en-US" sz="4000"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9770783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Shape 87"/>
          <p:cNvPicPr/>
          <p:nvPr/>
        </p:nvPicPr>
        <p:blipFill>
          <a:blip r:embed="rId2"/>
          <a:stretch/>
        </p:blipFill>
        <p:spPr>
          <a:xfrm>
            <a:off x="8840591" y="4334612"/>
            <a:ext cx="3229946" cy="2557576"/>
          </a:xfrm>
          <a:prstGeom prst="rect">
            <a:avLst/>
          </a:prstGeom>
        </p:spPr>
      </p:pic>
      <p:sp>
        <p:nvSpPr>
          <p:cNvPr id="21" name="Rectangle 20"/>
          <p:cNvSpPr>
            <a:spLocks noChangeArrowheads="1"/>
          </p:cNvSpPr>
          <p:nvPr/>
        </p:nvSpPr>
        <p:spPr bwMode="auto">
          <a:xfrm>
            <a:off x="455196" y="2797498"/>
            <a:ext cx="1105269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5400" b="1" dirty="0" err="1" smtClean="0">
                <a:solidFill>
                  <a:srgbClr val="0000FF"/>
                </a:solidFill>
                <a:latin typeface="Times New Roman" pitchFamily="18" charset="0"/>
                <a:ea typeface="Helvetica Neue"/>
                <a:cs typeface="Times New Roman" pitchFamily="18" charset="0"/>
              </a:rPr>
              <a:t>Bài</a:t>
            </a:r>
            <a:r>
              <a:rPr lang="en-US" altLang="en-US" sz="5400" b="1" dirty="0" smtClean="0">
                <a:solidFill>
                  <a:srgbClr val="0000FF"/>
                </a:solidFill>
                <a:latin typeface="Times New Roman" pitchFamily="18" charset="0"/>
                <a:ea typeface="Helvetica Neue"/>
                <a:cs typeface="Times New Roman" pitchFamily="18" charset="0"/>
              </a:rPr>
              <a:t> 2:</a:t>
            </a:r>
            <a:r>
              <a:rPr lang="en-US" altLang="en-US" sz="5400" b="1" dirty="0" smtClean="0">
                <a:solidFill>
                  <a:srgbClr val="FF0000"/>
                </a:solidFill>
                <a:latin typeface="Times New Roman" pitchFamily="18" charset="0"/>
                <a:ea typeface="Helvetica Neue"/>
                <a:cs typeface="Times New Roman" pitchFamily="18" charset="0"/>
              </a:rPr>
              <a:t> YÊU THƯƠNG CON NGƯỜI</a:t>
            </a:r>
            <a:endParaRPr lang="en-SG" altLang="en-US" sz="5400" b="1" dirty="0">
              <a:solidFill>
                <a:srgbClr val="0000FF"/>
              </a:solidFill>
              <a:latin typeface="Times New Roman" pitchFamily="18" charset="0"/>
              <a:cs typeface="Times New Roman" pitchFamily="18" charset="0"/>
            </a:endParaRPr>
          </a:p>
        </p:txBody>
      </p:sp>
      <p:pic>
        <p:nvPicPr>
          <p:cNvPr id="12" name="Shape 53"/>
          <p:cNvPicPr/>
          <p:nvPr/>
        </p:nvPicPr>
        <p:blipFill>
          <a:blip r:embed="rId3"/>
          <a:stretch/>
        </p:blipFill>
        <p:spPr>
          <a:xfrm>
            <a:off x="8422841" y="317793"/>
            <a:ext cx="2369489" cy="2042112"/>
          </a:xfrm>
          <a:prstGeom prst="rect">
            <a:avLst/>
          </a:prstGeom>
        </p:spPr>
      </p:pic>
      <p:pic>
        <p:nvPicPr>
          <p:cNvPr id="14" name="Shape 57"/>
          <p:cNvPicPr/>
          <p:nvPr/>
        </p:nvPicPr>
        <p:blipFill>
          <a:blip r:embed="rId4"/>
          <a:stretch/>
        </p:blipFill>
        <p:spPr>
          <a:xfrm>
            <a:off x="701755" y="4334612"/>
            <a:ext cx="3118306" cy="2498658"/>
          </a:xfrm>
          <a:prstGeom prst="rect">
            <a:avLst/>
          </a:prstGeom>
        </p:spPr>
      </p:pic>
      <p:pic>
        <p:nvPicPr>
          <p:cNvPr id="17" name="Shape 61"/>
          <p:cNvPicPr/>
          <p:nvPr/>
        </p:nvPicPr>
        <p:blipFill>
          <a:blip r:embed="rId5"/>
          <a:stretch/>
        </p:blipFill>
        <p:spPr>
          <a:xfrm>
            <a:off x="4372135" y="4334612"/>
            <a:ext cx="3218815" cy="2498658"/>
          </a:xfrm>
          <a:prstGeom prst="rect">
            <a:avLst/>
          </a:prstGeom>
        </p:spPr>
      </p:pic>
      <p:pic>
        <p:nvPicPr>
          <p:cNvPr id="15" name="Shape 1"/>
          <p:cNvPicPr/>
          <p:nvPr/>
        </p:nvPicPr>
        <p:blipFill>
          <a:blip r:embed="rId6"/>
          <a:stretch/>
        </p:blipFill>
        <p:spPr>
          <a:xfrm>
            <a:off x="11033760" y="0"/>
            <a:ext cx="1158240" cy="1048385"/>
          </a:xfrm>
          <a:prstGeom prst="rect">
            <a:avLst/>
          </a:prstGeom>
          <a:noFill/>
          <a:ln>
            <a:noFill/>
          </a:ln>
        </p:spPr>
      </p:pic>
      <p:pic>
        <p:nvPicPr>
          <p:cNvPr id="1026" name="Picture 2" descr="bé Hải An: &amp;quot;Thiên sứ&amp;quot; 7 tuổi hiến giác mạc: Con yêu mẹ, mẹ đừng quên con  nhé!"/>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19086" y="362994"/>
            <a:ext cx="2682943" cy="190740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ừ câu chuyện hiến giác mạc của bé Hải An: Cuộc đời có tình yêu đẹp như  những đóa hoa"/>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32375" y="362994"/>
            <a:ext cx="2260120" cy="190740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hiên sứ&amp;quot; 7 tuổi hiến giác mạc: Con yêu mẹ, mẹ đừng quên con nhé!"/>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31434" y="317454"/>
            <a:ext cx="2566937" cy="2080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53061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10" name="Rectangle 9"/>
          <p:cNvSpPr>
            <a:spLocks noChangeArrowheads="1"/>
          </p:cNvSpPr>
          <p:nvPr/>
        </p:nvSpPr>
        <p:spPr bwMode="auto">
          <a:xfrm>
            <a:off x="1843263" y="1760932"/>
            <a:ext cx="8429088"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smtClean="0">
                <a:solidFill>
                  <a:srgbClr val="0000FF"/>
                </a:solidFill>
                <a:latin typeface="Times New Roman" pitchFamily="18" charset="0"/>
                <a:ea typeface="Helvetica Neue"/>
                <a:cs typeface="Times New Roman" pitchFamily="18" charset="0"/>
              </a:rPr>
              <a:t>Tiết</a:t>
            </a:r>
            <a:r>
              <a:rPr lang="en-US" altLang="en-US" sz="4400" b="1" dirty="0" smtClean="0">
                <a:solidFill>
                  <a:srgbClr val="0000FF"/>
                </a:solidFill>
                <a:latin typeface="Times New Roman" pitchFamily="18" charset="0"/>
                <a:ea typeface="Helvetica Neue"/>
                <a:cs typeface="Times New Roman" pitchFamily="18" charset="0"/>
              </a:rPr>
              <a:t> 3,4. 5  </a:t>
            </a:r>
            <a:r>
              <a:rPr lang="en-US" altLang="en-US" sz="4400" b="1" dirty="0" err="1" smtClean="0">
                <a:solidFill>
                  <a:srgbClr val="0000FF"/>
                </a:solidFill>
                <a:latin typeface="Times New Roman" pitchFamily="18" charset="0"/>
                <a:ea typeface="Helvetica Neue"/>
                <a:cs typeface="Times New Roman" pitchFamily="18" charset="0"/>
              </a:rPr>
              <a:t>Bài</a:t>
            </a:r>
            <a:r>
              <a:rPr lang="en-US" altLang="en-US" sz="4400" b="1" dirty="0" smtClean="0">
                <a:solidFill>
                  <a:srgbClr val="0000FF"/>
                </a:solidFill>
                <a:latin typeface="Times New Roman" pitchFamily="18" charset="0"/>
                <a:ea typeface="Helvetica Neue"/>
                <a:cs typeface="Times New Roman" pitchFamily="18" charset="0"/>
              </a:rPr>
              <a:t> 2</a:t>
            </a:r>
            <a:endParaRPr lang="en-US" altLang="en-US" sz="4400" b="1" dirty="0" smtClean="0">
              <a:solidFill>
                <a:srgbClr val="FF0000"/>
              </a:solidFill>
              <a:latin typeface="Times New Roman" pitchFamily="18" charset="0"/>
              <a:ea typeface="Helvetica Neue"/>
              <a:cs typeface="Times New Roman" pitchFamily="18" charset="0"/>
            </a:endParaRPr>
          </a:p>
          <a:p>
            <a:pPr algn="ctr" eaLnBrk="0" fontAlgn="base" hangingPunct="0">
              <a:spcBef>
                <a:spcPct val="0"/>
              </a:spcBef>
              <a:spcAft>
                <a:spcPct val="0"/>
              </a:spcAft>
            </a:pPr>
            <a:r>
              <a:rPr lang="en-US" altLang="en-US" sz="4400" b="1" dirty="0" smtClean="0">
                <a:solidFill>
                  <a:srgbClr val="FF0000"/>
                </a:solidFill>
                <a:latin typeface="Times New Roman" pitchFamily="18" charset="0"/>
                <a:ea typeface="Helvetica Neue"/>
                <a:cs typeface="Times New Roman" pitchFamily="18" charset="0"/>
              </a:rPr>
              <a:t>YÊU THƯƠNG CON NGƯỜI</a:t>
            </a:r>
            <a:endParaRPr lang="en-SG" altLang="en-US" sz="4400" b="1"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14386412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292175" y="4434472"/>
            <a:ext cx="9959201" cy="2097679"/>
          </a:xfrm>
          <a:prstGeom prst="rect">
            <a:avLst/>
          </a:prstGeom>
          <a:solidFill>
            <a:schemeClr val="accent4">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12" name="TextBox 11"/>
          <p:cNvSpPr txBox="1">
            <a:spLocks noChangeArrowheads="1"/>
          </p:cNvSpPr>
          <p:nvPr/>
        </p:nvSpPr>
        <p:spPr bwMode="auto">
          <a:xfrm>
            <a:off x="1584961" y="-274224"/>
            <a:ext cx="780288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50000"/>
              </a:lnSpc>
              <a:spcBef>
                <a:spcPct val="0"/>
              </a:spcBef>
              <a:spcAft>
                <a:spcPct val="0"/>
              </a:spcAft>
              <a:buFontTx/>
              <a:buNone/>
            </a:pPr>
            <a:r>
              <a:rPr lang="en-US" altLang="en-US" sz="4400" b="1" dirty="0" err="1" smtClean="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Kiểm</a:t>
            </a:r>
            <a:r>
              <a:rPr lang="en-US" altLang="en-US" sz="4400" b="1" dirty="0" smtClean="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en-US" sz="4400" b="1" dirty="0" err="1" smtClean="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tra</a:t>
            </a:r>
            <a:r>
              <a:rPr lang="en-US" altLang="en-US" sz="4400" b="1" dirty="0" smtClean="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en-US" sz="4400" b="1" dirty="0" err="1" smtClean="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bài</a:t>
            </a:r>
            <a:r>
              <a:rPr lang="en-US" altLang="en-US" sz="4400" b="1" dirty="0" smtClean="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en-US" sz="4400" b="1" dirty="0" err="1" smtClean="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cũ</a:t>
            </a:r>
            <a:r>
              <a:rPr lang="en-US" altLang="en-US" sz="4400" b="1" dirty="0" smtClean="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 </a:t>
            </a:r>
          </a:p>
        </p:txBody>
      </p:sp>
      <p:pic>
        <p:nvPicPr>
          <p:cNvPr id="10" name="Shape 1"/>
          <p:cNvPicPr/>
          <p:nvPr/>
        </p:nvPicPr>
        <p:blipFill>
          <a:blip r:embed="rId2"/>
          <a:stretch/>
        </p:blipFill>
        <p:spPr>
          <a:xfrm>
            <a:off x="11033760" y="0"/>
            <a:ext cx="1158240" cy="1048385"/>
          </a:xfrm>
          <a:prstGeom prst="rect">
            <a:avLst/>
          </a:prstGeom>
          <a:noFill/>
          <a:ln>
            <a:noFill/>
          </a:ln>
        </p:spPr>
      </p:pic>
      <p:sp>
        <p:nvSpPr>
          <p:cNvPr id="3" name="TextBox 2"/>
          <p:cNvSpPr txBox="1"/>
          <p:nvPr/>
        </p:nvSpPr>
        <p:spPr>
          <a:xfrm>
            <a:off x="1292175" y="1173480"/>
            <a:ext cx="9284385" cy="1754326"/>
          </a:xfrm>
          <a:prstGeom prst="rect">
            <a:avLst/>
          </a:prstGeom>
          <a:noFill/>
        </p:spPr>
        <p:txBody>
          <a:bodyPr wrap="square" rtlCol="0">
            <a:spAutoFit/>
          </a:bodyPr>
          <a:lstStyle/>
          <a:p>
            <a:r>
              <a:rPr lang="en-US" sz="3600" dirty="0" err="1" smtClean="0">
                <a:solidFill>
                  <a:srgbClr val="FF0000"/>
                </a:solidFill>
                <a:latin typeface="Times New Roman" pitchFamily="18" charset="0"/>
                <a:cs typeface="Times New Roman" pitchFamily="18" charset="0"/>
              </a:rPr>
              <a:t>Thế</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nào</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là</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yêu</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thương</a:t>
            </a:r>
            <a:r>
              <a:rPr lang="en-US" sz="3600" dirty="0" smtClean="0">
                <a:solidFill>
                  <a:srgbClr val="FF0000"/>
                </a:solidFill>
                <a:latin typeface="Times New Roman" pitchFamily="18" charset="0"/>
                <a:cs typeface="Times New Roman" pitchFamily="18" charset="0"/>
              </a:rPr>
              <a:t> con </a:t>
            </a:r>
            <a:r>
              <a:rPr lang="en-US" sz="3600" dirty="0" err="1" smtClean="0">
                <a:solidFill>
                  <a:srgbClr val="FF0000"/>
                </a:solidFill>
                <a:latin typeface="Times New Roman" pitchFamily="18" charset="0"/>
                <a:cs typeface="Times New Roman" pitchFamily="18" charset="0"/>
              </a:rPr>
              <a:t>người</a:t>
            </a:r>
            <a:r>
              <a:rPr lang="en-US" sz="3600" dirty="0" smtClean="0">
                <a:solidFill>
                  <a:srgbClr val="FF0000"/>
                </a:solidFill>
                <a:latin typeface="Times New Roman" pitchFamily="18" charset="0"/>
                <a:cs typeface="Times New Roman" pitchFamily="18" charset="0"/>
              </a:rPr>
              <a:t>?</a:t>
            </a:r>
          </a:p>
          <a:p>
            <a:r>
              <a:rPr lang="en-US" sz="3600" dirty="0" err="1" smtClean="0">
                <a:solidFill>
                  <a:srgbClr val="FF0000"/>
                </a:solidFill>
                <a:latin typeface="Times New Roman" pitchFamily="18" charset="0"/>
                <a:cs typeface="Times New Roman" pitchFamily="18" charset="0"/>
              </a:rPr>
              <a:t>Hãy</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kể</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một</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số</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việc</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làm</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của</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em</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thể</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hiện</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lòng</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yêu</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thương</a:t>
            </a:r>
            <a:r>
              <a:rPr lang="en-US" sz="3600" dirty="0" smtClean="0">
                <a:solidFill>
                  <a:srgbClr val="FF0000"/>
                </a:solidFill>
                <a:latin typeface="Times New Roman" pitchFamily="18" charset="0"/>
                <a:cs typeface="Times New Roman" pitchFamily="18" charset="0"/>
              </a:rPr>
              <a:t> con </a:t>
            </a:r>
            <a:r>
              <a:rPr lang="en-US" sz="3600" dirty="0" err="1" smtClean="0">
                <a:solidFill>
                  <a:srgbClr val="FF0000"/>
                </a:solidFill>
                <a:latin typeface="Times New Roman" pitchFamily="18" charset="0"/>
                <a:cs typeface="Times New Roman" pitchFamily="18" charset="0"/>
              </a:rPr>
              <a:t>người</a:t>
            </a:r>
            <a:r>
              <a:rPr lang="en-US" sz="3600" dirty="0" smtClean="0">
                <a:solidFill>
                  <a:srgbClr val="FF0000"/>
                </a:solidFill>
                <a:latin typeface="Times New Roman" pitchFamily="18" charset="0"/>
                <a:cs typeface="Times New Roman" pitchFamily="18" charset="0"/>
              </a:rPr>
              <a:t>?</a:t>
            </a:r>
            <a:endParaRPr lang="en-US" sz="36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50924625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2" presetClass="entr" presetSubtype="8" fill="hold" grpId="0" nodeType="withEffect">
                                  <p:stCondLst>
                                    <p:cond delay="150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fill="hold"/>
                                        <p:tgtEl>
                                          <p:spTgt spid="12"/>
                                        </p:tgtEl>
                                        <p:attrNameLst>
                                          <p:attrName>ppt_x</p:attrName>
                                        </p:attrNameLst>
                                      </p:cBhvr>
                                      <p:tavLst>
                                        <p:tav tm="0">
                                          <p:val>
                                            <p:strVal val="0-#ppt_w/2"/>
                                          </p:val>
                                        </p:tav>
                                        <p:tav tm="100000">
                                          <p:val>
                                            <p:strVal val="#ppt_x"/>
                                          </p:val>
                                        </p:tav>
                                      </p:tavLst>
                                    </p:anim>
                                    <p:anim calcmode="lin" valueType="num">
                                      <p:cBhvr additive="base">
                                        <p:cTn id="11"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10" name="Rectangle 9"/>
          <p:cNvSpPr>
            <a:spLocks noChangeArrowheads="1"/>
          </p:cNvSpPr>
          <p:nvPr/>
        </p:nvSpPr>
        <p:spPr bwMode="auto">
          <a:xfrm>
            <a:off x="1534835" y="1368290"/>
            <a:ext cx="809684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smtClean="0">
                <a:solidFill>
                  <a:srgbClr val="0000FF"/>
                </a:solidFill>
                <a:latin typeface="Times New Roman" pitchFamily="18" charset="0"/>
                <a:ea typeface="Helvetica Neue"/>
                <a:cs typeface="Times New Roman" pitchFamily="18" charset="0"/>
              </a:rPr>
              <a:t>Tiết</a:t>
            </a:r>
            <a:r>
              <a:rPr lang="en-US" altLang="en-US" sz="4400" b="1" dirty="0" smtClean="0">
                <a:solidFill>
                  <a:srgbClr val="0000FF"/>
                </a:solidFill>
                <a:latin typeface="Times New Roman" pitchFamily="18" charset="0"/>
                <a:ea typeface="Helvetica Neue"/>
                <a:cs typeface="Times New Roman" pitchFamily="18" charset="0"/>
              </a:rPr>
              <a:t> 4 . </a:t>
            </a:r>
            <a:r>
              <a:rPr lang="en-US" altLang="en-US" sz="4400" b="1" dirty="0" err="1" smtClean="0">
                <a:solidFill>
                  <a:srgbClr val="0000FF"/>
                </a:solidFill>
                <a:latin typeface="Times New Roman" pitchFamily="18" charset="0"/>
                <a:ea typeface="Helvetica Neue"/>
                <a:cs typeface="Times New Roman" pitchFamily="18" charset="0"/>
              </a:rPr>
              <a:t>Bài</a:t>
            </a:r>
            <a:r>
              <a:rPr lang="en-US" altLang="en-US" sz="4400" b="1" dirty="0" smtClean="0">
                <a:solidFill>
                  <a:srgbClr val="0000FF"/>
                </a:solidFill>
                <a:latin typeface="Times New Roman" pitchFamily="18" charset="0"/>
                <a:ea typeface="Helvetica Neue"/>
                <a:cs typeface="Times New Roman" pitchFamily="18" charset="0"/>
              </a:rPr>
              <a:t> 2:(</a:t>
            </a:r>
            <a:r>
              <a:rPr lang="en-US" altLang="en-US" sz="4400" b="1" dirty="0" err="1" smtClean="0">
                <a:solidFill>
                  <a:srgbClr val="0000FF"/>
                </a:solidFill>
                <a:latin typeface="Times New Roman" pitchFamily="18" charset="0"/>
                <a:ea typeface="Helvetica Neue"/>
                <a:cs typeface="Times New Roman" pitchFamily="18" charset="0"/>
              </a:rPr>
              <a:t>tiếp</a:t>
            </a:r>
            <a:r>
              <a:rPr lang="en-US" altLang="en-US" sz="4400" b="1" dirty="0" smtClean="0">
                <a:solidFill>
                  <a:srgbClr val="0000FF"/>
                </a:solidFill>
                <a:latin typeface="Times New Roman" pitchFamily="18" charset="0"/>
                <a:ea typeface="Helvetica Neue"/>
                <a:cs typeface="Times New Roman" pitchFamily="18" charset="0"/>
              </a:rPr>
              <a:t>)</a:t>
            </a:r>
            <a:r>
              <a:rPr lang="en-US" altLang="en-US" sz="4400" b="1" dirty="0" smtClean="0">
                <a:solidFill>
                  <a:srgbClr val="FF0000"/>
                </a:solidFill>
                <a:latin typeface="Times New Roman" pitchFamily="18" charset="0"/>
                <a:ea typeface="Helvetica Neue"/>
                <a:cs typeface="Times New Roman" pitchFamily="18" charset="0"/>
              </a:rPr>
              <a:t> </a:t>
            </a:r>
          </a:p>
          <a:p>
            <a:pPr algn="ctr" eaLnBrk="0" fontAlgn="base" hangingPunct="0">
              <a:spcBef>
                <a:spcPct val="0"/>
              </a:spcBef>
              <a:spcAft>
                <a:spcPct val="0"/>
              </a:spcAft>
            </a:pPr>
            <a:r>
              <a:rPr lang="en-US" altLang="en-US" sz="4400" b="1" dirty="0" smtClean="0">
                <a:solidFill>
                  <a:srgbClr val="FF0000"/>
                </a:solidFill>
                <a:latin typeface="Times New Roman" pitchFamily="18" charset="0"/>
                <a:ea typeface="Helvetica Neue"/>
                <a:cs typeface="Times New Roman" pitchFamily="18" charset="0"/>
              </a:rPr>
              <a:t>YÊU THƯƠNG CON NGƯỜI</a:t>
            </a:r>
            <a:endParaRPr lang="en-SG" altLang="en-US" sz="4400" b="1" dirty="0">
              <a:solidFill>
                <a:srgbClr val="0000FF"/>
              </a:solidFill>
              <a:latin typeface="Times New Roman" pitchFamily="18" charset="0"/>
              <a:cs typeface="Times New Roman" pitchFamily="18" charset="0"/>
            </a:endParaRPr>
          </a:p>
        </p:txBody>
      </p:sp>
      <p:sp>
        <p:nvSpPr>
          <p:cNvPr id="3" name="TextBox 2"/>
          <p:cNvSpPr txBox="1"/>
          <p:nvPr/>
        </p:nvSpPr>
        <p:spPr>
          <a:xfrm>
            <a:off x="1996440" y="3413760"/>
            <a:ext cx="6644640" cy="2308324"/>
          </a:xfrm>
          <a:prstGeom prst="rect">
            <a:avLst/>
          </a:prstGeom>
          <a:noFill/>
        </p:spPr>
        <p:txBody>
          <a:bodyPr wrap="square" rtlCol="0">
            <a:spAutoFit/>
          </a:bodyPr>
          <a:lstStyle/>
          <a:p>
            <a:pPr marL="400050" indent="-400050">
              <a:buAutoNum type="romanUcPeriod"/>
            </a:pPr>
            <a:r>
              <a:rPr lang="en-US" sz="3600" b="1" dirty="0" err="1" smtClean="0">
                <a:solidFill>
                  <a:srgbClr val="0000FF"/>
                </a:solidFill>
                <a:latin typeface="Times New Roman" pitchFamily="18" charset="0"/>
                <a:cs typeface="Times New Roman" pitchFamily="18" charset="0"/>
              </a:rPr>
              <a:t>Thông</a:t>
            </a:r>
            <a:r>
              <a:rPr lang="en-US" sz="3600" b="1" dirty="0" smtClean="0">
                <a:solidFill>
                  <a:srgbClr val="0000FF"/>
                </a:solidFill>
                <a:latin typeface="Times New Roman" pitchFamily="18" charset="0"/>
                <a:cs typeface="Times New Roman" pitchFamily="18" charset="0"/>
              </a:rPr>
              <a:t> tin:</a:t>
            </a:r>
          </a:p>
          <a:p>
            <a:pPr marL="400050" indent="-400050">
              <a:buAutoNum type="romanUcPeriod"/>
            </a:pPr>
            <a:r>
              <a:rPr lang="en-US" sz="3600" b="1" dirty="0" err="1" smtClean="0">
                <a:solidFill>
                  <a:srgbClr val="0000FF"/>
                </a:solidFill>
                <a:latin typeface="Times New Roman" pitchFamily="18" charset="0"/>
                <a:cs typeface="Times New Roman" pitchFamily="18" charset="0"/>
              </a:rPr>
              <a:t>Nội</a:t>
            </a:r>
            <a:r>
              <a:rPr lang="en-US" sz="3600" b="1" dirty="0" smtClean="0">
                <a:solidFill>
                  <a:srgbClr val="0000FF"/>
                </a:solidFill>
                <a:latin typeface="Times New Roman" pitchFamily="18" charset="0"/>
                <a:cs typeface="Times New Roman" pitchFamily="18" charset="0"/>
              </a:rPr>
              <a:t> dung:</a:t>
            </a:r>
          </a:p>
          <a:p>
            <a:r>
              <a:rPr lang="en-US" sz="3600" b="1" dirty="0" smtClean="0">
                <a:solidFill>
                  <a:srgbClr val="0000FF"/>
                </a:solidFill>
                <a:latin typeface="Times New Roman" pitchFamily="18" charset="0"/>
                <a:cs typeface="Times New Roman" pitchFamily="18" charset="0"/>
              </a:rPr>
              <a:t>     1.Khái </a:t>
            </a:r>
            <a:r>
              <a:rPr lang="en-US" sz="3600" b="1" dirty="0" err="1" smtClean="0">
                <a:solidFill>
                  <a:srgbClr val="0000FF"/>
                </a:solidFill>
                <a:latin typeface="Times New Roman" pitchFamily="18" charset="0"/>
                <a:cs typeface="Times New Roman" pitchFamily="18" charset="0"/>
              </a:rPr>
              <a:t>niệm</a:t>
            </a:r>
            <a:r>
              <a:rPr lang="en-US" sz="3600" b="1" dirty="0" smtClean="0">
                <a:solidFill>
                  <a:srgbClr val="0000FF"/>
                </a:solidFill>
                <a:latin typeface="Times New Roman" pitchFamily="18" charset="0"/>
                <a:cs typeface="Times New Roman" pitchFamily="18" charset="0"/>
              </a:rPr>
              <a:t>.</a:t>
            </a:r>
          </a:p>
          <a:p>
            <a:r>
              <a:rPr lang="en-US" sz="3600" b="1" dirty="0">
                <a:solidFill>
                  <a:srgbClr val="0000FF"/>
                </a:solidFill>
                <a:latin typeface="Times New Roman" pitchFamily="18" charset="0"/>
                <a:cs typeface="Times New Roman" pitchFamily="18" charset="0"/>
              </a:rPr>
              <a:t> </a:t>
            </a:r>
            <a:r>
              <a:rPr lang="en-US" sz="3600" b="1" dirty="0" smtClean="0">
                <a:solidFill>
                  <a:srgbClr val="0000FF"/>
                </a:solidFill>
                <a:latin typeface="Times New Roman" pitchFamily="18" charset="0"/>
                <a:cs typeface="Times New Roman" pitchFamily="18" charset="0"/>
              </a:rPr>
              <a:t>     2. </a:t>
            </a:r>
            <a:r>
              <a:rPr lang="en-US" sz="3600" b="1" dirty="0" err="1" smtClean="0">
                <a:solidFill>
                  <a:srgbClr val="0000FF"/>
                </a:solidFill>
                <a:latin typeface="Times New Roman" pitchFamily="18" charset="0"/>
                <a:cs typeface="Times New Roman" pitchFamily="18" charset="0"/>
              </a:rPr>
              <a:t>Biểu</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hiện</a:t>
            </a:r>
            <a:r>
              <a:rPr lang="en-US" sz="3600" b="1" dirty="0" smtClean="0">
                <a:solidFill>
                  <a:srgbClr val="0000FF"/>
                </a:solidFill>
                <a:latin typeface="Times New Roman" pitchFamily="18" charset="0"/>
                <a:cs typeface="Times New Roman" pitchFamily="18" charset="0"/>
              </a:rPr>
              <a:t>.</a:t>
            </a:r>
            <a:endParaRPr lang="en-US" sz="3600" b="1"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1715239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331720" y="2336456"/>
            <a:ext cx="8138160" cy="729430"/>
          </a:xfrm>
          <a:prstGeom prst="rect">
            <a:avLst/>
          </a:prstGeom>
        </p:spPr>
        <p:txBody>
          <a:bodyPr wrap="square">
            <a:spAutoFit/>
          </a:bodyPr>
          <a:lstStyle/>
          <a:p>
            <a:pPr>
              <a:lnSpc>
                <a:spcPct val="115000"/>
              </a:lnSpc>
              <a:spcAft>
                <a:spcPts val="500"/>
              </a:spcAft>
              <a:buClr>
                <a:srgbClr val="000000"/>
              </a:buClr>
              <a:buSzPts val="1200"/>
              <a:tabLst>
                <a:tab pos="252730" algn="l"/>
              </a:tabLst>
            </a:pPr>
            <a:r>
              <a:rPr lang="en-US" sz="3600" b="1" dirty="0" smtClean="0">
                <a:solidFill>
                  <a:srgbClr val="FF0000"/>
                </a:solidFill>
                <a:latin typeface="Times New Roman" pitchFamily="18" charset="0"/>
                <a:ea typeface="Arial" panose="020B0604020202020204" pitchFamily="34" charset="0"/>
                <a:cs typeface="Times New Roman" pitchFamily="18" charset="0"/>
              </a:rPr>
              <a:t>3. Ý </a:t>
            </a:r>
            <a:r>
              <a:rPr lang="en-US" sz="3600" b="1" dirty="0" err="1" smtClean="0">
                <a:solidFill>
                  <a:srgbClr val="FF0000"/>
                </a:solidFill>
                <a:latin typeface="Times New Roman" pitchFamily="18" charset="0"/>
                <a:ea typeface="Arial" panose="020B0604020202020204" pitchFamily="34" charset="0"/>
                <a:cs typeface="Times New Roman" pitchFamily="18" charset="0"/>
              </a:rPr>
              <a:t>nghĩa</a:t>
            </a:r>
            <a:r>
              <a:rPr lang="en-US" sz="3600" b="1" dirty="0" smtClean="0">
                <a:solidFill>
                  <a:srgbClr val="FF0000"/>
                </a:solidFill>
                <a:latin typeface="Times New Roman" pitchFamily="18" charset="0"/>
                <a:ea typeface="Arial" panose="020B0604020202020204" pitchFamily="34" charset="0"/>
                <a:cs typeface="Times New Roman" pitchFamily="18" charset="0"/>
              </a:rPr>
              <a:t> </a:t>
            </a:r>
            <a:r>
              <a:rPr lang="en-US" sz="3600" b="1" dirty="0" err="1" smtClean="0">
                <a:solidFill>
                  <a:srgbClr val="FF0000"/>
                </a:solidFill>
                <a:latin typeface="Times New Roman" pitchFamily="18" charset="0"/>
                <a:ea typeface="Arial" panose="020B0604020202020204" pitchFamily="34" charset="0"/>
                <a:cs typeface="Times New Roman" pitchFamily="18" charset="0"/>
              </a:rPr>
              <a:t>của</a:t>
            </a:r>
            <a:r>
              <a:rPr lang="en-US" sz="3600" b="1" dirty="0" smtClean="0">
                <a:solidFill>
                  <a:srgbClr val="FF0000"/>
                </a:solidFill>
                <a:latin typeface="Times New Roman" pitchFamily="18" charset="0"/>
                <a:ea typeface="Arial" panose="020B0604020202020204" pitchFamily="34" charset="0"/>
                <a:cs typeface="Times New Roman" pitchFamily="18" charset="0"/>
              </a:rPr>
              <a:t> y</a:t>
            </a:r>
            <a:r>
              <a:rPr lang="vi-VN" sz="3600" b="1" dirty="0" smtClean="0">
                <a:solidFill>
                  <a:srgbClr val="FF0000"/>
                </a:solidFill>
                <a:latin typeface="Times New Roman" pitchFamily="18" charset="0"/>
                <a:ea typeface="Arial" panose="020B0604020202020204" pitchFamily="34" charset="0"/>
                <a:cs typeface="Times New Roman" pitchFamily="18" charset="0"/>
              </a:rPr>
              <a:t>êu </a:t>
            </a:r>
            <a:r>
              <a:rPr lang="vi-VN" sz="3600" b="1" dirty="0">
                <a:solidFill>
                  <a:srgbClr val="FF0000"/>
                </a:solidFill>
                <a:latin typeface="Times New Roman" pitchFamily="18" charset="0"/>
                <a:ea typeface="Arial" panose="020B0604020202020204" pitchFamily="34" charset="0"/>
                <a:cs typeface="Times New Roman" pitchFamily="18" charset="0"/>
              </a:rPr>
              <a:t>thương con người </a:t>
            </a:r>
            <a:endParaRPr lang="en-US" sz="3600" b="1" dirty="0" smtClean="0">
              <a:solidFill>
                <a:srgbClr val="FF0000"/>
              </a:solidFill>
              <a:latin typeface="Times New Roman" pitchFamily="18" charset="0"/>
              <a:ea typeface="Arial" panose="020B0604020202020204" pitchFamily="34" charset="0"/>
              <a:cs typeface="Times New Roman" pitchFamily="18" charset="0"/>
            </a:endParaRPr>
          </a:p>
        </p:txBody>
      </p:sp>
    </p:spTree>
    <p:extLst>
      <p:ext uri="{BB962C8B-B14F-4D97-AF65-F5344CB8AC3E}">
        <p14:creationId xmlns:p14="http://schemas.microsoft.com/office/powerpoint/2010/main" val="14253836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www.hoasengroup.vn/Content/Uploads/images/6_TRUYEN_THONG/6_2_TAI_TRO/HOAT_DONG_CONG_DONG/CAP_LA_YEU_THUONG/2_Cap%20la%20yeu%20thuo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744" y="1264648"/>
            <a:ext cx="3534205" cy="277177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Xin Chào Cuộc Sống - Home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pic>
        <p:nvPicPr>
          <p:cNvPr id="3" name="Picture 2"/>
          <p:cNvPicPr>
            <a:picLocks noChangeAspect="1"/>
          </p:cNvPicPr>
          <p:nvPr/>
        </p:nvPicPr>
        <p:blipFill>
          <a:blip r:embed="rId3"/>
          <a:stretch>
            <a:fillRect/>
          </a:stretch>
        </p:blipFill>
        <p:spPr>
          <a:xfrm>
            <a:off x="4394243" y="1264648"/>
            <a:ext cx="3597865" cy="2556706"/>
          </a:xfrm>
          <a:prstGeom prst="rect">
            <a:avLst/>
          </a:prstGeom>
        </p:spPr>
      </p:pic>
      <p:pic>
        <p:nvPicPr>
          <p:cNvPr id="4" name="Picture 3"/>
          <p:cNvPicPr>
            <a:picLocks noChangeAspect="1"/>
          </p:cNvPicPr>
          <p:nvPr/>
        </p:nvPicPr>
        <p:blipFill>
          <a:blip r:embed="rId4"/>
          <a:stretch>
            <a:fillRect/>
          </a:stretch>
        </p:blipFill>
        <p:spPr>
          <a:xfrm>
            <a:off x="7992108" y="1115979"/>
            <a:ext cx="4197941" cy="2780231"/>
          </a:xfrm>
          <a:prstGeom prst="rect">
            <a:avLst/>
          </a:prstGeom>
        </p:spPr>
      </p:pic>
      <p:sp>
        <p:nvSpPr>
          <p:cNvPr id="6" name="Rectangle 5"/>
          <p:cNvSpPr/>
          <p:nvPr/>
        </p:nvSpPr>
        <p:spPr>
          <a:xfrm>
            <a:off x="155575" y="-72212"/>
            <a:ext cx="8755855" cy="971356"/>
          </a:xfrm>
          <a:prstGeom prst="rect">
            <a:avLst/>
          </a:prstGeom>
        </p:spPr>
        <p:txBody>
          <a:bodyPr wrap="square">
            <a:spAutoFit/>
          </a:bodyPr>
          <a:lstStyle/>
          <a:p>
            <a:pPr>
              <a:lnSpc>
                <a:spcPct val="115000"/>
              </a:lnSpc>
              <a:spcAft>
                <a:spcPts val="500"/>
              </a:spcAft>
              <a:buClr>
                <a:srgbClr val="000000"/>
              </a:buClr>
              <a:buSzPts val="1200"/>
              <a:tabLst>
                <a:tab pos="252730" algn="l"/>
              </a:tabLst>
            </a:pPr>
            <a:r>
              <a:rPr lang="en-US" sz="5400" b="1" dirty="0" err="1" smtClean="0">
                <a:solidFill>
                  <a:srgbClr val="FF0000"/>
                </a:solidFill>
                <a:latin typeface="Times New Roman" pitchFamily="18" charset="0"/>
                <a:ea typeface="Arial" panose="020B0604020202020204" pitchFamily="34" charset="0"/>
                <a:cs typeface="Times New Roman" pitchFamily="18" charset="0"/>
              </a:rPr>
              <a:t>Trò</a:t>
            </a:r>
            <a:r>
              <a:rPr lang="en-US" sz="5400" b="1" dirty="0" smtClean="0">
                <a:solidFill>
                  <a:srgbClr val="FF0000"/>
                </a:solidFill>
                <a:latin typeface="Times New Roman" pitchFamily="18" charset="0"/>
                <a:ea typeface="Arial" panose="020B0604020202020204" pitchFamily="34" charset="0"/>
                <a:cs typeface="Times New Roman" pitchFamily="18" charset="0"/>
              </a:rPr>
              <a:t> </a:t>
            </a:r>
            <a:r>
              <a:rPr lang="en-US" sz="5400" b="1" dirty="0" err="1" smtClean="0">
                <a:solidFill>
                  <a:srgbClr val="FF0000"/>
                </a:solidFill>
                <a:latin typeface="Times New Roman" pitchFamily="18" charset="0"/>
                <a:ea typeface="Arial" panose="020B0604020202020204" pitchFamily="34" charset="0"/>
                <a:cs typeface="Times New Roman" pitchFamily="18" charset="0"/>
              </a:rPr>
              <a:t>chơi</a:t>
            </a:r>
            <a:r>
              <a:rPr lang="en-US" sz="5400" b="1" dirty="0" smtClean="0">
                <a:solidFill>
                  <a:srgbClr val="FF0000"/>
                </a:solidFill>
                <a:latin typeface="Times New Roman" pitchFamily="18" charset="0"/>
                <a:ea typeface="Arial" panose="020B0604020202020204" pitchFamily="34" charset="0"/>
                <a:cs typeface="Times New Roman" pitchFamily="18" charset="0"/>
              </a:rPr>
              <a:t>: </a:t>
            </a:r>
            <a:r>
              <a:rPr lang="en-US" sz="5400" b="1" dirty="0" err="1" smtClean="0">
                <a:solidFill>
                  <a:srgbClr val="FF0000"/>
                </a:solidFill>
                <a:latin typeface="Times New Roman" pitchFamily="18" charset="0"/>
                <a:ea typeface="Arial" panose="020B0604020202020204" pitchFamily="34" charset="0"/>
                <a:cs typeface="Times New Roman" pitchFamily="18" charset="0"/>
              </a:rPr>
              <a:t>Thử</a:t>
            </a:r>
            <a:r>
              <a:rPr lang="en-US" sz="5400" b="1" dirty="0" smtClean="0">
                <a:solidFill>
                  <a:srgbClr val="FF0000"/>
                </a:solidFill>
                <a:latin typeface="Times New Roman" pitchFamily="18" charset="0"/>
                <a:ea typeface="Arial" panose="020B0604020202020204" pitchFamily="34" charset="0"/>
                <a:cs typeface="Times New Roman" pitchFamily="18" charset="0"/>
              </a:rPr>
              <a:t> </a:t>
            </a:r>
            <a:r>
              <a:rPr lang="en-US" sz="5400" b="1" dirty="0" err="1" smtClean="0">
                <a:solidFill>
                  <a:srgbClr val="FF0000"/>
                </a:solidFill>
                <a:latin typeface="Times New Roman" pitchFamily="18" charset="0"/>
                <a:ea typeface="Arial" panose="020B0604020202020204" pitchFamily="34" charset="0"/>
                <a:cs typeface="Times New Roman" pitchFamily="18" charset="0"/>
              </a:rPr>
              <a:t>tài</a:t>
            </a:r>
            <a:r>
              <a:rPr lang="en-US" sz="5400" b="1" dirty="0" smtClean="0">
                <a:solidFill>
                  <a:srgbClr val="FF0000"/>
                </a:solidFill>
                <a:latin typeface="Times New Roman" pitchFamily="18" charset="0"/>
                <a:ea typeface="Arial" panose="020B0604020202020204" pitchFamily="34" charset="0"/>
                <a:cs typeface="Times New Roman" pitchFamily="18" charset="0"/>
              </a:rPr>
              <a:t> </a:t>
            </a:r>
            <a:r>
              <a:rPr lang="en-US" sz="5400" b="1" dirty="0" err="1" smtClean="0">
                <a:solidFill>
                  <a:srgbClr val="FF0000"/>
                </a:solidFill>
                <a:latin typeface="Times New Roman" pitchFamily="18" charset="0"/>
                <a:ea typeface="Arial" panose="020B0604020202020204" pitchFamily="34" charset="0"/>
                <a:cs typeface="Times New Roman" pitchFamily="18" charset="0"/>
              </a:rPr>
              <a:t>hiểu</a:t>
            </a:r>
            <a:r>
              <a:rPr lang="en-US" sz="5400" b="1" dirty="0" smtClean="0">
                <a:solidFill>
                  <a:srgbClr val="FF0000"/>
                </a:solidFill>
                <a:latin typeface="Times New Roman" pitchFamily="18" charset="0"/>
                <a:ea typeface="Arial" panose="020B0604020202020204" pitchFamily="34" charset="0"/>
                <a:cs typeface="Times New Roman" pitchFamily="18" charset="0"/>
              </a:rPr>
              <a:t> </a:t>
            </a:r>
            <a:r>
              <a:rPr lang="en-US" sz="5400" b="1" dirty="0" err="1" smtClean="0">
                <a:solidFill>
                  <a:srgbClr val="FF0000"/>
                </a:solidFill>
                <a:latin typeface="Times New Roman" pitchFamily="18" charset="0"/>
                <a:ea typeface="Arial" panose="020B0604020202020204" pitchFamily="34" charset="0"/>
                <a:cs typeface="Times New Roman" pitchFamily="18" charset="0"/>
              </a:rPr>
              <a:t>biết</a:t>
            </a:r>
            <a:r>
              <a:rPr lang="vi-VN" sz="5400" b="1" dirty="0" smtClean="0">
                <a:solidFill>
                  <a:srgbClr val="FF0000"/>
                </a:solidFill>
                <a:latin typeface="Times New Roman" pitchFamily="18" charset="0"/>
                <a:ea typeface="Arial" panose="020B0604020202020204" pitchFamily="34" charset="0"/>
                <a:cs typeface="Times New Roman" pitchFamily="18" charset="0"/>
              </a:rPr>
              <a:t> </a:t>
            </a:r>
            <a:endParaRPr lang="en-US" sz="5400" b="1" dirty="0" smtClean="0">
              <a:solidFill>
                <a:srgbClr val="FF0000"/>
              </a:solidFill>
              <a:latin typeface="Times New Roman" pitchFamily="18" charset="0"/>
              <a:ea typeface="Arial" panose="020B0604020202020204" pitchFamily="34" charset="0"/>
              <a:cs typeface="Times New Roman" pitchFamily="18" charset="0"/>
            </a:endParaRPr>
          </a:p>
        </p:txBody>
      </p:sp>
      <p:sp>
        <p:nvSpPr>
          <p:cNvPr id="5" name="AutoShape 2" descr="Lục Lạc Vàng - Posts | Faceboo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5"/>
          <a:stretch>
            <a:fillRect/>
          </a:stretch>
        </p:blipFill>
        <p:spPr>
          <a:xfrm>
            <a:off x="307975" y="4325305"/>
            <a:ext cx="3697198" cy="2532696"/>
          </a:xfrm>
          <a:prstGeom prst="rect">
            <a:avLst/>
          </a:prstGeom>
        </p:spPr>
      </p:pic>
      <p:sp>
        <p:nvSpPr>
          <p:cNvPr id="8" name="AutoShape 4" descr="Chương trình Khuyến học Đèn Đom Đóm - Home | Faceboo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a:blip r:embed="rId6"/>
          <a:stretch>
            <a:fillRect/>
          </a:stretch>
        </p:blipFill>
        <p:spPr>
          <a:xfrm>
            <a:off x="4715691" y="4260226"/>
            <a:ext cx="3435531" cy="2601124"/>
          </a:xfrm>
          <a:prstGeom prst="rect">
            <a:avLst/>
          </a:prstGeom>
        </p:spPr>
      </p:pic>
      <p:pic>
        <p:nvPicPr>
          <p:cNvPr id="3078" name="Picture 6" descr="Chủ tịch Quốc hội Nguyễn Thị Kim Ngân dự và phát biểu tại Chương trìn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60253" y="4036423"/>
            <a:ext cx="3318387" cy="2495006"/>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5415934" y="654847"/>
            <a:ext cx="6230983" cy="2003625"/>
          </a:xfrm>
          <a:prstGeom prst="rect">
            <a:avLst/>
          </a:prstGeom>
        </p:spPr>
        <p:txBody>
          <a:bodyPr wrap="square">
            <a:spAutoFit/>
          </a:bodyPr>
          <a:lstStyle/>
          <a:p>
            <a:pPr marL="1054100" marR="0" indent="38100" algn="just">
              <a:lnSpc>
                <a:spcPct val="115000"/>
              </a:lnSpc>
              <a:spcBef>
                <a:spcPts val="0"/>
              </a:spcBef>
              <a:spcAft>
                <a:spcPts val="600"/>
              </a:spcAft>
            </a:pPr>
            <a:r>
              <a:rPr lang="en-US" sz="3600" b="1" dirty="0" err="1" smtClean="0">
                <a:solidFill>
                  <a:srgbClr val="1D02DA"/>
                </a:solidFill>
                <a:latin typeface="Times New Roman" pitchFamily="18" charset="0"/>
                <a:ea typeface="Arial" panose="020B0604020202020204" pitchFamily="34" charset="0"/>
                <a:cs typeface="Times New Roman" pitchFamily="18" charset="0"/>
              </a:rPr>
              <a:t>Kể</a:t>
            </a:r>
            <a:r>
              <a:rPr lang="en-US" sz="3600" b="1" dirty="0" smtClean="0">
                <a:solidFill>
                  <a:srgbClr val="1D02DA"/>
                </a:solidFill>
                <a:latin typeface="Times New Roman" pitchFamily="18" charset="0"/>
                <a:ea typeface="Arial" panose="020B0604020202020204" pitchFamily="34" charset="0"/>
                <a:cs typeface="Times New Roman" pitchFamily="18" charset="0"/>
              </a:rPr>
              <a:t> </a:t>
            </a:r>
            <a:r>
              <a:rPr lang="en-US" sz="3600" b="1" dirty="0" err="1" smtClean="0">
                <a:solidFill>
                  <a:srgbClr val="1D02DA"/>
                </a:solidFill>
                <a:latin typeface="Times New Roman" pitchFamily="18" charset="0"/>
                <a:ea typeface="Arial" panose="020B0604020202020204" pitchFamily="34" charset="0"/>
                <a:cs typeface="Times New Roman" pitchFamily="18" charset="0"/>
              </a:rPr>
              <a:t>tên</a:t>
            </a:r>
            <a:r>
              <a:rPr lang="en-US" sz="3600" b="1" dirty="0" smtClean="0">
                <a:solidFill>
                  <a:srgbClr val="1D02DA"/>
                </a:solidFill>
                <a:latin typeface="Times New Roman" pitchFamily="18" charset="0"/>
                <a:ea typeface="Arial" panose="020B0604020202020204" pitchFamily="34" charset="0"/>
                <a:cs typeface="Times New Roman" pitchFamily="18" charset="0"/>
              </a:rPr>
              <a:t> </a:t>
            </a:r>
            <a:r>
              <a:rPr lang="en-US" sz="3600" b="1" dirty="0" err="1" smtClean="0">
                <a:solidFill>
                  <a:srgbClr val="1D02DA"/>
                </a:solidFill>
                <a:latin typeface="Times New Roman" pitchFamily="18" charset="0"/>
                <a:ea typeface="Arial" panose="020B0604020202020204" pitchFamily="34" charset="0"/>
                <a:cs typeface="Times New Roman" pitchFamily="18" charset="0"/>
              </a:rPr>
              <a:t>các</a:t>
            </a:r>
            <a:r>
              <a:rPr lang="en-US" sz="3600" b="1" dirty="0" smtClean="0">
                <a:solidFill>
                  <a:srgbClr val="1D02DA"/>
                </a:solidFill>
                <a:latin typeface="Times New Roman" pitchFamily="18" charset="0"/>
                <a:ea typeface="Arial" panose="020B0604020202020204" pitchFamily="34" charset="0"/>
                <a:cs typeface="Times New Roman" pitchFamily="18" charset="0"/>
              </a:rPr>
              <a:t> </a:t>
            </a:r>
            <a:r>
              <a:rPr lang="en-US" sz="3600" b="1" dirty="0" err="1" smtClean="0">
                <a:solidFill>
                  <a:srgbClr val="1D02DA"/>
                </a:solidFill>
                <a:latin typeface="Times New Roman" pitchFamily="18" charset="0"/>
                <a:ea typeface="Arial" panose="020B0604020202020204" pitchFamily="34" charset="0"/>
                <a:cs typeface="Times New Roman" pitchFamily="18" charset="0"/>
              </a:rPr>
              <a:t>chương</a:t>
            </a:r>
            <a:r>
              <a:rPr lang="en-US" sz="3600" b="1" dirty="0" smtClean="0">
                <a:solidFill>
                  <a:srgbClr val="1D02DA"/>
                </a:solidFill>
                <a:latin typeface="Times New Roman" pitchFamily="18" charset="0"/>
                <a:ea typeface="Arial" panose="020B0604020202020204" pitchFamily="34" charset="0"/>
                <a:cs typeface="Times New Roman" pitchFamily="18" charset="0"/>
              </a:rPr>
              <a:t> </a:t>
            </a:r>
            <a:r>
              <a:rPr lang="en-US" sz="3600" b="1" dirty="0" err="1" smtClean="0">
                <a:solidFill>
                  <a:srgbClr val="1D02DA"/>
                </a:solidFill>
                <a:latin typeface="Times New Roman" pitchFamily="18" charset="0"/>
                <a:ea typeface="Arial" panose="020B0604020202020204" pitchFamily="34" charset="0"/>
                <a:cs typeface="Times New Roman" pitchFamily="18" charset="0"/>
              </a:rPr>
              <a:t>trình</a:t>
            </a:r>
            <a:r>
              <a:rPr lang="en-US" sz="3600" b="1" dirty="0" smtClean="0">
                <a:solidFill>
                  <a:srgbClr val="1D02DA"/>
                </a:solidFill>
                <a:latin typeface="Times New Roman" pitchFamily="18" charset="0"/>
                <a:ea typeface="Arial" panose="020B0604020202020204" pitchFamily="34" charset="0"/>
                <a:cs typeface="Times New Roman" pitchFamily="18" charset="0"/>
              </a:rPr>
              <a:t> </a:t>
            </a:r>
            <a:r>
              <a:rPr lang="en-US" sz="3600" b="1" dirty="0" err="1" smtClean="0">
                <a:solidFill>
                  <a:srgbClr val="1D02DA"/>
                </a:solidFill>
                <a:latin typeface="Times New Roman" pitchFamily="18" charset="0"/>
                <a:ea typeface="Arial" panose="020B0604020202020204" pitchFamily="34" charset="0"/>
                <a:cs typeface="Times New Roman" pitchFamily="18" charset="0"/>
              </a:rPr>
              <a:t>nhân</a:t>
            </a:r>
            <a:r>
              <a:rPr lang="en-US" sz="3600" b="1" dirty="0" smtClean="0">
                <a:solidFill>
                  <a:srgbClr val="1D02DA"/>
                </a:solidFill>
                <a:latin typeface="Times New Roman" pitchFamily="18" charset="0"/>
                <a:ea typeface="Arial" panose="020B0604020202020204" pitchFamily="34" charset="0"/>
                <a:cs typeface="Times New Roman" pitchFamily="18" charset="0"/>
              </a:rPr>
              <a:t> </a:t>
            </a:r>
            <a:r>
              <a:rPr lang="en-US" sz="3600" b="1" dirty="0" err="1" smtClean="0">
                <a:solidFill>
                  <a:srgbClr val="1D02DA"/>
                </a:solidFill>
                <a:latin typeface="Times New Roman" pitchFamily="18" charset="0"/>
                <a:ea typeface="Arial" panose="020B0604020202020204" pitchFamily="34" charset="0"/>
                <a:cs typeface="Times New Roman" pitchFamily="18" charset="0"/>
              </a:rPr>
              <a:t>ái</a:t>
            </a:r>
            <a:r>
              <a:rPr lang="en-US" sz="3600" b="1" dirty="0" smtClean="0">
                <a:solidFill>
                  <a:srgbClr val="1D02DA"/>
                </a:solidFill>
                <a:latin typeface="Times New Roman" pitchFamily="18" charset="0"/>
                <a:ea typeface="Arial" panose="020B0604020202020204" pitchFamily="34" charset="0"/>
                <a:cs typeface="Times New Roman" pitchFamily="18" charset="0"/>
              </a:rPr>
              <a:t> </a:t>
            </a:r>
            <a:r>
              <a:rPr lang="en-US" sz="3600" b="1" dirty="0" err="1" smtClean="0">
                <a:solidFill>
                  <a:srgbClr val="1D02DA"/>
                </a:solidFill>
                <a:latin typeface="Times New Roman" pitchFamily="18" charset="0"/>
                <a:ea typeface="Arial" panose="020B0604020202020204" pitchFamily="34" charset="0"/>
                <a:cs typeface="Times New Roman" pitchFamily="18" charset="0"/>
              </a:rPr>
              <a:t>trên</a:t>
            </a:r>
            <a:r>
              <a:rPr lang="en-US" sz="3600" b="1" dirty="0" smtClean="0">
                <a:solidFill>
                  <a:srgbClr val="1D02DA"/>
                </a:solidFill>
                <a:latin typeface="Times New Roman" pitchFamily="18" charset="0"/>
                <a:ea typeface="Arial" panose="020B0604020202020204" pitchFamily="34" charset="0"/>
                <a:cs typeface="Times New Roman" pitchFamily="18" charset="0"/>
              </a:rPr>
              <a:t> </a:t>
            </a:r>
            <a:r>
              <a:rPr lang="en-US" sz="3600" b="1" dirty="0" err="1" smtClean="0">
                <a:solidFill>
                  <a:srgbClr val="1D02DA"/>
                </a:solidFill>
                <a:latin typeface="Times New Roman" pitchFamily="18" charset="0"/>
                <a:ea typeface="Arial" panose="020B0604020202020204" pitchFamily="34" charset="0"/>
                <a:cs typeface="Times New Roman" pitchFamily="18" charset="0"/>
              </a:rPr>
              <a:t>truyền</a:t>
            </a:r>
            <a:r>
              <a:rPr lang="en-US" sz="3600" b="1" dirty="0" smtClean="0">
                <a:solidFill>
                  <a:srgbClr val="1D02DA"/>
                </a:solidFill>
                <a:latin typeface="Times New Roman" pitchFamily="18" charset="0"/>
                <a:ea typeface="Arial" panose="020B0604020202020204" pitchFamily="34" charset="0"/>
                <a:cs typeface="Times New Roman" pitchFamily="18" charset="0"/>
              </a:rPr>
              <a:t> </a:t>
            </a:r>
            <a:r>
              <a:rPr lang="en-US" sz="3600" b="1" dirty="0" err="1" smtClean="0">
                <a:solidFill>
                  <a:srgbClr val="1D02DA"/>
                </a:solidFill>
                <a:latin typeface="Times New Roman" pitchFamily="18" charset="0"/>
                <a:ea typeface="Arial" panose="020B0604020202020204" pitchFamily="34" charset="0"/>
                <a:cs typeface="Times New Roman" pitchFamily="18" charset="0"/>
              </a:rPr>
              <a:t>hình</a:t>
            </a:r>
            <a:r>
              <a:rPr lang="en-US" sz="3600" b="1" dirty="0" smtClean="0">
                <a:solidFill>
                  <a:srgbClr val="1D02DA"/>
                </a:solidFill>
                <a:latin typeface="Times New Roman" pitchFamily="18" charset="0"/>
                <a:ea typeface="Arial" panose="020B0604020202020204" pitchFamily="34" charset="0"/>
                <a:cs typeface="Times New Roman" pitchFamily="18" charset="0"/>
              </a:rPr>
              <a:t> </a:t>
            </a:r>
            <a:r>
              <a:rPr lang="en-US" sz="3600" b="1" dirty="0" err="1" smtClean="0">
                <a:solidFill>
                  <a:srgbClr val="1D02DA"/>
                </a:solidFill>
                <a:latin typeface="Times New Roman" pitchFamily="18" charset="0"/>
                <a:ea typeface="Arial" panose="020B0604020202020204" pitchFamily="34" charset="0"/>
                <a:cs typeface="Times New Roman" pitchFamily="18" charset="0"/>
              </a:rPr>
              <a:t>mà</a:t>
            </a:r>
            <a:r>
              <a:rPr lang="en-US" sz="3600" b="1" dirty="0" smtClean="0">
                <a:solidFill>
                  <a:srgbClr val="1D02DA"/>
                </a:solidFill>
                <a:latin typeface="Times New Roman" pitchFamily="18" charset="0"/>
                <a:ea typeface="Arial" panose="020B0604020202020204" pitchFamily="34" charset="0"/>
                <a:cs typeface="Times New Roman" pitchFamily="18" charset="0"/>
              </a:rPr>
              <a:t> </a:t>
            </a:r>
            <a:r>
              <a:rPr lang="en-US" sz="3600" b="1" dirty="0" err="1" smtClean="0">
                <a:solidFill>
                  <a:srgbClr val="1D02DA"/>
                </a:solidFill>
                <a:latin typeface="Times New Roman" pitchFamily="18" charset="0"/>
                <a:ea typeface="Arial" panose="020B0604020202020204" pitchFamily="34" charset="0"/>
                <a:cs typeface="Times New Roman" pitchFamily="18" charset="0"/>
              </a:rPr>
              <a:t>em</a:t>
            </a:r>
            <a:r>
              <a:rPr lang="en-US" sz="3600" b="1" dirty="0" smtClean="0">
                <a:solidFill>
                  <a:srgbClr val="1D02DA"/>
                </a:solidFill>
                <a:latin typeface="Times New Roman" pitchFamily="18" charset="0"/>
                <a:ea typeface="Arial" panose="020B0604020202020204" pitchFamily="34" charset="0"/>
                <a:cs typeface="Times New Roman" pitchFamily="18" charset="0"/>
              </a:rPr>
              <a:t> </a:t>
            </a:r>
            <a:r>
              <a:rPr lang="en-US" sz="3600" b="1" dirty="0" err="1" smtClean="0">
                <a:solidFill>
                  <a:srgbClr val="1D02DA"/>
                </a:solidFill>
                <a:latin typeface="Times New Roman" pitchFamily="18" charset="0"/>
                <a:ea typeface="Arial" panose="020B0604020202020204" pitchFamily="34" charset="0"/>
                <a:cs typeface="Times New Roman" pitchFamily="18" charset="0"/>
              </a:rPr>
              <a:t>biết</a:t>
            </a:r>
            <a:r>
              <a:rPr lang="en-US" sz="3600" b="1" dirty="0" smtClean="0">
                <a:solidFill>
                  <a:srgbClr val="1D02DA"/>
                </a:solidFill>
                <a:latin typeface="Times New Roman" pitchFamily="18" charset="0"/>
                <a:ea typeface="Arial" panose="020B0604020202020204" pitchFamily="34" charset="0"/>
                <a:cs typeface="Times New Roman" pitchFamily="18" charset="0"/>
              </a:rPr>
              <a:t>?</a:t>
            </a:r>
            <a:endParaRPr lang="en-US" sz="3600" b="1" dirty="0">
              <a:effectLst/>
              <a:latin typeface="Times New Roman" pitchFamily="18" charset="0"/>
              <a:ea typeface="Arial" panose="020B0604020202020204" pitchFamily="34" charset="0"/>
              <a:cs typeface="Times New Roman" pitchFamily="18" charset="0"/>
            </a:endParaRPr>
          </a:p>
        </p:txBody>
      </p:sp>
    </p:spTree>
    <p:extLst>
      <p:ext uri="{BB962C8B-B14F-4D97-AF65-F5344CB8AC3E}">
        <p14:creationId xmlns:p14="http://schemas.microsoft.com/office/powerpoint/2010/main" val="225666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12"/>
                                        </p:tgtEl>
                                      </p:cBhvr>
                                    </p:animEffect>
                                    <p:set>
                                      <p:cBhvr>
                                        <p:cTn id="14" dur="1" fill="hold">
                                          <p:stCondLst>
                                            <p:cond delay="499"/>
                                          </p:stCondLst>
                                        </p:cTn>
                                        <p:tgtEl>
                                          <p:spTgt spid="1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fade">
                                      <p:cBhvr>
                                        <p:cTn id="19" dur="500"/>
                                        <p:tgtEl>
                                          <p:spTgt spid="205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00"/>
                                        <p:tgtEl>
                                          <p:spTgt spid="9"/>
                                        </p:tgtEl>
                                      </p:cBhvr>
                                    </p:animEffect>
                                    <p:anim calcmode="lin" valueType="num">
                                      <p:cBhvr>
                                        <p:cTn id="44" dur="1000" fill="hold"/>
                                        <p:tgtEl>
                                          <p:spTgt spid="9"/>
                                        </p:tgtEl>
                                        <p:attrNameLst>
                                          <p:attrName>ppt_x</p:attrName>
                                        </p:attrNameLst>
                                      </p:cBhvr>
                                      <p:tavLst>
                                        <p:tav tm="0">
                                          <p:val>
                                            <p:strVal val="#ppt_x"/>
                                          </p:val>
                                        </p:tav>
                                        <p:tav tm="100000">
                                          <p:val>
                                            <p:strVal val="#ppt_x"/>
                                          </p:val>
                                        </p:tav>
                                      </p:tavLst>
                                    </p:anim>
                                    <p:anim calcmode="lin" valueType="num">
                                      <p:cBhvr>
                                        <p:cTn id="4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3078"/>
                                        </p:tgtEl>
                                        <p:attrNameLst>
                                          <p:attrName>style.visibility</p:attrName>
                                        </p:attrNameLst>
                                      </p:cBhvr>
                                      <p:to>
                                        <p:strVal val="visible"/>
                                      </p:to>
                                    </p:set>
                                    <p:animEffect transition="in" filter="fade">
                                      <p:cBhvr>
                                        <p:cTn id="50" dur="1000"/>
                                        <p:tgtEl>
                                          <p:spTgt spid="3078"/>
                                        </p:tgtEl>
                                      </p:cBhvr>
                                    </p:animEffect>
                                    <p:anim calcmode="lin" valueType="num">
                                      <p:cBhvr>
                                        <p:cTn id="51" dur="1000" fill="hold"/>
                                        <p:tgtEl>
                                          <p:spTgt spid="3078"/>
                                        </p:tgtEl>
                                        <p:attrNameLst>
                                          <p:attrName>ppt_x</p:attrName>
                                        </p:attrNameLst>
                                      </p:cBhvr>
                                      <p:tavLst>
                                        <p:tav tm="0">
                                          <p:val>
                                            <p:strVal val="#ppt_x"/>
                                          </p:val>
                                        </p:tav>
                                        <p:tav tm="100000">
                                          <p:val>
                                            <p:strVal val="#ppt_x"/>
                                          </p:val>
                                        </p:tav>
                                      </p:tavLst>
                                    </p:anim>
                                    <p:anim calcmode="lin" valueType="num">
                                      <p:cBhvr>
                                        <p:cTn id="52" dur="1000" fill="hold"/>
                                        <p:tgtEl>
                                          <p:spTgt spid="307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solidFill>
                <a:prstClr val="black">
                  <a:tint val="75000"/>
                </a:prstClr>
              </a:solidFill>
            </a:endParaRPr>
          </a:p>
        </p:txBody>
      </p:sp>
      <p:pic>
        <p:nvPicPr>
          <p:cNvPr id="1026" name="Picture 2" descr="Quang Tri: San se yeu thuong, chung tay vuot qua dai dich COVID-19 hinh anh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797" y="123233"/>
            <a:ext cx="4587241" cy="3277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3448854"/>
            <a:ext cx="4998720" cy="523220"/>
          </a:xfrm>
          <a:prstGeom prst="rect">
            <a:avLst/>
          </a:prstGeom>
          <a:noFill/>
        </p:spPr>
        <p:txBody>
          <a:bodyPr wrap="square" rtlCol="0">
            <a:spAutoFit/>
          </a:bodyPr>
          <a:lstStyle/>
          <a:p>
            <a:r>
              <a:rPr lang="en-US" sz="2800" dirty="0" smtClean="0">
                <a:solidFill>
                  <a:srgbClr val="0000FF"/>
                </a:solidFill>
                <a:latin typeface="Times New Roman" pitchFamily="18" charset="0"/>
                <a:cs typeface="Times New Roman" pitchFamily="18" charset="0"/>
              </a:rPr>
              <a:t>Chung </a:t>
            </a:r>
            <a:r>
              <a:rPr lang="en-US" sz="2800" dirty="0" err="1" smtClean="0">
                <a:solidFill>
                  <a:srgbClr val="0000FF"/>
                </a:solidFill>
                <a:latin typeface="Times New Roman" pitchFamily="18" charset="0"/>
                <a:cs typeface="Times New Roman" pitchFamily="18" charset="0"/>
              </a:rPr>
              <a:t>tay</a:t>
            </a:r>
            <a:r>
              <a:rPr lang="en-US" sz="2800" dirty="0" smtClean="0">
                <a:solidFill>
                  <a:srgbClr val="0000FF"/>
                </a:solidFill>
                <a:latin typeface="Times New Roman" pitchFamily="18" charset="0"/>
                <a:cs typeface="Times New Roman" pitchFamily="18" charset="0"/>
              </a:rPr>
              <a:t> </a:t>
            </a:r>
            <a:r>
              <a:rPr lang="en-US" sz="2800" dirty="0" err="1" smtClean="0">
                <a:solidFill>
                  <a:srgbClr val="0000FF"/>
                </a:solidFill>
                <a:latin typeface="Times New Roman" pitchFamily="18" charset="0"/>
                <a:cs typeface="Times New Roman" pitchFamily="18" charset="0"/>
              </a:rPr>
              <a:t>vượt</a:t>
            </a:r>
            <a:r>
              <a:rPr lang="en-US" sz="2800" dirty="0" smtClean="0">
                <a:solidFill>
                  <a:srgbClr val="0000FF"/>
                </a:solidFill>
                <a:latin typeface="Times New Roman" pitchFamily="18" charset="0"/>
                <a:cs typeface="Times New Roman" pitchFamily="18" charset="0"/>
              </a:rPr>
              <a:t> </a:t>
            </a:r>
            <a:r>
              <a:rPr lang="en-US" sz="2800" dirty="0" err="1" smtClean="0">
                <a:solidFill>
                  <a:srgbClr val="0000FF"/>
                </a:solidFill>
                <a:latin typeface="Times New Roman" pitchFamily="18" charset="0"/>
                <a:cs typeface="Times New Roman" pitchFamily="18" charset="0"/>
              </a:rPr>
              <a:t>đại</a:t>
            </a:r>
            <a:r>
              <a:rPr lang="en-US" sz="2800" dirty="0" smtClean="0">
                <a:solidFill>
                  <a:srgbClr val="0000FF"/>
                </a:solidFill>
                <a:latin typeface="Times New Roman" pitchFamily="18" charset="0"/>
                <a:cs typeface="Times New Roman" pitchFamily="18" charset="0"/>
              </a:rPr>
              <a:t> </a:t>
            </a:r>
            <a:r>
              <a:rPr lang="en-US" sz="2800" dirty="0" err="1" smtClean="0">
                <a:solidFill>
                  <a:srgbClr val="0000FF"/>
                </a:solidFill>
                <a:latin typeface="Times New Roman" pitchFamily="18" charset="0"/>
                <a:cs typeface="Times New Roman" pitchFamily="18" charset="0"/>
              </a:rPr>
              <a:t>dich</a:t>
            </a:r>
            <a:r>
              <a:rPr lang="en-US" sz="2800" dirty="0" smtClean="0">
                <a:solidFill>
                  <a:srgbClr val="0000FF"/>
                </a:solidFill>
                <a:latin typeface="Times New Roman" pitchFamily="18" charset="0"/>
                <a:cs typeface="Times New Roman" pitchFamily="18" charset="0"/>
              </a:rPr>
              <a:t> covid-19</a:t>
            </a:r>
            <a:endParaRPr lang="en-US" sz="2800" dirty="0">
              <a:solidFill>
                <a:srgbClr val="0000FF"/>
              </a:solidFill>
              <a:latin typeface="Times New Roman" pitchFamily="18" charset="0"/>
              <a:cs typeface="Times New Roman" pitchFamily="18" charset="0"/>
            </a:endParaRPr>
          </a:p>
        </p:txBody>
      </p:sp>
      <p:sp>
        <p:nvSpPr>
          <p:cNvPr id="6" name="AutoShape 4" descr="Kết nối yêu thươ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Kết nối yêu thươ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Sẻ chia yêu thương đến học sinh nghèo"/>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4" descr="Kết nối yêu thươ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8720" y="123233"/>
            <a:ext cx="5476875" cy="327765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6141720" y="3375471"/>
            <a:ext cx="4480560" cy="954107"/>
          </a:xfrm>
          <a:prstGeom prst="rect">
            <a:avLst/>
          </a:prstGeom>
          <a:noFill/>
        </p:spPr>
        <p:txBody>
          <a:bodyPr wrap="square" rtlCol="0">
            <a:spAutoFit/>
          </a:bodyPr>
          <a:lstStyle/>
          <a:p>
            <a:r>
              <a:rPr lang="en-US" sz="2800" dirty="0" err="1" smtClean="0">
                <a:solidFill>
                  <a:srgbClr val="0000FF"/>
                </a:solidFill>
                <a:latin typeface="Times New Roman" pitchFamily="18" charset="0"/>
                <a:cs typeface="Times New Roman" pitchFamily="18" charset="0"/>
              </a:rPr>
              <a:t>Thắp</a:t>
            </a:r>
            <a:r>
              <a:rPr lang="en-US" sz="2800" dirty="0" smtClean="0">
                <a:solidFill>
                  <a:srgbClr val="0000FF"/>
                </a:solidFill>
                <a:latin typeface="Times New Roman" pitchFamily="18" charset="0"/>
                <a:cs typeface="Times New Roman" pitchFamily="18" charset="0"/>
              </a:rPr>
              <a:t> </a:t>
            </a:r>
            <a:r>
              <a:rPr lang="en-US" sz="2800" dirty="0" err="1" smtClean="0">
                <a:solidFill>
                  <a:srgbClr val="0000FF"/>
                </a:solidFill>
                <a:latin typeface="Times New Roman" pitchFamily="18" charset="0"/>
                <a:cs typeface="Times New Roman" pitchFamily="18" charset="0"/>
              </a:rPr>
              <a:t>sáng</a:t>
            </a:r>
            <a:r>
              <a:rPr lang="en-US" sz="2800" dirty="0" smtClean="0">
                <a:solidFill>
                  <a:srgbClr val="0000FF"/>
                </a:solidFill>
                <a:latin typeface="Times New Roman" pitchFamily="18" charset="0"/>
                <a:cs typeface="Times New Roman" pitchFamily="18" charset="0"/>
              </a:rPr>
              <a:t> </a:t>
            </a:r>
            <a:r>
              <a:rPr lang="en-US" sz="2800" dirty="0" err="1" smtClean="0">
                <a:solidFill>
                  <a:srgbClr val="0000FF"/>
                </a:solidFill>
                <a:latin typeface="Times New Roman" pitchFamily="18" charset="0"/>
                <a:cs typeface="Times New Roman" pitchFamily="18" charset="0"/>
              </a:rPr>
              <a:t>ước</a:t>
            </a:r>
            <a:r>
              <a:rPr lang="en-US" sz="2800" dirty="0" smtClean="0">
                <a:solidFill>
                  <a:srgbClr val="0000FF"/>
                </a:solidFill>
                <a:latin typeface="Times New Roman" pitchFamily="18" charset="0"/>
                <a:cs typeface="Times New Roman" pitchFamily="18" charset="0"/>
              </a:rPr>
              <a:t> </a:t>
            </a:r>
            <a:r>
              <a:rPr lang="en-US" sz="2800" dirty="0" err="1" smtClean="0">
                <a:solidFill>
                  <a:srgbClr val="0000FF"/>
                </a:solidFill>
                <a:latin typeface="Times New Roman" pitchFamily="18" charset="0"/>
                <a:cs typeface="Times New Roman" pitchFamily="18" charset="0"/>
              </a:rPr>
              <a:t>mơ</a:t>
            </a:r>
            <a:r>
              <a:rPr lang="en-US" sz="2800" dirty="0" smtClean="0">
                <a:solidFill>
                  <a:srgbClr val="0000FF"/>
                </a:solidFill>
                <a:latin typeface="Times New Roman" pitchFamily="18" charset="0"/>
                <a:cs typeface="Times New Roman" pitchFamily="18" charset="0"/>
              </a:rPr>
              <a:t> </a:t>
            </a:r>
            <a:r>
              <a:rPr lang="en-US" sz="2800" dirty="0" err="1" smtClean="0">
                <a:solidFill>
                  <a:srgbClr val="0000FF"/>
                </a:solidFill>
                <a:latin typeface="Times New Roman" pitchFamily="18" charset="0"/>
                <a:cs typeface="Times New Roman" pitchFamily="18" charset="0"/>
              </a:rPr>
              <a:t>cho</a:t>
            </a:r>
            <a:r>
              <a:rPr lang="en-US" sz="2800" dirty="0" smtClean="0">
                <a:solidFill>
                  <a:srgbClr val="0000FF"/>
                </a:solidFill>
                <a:latin typeface="Times New Roman" pitchFamily="18" charset="0"/>
                <a:cs typeface="Times New Roman" pitchFamily="18" charset="0"/>
              </a:rPr>
              <a:t> </a:t>
            </a:r>
            <a:r>
              <a:rPr lang="en-US" sz="2800" dirty="0" err="1" smtClean="0">
                <a:solidFill>
                  <a:srgbClr val="0000FF"/>
                </a:solidFill>
                <a:latin typeface="Times New Roman" pitchFamily="18" charset="0"/>
                <a:cs typeface="Times New Roman" pitchFamily="18" charset="0"/>
              </a:rPr>
              <a:t>các</a:t>
            </a:r>
            <a:r>
              <a:rPr lang="en-US" sz="2800" dirty="0" smtClean="0">
                <a:solidFill>
                  <a:srgbClr val="0000FF"/>
                </a:solidFill>
                <a:latin typeface="Times New Roman" pitchFamily="18" charset="0"/>
                <a:cs typeface="Times New Roman" pitchFamily="18" charset="0"/>
              </a:rPr>
              <a:t> </a:t>
            </a:r>
            <a:r>
              <a:rPr lang="en-US" sz="2800" dirty="0" err="1" smtClean="0">
                <a:solidFill>
                  <a:srgbClr val="0000FF"/>
                </a:solidFill>
                <a:latin typeface="Times New Roman" pitchFamily="18" charset="0"/>
                <a:cs typeface="Times New Roman" pitchFamily="18" charset="0"/>
              </a:rPr>
              <a:t>em</a:t>
            </a:r>
            <a:r>
              <a:rPr lang="en-US" sz="2800" dirty="0" smtClean="0">
                <a:solidFill>
                  <a:srgbClr val="0000FF"/>
                </a:solidFill>
                <a:latin typeface="Times New Roman" pitchFamily="18" charset="0"/>
                <a:cs typeface="Times New Roman" pitchFamily="18" charset="0"/>
              </a:rPr>
              <a:t> </a:t>
            </a:r>
            <a:r>
              <a:rPr lang="en-US" sz="2800" dirty="0" err="1" smtClean="0">
                <a:solidFill>
                  <a:srgbClr val="0000FF"/>
                </a:solidFill>
                <a:latin typeface="Times New Roman" pitchFamily="18" charset="0"/>
                <a:cs typeface="Times New Roman" pitchFamily="18" charset="0"/>
              </a:rPr>
              <a:t>nhỏ</a:t>
            </a:r>
            <a:r>
              <a:rPr lang="en-US" sz="2800" dirty="0" smtClean="0">
                <a:solidFill>
                  <a:srgbClr val="0000FF"/>
                </a:solidFill>
                <a:latin typeface="Times New Roman" pitchFamily="18" charset="0"/>
                <a:cs typeface="Times New Roman" pitchFamily="18" charset="0"/>
              </a:rPr>
              <a:t> </a:t>
            </a:r>
            <a:r>
              <a:rPr lang="en-US" sz="2800" dirty="0" err="1" smtClean="0">
                <a:solidFill>
                  <a:srgbClr val="0000FF"/>
                </a:solidFill>
                <a:latin typeface="Times New Roman" pitchFamily="18" charset="0"/>
                <a:cs typeface="Times New Roman" pitchFamily="18" charset="0"/>
              </a:rPr>
              <a:t>vùng</a:t>
            </a:r>
            <a:r>
              <a:rPr lang="en-US" sz="2800" dirty="0" smtClean="0">
                <a:solidFill>
                  <a:srgbClr val="0000FF"/>
                </a:solidFill>
                <a:latin typeface="Times New Roman" pitchFamily="18" charset="0"/>
                <a:cs typeface="Times New Roman" pitchFamily="18" charset="0"/>
              </a:rPr>
              <a:t> </a:t>
            </a:r>
            <a:r>
              <a:rPr lang="en-US" sz="2800" dirty="0" err="1" smtClean="0">
                <a:solidFill>
                  <a:srgbClr val="0000FF"/>
                </a:solidFill>
                <a:latin typeface="Times New Roman" pitchFamily="18" charset="0"/>
                <a:cs typeface="Times New Roman" pitchFamily="18" charset="0"/>
              </a:rPr>
              <a:t>cao</a:t>
            </a:r>
            <a:endParaRPr lang="en-US" sz="2800" dirty="0">
              <a:solidFill>
                <a:srgbClr val="0000FF"/>
              </a:solidFill>
              <a:latin typeface="Times New Roman" pitchFamily="18" charset="0"/>
              <a:cs typeface="Times New Roman" pitchFamily="18" charset="0"/>
            </a:endParaRPr>
          </a:p>
        </p:txBody>
      </p:sp>
      <p:pic>
        <p:nvPicPr>
          <p:cNvPr id="1034" name="Picture 10" descr="Ngành Giáo dục Hà Nội vận động ủng hộ chương trình “Máy tính cho e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74" y="4172564"/>
            <a:ext cx="5071745" cy="2533036"/>
          </a:xfrm>
          <a:prstGeom prst="rect">
            <a:avLst/>
          </a:prstGeom>
          <a:noFill/>
          <a:extLst>
            <a:ext uri="{909E8E84-426E-40DD-AFC4-6F175D3DCCD1}">
              <a14:hiddenFill xmlns:a14="http://schemas.microsoft.com/office/drawing/2010/main">
                <a:solidFill>
                  <a:srgbClr val="FFFFFF"/>
                </a:solidFill>
              </a14:hiddenFill>
            </a:ext>
          </a:extLst>
        </p:spPr>
      </p:pic>
      <p:sp>
        <p:nvSpPr>
          <p:cNvPr id="13" name="AutoShape 14" descr="Phát động Chương trình “Sóng và máy tính cho em”: Gieo những hạt mầm yêu  thương"/>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AutoShape 16" descr="Thủ tướng phát động chương trình &amp;quot;Sóng và máy tính cho em&amp;quot; - Đài phát thanh  và truyền hình Nghệ A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18" descr="Tặng xe đạp cho học sinh nghèo hiếu học - Báo Bình Dương Online"/>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44" name="Picture 20" descr="Prudential: Tặng 20 xe đạp cho học sinh nghèo huyện Dầu Tiếng - Báo Bình  Dương Onlin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1720" y="4488180"/>
            <a:ext cx="4800600" cy="2217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1336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TextBox 4"/>
          <p:cNvSpPr txBox="1"/>
          <p:nvPr/>
        </p:nvSpPr>
        <p:spPr>
          <a:xfrm>
            <a:off x="1965960" y="1163240"/>
            <a:ext cx="8656320" cy="646331"/>
          </a:xfrm>
          <a:prstGeom prst="rect">
            <a:avLst/>
          </a:prstGeom>
          <a:noFill/>
        </p:spPr>
        <p:txBody>
          <a:bodyPr wrap="square" rtlCol="0">
            <a:spAutoFit/>
          </a:bodyPr>
          <a:lstStyle/>
          <a:p>
            <a:r>
              <a:rPr lang="en-US" sz="3600" dirty="0" err="1" smtClean="0">
                <a:solidFill>
                  <a:srgbClr val="FF0000"/>
                </a:solidFill>
                <a:latin typeface="Times New Roman" pitchFamily="18" charset="0"/>
                <a:cs typeface="Times New Roman" pitchFamily="18" charset="0"/>
              </a:rPr>
              <a:t>Tất</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cả</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các</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chương</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trình</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ấy</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mang</a:t>
            </a:r>
            <a:r>
              <a:rPr lang="en-US" sz="3600" dirty="0" smtClean="0">
                <a:solidFill>
                  <a:srgbClr val="FF0000"/>
                </a:solidFill>
                <a:latin typeface="Times New Roman" pitchFamily="18" charset="0"/>
                <a:cs typeface="Times New Roman" pitchFamily="18" charset="0"/>
              </a:rPr>
              <a:t> ý </a:t>
            </a:r>
            <a:r>
              <a:rPr lang="en-US" sz="3600" dirty="0" err="1" smtClean="0">
                <a:solidFill>
                  <a:srgbClr val="FF0000"/>
                </a:solidFill>
                <a:latin typeface="Times New Roman" pitchFamily="18" charset="0"/>
                <a:cs typeface="Times New Roman" pitchFamily="18" charset="0"/>
              </a:rPr>
              <a:t>nghĩa</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gì</a:t>
            </a:r>
            <a:r>
              <a:rPr lang="en-US" sz="3600" dirty="0" smtClean="0">
                <a:solidFill>
                  <a:srgbClr val="FF0000"/>
                </a:solidFill>
                <a:latin typeface="Times New Roman" pitchFamily="18" charset="0"/>
                <a:cs typeface="Times New Roman" pitchFamily="18" charset="0"/>
              </a:rPr>
              <a:t>?</a:t>
            </a:r>
            <a:endParaRPr lang="en-US" sz="3600" dirty="0">
              <a:solidFill>
                <a:srgbClr val="FF0000"/>
              </a:solidFill>
              <a:latin typeface="Times New Roman" pitchFamily="18" charset="0"/>
              <a:cs typeface="Times New Roman" pitchFamily="18" charset="0"/>
            </a:endParaRPr>
          </a:p>
        </p:txBody>
      </p:sp>
      <p:sp>
        <p:nvSpPr>
          <p:cNvPr id="6" name="TextBox 5"/>
          <p:cNvSpPr txBox="1"/>
          <p:nvPr/>
        </p:nvSpPr>
        <p:spPr>
          <a:xfrm>
            <a:off x="472440" y="1763851"/>
            <a:ext cx="11323320" cy="4585871"/>
          </a:xfrm>
          <a:prstGeom prst="rect">
            <a:avLst/>
          </a:prstGeom>
          <a:noFill/>
        </p:spPr>
        <p:txBody>
          <a:bodyPr wrap="square" rtlCol="0">
            <a:spAutoFit/>
          </a:bodyPr>
          <a:lstStyle/>
          <a:p>
            <a:r>
              <a:rPr lang="en-US" sz="3200" dirty="0" err="1" smtClean="0">
                <a:solidFill>
                  <a:srgbClr val="0000FF"/>
                </a:solidFill>
                <a:latin typeface="Times New Roman" pitchFamily="18" charset="0"/>
                <a:cs typeface="Times New Roman" pitchFamily="18" charset="0"/>
              </a:rPr>
              <a:t>Một</a:t>
            </a:r>
            <a:r>
              <a:rPr lang="en-US" sz="3200" dirty="0" smtClean="0">
                <a:solidFill>
                  <a:srgbClr val="0000FF"/>
                </a:solidFill>
                <a:latin typeface="Times New Roman" pitchFamily="18" charset="0"/>
                <a:cs typeface="Times New Roman" pitchFamily="18" charset="0"/>
              </a:rPr>
              <a:t> </a:t>
            </a:r>
            <a:r>
              <a:rPr lang="en-US" sz="3200" dirty="0" smtClean="0">
                <a:solidFill>
                  <a:srgbClr val="0000FF"/>
                </a:solidFill>
                <a:latin typeface="Times New Roman" pitchFamily="18" charset="0"/>
                <a:cs typeface="Times New Roman" pitchFamily="18" charset="0"/>
              </a:rPr>
              <a:t>ý </a:t>
            </a:r>
            <a:r>
              <a:rPr lang="en-US" sz="3200" dirty="0" err="1" smtClean="0">
                <a:solidFill>
                  <a:srgbClr val="0000FF"/>
                </a:solidFill>
                <a:latin typeface="Times New Roman" pitchFamily="18" charset="0"/>
                <a:cs typeface="Times New Roman" pitchFamily="18" charset="0"/>
              </a:rPr>
              <a:t>nghĩa</a:t>
            </a:r>
            <a:r>
              <a:rPr lang="en-US" sz="3200" dirty="0" smtClean="0">
                <a:solidFill>
                  <a:srgbClr val="0000FF"/>
                </a:solidFill>
                <a:latin typeface="Times New Roman" pitchFamily="18" charset="0"/>
                <a:cs typeface="Times New Roman" pitchFamily="18" charset="0"/>
              </a:rPr>
              <a:t> </a:t>
            </a:r>
            <a:r>
              <a:rPr lang="en-US" sz="3200" dirty="0" err="1" smtClean="0">
                <a:solidFill>
                  <a:srgbClr val="0000FF"/>
                </a:solidFill>
                <a:latin typeface="Times New Roman" pitchFamily="18" charset="0"/>
                <a:cs typeface="Times New Roman" pitchFamily="18" charset="0"/>
              </a:rPr>
              <a:t>lớn</a:t>
            </a:r>
            <a:r>
              <a:rPr lang="en-US" sz="3200" dirty="0" smtClean="0">
                <a:solidFill>
                  <a:srgbClr val="0000FF"/>
                </a:solidFill>
                <a:latin typeface="Times New Roman" pitchFamily="18" charset="0"/>
                <a:cs typeface="Times New Roman" pitchFamily="18" charset="0"/>
              </a:rPr>
              <a:t> </a:t>
            </a:r>
            <a:r>
              <a:rPr lang="en-US" sz="3200" dirty="0" err="1" smtClean="0">
                <a:solidFill>
                  <a:srgbClr val="0000FF"/>
                </a:solidFill>
                <a:latin typeface="Times New Roman" pitchFamily="18" charset="0"/>
                <a:cs typeface="Times New Roman" pitchFamily="18" charset="0"/>
              </a:rPr>
              <a:t>lao</a:t>
            </a:r>
            <a:r>
              <a:rPr lang="en-US" sz="3200" dirty="0" smtClean="0">
                <a:solidFill>
                  <a:srgbClr val="0000FF"/>
                </a:solidFill>
                <a:latin typeface="Times New Roman" pitchFamily="18" charset="0"/>
                <a:cs typeface="Times New Roman" pitchFamily="18" charset="0"/>
              </a:rPr>
              <a:t>:</a:t>
            </a:r>
          </a:p>
          <a:p>
            <a:r>
              <a:rPr lang="en-US" sz="3200" dirty="0" smtClean="0">
                <a:solidFill>
                  <a:srgbClr val="0000FF"/>
                </a:solidFill>
                <a:latin typeface="Times New Roman" pitchFamily="18" charset="0"/>
                <a:cs typeface="Times New Roman" pitchFamily="18" charset="0"/>
              </a:rPr>
              <a:t>-</a:t>
            </a:r>
            <a:r>
              <a:rPr lang="vi-VN" sz="3200" dirty="0" smtClean="0">
                <a:solidFill>
                  <a:srgbClr val="0000FF"/>
                </a:solidFill>
                <a:latin typeface="Times New Roman" pitchFamily="18" charset="0"/>
                <a:cs typeface="Times New Roman" pitchFamily="18" charset="0"/>
              </a:rPr>
              <a:t>Sưởi </a:t>
            </a:r>
            <a:r>
              <a:rPr lang="vi-VN" sz="3200" dirty="0">
                <a:solidFill>
                  <a:srgbClr val="0000FF"/>
                </a:solidFill>
                <a:latin typeface="Times New Roman" pitchFamily="18" charset="0"/>
                <a:cs typeface="Times New Roman" pitchFamily="18" charset="0"/>
              </a:rPr>
              <a:t>ấm tâm hồn những con người cô đơn, đau khổ, bất hạnh, truyền cho họ sức mạnh, nghị lực để vượt lên hoàn cảnh.</a:t>
            </a:r>
          </a:p>
          <a:p>
            <a:r>
              <a:rPr lang="vi-VN" sz="3200" dirty="0">
                <a:solidFill>
                  <a:srgbClr val="0000FF"/>
                </a:solidFill>
                <a:latin typeface="Times New Roman" pitchFamily="18" charset="0"/>
                <a:cs typeface="Times New Roman" pitchFamily="18" charset="0"/>
              </a:rPr>
              <a:t>- Tạo sức mạnh cảm hoá kì diệu đối với những người “lầm đường lạc lối”; mang lại niềm hạnh phúc, niềm tin và cơ hội để có cuộc sống tốt đẹp hơn;</a:t>
            </a:r>
          </a:p>
          <a:p>
            <a:r>
              <a:rPr lang="vi-VN" sz="3200" dirty="0">
                <a:solidFill>
                  <a:srgbClr val="0000FF"/>
                </a:solidFill>
                <a:latin typeface="Times New Roman" pitchFamily="18" charset="0"/>
                <a:cs typeface="Times New Roman" pitchFamily="18" charset="0"/>
              </a:rPr>
              <a:t>- Là cơ sở xây dựng một xã hội tốt đẹp, có văn hóa.</a:t>
            </a:r>
          </a:p>
          <a:p>
            <a:r>
              <a:rPr lang="vi-VN" sz="3200" dirty="0">
                <a:solidFill>
                  <a:srgbClr val="0000FF"/>
                </a:solidFill>
                <a:latin typeface="Times New Roman" pitchFamily="18" charset="0"/>
                <a:cs typeface="Times New Roman" pitchFamily="18" charset="0"/>
              </a:rPr>
              <a:t/>
            </a:r>
            <a:br>
              <a:rPr lang="vi-VN" sz="3200" dirty="0">
                <a:solidFill>
                  <a:srgbClr val="0000FF"/>
                </a:solidFill>
                <a:latin typeface="Times New Roman" pitchFamily="18" charset="0"/>
                <a:cs typeface="Times New Roman" pitchFamily="18" charset="0"/>
              </a:rPr>
            </a:br>
            <a:r>
              <a:rPr lang="vi-VN" dirty="0"/>
              <a:t/>
            </a:r>
            <a:br>
              <a:rPr lang="vi-VN" dirty="0"/>
            </a:br>
            <a:endParaRPr lang="en-US" dirty="0"/>
          </a:p>
        </p:txBody>
      </p:sp>
    </p:spTree>
    <p:extLst>
      <p:ext uri="{BB962C8B-B14F-4D97-AF65-F5344CB8AC3E}">
        <p14:creationId xmlns:p14="http://schemas.microsoft.com/office/powerpoint/2010/main" val="900381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8534</TotalTime>
  <Words>591</Words>
  <Application>Microsoft Office PowerPoint</Application>
  <PresentationFormat>Custom</PresentationFormat>
  <Paragraphs>49</Paragraphs>
  <Slides>14</Slides>
  <Notes>3</Notes>
  <HiddenSlides>0</HiddenSlides>
  <MMClips>0</MMClips>
  <ScaleCrop>false</ScaleCrop>
  <HeadingPairs>
    <vt:vector size="4" baseType="variant">
      <vt:variant>
        <vt:lpstr>Theme</vt:lpstr>
      </vt:variant>
      <vt:variant>
        <vt:i4>3</vt:i4>
      </vt:variant>
      <vt:variant>
        <vt:lpstr>Slide Titles</vt:lpstr>
      </vt:variant>
      <vt:variant>
        <vt:i4>14</vt:i4>
      </vt:variant>
    </vt:vector>
  </HeadingPairs>
  <TitlesOfParts>
    <vt:vector size="17" baseType="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Administrator</cp:lastModifiedBy>
  <cp:revision>223</cp:revision>
  <dcterms:created xsi:type="dcterms:W3CDTF">2021-06-28T15:32:15Z</dcterms:created>
  <dcterms:modified xsi:type="dcterms:W3CDTF">2021-09-16T04:04:42Z</dcterms:modified>
</cp:coreProperties>
</file>