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2" d="100"/>
          <a:sy n="112" d="100"/>
        </p:scale>
        <p:origin x="-156" y="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BF0D-57AA-493C-BC54-1BE3B7746A39}" type="datetimeFigureOut">
              <a:rPr lang="en-US" smtClean="0"/>
              <a:pPr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2EABE-5F89-4343-B923-90FB6BF45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127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26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29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Picture 2" descr="Screenshot 2022-02-09 223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133599"/>
            <a:ext cx="3121372" cy="34858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2800" y="26670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32766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2800" y="389638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800" y="450598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511558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42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21336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SGK,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68.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895600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bài,SGK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68.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541693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27: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57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50" y="0"/>
            <a:ext cx="91722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shot 2022-02-09 2216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012"/>
            <a:ext cx="9153369" cy="6850988"/>
          </a:xfrm>
          <a:prstGeom prst="rect">
            <a:avLst/>
          </a:prstGeom>
        </p:spPr>
      </p:pic>
      <p:pic>
        <p:nvPicPr>
          <p:cNvPr id="8" name="Picture 7" descr="Screenshot 2022-02-09 2141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124200"/>
            <a:ext cx="4087672" cy="461963"/>
          </a:xfrm>
          <a:prstGeom prst="rect">
            <a:avLst/>
          </a:prstGeom>
        </p:spPr>
      </p:pic>
      <p:pic>
        <p:nvPicPr>
          <p:cNvPr id="9" name="Picture 8" descr="Screenshot 2022-02-09 2143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962400"/>
            <a:ext cx="5347866" cy="457201"/>
          </a:xfrm>
          <a:prstGeom prst="rect">
            <a:avLst/>
          </a:prstGeom>
        </p:spPr>
      </p:pic>
      <p:pic>
        <p:nvPicPr>
          <p:cNvPr id="10" name="Picture 9" descr="Screenshot 2022-02-09 22122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1" y="2209800"/>
            <a:ext cx="3657600" cy="5719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shot 2022-02-09 222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5800" y="21336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hậu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2981980"/>
            <a:ext cx="525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4151293"/>
            <a:ext cx="525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157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08" y="0"/>
            <a:ext cx="9156207" cy="6858000"/>
          </a:xfrm>
          <a:prstGeom prst="rect">
            <a:avLst/>
          </a:prstGeom>
        </p:spPr>
      </p:pic>
      <p:pic>
        <p:nvPicPr>
          <p:cNvPr id="3" name="Picture 2" descr="Screenshot 2022-02-09 2159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1524000"/>
            <a:ext cx="2743200" cy="422030"/>
          </a:xfrm>
          <a:prstGeom prst="rect">
            <a:avLst/>
          </a:prstGeom>
        </p:spPr>
      </p:pic>
      <p:pic>
        <p:nvPicPr>
          <p:cNvPr id="4" name="Picture 3" descr="Screenshot 2022-02-09 2201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416070"/>
            <a:ext cx="6248400" cy="3146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04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06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58" y="0"/>
            <a:ext cx="9161058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08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10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2-09 2224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80</Words>
  <Application>Microsoft Office PowerPoint</Application>
  <PresentationFormat>On-screen Show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10</dc:creator>
  <cp:lastModifiedBy>Windows User</cp:lastModifiedBy>
  <cp:revision>18</cp:revision>
  <dcterms:created xsi:type="dcterms:W3CDTF">2022-02-09T14:31:20Z</dcterms:created>
  <dcterms:modified xsi:type="dcterms:W3CDTF">2022-02-24T01:14:47Z</dcterms:modified>
</cp:coreProperties>
</file>