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 id="2147483725" r:id="rId2"/>
  </p:sldMasterIdLst>
  <p:notesMasterIdLst>
    <p:notesMasterId r:id="rId125"/>
  </p:notesMasterIdLst>
  <p:sldIdLst>
    <p:sldId id="257" r:id="rId3"/>
    <p:sldId id="258" r:id="rId4"/>
    <p:sldId id="259" r:id="rId5"/>
    <p:sldId id="264" r:id="rId6"/>
    <p:sldId id="260" r:id="rId7"/>
    <p:sldId id="265" r:id="rId8"/>
    <p:sldId id="263" r:id="rId9"/>
    <p:sldId id="262" r:id="rId10"/>
    <p:sldId id="261" r:id="rId11"/>
    <p:sldId id="266" r:id="rId12"/>
    <p:sldId id="267" r:id="rId13"/>
    <p:sldId id="268" r:id="rId14"/>
    <p:sldId id="269" r:id="rId15"/>
    <p:sldId id="270" r:id="rId16"/>
    <p:sldId id="272" r:id="rId17"/>
    <p:sldId id="271" r:id="rId18"/>
    <p:sldId id="273" r:id="rId19"/>
    <p:sldId id="274" r:id="rId20"/>
    <p:sldId id="372" r:id="rId21"/>
    <p:sldId id="276" r:id="rId22"/>
    <p:sldId id="275" r:id="rId23"/>
    <p:sldId id="373" r:id="rId24"/>
    <p:sldId id="279" r:id="rId25"/>
    <p:sldId id="277" r:id="rId26"/>
    <p:sldId id="374" r:id="rId27"/>
    <p:sldId id="375" r:id="rId28"/>
    <p:sldId id="376" r:id="rId29"/>
    <p:sldId id="280" r:id="rId30"/>
    <p:sldId id="281" r:id="rId31"/>
    <p:sldId id="283" r:id="rId32"/>
    <p:sldId id="282" r:id="rId33"/>
    <p:sldId id="284" r:id="rId34"/>
    <p:sldId id="286" r:id="rId35"/>
    <p:sldId id="287" r:id="rId36"/>
    <p:sldId id="370" r:id="rId37"/>
    <p:sldId id="289" r:id="rId38"/>
    <p:sldId id="288" r:id="rId39"/>
    <p:sldId id="291" r:id="rId40"/>
    <p:sldId id="290" r:id="rId41"/>
    <p:sldId id="292" r:id="rId42"/>
    <p:sldId id="293" r:id="rId43"/>
    <p:sldId id="294" r:id="rId44"/>
    <p:sldId id="377" r:id="rId45"/>
    <p:sldId id="295" r:id="rId46"/>
    <p:sldId id="296" r:id="rId47"/>
    <p:sldId id="297" r:id="rId48"/>
    <p:sldId id="298" r:id="rId49"/>
    <p:sldId id="302" r:id="rId50"/>
    <p:sldId id="299" r:id="rId51"/>
    <p:sldId id="300" r:id="rId52"/>
    <p:sldId id="303" r:id="rId53"/>
    <p:sldId id="304" r:id="rId54"/>
    <p:sldId id="305" r:id="rId55"/>
    <p:sldId id="307" r:id="rId56"/>
    <p:sldId id="306" r:id="rId57"/>
    <p:sldId id="308" r:id="rId58"/>
    <p:sldId id="378" r:id="rId59"/>
    <p:sldId id="309" r:id="rId60"/>
    <p:sldId id="301" r:id="rId61"/>
    <p:sldId id="379" r:id="rId62"/>
    <p:sldId id="380" r:id="rId63"/>
    <p:sldId id="381" r:id="rId64"/>
    <p:sldId id="382" r:id="rId65"/>
    <p:sldId id="310" r:id="rId66"/>
    <p:sldId id="311" r:id="rId67"/>
    <p:sldId id="313" r:id="rId68"/>
    <p:sldId id="312" r:id="rId69"/>
    <p:sldId id="314" r:id="rId70"/>
    <p:sldId id="316" r:id="rId71"/>
    <p:sldId id="315" r:id="rId72"/>
    <p:sldId id="317" r:id="rId73"/>
    <p:sldId id="319" r:id="rId74"/>
    <p:sldId id="320" r:id="rId75"/>
    <p:sldId id="318" r:id="rId76"/>
    <p:sldId id="321" r:id="rId77"/>
    <p:sldId id="322" r:id="rId78"/>
    <p:sldId id="323" r:id="rId79"/>
    <p:sldId id="324" r:id="rId80"/>
    <p:sldId id="325" r:id="rId81"/>
    <p:sldId id="326" r:id="rId82"/>
    <p:sldId id="327" r:id="rId83"/>
    <p:sldId id="329" r:id="rId84"/>
    <p:sldId id="328" r:id="rId85"/>
    <p:sldId id="331" r:id="rId86"/>
    <p:sldId id="333" r:id="rId87"/>
    <p:sldId id="334" r:id="rId88"/>
    <p:sldId id="371" r:id="rId89"/>
    <p:sldId id="335" r:id="rId90"/>
    <p:sldId id="336" r:id="rId91"/>
    <p:sldId id="332" r:id="rId92"/>
    <p:sldId id="337" r:id="rId93"/>
    <p:sldId id="338" r:id="rId94"/>
    <p:sldId id="339" r:id="rId95"/>
    <p:sldId id="340" r:id="rId96"/>
    <p:sldId id="341" r:id="rId97"/>
    <p:sldId id="342" r:id="rId98"/>
    <p:sldId id="343" r:id="rId99"/>
    <p:sldId id="345" r:id="rId100"/>
    <p:sldId id="346" r:id="rId101"/>
    <p:sldId id="344" r:id="rId102"/>
    <p:sldId id="347" r:id="rId103"/>
    <p:sldId id="348" r:id="rId104"/>
    <p:sldId id="350" r:id="rId105"/>
    <p:sldId id="352" r:id="rId106"/>
    <p:sldId id="353" r:id="rId107"/>
    <p:sldId id="354" r:id="rId108"/>
    <p:sldId id="355" r:id="rId109"/>
    <p:sldId id="356" r:id="rId110"/>
    <p:sldId id="357" r:id="rId111"/>
    <p:sldId id="351" r:id="rId112"/>
    <p:sldId id="349" r:id="rId113"/>
    <p:sldId id="358" r:id="rId114"/>
    <p:sldId id="359" r:id="rId115"/>
    <p:sldId id="360" r:id="rId116"/>
    <p:sldId id="361" r:id="rId117"/>
    <p:sldId id="362" r:id="rId118"/>
    <p:sldId id="363" r:id="rId119"/>
    <p:sldId id="365" r:id="rId120"/>
    <p:sldId id="364" r:id="rId121"/>
    <p:sldId id="366" r:id="rId122"/>
    <p:sldId id="367" r:id="rId123"/>
    <p:sldId id="369" r:id="rId1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6E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89308" autoAdjust="0"/>
  </p:normalViewPr>
  <p:slideViewPr>
    <p:cSldViewPr snapToGrid="0">
      <p:cViewPr>
        <p:scale>
          <a:sx n="64" d="100"/>
          <a:sy n="64" d="100"/>
        </p:scale>
        <p:origin x="1378" y="83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theme" Target="theme/theme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tableStyles" Target="tableStyle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s>
</file>

<file path=ppt/diagrams/_rels/data1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image" Target="../media/image74.png"/></Relationships>
</file>

<file path=ppt/diagrams/_rels/data1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image" Target="../media/image88.png"/></Relationships>
</file>

<file path=ppt/diagrams/_rels/data1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image" Target="../media/image95.png"/></Relationships>
</file>

<file path=ppt/diagrams/_rels/data21.xml.rels><?xml version="1.0" encoding="UTF-8" standalone="yes"?>
<Relationships xmlns="http://schemas.openxmlformats.org/package/2006/relationships"><Relationship Id="rId1" Type="http://schemas.openxmlformats.org/officeDocument/2006/relationships/image" Target="../media/image105.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image" Target="../media/image74.png"/></Relationships>
</file>

<file path=ppt/diagrams/_rels/drawing1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image" Target="../media/image88.png"/></Relationships>
</file>

<file path=ppt/diagrams/_rels/drawing1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image" Target="../media/image95.png"/></Relationships>
</file>

<file path=ppt/diagrams/_rels/drawing21.xml.rels><?xml version="1.0" encoding="UTF-8" standalone="yes"?>
<Relationships xmlns="http://schemas.openxmlformats.org/package/2006/relationships"><Relationship Id="rId1" Type="http://schemas.openxmlformats.org/officeDocument/2006/relationships/image" Target="../media/image10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99DF6C-0845-4DB7-9335-39110928F7A8}"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5CE8FE20-AFDB-4A3B-AD07-5939C8990113}">
      <dgm:prSet phldrT="[Text]" custT="1"/>
      <dgm:spPr>
        <a:solidFill>
          <a:schemeClr val="accent2"/>
        </a:solidFill>
        <a:ln w="28575">
          <a:solidFill>
            <a:schemeClr val="accent6">
              <a:lumMod val="50000"/>
            </a:schemeClr>
          </a:solidFill>
        </a:ln>
      </dgm:spPr>
      <dgm:t>
        <a:bodyPr/>
        <a:lstStyle/>
        <a:p>
          <a:r>
            <a:rPr lang="en-US" sz="3200" b="1" i="1" dirty="0" err="1">
              <a:latin typeface="Times New Roman" panose="02020603050405020304" pitchFamily="18" charset="0"/>
              <a:cs typeface="Times New Roman" panose="02020603050405020304" pitchFamily="18" charset="0"/>
            </a:rPr>
            <a:t>Phân</a:t>
          </a:r>
          <a:endParaRPr lang="en-US" sz="3200" b="1" i="1" dirty="0">
            <a:latin typeface="Times New Roman" panose="02020603050405020304" pitchFamily="18" charset="0"/>
            <a:cs typeface="Times New Roman" panose="02020603050405020304" pitchFamily="18" charset="0"/>
          </a:endParaRPr>
        </a:p>
        <a:p>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loại</a:t>
          </a:r>
          <a:r>
            <a:rPr lang="en-US" sz="3200" b="1" i="1" dirty="0">
              <a:latin typeface="Times New Roman" panose="02020603050405020304" pitchFamily="18" charset="0"/>
              <a:cs typeface="Times New Roman" panose="02020603050405020304" pitchFamily="18" charset="0"/>
            </a:rPr>
            <a:t> </a:t>
          </a:r>
        </a:p>
        <a:p>
          <a:r>
            <a:rPr lang="en-US" sz="3200" b="1" i="1" dirty="0" err="1">
              <a:latin typeface="Times New Roman" panose="02020603050405020304" pitchFamily="18" charset="0"/>
              <a:cs typeface="Times New Roman" panose="02020603050405020304" pitchFamily="18" charset="0"/>
            </a:rPr>
            <a:t>truyền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thuyết</a:t>
          </a:r>
          <a:endParaRPr lang="en-US" sz="3200" b="1" dirty="0">
            <a:latin typeface="Times New Roman" panose="02020603050405020304" pitchFamily="18" charset="0"/>
            <a:cs typeface="Times New Roman" panose="02020603050405020304" pitchFamily="18" charset="0"/>
          </a:endParaRPr>
        </a:p>
      </dgm:t>
    </dgm:pt>
    <dgm:pt modelId="{6D28250C-EE65-42F8-9186-DCF414C4F550}" type="parTrans" cxnId="{4E1E9917-3DC6-4006-8DF9-6F20E31724C0}">
      <dgm:prSet/>
      <dgm:spPr/>
      <dgm:t>
        <a:bodyPr/>
        <a:lstStyle/>
        <a:p>
          <a:endParaRPr lang="en-US"/>
        </a:p>
      </dgm:t>
    </dgm:pt>
    <dgm:pt modelId="{8D078737-F2F4-40D7-BB1D-ABE0620CB5BA}" type="sibTrans" cxnId="{4E1E9917-3DC6-4006-8DF9-6F20E31724C0}">
      <dgm:prSet/>
      <dgm:spPr/>
      <dgm:t>
        <a:bodyPr/>
        <a:lstStyle/>
        <a:p>
          <a:endParaRPr lang="en-US"/>
        </a:p>
      </dgm:t>
    </dgm:pt>
    <dgm:pt modelId="{44CB3572-38A0-494A-8684-F257BB632FBE}">
      <dgm:prSet phldrT="[Text]" custT="1"/>
      <dgm:spPr>
        <a:solidFill>
          <a:schemeClr val="accent4"/>
        </a:solidFill>
        <a:ln w="28575"/>
      </dgm:spPr>
      <dgm:t>
        <a:bodyPr/>
        <a:lstStyle/>
        <a:p>
          <a:r>
            <a:rPr lang="en-US" sz="28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Truyền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thuyết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triều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phong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Đặc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điểm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bám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sát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lịch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dụng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ít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yếu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tố</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hoang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đường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kì</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ảo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truyền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thuyết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Hùng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Vương</a:t>
          </a:r>
          <a:r>
            <a:rPr lang="en-US" sz="2600" dirty="0">
              <a:latin typeface="Times New Roman" panose="02020603050405020304" pitchFamily="18" charset="0"/>
              <a:cs typeface="Times New Roman" panose="02020603050405020304" pitchFamily="18" charset="0"/>
            </a:rPr>
            <a:t>.</a:t>
          </a:r>
        </a:p>
      </dgm:t>
    </dgm:pt>
    <dgm:pt modelId="{40F62120-2EDB-4C58-8B99-6B11E2B444B0}" type="parTrans" cxnId="{C7686220-1B24-4183-8139-9C757FC9024A}">
      <dgm:prSet/>
      <dgm:spPr>
        <a:ln w="19050"/>
      </dgm:spPr>
      <dgm:t>
        <a:bodyPr/>
        <a:lstStyle/>
        <a:p>
          <a:endParaRPr lang="en-US"/>
        </a:p>
      </dgm:t>
    </dgm:pt>
    <dgm:pt modelId="{E10ED36C-7792-4008-84C0-24C0C796AE6B}" type="sibTrans" cxnId="{C7686220-1B24-4183-8139-9C757FC9024A}">
      <dgm:prSet/>
      <dgm:spPr/>
      <dgm:t>
        <a:bodyPr/>
        <a:lstStyle/>
        <a:p>
          <a:endParaRPr lang="en-US"/>
        </a:p>
      </dgm:t>
    </dgm:pt>
    <dgm:pt modelId="{2B241EAF-D856-4CAE-B4B6-3C3002C46930}">
      <dgm:prSet phldrT="[Text]" custT="1"/>
      <dgm:spPr>
        <a:solidFill>
          <a:schemeClr val="accent4"/>
        </a:solidFill>
        <a:ln w="28575"/>
      </dgm:spPr>
      <dgm:t>
        <a:bodyPr/>
        <a:lstStyle/>
        <a:p>
          <a:r>
            <a:rPr lang="en-US" sz="33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Truyền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thuyết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Hùng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Vương</a:t>
          </a:r>
          <a:r>
            <a:rPr lang="en-US" sz="2600" dirty="0">
              <a:latin typeface="Times New Roman" panose="02020603050405020304" pitchFamily="18" charset="0"/>
              <a:cs typeface="Times New Roman" panose="02020603050405020304" pitchFamily="18" charset="0"/>
            </a:rPr>
            <a:t> - </a:t>
          </a:r>
          <a:r>
            <a:rPr lang="en-US" sz="2600" dirty="0" err="1">
              <a:latin typeface="Times New Roman" panose="02020603050405020304" pitchFamily="18" charset="0"/>
              <a:cs typeface="Times New Roman" panose="02020603050405020304" pitchFamily="18" charset="0"/>
            </a:rPr>
            <a:t>thời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mở</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đầu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lịch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Việt</a:t>
          </a:r>
          <a:r>
            <a:rPr lang="en-US" sz="2600" dirty="0">
              <a:latin typeface="Times New Roman" panose="02020603050405020304" pitchFamily="18" charset="0"/>
              <a:cs typeface="Times New Roman" panose="02020603050405020304" pitchFamily="18" charset="0"/>
            </a:rPr>
            <a:t> Nam. </a:t>
          </a:r>
          <a:r>
            <a:rPr lang="en-US" sz="2600" dirty="0" err="1">
              <a:latin typeface="Times New Roman" panose="02020603050405020304" pitchFamily="18" charset="0"/>
              <a:cs typeface="Times New Roman" panose="02020603050405020304" pitchFamily="18" charset="0"/>
            </a:rPr>
            <a:t>Đặc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điểm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gắn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với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việc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giải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thích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nguồn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gốc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dân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tộc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cuộc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dựng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nước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giữ</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nước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thời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vua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Hùng</a:t>
          </a:r>
          <a:r>
            <a:rPr lang="en-US" sz="2600" dirty="0">
              <a:latin typeface="Times New Roman" panose="02020603050405020304" pitchFamily="18" charset="0"/>
              <a:cs typeface="Times New Roman" panose="02020603050405020304" pitchFamily="18" charset="0"/>
            </a:rPr>
            <a:t>.</a:t>
          </a:r>
        </a:p>
      </dgm:t>
    </dgm:pt>
    <dgm:pt modelId="{CC3BF51D-5439-4EE5-9BDF-93BC4048E2CD}" type="sibTrans" cxnId="{AD45FF95-F54C-4084-8DAD-7B8DA69236FC}">
      <dgm:prSet/>
      <dgm:spPr/>
      <dgm:t>
        <a:bodyPr/>
        <a:lstStyle/>
        <a:p>
          <a:endParaRPr lang="en-US"/>
        </a:p>
      </dgm:t>
    </dgm:pt>
    <dgm:pt modelId="{2EC43559-45A3-4DAF-A6A6-72A1727AEFA7}" type="parTrans" cxnId="{AD45FF95-F54C-4084-8DAD-7B8DA69236FC}">
      <dgm:prSet/>
      <dgm:spPr>
        <a:ln w="28575"/>
      </dgm:spPr>
      <dgm:t>
        <a:bodyPr/>
        <a:lstStyle/>
        <a:p>
          <a:endParaRPr lang="en-US"/>
        </a:p>
      </dgm:t>
    </dgm:pt>
    <dgm:pt modelId="{CA92FD89-AA30-4753-87D8-ACC0E0D7370C}" type="pres">
      <dgm:prSet presAssocID="{0C99DF6C-0845-4DB7-9335-39110928F7A8}" presName="hierChild1" presStyleCnt="0">
        <dgm:presLayoutVars>
          <dgm:orgChart val="1"/>
          <dgm:chPref val="1"/>
          <dgm:dir/>
          <dgm:animOne val="branch"/>
          <dgm:animLvl val="lvl"/>
          <dgm:resizeHandles/>
        </dgm:presLayoutVars>
      </dgm:prSet>
      <dgm:spPr/>
    </dgm:pt>
    <dgm:pt modelId="{A10DB8D1-4E23-41CB-99A3-2D5E675D14E1}" type="pres">
      <dgm:prSet presAssocID="{5CE8FE20-AFDB-4A3B-AD07-5939C8990113}" presName="hierRoot1" presStyleCnt="0">
        <dgm:presLayoutVars>
          <dgm:hierBranch val="init"/>
        </dgm:presLayoutVars>
      </dgm:prSet>
      <dgm:spPr/>
    </dgm:pt>
    <dgm:pt modelId="{223ED847-13CE-486A-A2CE-FDCB322BC8A4}" type="pres">
      <dgm:prSet presAssocID="{5CE8FE20-AFDB-4A3B-AD07-5939C8990113}" presName="rootComposite1" presStyleCnt="0"/>
      <dgm:spPr/>
    </dgm:pt>
    <dgm:pt modelId="{47D86F0E-9358-4B71-BE6A-CCB819348324}" type="pres">
      <dgm:prSet presAssocID="{5CE8FE20-AFDB-4A3B-AD07-5939C8990113}" presName="rootText1" presStyleLbl="node0" presStyleIdx="0" presStyleCnt="1" custScaleX="26591" custScaleY="116578" custLinFactNeighborX="-8392" custLinFactNeighborY="796">
        <dgm:presLayoutVars>
          <dgm:chPref val="3"/>
        </dgm:presLayoutVars>
      </dgm:prSet>
      <dgm:spPr/>
    </dgm:pt>
    <dgm:pt modelId="{2BD565D8-D2C2-470F-8AB4-A2CCB7722588}" type="pres">
      <dgm:prSet presAssocID="{5CE8FE20-AFDB-4A3B-AD07-5939C8990113}" presName="rootConnector1" presStyleLbl="node1" presStyleIdx="0" presStyleCnt="0"/>
      <dgm:spPr/>
    </dgm:pt>
    <dgm:pt modelId="{54462FB4-CC35-404E-A0FE-89D4755148B9}" type="pres">
      <dgm:prSet presAssocID="{5CE8FE20-AFDB-4A3B-AD07-5939C8990113}" presName="hierChild2" presStyleCnt="0"/>
      <dgm:spPr/>
    </dgm:pt>
    <dgm:pt modelId="{F29869FC-63EC-4AA9-8400-AA20D73A215E}" type="pres">
      <dgm:prSet presAssocID="{2EC43559-45A3-4DAF-A6A6-72A1727AEFA7}" presName="Name64" presStyleLbl="parChTrans1D2" presStyleIdx="0" presStyleCnt="2"/>
      <dgm:spPr/>
    </dgm:pt>
    <dgm:pt modelId="{E7F48D3A-5744-4CFC-989A-6A7AED689DF8}" type="pres">
      <dgm:prSet presAssocID="{2B241EAF-D856-4CAE-B4B6-3C3002C46930}" presName="hierRoot2" presStyleCnt="0">
        <dgm:presLayoutVars>
          <dgm:hierBranch val="init"/>
        </dgm:presLayoutVars>
      </dgm:prSet>
      <dgm:spPr/>
    </dgm:pt>
    <dgm:pt modelId="{1EE931FE-8B13-4B15-9387-DD2CA54680DA}" type="pres">
      <dgm:prSet presAssocID="{2B241EAF-D856-4CAE-B4B6-3C3002C46930}" presName="rootComposite" presStyleCnt="0"/>
      <dgm:spPr/>
    </dgm:pt>
    <dgm:pt modelId="{10322B16-B4D2-48F0-A327-94177ADA4797}" type="pres">
      <dgm:prSet presAssocID="{2B241EAF-D856-4CAE-B4B6-3C3002C46930}" presName="rootText" presStyleLbl="node2" presStyleIdx="0" presStyleCnt="2" custScaleX="87486" custScaleY="98180" custLinFactNeighborX="-16557" custLinFactNeighborY="15992">
        <dgm:presLayoutVars>
          <dgm:chPref val="3"/>
        </dgm:presLayoutVars>
      </dgm:prSet>
      <dgm:spPr/>
    </dgm:pt>
    <dgm:pt modelId="{698BF76F-5364-432B-B3E0-EA8C5DD583C4}" type="pres">
      <dgm:prSet presAssocID="{2B241EAF-D856-4CAE-B4B6-3C3002C46930}" presName="rootConnector" presStyleLbl="node2" presStyleIdx="0" presStyleCnt="2"/>
      <dgm:spPr/>
    </dgm:pt>
    <dgm:pt modelId="{E4DD1092-A140-4440-A37C-7D08173910AE}" type="pres">
      <dgm:prSet presAssocID="{2B241EAF-D856-4CAE-B4B6-3C3002C46930}" presName="hierChild4" presStyleCnt="0"/>
      <dgm:spPr/>
    </dgm:pt>
    <dgm:pt modelId="{F7416C02-C361-4890-85FA-7C36582B143E}" type="pres">
      <dgm:prSet presAssocID="{2B241EAF-D856-4CAE-B4B6-3C3002C46930}" presName="hierChild5" presStyleCnt="0"/>
      <dgm:spPr/>
    </dgm:pt>
    <dgm:pt modelId="{3FC6782B-2ED9-413A-B955-21E40284DA84}" type="pres">
      <dgm:prSet presAssocID="{40F62120-2EDB-4C58-8B99-6B11E2B444B0}" presName="Name64" presStyleLbl="parChTrans1D2" presStyleIdx="1" presStyleCnt="2"/>
      <dgm:spPr/>
    </dgm:pt>
    <dgm:pt modelId="{B05E0AA2-61B9-41A1-868A-D696B4D1153B}" type="pres">
      <dgm:prSet presAssocID="{44CB3572-38A0-494A-8684-F257BB632FBE}" presName="hierRoot2" presStyleCnt="0">
        <dgm:presLayoutVars>
          <dgm:hierBranch val="init"/>
        </dgm:presLayoutVars>
      </dgm:prSet>
      <dgm:spPr/>
    </dgm:pt>
    <dgm:pt modelId="{61D2FA47-D72E-4A5D-B7EE-7BA5D49D953A}" type="pres">
      <dgm:prSet presAssocID="{44CB3572-38A0-494A-8684-F257BB632FBE}" presName="rootComposite" presStyleCnt="0"/>
      <dgm:spPr/>
    </dgm:pt>
    <dgm:pt modelId="{91F21B6B-C35B-48BB-AB9F-68DB02303C8B}" type="pres">
      <dgm:prSet presAssocID="{44CB3572-38A0-494A-8684-F257BB632FBE}" presName="rootText" presStyleLbl="node2" presStyleIdx="1" presStyleCnt="2" custScaleX="86645" custLinFactNeighborX="-16314" custLinFactNeighborY="-17202">
        <dgm:presLayoutVars>
          <dgm:chPref val="3"/>
        </dgm:presLayoutVars>
      </dgm:prSet>
      <dgm:spPr/>
    </dgm:pt>
    <dgm:pt modelId="{A00402CB-019B-4AC1-9E49-D4D9F919BBCE}" type="pres">
      <dgm:prSet presAssocID="{44CB3572-38A0-494A-8684-F257BB632FBE}" presName="rootConnector" presStyleLbl="node2" presStyleIdx="1" presStyleCnt="2"/>
      <dgm:spPr/>
    </dgm:pt>
    <dgm:pt modelId="{B5C69445-27A1-491C-B134-EE32F6DC01CF}" type="pres">
      <dgm:prSet presAssocID="{44CB3572-38A0-494A-8684-F257BB632FBE}" presName="hierChild4" presStyleCnt="0"/>
      <dgm:spPr/>
    </dgm:pt>
    <dgm:pt modelId="{DAFEBAC5-34CB-44B9-AD01-DB7A0082023A}" type="pres">
      <dgm:prSet presAssocID="{44CB3572-38A0-494A-8684-F257BB632FBE}" presName="hierChild5" presStyleCnt="0"/>
      <dgm:spPr/>
    </dgm:pt>
    <dgm:pt modelId="{FF72F5C7-EA9D-407F-BB93-8930A568918C}" type="pres">
      <dgm:prSet presAssocID="{5CE8FE20-AFDB-4A3B-AD07-5939C8990113}" presName="hierChild3" presStyleCnt="0"/>
      <dgm:spPr/>
    </dgm:pt>
  </dgm:ptLst>
  <dgm:cxnLst>
    <dgm:cxn modelId="{D7A18107-401C-4CC5-8EA0-4D369006F127}" type="presOf" srcId="{0C99DF6C-0845-4DB7-9335-39110928F7A8}" destId="{CA92FD89-AA30-4753-87D8-ACC0E0D7370C}" srcOrd="0" destOrd="0" presId="urn:microsoft.com/office/officeart/2009/3/layout/HorizontalOrganizationChart"/>
    <dgm:cxn modelId="{16306A16-B2F9-4F40-A17D-2BE7CDB0C076}" type="presOf" srcId="{40F62120-2EDB-4C58-8B99-6B11E2B444B0}" destId="{3FC6782B-2ED9-413A-B955-21E40284DA84}" srcOrd="0" destOrd="0" presId="urn:microsoft.com/office/officeart/2009/3/layout/HorizontalOrganizationChart"/>
    <dgm:cxn modelId="{4E1E9917-3DC6-4006-8DF9-6F20E31724C0}" srcId="{0C99DF6C-0845-4DB7-9335-39110928F7A8}" destId="{5CE8FE20-AFDB-4A3B-AD07-5939C8990113}" srcOrd="0" destOrd="0" parTransId="{6D28250C-EE65-42F8-9186-DCF414C4F550}" sibTransId="{8D078737-F2F4-40D7-BB1D-ABE0620CB5BA}"/>
    <dgm:cxn modelId="{C7686220-1B24-4183-8139-9C757FC9024A}" srcId="{5CE8FE20-AFDB-4A3B-AD07-5939C8990113}" destId="{44CB3572-38A0-494A-8684-F257BB632FBE}" srcOrd="1" destOrd="0" parTransId="{40F62120-2EDB-4C58-8B99-6B11E2B444B0}" sibTransId="{E10ED36C-7792-4008-84C0-24C0C796AE6B}"/>
    <dgm:cxn modelId="{B3391433-9D01-4EED-A127-3AEFBF46C865}" type="presOf" srcId="{5CE8FE20-AFDB-4A3B-AD07-5939C8990113}" destId="{2BD565D8-D2C2-470F-8AB4-A2CCB7722588}" srcOrd="1" destOrd="0" presId="urn:microsoft.com/office/officeart/2009/3/layout/HorizontalOrganizationChart"/>
    <dgm:cxn modelId="{D92E124B-E37A-4648-BDD1-E3C47336D3F1}" type="presOf" srcId="{44CB3572-38A0-494A-8684-F257BB632FBE}" destId="{A00402CB-019B-4AC1-9E49-D4D9F919BBCE}" srcOrd="1" destOrd="0" presId="urn:microsoft.com/office/officeart/2009/3/layout/HorizontalOrganizationChart"/>
    <dgm:cxn modelId="{975B1E4B-87CC-4AE8-8E3A-B6C7B8A4217E}" type="presOf" srcId="{2B241EAF-D856-4CAE-B4B6-3C3002C46930}" destId="{10322B16-B4D2-48F0-A327-94177ADA4797}" srcOrd="0" destOrd="0" presId="urn:microsoft.com/office/officeart/2009/3/layout/HorizontalOrganizationChart"/>
    <dgm:cxn modelId="{C9BC0A81-1C9F-48F9-B220-E2ACDC5300D9}" type="presOf" srcId="{5CE8FE20-AFDB-4A3B-AD07-5939C8990113}" destId="{47D86F0E-9358-4B71-BE6A-CCB819348324}" srcOrd="0" destOrd="0" presId="urn:microsoft.com/office/officeart/2009/3/layout/HorizontalOrganizationChart"/>
    <dgm:cxn modelId="{8E08EF87-3C0D-4578-B20F-ED24E696D55B}" type="presOf" srcId="{44CB3572-38A0-494A-8684-F257BB632FBE}" destId="{91F21B6B-C35B-48BB-AB9F-68DB02303C8B}" srcOrd="0" destOrd="0" presId="urn:microsoft.com/office/officeart/2009/3/layout/HorizontalOrganizationChart"/>
    <dgm:cxn modelId="{AD45FF95-F54C-4084-8DAD-7B8DA69236FC}" srcId="{5CE8FE20-AFDB-4A3B-AD07-5939C8990113}" destId="{2B241EAF-D856-4CAE-B4B6-3C3002C46930}" srcOrd="0" destOrd="0" parTransId="{2EC43559-45A3-4DAF-A6A6-72A1727AEFA7}" sibTransId="{CC3BF51D-5439-4EE5-9BDF-93BC4048E2CD}"/>
    <dgm:cxn modelId="{40E1ED9E-7DDC-482A-AC1A-A727F1CC8FDF}" type="presOf" srcId="{2EC43559-45A3-4DAF-A6A6-72A1727AEFA7}" destId="{F29869FC-63EC-4AA9-8400-AA20D73A215E}" srcOrd="0" destOrd="0" presId="urn:microsoft.com/office/officeart/2009/3/layout/HorizontalOrganizationChart"/>
    <dgm:cxn modelId="{6A0647AA-53B3-45C1-89B7-221D11464A0E}" type="presOf" srcId="{2B241EAF-D856-4CAE-B4B6-3C3002C46930}" destId="{698BF76F-5364-432B-B3E0-EA8C5DD583C4}" srcOrd="1" destOrd="0" presId="urn:microsoft.com/office/officeart/2009/3/layout/HorizontalOrganizationChart"/>
    <dgm:cxn modelId="{DACE4A9F-6156-4547-8F42-37047A07654E}" type="presParOf" srcId="{CA92FD89-AA30-4753-87D8-ACC0E0D7370C}" destId="{A10DB8D1-4E23-41CB-99A3-2D5E675D14E1}" srcOrd="0" destOrd="0" presId="urn:microsoft.com/office/officeart/2009/3/layout/HorizontalOrganizationChart"/>
    <dgm:cxn modelId="{39A8A82C-8CF5-4A07-8009-ABFCCF2185BA}" type="presParOf" srcId="{A10DB8D1-4E23-41CB-99A3-2D5E675D14E1}" destId="{223ED847-13CE-486A-A2CE-FDCB322BC8A4}" srcOrd="0" destOrd="0" presId="urn:microsoft.com/office/officeart/2009/3/layout/HorizontalOrganizationChart"/>
    <dgm:cxn modelId="{151A0B14-65D2-4DD7-8E6D-6180EF67CBD7}" type="presParOf" srcId="{223ED847-13CE-486A-A2CE-FDCB322BC8A4}" destId="{47D86F0E-9358-4B71-BE6A-CCB819348324}" srcOrd="0" destOrd="0" presId="urn:microsoft.com/office/officeart/2009/3/layout/HorizontalOrganizationChart"/>
    <dgm:cxn modelId="{03899FAF-C466-45BF-B1A0-AA8815BAC85F}" type="presParOf" srcId="{223ED847-13CE-486A-A2CE-FDCB322BC8A4}" destId="{2BD565D8-D2C2-470F-8AB4-A2CCB7722588}" srcOrd="1" destOrd="0" presId="urn:microsoft.com/office/officeart/2009/3/layout/HorizontalOrganizationChart"/>
    <dgm:cxn modelId="{DE9C0ADF-B30A-408A-9E25-5C61C90FF400}" type="presParOf" srcId="{A10DB8D1-4E23-41CB-99A3-2D5E675D14E1}" destId="{54462FB4-CC35-404E-A0FE-89D4755148B9}" srcOrd="1" destOrd="0" presId="urn:microsoft.com/office/officeart/2009/3/layout/HorizontalOrganizationChart"/>
    <dgm:cxn modelId="{D8BB3B5E-981B-41C9-B198-0051325D2A16}" type="presParOf" srcId="{54462FB4-CC35-404E-A0FE-89D4755148B9}" destId="{F29869FC-63EC-4AA9-8400-AA20D73A215E}" srcOrd="0" destOrd="0" presId="urn:microsoft.com/office/officeart/2009/3/layout/HorizontalOrganizationChart"/>
    <dgm:cxn modelId="{693DF5A9-B4A9-4E3D-9C14-1ABB037A8A30}" type="presParOf" srcId="{54462FB4-CC35-404E-A0FE-89D4755148B9}" destId="{E7F48D3A-5744-4CFC-989A-6A7AED689DF8}" srcOrd="1" destOrd="0" presId="urn:microsoft.com/office/officeart/2009/3/layout/HorizontalOrganizationChart"/>
    <dgm:cxn modelId="{00BE482F-3378-41DE-B03C-EF16EED6CB5E}" type="presParOf" srcId="{E7F48D3A-5744-4CFC-989A-6A7AED689DF8}" destId="{1EE931FE-8B13-4B15-9387-DD2CA54680DA}" srcOrd="0" destOrd="0" presId="urn:microsoft.com/office/officeart/2009/3/layout/HorizontalOrganizationChart"/>
    <dgm:cxn modelId="{1A6654B1-351B-4F1C-BAF5-2F47851434AE}" type="presParOf" srcId="{1EE931FE-8B13-4B15-9387-DD2CA54680DA}" destId="{10322B16-B4D2-48F0-A327-94177ADA4797}" srcOrd="0" destOrd="0" presId="urn:microsoft.com/office/officeart/2009/3/layout/HorizontalOrganizationChart"/>
    <dgm:cxn modelId="{9293DB0D-EC80-45F8-924D-7D811842E983}" type="presParOf" srcId="{1EE931FE-8B13-4B15-9387-DD2CA54680DA}" destId="{698BF76F-5364-432B-B3E0-EA8C5DD583C4}" srcOrd="1" destOrd="0" presId="urn:microsoft.com/office/officeart/2009/3/layout/HorizontalOrganizationChart"/>
    <dgm:cxn modelId="{5CDCE125-260B-4E79-A74A-F1F98A1DA9A8}" type="presParOf" srcId="{E7F48D3A-5744-4CFC-989A-6A7AED689DF8}" destId="{E4DD1092-A140-4440-A37C-7D08173910AE}" srcOrd="1" destOrd="0" presId="urn:microsoft.com/office/officeart/2009/3/layout/HorizontalOrganizationChart"/>
    <dgm:cxn modelId="{B54CA5D7-E68E-40BF-8505-FA4ADF64E934}" type="presParOf" srcId="{E7F48D3A-5744-4CFC-989A-6A7AED689DF8}" destId="{F7416C02-C361-4890-85FA-7C36582B143E}" srcOrd="2" destOrd="0" presId="urn:microsoft.com/office/officeart/2009/3/layout/HorizontalOrganizationChart"/>
    <dgm:cxn modelId="{B103FFCE-0CAF-4ABD-96FF-6C8B7E20804B}" type="presParOf" srcId="{54462FB4-CC35-404E-A0FE-89D4755148B9}" destId="{3FC6782B-2ED9-413A-B955-21E40284DA84}" srcOrd="2" destOrd="0" presId="urn:microsoft.com/office/officeart/2009/3/layout/HorizontalOrganizationChart"/>
    <dgm:cxn modelId="{FFEC64ED-8894-4996-A7EB-FA34556869F6}" type="presParOf" srcId="{54462FB4-CC35-404E-A0FE-89D4755148B9}" destId="{B05E0AA2-61B9-41A1-868A-D696B4D1153B}" srcOrd="3" destOrd="0" presId="urn:microsoft.com/office/officeart/2009/3/layout/HorizontalOrganizationChart"/>
    <dgm:cxn modelId="{007372AD-4A51-47AF-958C-53D5F74A22E6}" type="presParOf" srcId="{B05E0AA2-61B9-41A1-868A-D696B4D1153B}" destId="{61D2FA47-D72E-4A5D-B7EE-7BA5D49D953A}" srcOrd="0" destOrd="0" presId="urn:microsoft.com/office/officeart/2009/3/layout/HorizontalOrganizationChart"/>
    <dgm:cxn modelId="{2E64A958-2891-44D3-808F-27461F09187C}" type="presParOf" srcId="{61D2FA47-D72E-4A5D-B7EE-7BA5D49D953A}" destId="{91F21B6B-C35B-48BB-AB9F-68DB02303C8B}" srcOrd="0" destOrd="0" presId="urn:microsoft.com/office/officeart/2009/3/layout/HorizontalOrganizationChart"/>
    <dgm:cxn modelId="{55FA7D42-75D7-49DD-AEEB-5BFE95553B99}" type="presParOf" srcId="{61D2FA47-D72E-4A5D-B7EE-7BA5D49D953A}" destId="{A00402CB-019B-4AC1-9E49-D4D9F919BBCE}" srcOrd="1" destOrd="0" presId="urn:microsoft.com/office/officeart/2009/3/layout/HorizontalOrganizationChart"/>
    <dgm:cxn modelId="{0AC3E170-1650-45C4-928D-B84BD2681461}" type="presParOf" srcId="{B05E0AA2-61B9-41A1-868A-D696B4D1153B}" destId="{B5C69445-27A1-491C-B134-EE32F6DC01CF}" srcOrd="1" destOrd="0" presId="urn:microsoft.com/office/officeart/2009/3/layout/HorizontalOrganizationChart"/>
    <dgm:cxn modelId="{17000E91-5200-4E11-84A5-8069311D8B00}" type="presParOf" srcId="{B05E0AA2-61B9-41A1-868A-D696B4D1153B}" destId="{DAFEBAC5-34CB-44B9-AD01-DB7A0082023A}" srcOrd="2" destOrd="0" presId="urn:microsoft.com/office/officeart/2009/3/layout/HorizontalOrganizationChart"/>
    <dgm:cxn modelId="{96E5CDEF-1DEC-44ED-B581-15E8BCB235F3}" type="presParOf" srcId="{A10DB8D1-4E23-41CB-99A3-2D5E675D14E1}" destId="{FF72F5C7-EA9D-407F-BB93-8930A568918C}"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459BE2A-E027-4CC8-88B9-AD2B2F56345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28C641D3-3741-4B6D-A60B-2686BE661830}">
      <dgm:prSet phldrT="[Text]" custT="1"/>
      <dgm:spPr>
        <a:ln w="19050"/>
      </dgm:spPr>
      <dgm:t>
        <a:bodyPr/>
        <a:lstStyle/>
        <a:p>
          <a:pPr algn="l"/>
          <a:endParaRPr lang="en-US" sz="2400" dirty="0">
            <a:latin typeface="Times New Roman" panose="02020603050405020304" pitchFamily="18" charset="0"/>
            <a:cs typeface="Times New Roman" panose="02020603050405020304" pitchFamily="18" charset="0"/>
          </a:endParaRPr>
        </a:p>
        <a:p>
          <a:pPr algn="l"/>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nghĩa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nghĩa</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dgm:t>
    </dgm:pt>
    <dgm:pt modelId="{E9D348CB-9114-4B7B-80A6-9B1A264085F0}" type="sibTrans" cxnId="{87F4AC7A-8BF6-4915-8119-1753B7F9B00F}">
      <dgm:prSet/>
      <dgm:spPr/>
      <dgm:t>
        <a:bodyPr/>
        <a:lstStyle/>
        <a:p>
          <a:endParaRPr lang="en-US"/>
        </a:p>
      </dgm:t>
    </dgm:pt>
    <dgm:pt modelId="{ECBFE5F2-CFFB-46AB-AA29-1D714FE88034}" type="parTrans" cxnId="{87F4AC7A-8BF6-4915-8119-1753B7F9B00F}">
      <dgm:prSet/>
      <dgm:spPr/>
      <dgm:t>
        <a:bodyPr/>
        <a:lstStyle/>
        <a:p>
          <a:endParaRPr lang="en-US"/>
        </a:p>
      </dgm:t>
    </dgm:pt>
    <dgm:pt modelId="{0ADF5C56-1AD1-4AEE-AA8C-DD5FD887FB55}">
      <dgm:prSet phldrT="[Text]" custT="1"/>
      <dgm:spPr>
        <a:ln w="19050"/>
      </dgm:spPr>
      <dgm:t>
        <a:bodyPr/>
        <a:lstStyle/>
        <a:p>
          <a:pPr algn="l"/>
          <a:endParaRPr lang="en-US" sz="2400" dirty="0">
            <a:latin typeface="Times New Roman" panose="02020603050405020304" pitchFamily="18" charset="0"/>
            <a:cs typeface="Times New Roman" panose="02020603050405020304" pitchFamily="18" charset="0"/>
          </a:endParaRPr>
        </a:p>
        <a:p>
          <a:pPr algn="l"/>
          <a:r>
            <a:rPr lang="en-US" sz="2400" dirty="0">
              <a:latin typeface="Times New Roman" panose="02020603050405020304" pitchFamily="18" charset="0"/>
              <a:cs typeface="Times New Roman" panose="02020603050405020304" pitchFamily="18" charset="0"/>
            </a:rPr>
            <a:t>VD: </a:t>
          </a:r>
          <a:r>
            <a:rPr lang="en-US" sz="2400" dirty="0" err="1">
              <a:latin typeface="Times New Roman" panose="02020603050405020304" pitchFamily="18" charset="0"/>
              <a:cs typeface="Times New Roman" panose="02020603050405020304" pitchFamily="18" charset="0"/>
            </a:rPr>
            <a:t>sách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áo</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lập</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Xe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lốp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xe</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dgm:t>
    </dgm:pt>
    <dgm:pt modelId="{5F35421B-4DCD-4DD2-8783-E08415F71FCC}" type="sibTrans" cxnId="{F4DCA7AE-6605-4BD7-B577-0D333E6BDFC9}">
      <dgm:prSet/>
      <dgm:spPr/>
      <dgm:t>
        <a:bodyPr/>
        <a:lstStyle/>
        <a:p>
          <a:endParaRPr lang="en-US"/>
        </a:p>
      </dgm:t>
    </dgm:pt>
    <dgm:pt modelId="{C866F083-66BB-4747-836B-ACBB372EB975}" type="parTrans" cxnId="{F4DCA7AE-6605-4BD7-B577-0D333E6BDFC9}">
      <dgm:prSet/>
      <dgm:spPr/>
      <dgm:t>
        <a:bodyPr/>
        <a:lstStyle/>
        <a:p>
          <a:endParaRPr lang="en-US"/>
        </a:p>
      </dgm:t>
    </dgm:pt>
    <dgm:pt modelId="{DCFC4963-9239-4BE6-A6DD-07C0F77EB601}">
      <dgm:prSet phldrT="[Text]" custT="1"/>
      <dgm:spPr>
        <a:solidFill>
          <a:schemeClr val="accent6">
            <a:lumMod val="40000"/>
            <a:lumOff val="60000"/>
          </a:schemeClr>
        </a:solidFill>
        <a:ln w="19050"/>
      </dgm:spPr>
      <dgm:t>
        <a:bodyPr/>
        <a:lstStyle/>
        <a:p>
          <a:pPr algn="l"/>
          <a:r>
            <a:rPr lang="en-US" sz="3200" dirty="0">
              <a:solidFill>
                <a:schemeClr val="tx1"/>
              </a:solidFill>
              <a:latin typeface="Times New Roman" panose="02020603050405020304" pitchFamily="18" charset="0"/>
              <a:cs typeface="Times New Roman" panose="02020603050405020304" pitchFamily="18" charset="0"/>
            </a:rPr>
            <a:t>+ </a:t>
          </a:r>
          <a:r>
            <a:rPr lang="en-US" sz="3200" b="1" u="sng" dirty="0" err="1">
              <a:solidFill>
                <a:schemeClr val="tx1"/>
              </a:solidFill>
              <a:latin typeface="Times New Roman" panose="02020603050405020304" pitchFamily="18" charset="0"/>
              <a:cs typeface="Times New Roman" panose="02020603050405020304" pitchFamily="18" charset="0"/>
            </a:rPr>
            <a:t>Từ</a:t>
          </a:r>
          <a:r>
            <a:rPr lang="en-US" sz="3200" b="1" u="sng" dirty="0">
              <a:solidFill>
                <a:schemeClr val="tx1"/>
              </a:solidFill>
              <a:latin typeface="Times New Roman" panose="02020603050405020304" pitchFamily="18" charset="0"/>
              <a:cs typeface="Times New Roman" panose="02020603050405020304" pitchFamily="18" charset="0"/>
            </a:rPr>
            <a:t> </a:t>
          </a:r>
          <a:r>
            <a:rPr lang="en-US" sz="3200" b="1" u="sng" dirty="0" err="1">
              <a:solidFill>
                <a:schemeClr val="tx1"/>
              </a:solidFill>
              <a:latin typeface="Times New Roman" panose="02020603050405020304" pitchFamily="18" charset="0"/>
              <a:cs typeface="Times New Roman" panose="02020603050405020304" pitchFamily="18" charset="0"/>
            </a:rPr>
            <a:t>láy</a:t>
          </a:r>
          <a:r>
            <a:rPr lang="en-US" sz="3200" b="1" u="sng" dirty="0">
              <a:solidFill>
                <a:schemeClr val="tx1"/>
              </a:solidFill>
              <a:latin typeface="Times New Roman" panose="02020603050405020304" pitchFamily="18" charset="0"/>
              <a:cs typeface="Times New Roman" panose="02020603050405020304" pitchFamily="18" charset="0"/>
            </a:rPr>
            <a:t>:</a:t>
          </a:r>
          <a:r>
            <a:rPr lang="en-US" sz="3200" dirty="0">
              <a:solidFill>
                <a:schemeClr val="tx1"/>
              </a:solidFill>
              <a:latin typeface="Times New Roman" panose="02020603050405020304" pitchFamily="18" charset="0"/>
              <a:cs typeface="Times New Roman" panose="02020603050405020304" pitchFamily="18" charset="0"/>
            </a:rPr>
            <a:t> </a:t>
          </a:r>
        </a:p>
      </dgm:t>
    </dgm:pt>
    <dgm:pt modelId="{421E95EE-0BE3-4CED-8886-3F82DE4359C8}" type="sibTrans" cxnId="{DC9AFB4B-3E0B-456A-A717-0F4A3A7DD05B}">
      <dgm:prSet/>
      <dgm:spPr/>
      <dgm:t>
        <a:bodyPr/>
        <a:lstStyle/>
        <a:p>
          <a:endParaRPr lang="en-US"/>
        </a:p>
      </dgm:t>
    </dgm:pt>
    <dgm:pt modelId="{2B461CD0-BF81-450F-BA77-023ECB75E084}" type="parTrans" cxnId="{DC9AFB4B-3E0B-456A-A717-0F4A3A7DD05B}">
      <dgm:prSet/>
      <dgm:spPr/>
      <dgm:t>
        <a:bodyPr/>
        <a:lstStyle/>
        <a:p>
          <a:endParaRPr lang="en-US"/>
        </a:p>
      </dgm:t>
    </dgm:pt>
    <dgm:pt modelId="{46D7DBF2-68F4-4BD5-91A6-21A34147EB34}">
      <dgm:prSet phldrT="[Text]" custT="1"/>
      <dgm:spPr>
        <a:ln w="19050"/>
      </dgm:spPr>
      <dgm:t>
        <a:bodyPr/>
        <a:lstStyle/>
        <a:p>
          <a:pPr algn="l"/>
          <a:endParaRPr lang="en-US" sz="2200" dirty="0">
            <a:latin typeface="Times New Roman" panose="02020603050405020304" pitchFamily="18" charset="0"/>
            <a:cs typeface="Times New Roman" panose="02020603050405020304" pitchFamily="18" charset="0"/>
          </a:endParaRPr>
        </a:p>
        <a:p>
          <a:pPr algn="l"/>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nghĩa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từ</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cấu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bởi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trở</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giữa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nhau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mặt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âm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từ</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láy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nghĩa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láy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gốc</a:t>
          </a:r>
          <a:r>
            <a:rPr lang="en-US" sz="2200" dirty="0">
              <a:latin typeface="Times New Roman" panose="02020603050405020304" pitchFamily="18" charset="0"/>
              <a:cs typeface="Times New Roman" panose="02020603050405020304" pitchFamily="18" charset="0"/>
            </a:rPr>
            <a:t> </a:t>
          </a:r>
          <a:br>
            <a:rPr lang="en-US" sz="2200" dirty="0">
              <a:latin typeface="Times New Roman" panose="02020603050405020304" pitchFamily="18" charset="0"/>
              <a:cs typeface="Times New Roman" panose="02020603050405020304" pitchFamily="18" charset="0"/>
            </a:rPr>
          </a:br>
          <a:endParaRPr lang="en-US" sz="2200" dirty="0">
            <a:latin typeface="Times New Roman" panose="02020603050405020304" pitchFamily="18" charset="0"/>
            <a:cs typeface="Times New Roman" panose="02020603050405020304" pitchFamily="18" charset="0"/>
          </a:endParaRPr>
        </a:p>
      </dgm:t>
    </dgm:pt>
    <dgm:pt modelId="{28CF3638-CDF0-4022-B32F-F7F907A5098D}" type="sibTrans" cxnId="{A85F8C2C-7F5B-4CE2-B762-A439F2F75237}">
      <dgm:prSet/>
      <dgm:spPr/>
      <dgm:t>
        <a:bodyPr/>
        <a:lstStyle/>
        <a:p>
          <a:endParaRPr lang="en-US"/>
        </a:p>
      </dgm:t>
    </dgm:pt>
    <dgm:pt modelId="{734992BC-E474-4794-B5AE-F56D00EE340D}" type="parTrans" cxnId="{A85F8C2C-7F5B-4CE2-B762-A439F2F75237}">
      <dgm:prSet/>
      <dgm:spPr/>
      <dgm:t>
        <a:bodyPr/>
        <a:lstStyle/>
        <a:p>
          <a:endParaRPr lang="en-US"/>
        </a:p>
      </dgm:t>
    </dgm:pt>
    <dgm:pt modelId="{8311CFA8-9018-478A-940A-1346C2BC244D}">
      <dgm:prSet phldrT="[Text]" custT="1"/>
      <dgm:spPr>
        <a:ln w="19050"/>
      </dgm:spPr>
      <dgm:t>
        <a:bodyPr/>
        <a:lstStyle/>
        <a:p>
          <a:pPr algn="l"/>
          <a:r>
            <a:rPr lang="en-US" sz="25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VD: Lung </a:t>
          </a:r>
          <a:r>
            <a:rPr lang="en-US" sz="2400" dirty="0" err="1">
              <a:latin typeface="Times New Roman" panose="02020603050405020304" pitchFamily="18" charset="0"/>
              <a:cs typeface="Times New Roman" panose="02020603050405020304" pitchFamily="18" charset="0"/>
            </a:rPr>
            <a:t>linh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đỏ</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láy</a:t>
          </a:r>
          <a:r>
            <a:rPr lang="en-US" sz="2400" dirty="0">
              <a:latin typeface="Times New Roman" panose="02020603050405020304" pitchFamily="18" charset="0"/>
              <a:cs typeface="Times New Roman" panose="02020603050405020304" pitchFamily="18" charset="0"/>
            </a:rPr>
            <a:t> chia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Láy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bộ</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phận</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láy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láy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láy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toà</a:t>
          </a:r>
          <a:r>
            <a:rPr lang="en-US" sz="2400" i="1" dirty="0" err="1"/>
            <a:t>n</a:t>
          </a:r>
          <a:r>
            <a:rPr lang="en-US" sz="2400" i="1" dirty="0"/>
            <a:t> </a:t>
          </a:r>
          <a:r>
            <a:rPr lang="en-US" sz="2400" i="1" dirty="0" err="1">
              <a:latin typeface="Times New Roman" panose="02020603050405020304" pitchFamily="18" charset="0"/>
              <a:cs typeface="Times New Roman" panose="02020603050405020304" pitchFamily="18" charset="0"/>
            </a:rPr>
            <a:t>bộ</a:t>
          </a:r>
          <a:endParaRPr lang="en-US" sz="2400" dirty="0">
            <a:latin typeface="Times New Roman" panose="02020603050405020304" pitchFamily="18" charset="0"/>
            <a:cs typeface="Times New Roman" panose="02020603050405020304" pitchFamily="18" charset="0"/>
          </a:endParaRPr>
        </a:p>
      </dgm:t>
    </dgm:pt>
    <dgm:pt modelId="{A18DA4C4-1B9C-42C0-8860-2A2BEA2B56C5}" type="sibTrans" cxnId="{832CED09-599D-4177-93DA-F0AE201F7991}">
      <dgm:prSet/>
      <dgm:spPr/>
      <dgm:t>
        <a:bodyPr/>
        <a:lstStyle/>
        <a:p>
          <a:endParaRPr lang="en-US"/>
        </a:p>
      </dgm:t>
    </dgm:pt>
    <dgm:pt modelId="{D1896F51-153F-4AF9-AE96-237B4E3C8FDD}" type="parTrans" cxnId="{832CED09-599D-4177-93DA-F0AE201F7991}">
      <dgm:prSet/>
      <dgm:spPr/>
      <dgm:t>
        <a:bodyPr/>
        <a:lstStyle/>
        <a:p>
          <a:endParaRPr lang="en-US"/>
        </a:p>
      </dgm:t>
    </dgm:pt>
    <dgm:pt modelId="{76A48B04-3D98-4DA5-A664-9337143524A1}">
      <dgm:prSet phldrT="[Text]" custT="1"/>
      <dgm:spPr>
        <a:solidFill>
          <a:schemeClr val="tx2">
            <a:lumMod val="20000"/>
            <a:lumOff val="80000"/>
          </a:schemeClr>
        </a:solidFill>
        <a:ln w="19050"/>
      </dgm:spPr>
      <dgm:t>
        <a:bodyPr/>
        <a:lstStyle/>
        <a:p>
          <a:pPr algn="l"/>
          <a:r>
            <a:rPr lang="en-US" sz="3200" dirty="0">
              <a:solidFill>
                <a:schemeClr val="tx1"/>
              </a:solidFill>
              <a:latin typeface="Times New Roman" panose="02020603050405020304" pitchFamily="18" charset="0"/>
              <a:cs typeface="Times New Roman" panose="02020603050405020304" pitchFamily="18" charset="0"/>
            </a:rPr>
            <a:t>+ </a:t>
          </a:r>
          <a:r>
            <a:rPr lang="en-US" sz="3200" b="1" u="sng" dirty="0" err="1">
              <a:solidFill>
                <a:schemeClr val="tx1"/>
              </a:solidFill>
              <a:latin typeface="Times New Roman" panose="02020603050405020304" pitchFamily="18" charset="0"/>
              <a:cs typeface="Times New Roman" panose="02020603050405020304" pitchFamily="18" charset="0"/>
            </a:rPr>
            <a:t>Từ</a:t>
          </a:r>
          <a:r>
            <a:rPr lang="en-US" sz="3200" b="1" u="sng" dirty="0">
              <a:solidFill>
                <a:schemeClr val="tx1"/>
              </a:solidFill>
              <a:latin typeface="Times New Roman" panose="02020603050405020304" pitchFamily="18" charset="0"/>
              <a:cs typeface="Times New Roman" panose="02020603050405020304" pitchFamily="18" charset="0"/>
            </a:rPr>
            <a:t> </a:t>
          </a:r>
          <a:r>
            <a:rPr lang="en-US" sz="3200" b="1" u="sng" dirty="0" err="1">
              <a:solidFill>
                <a:schemeClr val="tx1"/>
              </a:solidFill>
              <a:latin typeface="Times New Roman" panose="02020603050405020304" pitchFamily="18" charset="0"/>
              <a:cs typeface="Times New Roman" panose="02020603050405020304" pitchFamily="18" charset="0"/>
            </a:rPr>
            <a:t>ghép</a:t>
          </a:r>
          <a:r>
            <a:rPr lang="en-US" sz="3200" dirty="0">
              <a:solidFill>
                <a:schemeClr val="tx1"/>
              </a:solidFill>
              <a:latin typeface="Times New Roman" panose="02020603050405020304" pitchFamily="18" charset="0"/>
              <a:cs typeface="Times New Roman" panose="02020603050405020304" pitchFamily="18" charset="0"/>
            </a:rPr>
            <a:t>: </a:t>
          </a:r>
        </a:p>
      </dgm:t>
    </dgm:pt>
    <dgm:pt modelId="{6A542BE0-937E-40F4-9D82-0FC8949ACC0D}" type="sibTrans" cxnId="{4FD098C8-DE08-49F1-A4DC-7F94227ABBDE}">
      <dgm:prSet/>
      <dgm:spPr/>
      <dgm:t>
        <a:bodyPr/>
        <a:lstStyle/>
        <a:p>
          <a:endParaRPr lang="en-US"/>
        </a:p>
      </dgm:t>
    </dgm:pt>
    <dgm:pt modelId="{1FD9E6CB-8A0C-4DDD-BE7D-D5AF2703D517}" type="parTrans" cxnId="{4FD098C8-DE08-49F1-A4DC-7F94227ABBDE}">
      <dgm:prSet/>
      <dgm:spPr/>
      <dgm:t>
        <a:bodyPr/>
        <a:lstStyle/>
        <a:p>
          <a:endParaRPr lang="en-US"/>
        </a:p>
      </dgm:t>
    </dgm:pt>
    <dgm:pt modelId="{5972916B-E415-4D9E-BBE1-DB768EF1E42A}" type="pres">
      <dgm:prSet presAssocID="{C459BE2A-E027-4CC8-88B9-AD2B2F56345E}" presName="diagram" presStyleCnt="0">
        <dgm:presLayoutVars>
          <dgm:chPref val="1"/>
          <dgm:dir/>
          <dgm:animOne val="branch"/>
          <dgm:animLvl val="lvl"/>
          <dgm:resizeHandles/>
        </dgm:presLayoutVars>
      </dgm:prSet>
      <dgm:spPr/>
    </dgm:pt>
    <dgm:pt modelId="{221A84EA-5ED0-4302-B78F-B2C6739A3DD6}" type="pres">
      <dgm:prSet presAssocID="{76A48B04-3D98-4DA5-A664-9337143524A1}" presName="root" presStyleCnt="0"/>
      <dgm:spPr/>
    </dgm:pt>
    <dgm:pt modelId="{AA825896-B082-47C5-8684-40904CE7B3F9}" type="pres">
      <dgm:prSet presAssocID="{76A48B04-3D98-4DA5-A664-9337143524A1}" presName="rootComposite" presStyleCnt="0"/>
      <dgm:spPr/>
    </dgm:pt>
    <dgm:pt modelId="{F28E4FDD-FF33-405E-86D9-FF571AAB3A0B}" type="pres">
      <dgm:prSet presAssocID="{76A48B04-3D98-4DA5-A664-9337143524A1}" presName="rootText" presStyleLbl="node1" presStyleIdx="0" presStyleCnt="2" custScaleY="64902"/>
      <dgm:spPr/>
    </dgm:pt>
    <dgm:pt modelId="{D7944FA7-5DFA-4086-ABBF-0CEC44AA4F74}" type="pres">
      <dgm:prSet presAssocID="{76A48B04-3D98-4DA5-A664-9337143524A1}" presName="rootConnector" presStyleLbl="node1" presStyleIdx="0" presStyleCnt="2"/>
      <dgm:spPr/>
    </dgm:pt>
    <dgm:pt modelId="{A19E8891-7833-41B2-B152-BC3F9F86DA3A}" type="pres">
      <dgm:prSet presAssocID="{76A48B04-3D98-4DA5-A664-9337143524A1}" presName="childShape" presStyleCnt="0"/>
      <dgm:spPr/>
    </dgm:pt>
    <dgm:pt modelId="{A5CF3F16-2E7C-496A-9AF9-E160CD32A103}" type="pres">
      <dgm:prSet presAssocID="{ECBFE5F2-CFFB-46AB-AA29-1D714FE88034}" presName="Name13" presStyleLbl="parChTrans1D2" presStyleIdx="0" presStyleCnt="4"/>
      <dgm:spPr/>
    </dgm:pt>
    <dgm:pt modelId="{0BEC3A88-58AB-42EC-AB77-47571017F135}" type="pres">
      <dgm:prSet presAssocID="{28C641D3-3741-4B6D-A60B-2686BE661830}" presName="childText" presStyleLbl="bgAcc1" presStyleIdx="0" presStyleCnt="4" custScaleX="209355">
        <dgm:presLayoutVars>
          <dgm:bulletEnabled val="1"/>
        </dgm:presLayoutVars>
      </dgm:prSet>
      <dgm:spPr/>
    </dgm:pt>
    <dgm:pt modelId="{50891F1D-201C-4904-A9F1-92D6965C92D2}" type="pres">
      <dgm:prSet presAssocID="{C866F083-66BB-4747-836B-ACBB372EB975}" presName="Name13" presStyleLbl="parChTrans1D2" presStyleIdx="1" presStyleCnt="4"/>
      <dgm:spPr/>
    </dgm:pt>
    <dgm:pt modelId="{6C08E9E4-F0AF-4613-8992-0EDBF554F661}" type="pres">
      <dgm:prSet presAssocID="{0ADF5C56-1AD1-4AEE-AA8C-DD5FD887FB55}" presName="childText" presStyleLbl="bgAcc1" presStyleIdx="1" presStyleCnt="4" custScaleX="206904">
        <dgm:presLayoutVars>
          <dgm:bulletEnabled val="1"/>
        </dgm:presLayoutVars>
      </dgm:prSet>
      <dgm:spPr/>
    </dgm:pt>
    <dgm:pt modelId="{03599302-BC0F-4F17-AA41-C9DD2FEDAC20}" type="pres">
      <dgm:prSet presAssocID="{DCFC4963-9239-4BE6-A6DD-07C0F77EB601}" presName="root" presStyleCnt="0"/>
      <dgm:spPr/>
    </dgm:pt>
    <dgm:pt modelId="{4270F66F-648F-4BC8-8896-DF4DDBD7BE05}" type="pres">
      <dgm:prSet presAssocID="{DCFC4963-9239-4BE6-A6DD-07C0F77EB601}" presName="rootComposite" presStyleCnt="0"/>
      <dgm:spPr/>
    </dgm:pt>
    <dgm:pt modelId="{FE96C5DD-9EE3-46B6-80CB-343F6762415D}" type="pres">
      <dgm:prSet presAssocID="{DCFC4963-9239-4BE6-A6DD-07C0F77EB601}" presName="rootText" presStyleLbl="node1" presStyleIdx="1" presStyleCnt="2" custScaleY="67587"/>
      <dgm:spPr/>
    </dgm:pt>
    <dgm:pt modelId="{45A96C68-0BD7-49B9-BE39-80E1C91BDE74}" type="pres">
      <dgm:prSet presAssocID="{DCFC4963-9239-4BE6-A6DD-07C0F77EB601}" presName="rootConnector" presStyleLbl="node1" presStyleIdx="1" presStyleCnt="2"/>
      <dgm:spPr/>
    </dgm:pt>
    <dgm:pt modelId="{034C4248-60A2-4F4B-B9E3-A1FAF043688D}" type="pres">
      <dgm:prSet presAssocID="{DCFC4963-9239-4BE6-A6DD-07C0F77EB601}" presName="childShape" presStyleCnt="0"/>
      <dgm:spPr/>
    </dgm:pt>
    <dgm:pt modelId="{B10437CB-EDE6-4551-99AA-5F7E95A6C5E7}" type="pres">
      <dgm:prSet presAssocID="{734992BC-E474-4794-B5AE-F56D00EE340D}" presName="Name13" presStyleLbl="parChTrans1D2" presStyleIdx="2" presStyleCnt="4"/>
      <dgm:spPr/>
    </dgm:pt>
    <dgm:pt modelId="{FEEB6FB8-0BDA-48FD-A214-EA208867F308}" type="pres">
      <dgm:prSet presAssocID="{46D7DBF2-68F4-4BD5-91A6-21A34147EB34}" presName="childText" presStyleLbl="bgAcc1" presStyleIdx="2" presStyleCnt="4" custScaleX="250735">
        <dgm:presLayoutVars>
          <dgm:bulletEnabled val="1"/>
        </dgm:presLayoutVars>
      </dgm:prSet>
      <dgm:spPr/>
    </dgm:pt>
    <dgm:pt modelId="{CA75594F-AD92-485A-914C-806D4D844494}" type="pres">
      <dgm:prSet presAssocID="{D1896F51-153F-4AF9-AE96-237B4E3C8FDD}" presName="Name13" presStyleLbl="parChTrans1D2" presStyleIdx="3" presStyleCnt="4"/>
      <dgm:spPr/>
    </dgm:pt>
    <dgm:pt modelId="{E523A53B-A16A-4D2F-9A38-C4EF06F3CA53}" type="pres">
      <dgm:prSet presAssocID="{8311CFA8-9018-478A-940A-1346C2BC244D}" presName="childText" presStyleLbl="bgAcc1" presStyleIdx="3" presStyleCnt="4" custScaleX="252042">
        <dgm:presLayoutVars>
          <dgm:bulletEnabled val="1"/>
        </dgm:presLayoutVars>
      </dgm:prSet>
      <dgm:spPr/>
    </dgm:pt>
  </dgm:ptLst>
  <dgm:cxnLst>
    <dgm:cxn modelId="{B9BA6F00-58DE-4A20-9C22-90885B5955E4}" type="presOf" srcId="{46D7DBF2-68F4-4BD5-91A6-21A34147EB34}" destId="{FEEB6FB8-0BDA-48FD-A214-EA208867F308}" srcOrd="0" destOrd="0" presId="urn:microsoft.com/office/officeart/2005/8/layout/hierarchy3"/>
    <dgm:cxn modelId="{832CED09-599D-4177-93DA-F0AE201F7991}" srcId="{DCFC4963-9239-4BE6-A6DD-07C0F77EB601}" destId="{8311CFA8-9018-478A-940A-1346C2BC244D}" srcOrd="1" destOrd="0" parTransId="{D1896F51-153F-4AF9-AE96-237B4E3C8FDD}" sibTransId="{A18DA4C4-1B9C-42C0-8860-2A2BEA2B56C5}"/>
    <dgm:cxn modelId="{AC70DA21-53C6-4840-8D1B-3A38881C8501}" type="presOf" srcId="{28C641D3-3741-4B6D-A60B-2686BE661830}" destId="{0BEC3A88-58AB-42EC-AB77-47571017F135}" srcOrd="0" destOrd="0" presId="urn:microsoft.com/office/officeart/2005/8/layout/hierarchy3"/>
    <dgm:cxn modelId="{F6579D2A-8A24-4379-AAE4-7D7CC524086D}" type="presOf" srcId="{76A48B04-3D98-4DA5-A664-9337143524A1}" destId="{D7944FA7-5DFA-4086-ABBF-0CEC44AA4F74}" srcOrd="1" destOrd="0" presId="urn:microsoft.com/office/officeart/2005/8/layout/hierarchy3"/>
    <dgm:cxn modelId="{A85F8C2C-7F5B-4CE2-B762-A439F2F75237}" srcId="{DCFC4963-9239-4BE6-A6DD-07C0F77EB601}" destId="{46D7DBF2-68F4-4BD5-91A6-21A34147EB34}" srcOrd="0" destOrd="0" parTransId="{734992BC-E474-4794-B5AE-F56D00EE340D}" sibTransId="{28CF3638-CDF0-4022-B32F-F7F907A5098D}"/>
    <dgm:cxn modelId="{398E2D35-8305-4E95-B9BC-B417F00C1231}" type="presOf" srcId="{734992BC-E474-4794-B5AE-F56D00EE340D}" destId="{B10437CB-EDE6-4551-99AA-5F7E95A6C5E7}" srcOrd="0" destOrd="0" presId="urn:microsoft.com/office/officeart/2005/8/layout/hierarchy3"/>
    <dgm:cxn modelId="{DD60B544-02A7-49CA-A2B6-8FE3573D9C89}" type="presOf" srcId="{0ADF5C56-1AD1-4AEE-AA8C-DD5FD887FB55}" destId="{6C08E9E4-F0AF-4613-8992-0EDBF554F661}" srcOrd="0" destOrd="0" presId="urn:microsoft.com/office/officeart/2005/8/layout/hierarchy3"/>
    <dgm:cxn modelId="{045CB96A-E969-469C-8CC3-E203E1772731}" type="presOf" srcId="{DCFC4963-9239-4BE6-A6DD-07C0F77EB601}" destId="{45A96C68-0BD7-49B9-BE39-80E1C91BDE74}" srcOrd="1" destOrd="0" presId="urn:microsoft.com/office/officeart/2005/8/layout/hierarchy3"/>
    <dgm:cxn modelId="{DC9AFB4B-3E0B-456A-A717-0F4A3A7DD05B}" srcId="{C459BE2A-E027-4CC8-88B9-AD2B2F56345E}" destId="{DCFC4963-9239-4BE6-A6DD-07C0F77EB601}" srcOrd="1" destOrd="0" parTransId="{2B461CD0-BF81-450F-BA77-023ECB75E084}" sibTransId="{421E95EE-0BE3-4CED-8886-3F82DE4359C8}"/>
    <dgm:cxn modelId="{BFBDD44D-9165-4691-B82B-0D5CBA75DCE6}" type="presOf" srcId="{DCFC4963-9239-4BE6-A6DD-07C0F77EB601}" destId="{FE96C5DD-9EE3-46B6-80CB-343F6762415D}" srcOrd="0" destOrd="0" presId="urn:microsoft.com/office/officeart/2005/8/layout/hierarchy3"/>
    <dgm:cxn modelId="{87F4AC7A-8BF6-4915-8119-1753B7F9B00F}" srcId="{76A48B04-3D98-4DA5-A664-9337143524A1}" destId="{28C641D3-3741-4B6D-A60B-2686BE661830}" srcOrd="0" destOrd="0" parTransId="{ECBFE5F2-CFFB-46AB-AA29-1D714FE88034}" sibTransId="{E9D348CB-9114-4B7B-80A6-9B1A264085F0}"/>
    <dgm:cxn modelId="{F9167E7C-90BC-4806-817C-50A6F6A2510F}" type="presOf" srcId="{C866F083-66BB-4747-836B-ACBB372EB975}" destId="{50891F1D-201C-4904-A9F1-92D6965C92D2}" srcOrd="0" destOrd="0" presId="urn:microsoft.com/office/officeart/2005/8/layout/hierarchy3"/>
    <dgm:cxn modelId="{E3E1B796-8245-40E0-AE39-BC6A6C2C0713}" type="presOf" srcId="{C459BE2A-E027-4CC8-88B9-AD2B2F56345E}" destId="{5972916B-E415-4D9E-BBE1-DB768EF1E42A}" srcOrd="0" destOrd="0" presId="urn:microsoft.com/office/officeart/2005/8/layout/hierarchy3"/>
    <dgm:cxn modelId="{F4DCA7AE-6605-4BD7-B577-0D333E6BDFC9}" srcId="{76A48B04-3D98-4DA5-A664-9337143524A1}" destId="{0ADF5C56-1AD1-4AEE-AA8C-DD5FD887FB55}" srcOrd="1" destOrd="0" parTransId="{C866F083-66BB-4747-836B-ACBB372EB975}" sibTransId="{5F35421B-4DCD-4DD2-8783-E08415F71FCC}"/>
    <dgm:cxn modelId="{4FD098C8-DE08-49F1-A4DC-7F94227ABBDE}" srcId="{C459BE2A-E027-4CC8-88B9-AD2B2F56345E}" destId="{76A48B04-3D98-4DA5-A664-9337143524A1}" srcOrd="0" destOrd="0" parTransId="{1FD9E6CB-8A0C-4DDD-BE7D-D5AF2703D517}" sibTransId="{6A542BE0-937E-40F4-9D82-0FC8949ACC0D}"/>
    <dgm:cxn modelId="{08780EE8-0CBE-449E-AE12-D02987BA6294}" type="presOf" srcId="{8311CFA8-9018-478A-940A-1346C2BC244D}" destId="{E523A53B-A16A-4D2F-9A38-C4EF06F3CA53}" srcOrd="0" destOrd="0" presId="urn:microsoft.com/office/officeart/2005/8/layout/hierarchy3"/>
    <dgm:cxn modelId="{E2150BEA-44A0-4706-ACC8-99F8F0F6E261}" type="presOf" srcId="{D1896F51-153F-4AF9-AE96-237B4E3C8FDD}" destId="{CA75594F-AD92-485A-914C-806D4D844494}" srcOrd="0" destOrd="0" presId="urn:microsoft.com/office/officeart/2005/8/layout/hierarchy3"/>
    <dgm:cxn modelId="{3219B8F3-C2B9-4DDD-BD9D-0992D86B7B6C}" type="presOf" srcId="{ECBFE5F2-CFFB-46AB-AA29-1D714FE88034}" destId="{A5CF3F16-2E7C-496A-9AF9-E160CD32A103}" srcOrd="0" destOrd="0" presId="urn:microsoft.com/office/officeart/2005/8/layout/hierarchy3"/>
    <dgm:cxn modelId="{0D6A7DF7-5AD7-49B2-B2C8-E5022E800A7E}" type="presOf" srcId="{76A48B04-3D98-4DA5-A664-9337143524A1}" destId="{F28E4FDD-FF33-405E-86D9-FF571AAB3A0B}" srcOrd="0" destOrd="0" presId="urn:microsoft.com/office/officeart/2005/8/layout/hierarchy3"/>
    <dgm:cxn modelId="{6C1FBB89-3FED-40A3-B0B1-AD106773F928}" type="presParOf" srcId="{5972916B-E415-4D9E-BBE1-DB768EF1E42A}" destId="{221A84EA-5ED0-4302-B78F-B2C6739A3DD6}" srcOrd="0" destOrd="0" presId="urn:microsoft.com/office/officeart/2005/8/layout/hierarchy3"/>
    <dgm:cxn modelId="{95DAAF09-D21E-4753-962D-354D5C888A55}" type="presParOf" srcId="{221A84EA-5ED0-4302-B78F-B2C6739A3DD6}" destId="{AA825896-B082-47C5-8684-40904CE7B3F9}" srcOrd="0" destOrd="0" presId="urn:microsoft.com/office/officeart/2005/8/layout/hierarchy3"/>
    <dgm:cxn modelId="{C992815E-6B23-4167-A963-5376AF5E3CB4}" type="presParOf" srcId="{AA825896-B082-47C5-8684-40904CE7B3F9}" destId="{F28E4FDD-FF33-405E-86D9-FF571AAB3A0B}" srcOrd="0" destOrd="0" presId="urn:microsoft.com/office/officeart/2005/8/layout/hierarchy3"/>
    <dgm:cxn modelId="{0E535850-3B1A-4C42-86E7-8382CB3E9668}" type="presParOf" srcId="{AA825896-B082-47C5-8684-40904CE7B3F9}" destId="{D7944FA7-5DFA-4086-ABBF-0CEC44AA4F74}" srcOrd="1" destOrd="0" presId="urn:microsoft.com/office/officeart/2005/8/layout/hierarchy3"/>
    <dgm:cxn modelId="{8D85ED7A-D664-4F0C-A9CF-FCCE3CCC7AEF}" type="presParOf" srcId="{221A84EA-5ED0-4302-B78F-B2C6739A3DD6}" destId="{A19E8891-7833-41B2-B152-BC3F9F86DA3A}" srcOrd="1" destOrd="0" presId="urn:microsoft.com/office/officeart/2005/8/layout/hierarchy3"/>
    <dgm:cxn modelId="{3249006F-167E-4AB5-8618-988A7567BCEA}" type="presParOf" srcId="{A19E8891-7833-41B2-B152-BC3F9F86DA3A}" destId="{A5CF3F16-2E7C-496A-9AF9-E160CD32A103}" srcOrd="0" destOrd="0" presId="urn:microsoft.com/office/officeart/2005/8/layout/hierarchy3"/>
    <dgm:cxn modelId="{0C7ABAA5-6F38-4B9B-AFF8-962A990E16FA}" type="presParOf" srcId="{A19E8891-7833-41B2-B152-BC3F9F86DA3A}" destId="{0BEC3A88-58AB-42EC-AB77-47571017F135}" srcOrd="1" destOrd="0" presId="urn:microsoft.com/office/officeart/2005/8/layout/hierarchy3"/>
    <dgm:cxn modelId="{E1D6F9E3-8660-408C-B4C2-AFDBEB9058EA}" type="presParOf" srcId="{A19E8891-7833-41B2-B152-BC3F9F86DA3A}" destId="{50891F1D-201C-4904-A9F1-92D6965C92D2}" srcOrd="2" destOrd="0" presId="urn:microsoft.com/office/officeart/2005/8/layout/hierarchy3"/>
    <dgm:cxn modelId="{8B4748CD-9713-4EEF-A9AD-099F5B4746E7}" type="presParOf" srcId="{A19E8891-7833-41B2-B152-BC3F9F86DA3A}" destId="{6C08E9E4-F0AF-4613-8992-0EDBF554F661}" srcOrd="3" destOrd="0" presId="urn:microsoft.com/office/officeart/2005/8/layout/hierarchy3"/>
    <dgm:cxn modelId="{886DAFFB-9BE3-41D3-9E47-85958E786486}" type="presParOf" srcId="{5972916B-E415-4D9E-BBE1-DB768EF1E42A}" destId="{03599302-BC0F-4F17-AA41-C9DD2FEDAC20}" srcOrd="1" destOrd="0" presId="urn:microsoft.com/office/officeart/2005/8/layout/hierarchy3"/>
    <dgm:cxn modelId="{0115A9D0-47DC-4173-83BF-0FD2D5B0F956}" type="presParOf" srcId="{03599302-BC0F-4F17-AA41-C9DD2FEDAC20}" destId="{4270F66F-648F-4BC8-8896-DF4DDBD7BE05}" srcOrd="0" destOrd="0" presId="urn:microsoft.com/office/officeart/2005/8/layout/hierarchy3"/>
    <dgm:cxn modelId="{1A809F30-1EEB-47A9-A2FB-89A385D815AF}" type="presParOf" srcId="{4270F66F-648F-4BC8-8896-DF4DDBD7BE05}" destId="{FE96C5DD-9EE3-46B6-80CB-343F6762415D}" srcOrd="0" destOrd="0" presId="urn:microsoft.com/office/officeart/2005/8/layout/hierarchy3"/>
    <dgm:cxn modelId="{012BAE1F-5D78-42E2-A9E0-A773FB669528}" type="presParOf" srcId="{4270F66F-648F-4BC8-8896-DF4DDBD7BE05}" destId="{45A96C68-0BD7-49B9-BE39-80E1C91BDE74}" srcOrd="1" destOrd="0" presId="urn:microsoft.com/office/officeart/2005/8/layout/hierarchy3"/>
    <dgm:cxn modelId="{7D04751A-943D-40A7-B6DD-4EC8734DD4E9}" type="presParOf" srcId="{03599302-BC0F-4F17-AA41-C9DD2FEDAC20}" destId="{034C4248-60A2-4F4B-B9E3-A1FAF043688D}" srcOrd="1" destOrd="0" presId="urn:microsoft.com/office/officeart/2005/8/layout/hierarchy3"/>
    <dgm:cxn modelId="{6C058A67-D97D-4B04-9A3B-A51095DC6534}" type="presParOf" srcId="{034C4248-60A2-4F4B-B9E3-A1FAF043688D}" destId="{B10437CB-EDE6-4551-99AA-5F7E95A6C5E7}" srcOrd="0" destOrd="0" presId="urn:microsoft.com/office/officeart/2005/8/layout/hierarchy3"/>
    <dgm:cxn modelId="{7B6093E7-F020-458D-BFC4-B88C1D9E4A41}" type="presParOf" srcId="{034C4248-60A2-4F4B-B9E3-A1FAF043688D}" destId="{FEEB6FB8-0BDA-48FD-A214-EA208867F308}" srcOrd="1" destOrd="0" presId="urn:microsoft.com/office/officeart/2005/8/layout/hierarchy3"/>
    <dgm:cxn modelId="{C5F75995-828C-4550-9FF9-89E0B0BF980D}" type="presParOf" srcId="{034C4248-60A2-4F4B-B9E3-A1FAF043688D}" destId="{CA75594F-AD92-485A-914C-806D4D844494}" srcOrd="2" destOrd="0" presId="urn:microsoft.com/office/officeart/2005/8/layout/hierarchy3"/>
    <dgm:cxn modelId="{ECB4DD9E-D393-4694-8619-A7796455C82F}" type="presParOf" srcId="{034C4248-60A2-4F4B-B9E3-A1FAF043688D}" destId="{E523A53B-A16A-4D2F-9A38-C4EF06F3CA53}"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0428C56-ED74-451E-9B28-B25BF909293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5EB0C0D0-5C08-432F-B6EA-869ECB679947}">
      <dgm:prSet phldrT="[Text]" custT="1"/>
      <dgm:spPr>
        <a:solidFill>
          <a:schemeClr val="accent4">
            <a:lumMod val="20000"/>
            <a:lumOff val="80000"/>
          </a:schemeClr>
        </a:solidFill>
        <a:ln w="19050"/>
      </dgm:spPr>
      <dgm:t>
        <a:bodyPr/>
        <a:lstStyle/>
        <a:p>
          <a:r>
            <a:rPr lang="en-US" sz="3600" dirty="0">
              <a:solidFill>
                <a:schemeClr val="tx1"/>
              </a:solidFill>
              <a:latin typeface="Times New Roman" panose="02020603050405020304" pitchFamily="18" charset="0"/>
              <a:cs typeface="Times New Roman" panose="02020603050405020304" pitchFamily="18" charset="0"/>
            </a:rPr>
            <a:t>HĐ </a:t>
          </a:r>
          <a:r>
            <a:rPr lang="en-US" sz="3600" dirty="0" err="1">
              <a:solidFill>
                <a:schemeClr val="tx1"/>
              </a:solidFill>
              <a:latin typeface="Times New Roman" panose="02020603050405020304" pitchFamily="18" charset="0"/>
              <a:cs typeface="Times New Roman" panose="02020603050405020304" pitchFamily="18" charset="0"/>
            </a:rPr>
            <a:t>nhóm</a:t>
          </a:r>
          <a:endParaRPr lang="en-US" sz="3600" dirty="0">
            <a:solidFill>
              <a:schemeClr val="tx1"/>
            </a:solidFill>
            <a:latin typeface="Times New Roman" panose="02020603050405020304" pitchFamily="18" charset="0"/>
            <a:cs typeface="Times New Roman" panose="02020603050405020304" pitchFamily="18" charset="0"/>
          </a:endParaRPr>
        </a:p>
      </dgm:t>
    </dgm:pt>
    <dgm:pt modelId="{6CBEDCBE-AA3D-4F4E-8701-97BFD5B3D6C8}" type="parTrans" cxnId="{6EF8B297-749F-4A41-A0A7-1CABEBBE7EA5}">
      <dgm:prSet/>
      <dgm:spPr/>
      <dgm:t>
        <a:bodyPr/>
        <a:lstStyle/>
        <a:p>
          <a:endParaRPr lang="en-US"/>
        </a:p>
      </dgm:t>
    </dgm:pt>
    <dgm:pt modelId="{5EF91DCC-D8B7-4161-B441-11B93E319499}" type="sibTrans" cxnId="{6EF8B297-749F-4A41-A0A7-1CABEBBE7EA5}">
      <dgm:prSet/>
      <dgm:spPr/>
      <dgm:t>
        <a:bodyPr/>
        <a:lstStyle/>
        <a:p>
          <a:endParaRPr lang="en-US"/>
        </a:p>
      </dgm:t>
    </dgm:pt>
    <dgm:pt modelId="{8E25AC76-B332-4B9A-9D9E-D60841A5FA9A}" type="pres">
      <dgm:prSet presAssocID="{E0428C56-ED74-451E-9B28-B25BF909293C}" presName="diagram" presStyleCnt="0">
        <dgm:presLayoutVars>
          <dgm:chPref val="1"/>
          <dgm:dir/>
          <dgm:animOne val="branch"/>
          <dgm:animLvl val="lvl"/>
          <dgm:resizeHandles/>
        </dgm:presLayoutVars>
      </dgm:prSet>
      <dgm:spPr/>
    </dgm:pt>
    <dgm:pt modelId="{1B3F1566-BEDD-40CC-84E5-9B593BCA8CF1}" type="pres">
      <dgm:prSet presAssocID="{5EB0C0D0-5C08-432F-B6EA-869ECB679947}" presName="root" presStyleCnt="0"/>
      <dgm:spPr/>
    </dgm:pt>
    <dgm:pt modelId="{F91AB5C0-6A7B-402C-8535-CB53893D3D51}" type="pres">
      <dgm:prSet presAssocID="{5EB0C0D0-5C08-432F-B6EA-869ECB679947}" presName="rootComposite" presStyleCnt="0"/>
      <dgm:spPr/>
    </dgm:pt>
    <dgm:pt modelId="{DF46566A-D2C3-4B10-936B-A5C9D547831C}" type="pres">
      <dgm:prSet presAssocID="{5EB0C0D0-5C08-432F-B6EA-869ECB679947}" presName="rootText" presStyleLbl="node1" presStyleIdx="0" presStyleCnt="1" custScaleX="127410" custScaleY="67996" custLinFactNeighborY="22678"/>
      <dgm:spPr/>
    </dgm:pt>
    <dgm:pt modelId="{2A032713-29BA-4652-BEB3-387509A9FF79}" type="pres">
      <dgm:prSet presAssocID="{5EB0C0D0-5C08-432F-B6EA-869ECB679947}" presName="rootConnector" presStyleLbl="node1" presStyleIdx="0" presStyleCnt="1"/>
      <dgm:spPr/>
    </dgm:pt>
    <dgm:pt modelId="{B6005DDD-A522-415A-9357-89186CCDC439}" type="pres">
      <dgm:prSet presAssocID="{5EB0C0D0-5C08-432F-B6EA-869ECB679947}" presName="childShape" presStyleCnt="0"/>
      <dgm:spPr/>
    </dgm:pt>
  </dgm:ptLst>
  <dgm:cxnLst>
    <dgm:cxn modelId="{2D9C4923-671A-48F5-ABE9-DADDA8CCFB4C}" type="presOf" srcId="{5EB0C0D0-5C08-432F-B6EA-869ECB679947}" destId="{2A032713-29BA-4652-BEB3-387509A9FF79}" srcOrd="1" destOrd="0" presId="urn:microsoft.com/office/officeart/2005/8/layout/hierarchy3"/>
    <dgm:cxn modelId="{3D1B0F97-812F-49EC-982A-ED7480951B73}" type="presOf" srcId="{E0428C56-ED74-451E-9B28-B25BF909293C}" destId="{8E25AC76-B332-4B9A-9D9E-D60841A5FA9A}" srcOrd="0" destOrd="0" presId="urn:microsoft.com/office/officeart/2005/8/layout/hierarchy3"/>
    <dgm:cxn modelId="{6EF8B297-749F-4A41-A0A7-1CABEBBE7EA5}" srcId="{E0428C56-ED74-451E-9B28-B25BF909293C}" destId="{5EB0C0D0-5C08-432F-B6EA-869ECB679947}" srcOrd="0" destOrd="0" parTransId="{6CBEDCBE-AA3D-4F4E-8701-97BFD5B3D6C8}" sibTransId="{5EF91DCC-D8B7-4161-B441-11B93E319499}"/>
    <dgm:cxn modelId="{A51349F5-F473-4DD7-AE1A-4C4EF199120B}" type="presOf" srcId="{5EB0C0D0-5C08-432F-B6EA-869ECB679947}" destId="{DF46566A-D2C3-4B10-936B-A5C9D547831C}" srcOrd="0" destOrd="0" presId="urn:microsoft.com/office/officeart/2005/8/layout/hierarchy3"/>
    <dgm:cxn modelId="{F4B744D2-8AF3-4FD1-8675-77A98F05F22F}" type="presParOf" srcId="{8E25AC76-B332-4B9A-9D9E-D60841A5FA9A}" destId="{1B3F1566-BEDD-40CC-84E5-9B593BCA8CF1}" srcOrd="0" destOrd="0" presId="urn:microsoft.com/office/officeart/2005/8/layout/hierarchy3"/>
    <dgm:cxn modelId="{C8063B68-2EE6-46A4-854D-ECCD75A75331}" type="presParOf" srcId="{1B3F1566-BEDD-40CC-84E5-9B593BCA8CF1}" destId="{F91AB5C0-6A7B-402C-8535-CB53893D3D51}" srcOrd="0" destOrd="0" presId="urn:microsoft.com/office/officeart/2005/8/layout/hierarchy3"/>
    <dgm:cxn modelId="{EAE0D63B-B674-4805-B885-D6BCAE2E08E7}" type="presParOf" srcId="{F91AB5C0-6A7B-402C-8535-CB53893D3D51}" destId="{DF46566A-D2C3-4B10-936B-A5C9D547831C}" srcOrd="0" destOrd="0" presId="urn:microsoft.com/office/officeart/2005/8/layout/hierarchy3"/>
    <dgm:cxn modelId="{0477E635-C5E0-4361-8A56-9C4A46D11ADF}" type="presParOf" srcId="{F91AB5C0-6A7B-402C-8535-CB53893D3D51}" destId="{2A032713-29BA-4652-BEB3-387509A9FF79}" srcOrd="1" destOrd="0" presId="urn:microsoft.com/office/officeart/2005/8/layout/hierarchy3"/>
    <dgm:cxn modelId="{6367611D-8561-40C0-97F8-3B3FFBA8FD85}" type="presParOf" srcId="{1B3F1566-BEDD-40CC-84E5-9B593BCA8CF1}" destId="{B6005DDD-A522-415A-9357-89186CCDC439}"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3720E9D-FCFD-4335-B214-AE8D69716FA7}" type="doc">
      <dgm:prSet loTypeId="urn:microsoft.com/office/officeart/2005/8/layout/vList3" loCatId="list" qsTypeId="urn:microsoft.com/office/officeart/2005/8/quickstyle/simple1" qsCatId="simple" csTypeId="urn:microsoft.com/office/officeart/2005/8/colors/accent1_2" csCatId="accent1" phldr="1"/>
      <dgm:spPr/>
    </dgm:pt>
    <dgm:pt modelId="{DB8D2E9D-CCAF-45B7-9917-4033096E4110}">
      <dgm:prSet phldrT="[Text]"/>
      <dgm:spPr>
        <a:solidFill>
          <a:schemeClr val="accent6">
            <a:lumMod val="60000"/>
            <a:lumOff val="40000"/>
          </a:schemeClr>
        </a:solidFill>
      </dgm:spPr>
      <dgm:t>
        <a:bodyPr/>
        <a:lstStyle/>
        <a:p>
          <a:r>
            <a:rPr lang="en-US" u="sng" dirty="0" err="1">
              <a:solidFill>
                <a:schemeClr val="tx1">
                  <a:lumMod val="95000"/>
                  <a:lumOff val="5000"/>
                </a:schemeClr>
              </a:solidFill>
            </a:rPr>
            <a:t>Nhóm</a:t>
          </a:r>
          <a:r>
            <a:rPr lang="en-US" u="sng" dirty="0">
              <a:solidFill>
                <a:schemeClr val="tx1">
                  <a:lumMod val="95000"/>
                  <a:lumOff val="5000"/>
                </a:schemeClr>
              </a:solidFill>
            </a:rPr>
            <a:t> 1</a:t>
          </a:r>
          <a:r>
            <a:rPr lang="en-US" dirty="0">
              <a:solidFill>
                <a:schemeClr val="tx1">
                  <a:lumMod val="95000"/>
                  <a:lumOff val="5000"/>
                </a:schemeClr>
              </a:solidFill>
            </a:rPr>
            <a:t>: </a:t>
          </a:r>
          <a:r>
            <a:rPr lang="en-US" dirty="0" err="1">
              <a:solidFill>
                <a:schemeClr val="tx1">
                  <a:lumMod val="95000"/>
                  <a:lumOff val="5000"/>
                </a:schemeClr>
              </a:solidFill>
            </a:rPr>
            <a:t>Bài</a:t>
          </a:r>
          <a:r>
            <a:rPr lang="en-US" dirty="0">
              <a:solidFill>
                <a:schemeClr val="tx1">
                  <a:lumMod val="95000"/>
                  <a:lumOff val="5000"/>
                </a:schemeClr>
              </a:solidFill>
            </a:rPr>
            <a:t> </a:t>
          </a:r>
          <a:r>
            <a:rPr lang="en-US" dirty="0" err="1">
              <a:solidFill>
                <a:schemeClr val="tx1">
                  <a:lumMod val="95000"/>
                  <a:lumOff val="5000"/>
                </a:schemeClr>
              </a:solidFill>
            </a:rPr>
            <a:t>tập</a:t>
          </a:r>
          <a:r>
            <a:rPr lang="en-US" dirty="0">
              <a:solidFill>
                <a:schemeClr val="tx1">
                  <a:lumMod val="95000"/>
                  <a:lumOff val="5000"/>
                </a:schemeClr>
              </a:solidFill>
            </a:rPr>
            <a:t> 1/</a:t>
          </a:r>
          <a:r>
            <a:rPr lang="en-US" dirty="0" err="1">
              <a:solidFill>
                <a:schemeClr val="tx1">
                  <a:lumMod val="95000"/>
                  <a:lumOff val="5000"/>
                </a:schemeClr>
              </a:solidFill>
            </a:rPr>
            <a:t>Tr</a:t>
          </a:r>
          <a:r>
            <a:rPr lang="en-US" dirty="0">
              <a:solidFill>
                <a:schemeClr val="tx1">
                  <a:lumMod val="95000"/>
                  <a:lumOff val="5000"/>
                </a:schemeClr>
              </a:solidFill>
            </a:rPr>
            <a:t> 24</a:t>
          </a:r>
        </a:p>
      </dgm:t>
    </dgm:pt>
    <dgm:pt modelId="{39BE04CA-4846-48FC-9F99-AC5B2F809FAE}" type="parTrans" cxnId="{F5D970CB-1104-41B7-BA60-E2D8F0D1D92F}">
      <dgm:prSet/>
      <dgm:spPr/>
      <dgm:t>
        <a:bodyPr/>
        <a:lstStyle/>
        <a:p>
          <a:endParaRPr lang="en-US"/>
        </a:p>
      </dgm:t>
    </dgm:pt>
    <dgm:pt modelId="{014DA59D-89C8-4177-BA32-DF71D36F037E}" type="sibTrans" cxnId="{F5D970CB-1104-41B7-BA60-E2D8F0D1D92F}">
      <dgm:prSet/>
      <dgm:spPr/>
      <dgm:t>
        <a:bodyPr/>
        <a:lstStyle/>
        <a:p>
          <a:endParaRPr lang="en-US"/>
        </a:p>
      </dgm:t>
    </dgm:pt>
    <dgm:pt modelId="{09E0FFA4-E9DD-4975-921E-5B4954C391C4}">
      <dgm:prSet phldrT="[Text]"/>
      <dgm:spPr>
        <a:solidFill>
          <a:schemeClr val="accent2">
            <a:lumMod val="40000"/>
            <a:lumOff val="60000"/>
          </a:schemeClr>
        </a:solidFill>
      </dgm:spPr>
      <dgm:t>
        <a:bodyPr/>
        <a:lstStyle/>
        <a:p>
          <a:r>
            <a:rPr lang="en-US" u="sng" dirty="0" err="1">
              <a:solidFill>
                <a:schemeClr val="tx1">
                  <a:lumMod val="95000"/>
                  <a:lumOff val="5000"/>
                </a:schemeClr>
              </a:solidFill>
            </a:rPr>
            <a:t>Nhóm</a:t>
          </a:r>
          <a:r>
            <a:rPr lang="en-US" u="sng" dirty="0">
              <a:solidFill>
                <a:schemeClr val="tx1">
                  <a:lumMod val="95000"/>
                  <a:lumOff val="5000"/>
                </a:schemeClr>
              </a:solidFill>
            </a:rPr>
            <a:t> 2</a:t>
          </a:r>
          <a:r>
            <a:rPr lang="en-US" dirty="0">
              <a:solidFill>
                <a:schemeClr val="tx1">
                  <a:lumMod val="95000"/>
                  <a:lumOff val="5000"/>
                </a:schemeClr>
              </a:solidFill>
            </a:rPr>
            <a:t>: </a:t>
          </a:r>
          <a:r>
            <a:rPr lang="en-US" dirty="0" err="1">
              <a:solidFill>
                <a:schemeClr val="tx1">
                  <a:lumMod val="95000"/>
                  <a:lumOff val="5000"/>
                </a:schemeClr>
              </a:solidFill>
            </a:rPr>
            <a:t>Bài</a:t>
          </a:r>
          <a:r>
            <a:rPr lang="en-US" dirty="0">
              <a:solidFill>
                <a:schemeClr val="tx1">
                  <a:lumMod val="95000"/>
                  <a:lumOff val="5000"/>
                </a:schemeClr>
              </a:solidFill>
            </a:rPr>
            <a:t> </a:t>
          </a:r>
          <a:r>
            <a:rPr lang="en-US" dirty="0" err="1">
              <a:solidFill>
                <a:schemeClr val="tx1">
                  <a:lumMod val="95000"/>
                  <a:lumOff val="5000"/>
                </a:schemeClr>
              </a:solidFill>
            </a:rPr>
            <a:t>tập</a:t>
          </a:r>
          <a:r>
            <a:rPr lang="en-US" dirty="0">
              <a:solidFill>
                <a:schemeClr val="tx1">
                  <a:lumMod val="95000"/>
                  <a:lumOff val="5000"/>
                </a:schemeClr>
              </a:solidFill>
            </a:rPr>
            <a:t> 2/</a:t>
          </a:r>
          <a:r>
            <a:rPr lang="en-US" dirty="0" err="1">
              <a:solidFill>
                <a:schemeClr val="tx1">
                  <a:lumMod val="95000"/>
                  <a:lumOff val="5000"/>
                </a:schemeClr>
              </a:solidFill>
            </a:rPr>
            <a:t>Tr</a:t>
          </a:r>
          <a:r>
            <a:rPr lang="en-US" dirty="0">
              <a:solidFill>
                <a:schemeClr val="tx1">
                  <a:lumMod val="95000"/>
                  <a:lumOff val="5000"/>
                </a:schemeClr>
              </a:solidFill>
            </a:rPr>
            <a:t> 24</a:t>
          </a:r>
        </a:p>
      </dgm:t>
    </dgm:pt>
    <dgm:pt modelId="{A373C989-CC14-48DC-8AF4-0E33175A9A84}" type="parTrans" cxnId="{69466205-277A-49B8-B7D0-F803BC36DD1F}">
      <dgm:prSet/>
      <dgm:spPr/>
      <dgm:t>
        <a:bodyPr/>
        <a:lstStyle/>
        <a:p>
          <a:endParaRPr lang="en-US"/>
        </a:p>
      </dgm:t>
    </dgm:pt>
    <dgm:pt modelId="{20253509-1F86-4418-BD7C-251CA6F84D13}" type="sibTrans" cxnId="{69466205-277A-49B8-B7D0-F803BC36DD1F}">
      <dgm:prSet/>
      <dgm:spPr/>
      <dgm:t>
        <a:bodyPr/>
        <a:lstStyle/>
        <a:p>
          <a:endParaRPr lang="en-US"/>
        </a:p>
      </dgm:t>
    </dgm:pt>
    <dgm:pt modelId="{C4A2D22E-7017-46B3-92CE-690EB46ED6ED}">
      <dgm:prSet phldrT="[Text]"/>
      <dgm:spPr>
        <a:solidFill>
          <a:srgbClr val="92D050"/>
        </a:solidFill>
      </dgm:spPr>
      <dgm:t>
        <a:bodyPr/>
        <a:lstStyle/>
        <a:p>
          <a:r>
            <a:rPr lang="en-US" u="sng" dirty="0" err="1">
              <a:solidFill>
                <a:schemeClr val="tx1">
                  <a:lumMod val="95000"/>
                  <a:lumOff val="5000"/>
                </a:schemeClr>
              </a:solidFill>
            </a:rPr>
            <a:t>Nhóm</a:t>
          </a:r>
          <a:r>
            <a:rPr lang="en-US" u="sng" dirty="0">
              <a:solidFill>
                <a:schemeClr val="tx1">
                  <a:lumMod val="95000"/>
                  <a:lumOff val="5000"/>
                </a:schemeClr>
              </a:solidFill>
            </a:rPr>
            <a:t> 3</a:t>
          </a:r>
          <a:r>
            <a:rPr lang="en-US" dirty="0">
              <a:solidFill>
                <a:schemeClr val="tx1">
                  <a:lumMod val="95000"/>
                  <a:lumOff val="5000"/>
                </a:schemeClr>
              </a:solidFill>
            </a:rPr>
            <a:t>: </a:t>
          </a:r>
          <a:r>
            <a:rPr lang="en-US" dirty="0" err="1">
              <a:solidFill>
                <a:schemeClr val="tx1">
                  <a:lumMod val="95000"/>
                  <a:lumOff val="5000"/>
                </a:schemeClr>
              </a:solidFill>
            </a:rPr>
            <a:t>Bài</a:t>
          </a:r>
          <a:r>
            <a:rPr lang="en-US" dirty="0">
              <a:solidFill>
                <a:schemeClr val="tx1">
                  <a:lumMod val="95000"/>
                  <a:lumOff val="5000"/>
                </a:schemeClr>
              </a:solidFill>
            </a:rPr>
            <a:t> </a:t>
          </a:r>
          <a:r>
            <a:rPr lang="en-US" dirty="0" err="1">
              <a:solidFill>
                <a:schemeClr val="tx1">
                  <a:lumMod val="95000"/>
                  <a:lumOff val="5000"/>
                </a:schemeClr>
              </a:solidFill>
            </a:rPr>
            <a:t>tập</a:t>
          </a:r>
          <a:r>
            <a:rPr lang="en-US" dirty="0">
              <a:solidFill>
                <a:schemeClr val="tx1">
                  <a:lumMod val="95000"/>
                  <a:lumOff val="5000"/>
                </a:schemeClr>
              </a:solidFill>
            </a:rPr>
            <a:t> 3/</a:t>
          </a:r>
          <a:r>
            <a:rPr lang="en-US" dirty="0" err="1">
              <a:solidFill>
                <a:schemeClr val="tx1">
                  <a:lumMod val="95000"/>
                  <a:lumOff val="5000"/>
                </a:schemeClr>
              </a:solidFill>
            </a:rPr>
            <a:t>Tr</a:t>
          </a:r>
          <a:r>
            <a:rPr lang="en-US" dirty="0">
              <a:solidFill>
                <a:schemeClr val="tx1">
                  <a:lumMod val="95000"/>
                  <a:lumOff val="5000"/>
                </a:schemeClr>
              </a:solidFill>
            </a:rPr>
            <a:t> 24</a:t>
          </a:r>
        </a:p>
      </dgm:t>
    </dgm:pt>
    <dgm:pt modelId="{251D1BC0-72F3-443F-9139-0C383AB8F171}" type="parTrans" cxnId="{1F78BE94-56A3-4EC1-A72D-47CB13EADE6E}">
      <dgm:prSet/>
      <dgm:spPr/>
      <dgm:t>
        <a:bodyPr/>
        <a:lstStyle/>
        <a:p>
          <a:endParaRPr lang="en-US"/>
        </a:p>
      </dgm:t>
    </dgm:pt>
    <dgm:pt modelId="{0A5E48B6-6CB4-45ED-A6F2-196CABB1C2F1}" type="sibTrans" cxnId="{1F78BE94-56A3-4EC1-A72D-47CB13EADE6E}">
      <dgm:prSet/>
      <dgm:spPr/>
      <dgm:t>
        <a:bodyPr/>
        <a:lstStyle/>
        <a:p>
          <a:endParaRPr lang="en-US"/>
        </a:p>
      </dgm:t>
    </dgm:pt>
    <dgm:pt modelId="{83F76C54-6B7A-4253-AFEF-BB91729CA054}">
      <dgm:prSet phldrT="[Text]"/>
      <dgm:spPr>
        <a:solidFill>
          <a:schemeClr val="bg2">
            <a:lumMod val="90000"/>
          </a:schemeClr>
        </a:solidFill>
      </dgm:spPr>
      <dgm:t>
        <a:bodyPr/>
        <a:lstStyle/>
        <a:p>
          <a:r>
            <a:rPr lang="en-US" u="sng" dirty="0" err="1">
              <a:solidFill>
                <a:schemeClr val="tx1">
                  <a:lumMod val="95000"/>
                  <a:lumOff val="5000"/>
                </a:schemeClr>
              </a:solidFill>
            </a:rPr>
            <a:t>Nhóm</a:t>
          </a:r>
          <a:r>
            <a:rPr lang="en-US" u="sng" dirty="0">
              <a:solidFill>
                <a:schemeClr val="tx1">
                  <a:lumMod val="95000"/>
                  <a:lumOff val="5000"/>
                </a:schemeClr>
              </a:solidFill>
            </a:rPr>
            <a:t> 4</a:t>
          </a:r>
          <a:r>
            <a:rPr lang="en-US" dirty="0">
              <a:solidFill>
                <a:schemeClr val="tx1">
                  <a:lumMod val="95000"/>
                  <a:lumOff val="5000"/>
                </a:schemeClr>
              </a:solidFill>
            </a:rPr>
            <a:t>: </a:t>
          </a:r>
          <a:r>
            <a:rPr lang="en-US" dirty="0" err="1">
              <a:solidFill>
                <a:schemeClr val="tx1">
                  <a:lumMod val="95000"/>
                  <a:lumOff val="5000"/>
                </a:schemeClr>
              </a:solidFill>
            </a:rPr>
            <a:t>Bài</a:t>
          </a:r>
          <a:r>
            <a:rPr lang="en-US" dirty="0">
              <a:solidFill>
                <a:schemeClr val="tx1">
                  <a:lumMod val="95000"/>
                  <a:lumOff val="5000"/>
                </a:schemeClr>
              </a:solidFill>
            </a:rPr>
            <a:t> </a:t>
          </a:r>
          <a:r>
            <a:rPr lang="en-US" dirty="0" err="1">
              <a:solidFill>
                <a:schemeClr val="tx1">
                  <a:lumMod val="95000"/>
                  <a:lumOff val="5000"/>
                </a:schemeClr>
              </a:solidFill>
            </a:rPr>
            <a:t>tập</a:t>
          </a:r>
          <a:r>
            <a:rPr lang="en-US" dirty="0">
              <a:solidFill>
                <a:schemeClr val="tx1">
                  <a:lumMod val="95000"/>
                  <a:lumOff val="5000"/>
                </a:schemeClr>
              </a:solidFill>
            </a:rPr>
            <a:t> 4/ </a:t>
          </a:r>
          <a:r>
            <a:rPr lang="en-US" dirty="0" err="1">
              <a:solidFill>
                <a:schemeClr val="tx1">
                  <a:lumMod val="95000"/>
                  <a:lumOff val="5000"/>
                </a:schemeClr>
              </a:solidFill>
            </a:rPr>
            <a:t>Tr</a:t>
          </a:r>
          <a:r>
            <a:rPr lang="en-US" dirty="0">
              <a:solidFill>
                <a:schemeClr val="tx1">
                  <a:lumMod val="95000"/>
                  <a:lumOff val="5000"/>
                </a:schemeClr>
              </a:solidFill>
            </a:rPr>
            <a:t> 25</a:t>
          </a:r>
        </a:p>
      </dgm:t>
    </dgm:pt>
    <dgm:pt modelId="{8B5EB11D-B85A-4CD9-B4CA-682B6EED3E83}" type="parTrans" cxnId="{FCBCDB2B-FE45-4A9E-A437-8D68C45ABADB}">
      <dgm:prSet/>
      <dgm:spPr/>
      <dgm:t>
        <a:bodyPr/>
        <a:lstStyle/>
        <a:p>
          <a:endParaRPr lang="en-US"/>
        </a:p>
      </dgm:t>
    </dgm:pt>
    <dgm:pt modelId="{BAE4E4C9-D056-4ADE-9C1D-B864DC3965F8}" type="sibTrans" cxnId="{FCBCDB2B-FE45-4A9E-A437-8D68C45ABADB}">
      <dgm:prSet/>
      <dgm:spPr/>
      <dgm:t>
        <a:bodyPr/>
        <a:lstStyle/>
        <a:p>
          <a:endParaRPr lang="en-US"/>
        </a:p>
      </dgm:t>
    </dgm:pt>
    <dgm:pt modelId="{D984EE80-8422-48CB-87AC-4755E34DBC0F}" type="pres">
      <dgm:prSet presAssocID="{B3720E9D-FCFD-4335-B214-AE8D69716FA7}" presName="linearFlow" presStyleCnt="0">
        <dgm:presLayoutVars>
          <dgm:dir/>
          <dgm:resizeHandles val="exact"/>
        </dgm:presLayoutVars>
      </dgm:prSet>
      <dgm:spPr/>
    </dgm:pt>
    <dgm:pt modelId="{37397DBD-9590-4662-A355-4E80B7B54648}" type="pres">
      <dgm:prSet presAssocID="{DB8D2E9D-CCAF-45B7-9917-4033096E4110}" presName="composite" presStyleCnt="0"/>
      <dgm:spPr/>
    </dgm:pt>
    <dgm:pt modelId="{A6D304BA-84EA-4D7F-855B-5C520CAD5D2D}" type="pres">
      <dgm:prSet presAssocID="{DB8D2E9D-CCAF-45B7-9917-4033096E4110}" presName="imgShp" presStyleLbl="fgImgPlace1" presStyleIdx="0" presStyleCnt="4"/>
      <dgm:spPr>
        <a:blipFill rotWithShape="1">
          <a:blip xmlns:r="http://schemas.openxmlformats.org/officeDocument/2006/relationships" r:embed="rId1"/>
          <a:stretch>
            <a:fillRect/>
          </a:stretch>
        </a:blipFill>
      </dgm:spPr>
    </dgm:pt>
    <dgm:pt modelId="{46C2262A-06D2-458A-AAC5-77DFE89DA85D}" type="pres">
      <dgm:prSet presAssocID="{DB8D2E9D-CCAF-45B7-9917-4033096E4110}" presName="txShp" presStyleLbl="node1" presStyleIdx="0" presStyleCnt="4">
        <dgm:presLayoutVars>
          <dgm:bulletEnabled val="1"/>
        </dgm:presLayoutVars>
      </dgm:prSet>
      <dgm:spPr/>
    </dgm:pt>
    <dgm:pt modelId="{579F60EC-EAE0-4626-9443-67A6E1CA2631}" type="pres">
      <dgm:prSet presAssocID="{014DA59D-89C8-4177-BA32-DF71D36F037E}" presName="spacing" presStyleCnt="0"/>
      <dgm:spPr/>
    </dgm:pt>
    <dgm:pt modelId="{D566C504-51A8-49D8-A7EF-87AD16B3342E}" type="pres">
      <dgm:prSet presAssocID="{09E0FFA4-E9DD-4975-921E-5B4954C391C4}" presName="composite" presStyleCnt="0"/>
      <dgm:spPr/>
    </dgm:pt>
    <dgm:pt modelId="{508E2367-EDBB-4D5F-B994-6AEC06275C06}" type="pres">
      <dgm:prSet presAssocID="{09E0FFA4-E9DD-4975-921E-5B4954C391C4}" presName="imgShp" presStyleLbl="fgImgPlace1" presStyleIdx="1" presStyleCnt="4"/>
      <dgm:spPr>
        <a:blipFill rotWithShape="1">
          <a:blip xmlns:r="http://schemas.openxmlformats.org/officeDocument/2006/relationships" r:embed="rId1"/>
          <a:stretch>
            <a:fillRect/>
          </a:stretch>
        </a:blipFill>
      </dgm:spPr>
    </dgm:pt>
    <dgm:pt modelId="{F1FB7EE1-09B6-4780-B21F-AF001E6F5DC4}" type="pres">
      <dgm:prSet presAssocID="{09E0FFA4-E9DD-4975-921E-5B4954C391C4}" presName="txShp" presStyleLbl="node1" presStyleIdx="1" presStyleCnt="4">
        <dgm:presLayoutVars>
          <dgm:bulletEnabled val="1"/>
        </dgm:presLayoutVars>
      </dgm:prSet>
      <dgm:spPr/>
    </dgm:pt>
    <dgm:pt modelId="{CFC84350-A724-49F7-9FCE-361396A2C5EC}" type="pres">
      <dgm:prSet presAssocID="{20253509-1F86-4418-BD7C-251CA6F84D13}" presName="spacing" presStyleCnt="0"/>
      <dgm:spPr/>
    </dgm:pt>
    <dgm:pt modelId="{FA58E5BE-3EEE-432E-9B18-1DE0C5FB45D8}" type="pres">
      <dgm:prSet presAssocID="{C4A2D22E-7017-46B3-92CE-690EB46ED6ED}" presName="composite" presStyleCnt="0"/>
      <dgm:spPr/>
    </dgm:pt>
    <dgm:pt modelId="{510C0221-AF88-4E30-B170-DC57C5F834C8}" type="pres">
      <dgm:prSet presAssocID="{C4A2D22E-7017-46B3-92CE-690EB46ED6ED}" presName="imgShp" presStyleLbl="fgImgPlace1" presStyleIdx="2" presStyleCnt="4"/>
      <dgm:spPr>
        <a:blipFill rotWithShape="1">
          <a:blip xmlns:r="http://schemas.openxmlformats.org/officeDocument/2006/relationships" r:embed="rId1"/>
          <a:stretch>
            <a:fillRect/>
          </a:stretch>
        </a:blipFill>
      </dgm:spPr>
    </dgm:pt>
    <dgm:pt modelId="{34051339-F45E-4AFF-9209-20337180E462}" type="pres">
      <dgm:prSet presAssocID="{C4A2D22E-7017-46B3-92CE-690EB46ED6ED}" presName="txShp" presStyleLbl="node1" presStyleIdx="2" presStyleCnt="4">
        <dgm:presLayoutVars>
          <dgm:bulletEnabled val="1"/>
        </dgm:presLayoutVars>
      </dgm:prSet>
      <dgm:spPr/>
    </dgm:pt>
    <dgm:pt modelId="{04613C34-6FC1-4527-9947-5DEEC5C9AECC}" type="pres">
      <dgm:prSet presAssocID="{0A5E48B6-6CB4-45ED-A6F2-196CABB1C2F1}" presName="spacing" presStyleCnt="0"/>
      <dgm:spPr/>
    </dgm:pt>
    <dgm:pt modelId="{8EAD0DC4-D424-4A78-8C24-8132FC8AE01D}" type="pres">
      <dgm:prSet presAssocID="{83F76C54-6B7A-4253-AFEF-BB91729CA054}" presName="composite" presStyleCnt="0"/>
      <dgm:spPr/>
    </dgm:pt>
    <dgm:pt modelId="{3FEB68D1-6635-4675-B3A7-9C4F1A84241C}" type="pres">
      <dgm:prSet presAssocID="{83F76C54-6B7A-4253-AFEF-BB91729CA054}" presName="imgShp" presStyleLbl="fgImgPlace1" presStyleIdx="3" presStyleCnt="4"/>
      <dgm:spPr>
        <a:blipFill rotWithShape="1">
          <a:blip xmlns:r="http://schemas.openxmlformats.org/officeDocument/2006/relationships" r:embed="rId2"/>
          <a:stretch>
            <a:fillRect/>
          </a:stretch>
        </a:blipFill>
      </dgm:spPr>
    </dgm:pt>
    <dgm:pt modelId="{2DA5BF29-92A5-4785-8389-719BCC7A16DA}" type="pres">
      <dgm:prSet presAssocID="{83F76C54-6B7A-4253-AFEF-BB91729CA054}" presName="txShp" presStyleLbl="node1" presStyleIdx="3" presStyleCnt="4">
        <dgm:presLayoutVars>
          <dgm:bulletEnabled val="1"/>
        </dgm:presLayoutVars>
      </dgm:prSet>
      <dgm:spPr/>
    </dgm:pt>
  </dgm:ptLst>
  <dgm:cxnLst>
    <dgm:cxn modelId="{69466205-277A-49B8-B7D0-F803BC36DD1F}" srcId="{B3720E9D-FCFD-4335-B214-AE8D69716FA7}" destId="{09E0FFA4-E9DD-4975-921E-5B4954C391C4}" srcOrd="1" destOrd="0" parTransId="{A373C989-CC14-48DC-8AF4-0E33175A9A84}" sibTransId="{20253509-1F86-4418-BD7C-251CA6F84D13}"/>
    <dgm:cxn modelId="{4EAAE70D-322F-434A-BD75-240131D6D7B3}" type="presOf" srcId="{83F76C54-6B7A-4253-AFEF-BB91729CA054}" destId="{2DA5BF29-92A5-4785-8389-719BCC7A16DA}" srcOrd="0" destOrd="0" presId="urn:microsoft.com/office/officeart/2005/8/layout/vList3"/>
    <dgm:cxn modelId="{3F28AA20-A7AE-4619-BCB2-0E92B5ECE0F8}" type="presOf" srcId="{09E0FFA4-E9DD-4975-921E-5B4954C391C4}" destId="{F1FB7EE1-09B6-4780-B21F-AF001E6F5DC4}" srcOrd="0" destOrd="0" presId="urn:microsoft.com/office/officeart/2005/8/layout/vList3"/>
    <dgm:cxn modelId="{FCBCDB2B-FE45-4A9E-A437-8D68C45ABADB}" srcId="{B3720E9D-FCFD-4335-B214-AE8D69716FA7}" destId="{83F76C54-6B7A-4253-AFEF-BB91729CA054}" srcOrd="3" destOrd="0" parTransId="{8B5EB11D-B85A-4CD9-B4CA-682B6EED3E83}" sibTransId="{BAE4E4C9-D056-4ADE-9C1D-B864DC3965F8}"/>
    <dgm:cxn modelId="{3F98DD2C-A4BC-4BCD-8996-5EE3F7B46295}" type="presOf" srcId="{C4A2D22E-7017-46B3-92CE-690EB46ED6ED}" destId="{34051339-F45E-4AFF-9209-20337180E462}" srcOrd="0" destOrd="0" presId="urn:microsoft.com/office/officeart/2005/8/layout/vList3"/>
    <dgm:cxn modelId="{DED46D5D-4E12-410A-8BD5-4D420633147A}" type="presOf" srcId="{B3720E9D-FCFD-4335-B214-AE8D69716FA7}" destId="{D984EE80-8422-48CB-87AC-4755E34DBC0F}" srcOrd="0" destOrd="0" presId="urn:microsoft.com/office/officeart/2005/8/layout/vList3"/>
    <dgm:cxn modelId="{1F78BE94-56A3-4EC1-A72D-47CB13EADE6E}" srcId="{B3720E9D-FCFD-4335-B214-AE8D69716FA7}" destId="{C4A2D22E-7017-46B3-92CE-690EB46ED6ED}" srcOrd="2" destOrd="0" parTransId="{251D1BC0-72F3-443F-9139-0C383AB8F171}" sibTransId="{0A5E48B6-6CB4-45ED-A6F2-196CABB1C2F1}"/>
    <dgm:cxn modelId="{F5D970CB-1104-41B7-BA60-E2D8F0D1D92F}" srcId="{B3720E9D-FCFD-4335-B214-AE8D69716FA7}" destId="{DB8D2E9D-CCAF-45B7-9917-4033096E4110}" srcOrd="0" destOrd="0" parTransId="{39BE04CA-4846-48FC-9F99-AC5B2F809FAE}" sibTransId="{014DA59D-89C8-4177-BA32-DF71D36F037E}"/>
    <dgm:cxn modelId="{63802AF1-A19F-444B-9330-AB3CDB4AF54D}" type="presOf" srcId="{DB8D2E9D-CCAF-45B7-9917-4033096E4110}" destId="{46C2262A-06D2-458A-AAC5-77DFE89DA85D}" srcOrd="0" destOrd="0" presId="urn:microsoft.com/office/officeart/2005/8/layout/vList3"/>
    <dgm:cxn modelId="{930B11BD-DB2E-4694-969E-D4F17767F72D}" type="presParOf" srcId="{D984EE80-8422-48CB-87AC-4755E34DBC0F}" destId="{37397DBD-9590-4662-A355-4E80B7B54648}" srcOrd="0" destOrd="0" presId="urn:microsoft.com/office/officeart/2005/8/layout/vList3"/>
    <dgm:cxn modelId="{3920FC09-E82C-4A58-9F22-631C67403D5D}" type="presParOf" srcId="{37397DBD-9590-4662-A355-4E80B7B54648}" destId="{A6D304BA-84EA-4D7F-855B-5C520CAD5D2D}" srcOrd="0" destOrd="0" presId="urn:microsoft.com/office/officeart/2005/8/layout/vList3"/>
    <dgm:cxn modelId="{E2BDA79D-EE55-4051-8646-B0C1B4F0E69C}" type="presParOf" srcId="{37397DBD-9590-4662-A355-4E80B7B54648}" destId="{46C2262A-06D2-458A-AAC5-77DFE89DA85D}" srcOrd="1" destOrd="0" presId="urn:microsoft.com/office/officeart/2005/8/layout/vList3"/>
    <dgm:cxn modelId="{2DC07978-467D-4770-B6D7-C7B16516043C}" type="presParOf" srcId="{D984EE80-8422-48CB-87AC-4755E34DBC0F}" destId="{579F60EC-EAE0-4626-9443-67A6E1CA2631}" srcOrd="1" destOrd="0" presId="urn:microsoft.com/office/officeart/2005/8/layout/vList3"/>
    <dgm:cxn modelId="{29785CB8-C313-4F0E-8306-266731ED2A80}" type="presParOf" srcId="{D984EE80-8422-48CB-87AC-4755E34DBC0F}" destId="{D566C504-51A8-49D8-A7EF-87AD16B3342E}" srcOrd="2" destOrd="0" presId="urn:microsoft.com/office/officeart/2005/8/layout/vList3"/>
    <dgm:cxn modelId="{F472D5F3-CD11-411E-B502-D03678F76A7E}" type="presParOf" srcId="{D566C504-51A8-49D8-A7EF-87AD16B3342E}" destId="{508E2367-EDBB-4D5F-B994-6AEC06275C06}" srcOrd="0" destOrd="0" presId="urn:microsoft.com/office/officeart/2005/8/layout/vList3"/>
    <dgm:cxn modelId="{B302B725-E0AB-46EC-AC63-6B30E0C7DC52}" type="presParOf" srcId="{D566C504-51A8-49D8-A7EF-87AD16B3342E}" destId="{F1FB7EE1-09B6-4780-B21F-AF001E6F5DC4}" srcOrd="1" destOrd="0" presId="urn:microsoft.com/office/officeart/2005/8/layout/vList3"/>
    <dgm:cxn modelId="{0983079F-1BB0-45D1-A39B-DE36F4A2526E}" type="presParOf" srcId="{D984EE80-8422-48CB-87AC-4755E34DBC0F}" destId="{CFC84350-A724-49F7-9FCE-361396A2C5EC}" srcOrd="3" destOrd="0" presId="urn:microsoft.com/office/officeart/2005/8/layout/vList3"/>
    <dgm:cxn modelId="{0CE321D3-2718-4353-A084-498894AF0D34}" type="presParOf" srcId="{D984EE80-8422-48CB-87AC-4755E34DBC0F}" destId="{FA58E5BE-3EEE-432E-9B18-1DE0C5FB45D8}" srcOrd="4" destOrd="0" presId="urn:microsoft.com/office/officeart/2005/8/layout/vList3"/>
    <dgm:cxn modelId="{769724BF-E8B1-4E62-B8A5-3E4608CDC959}" type="presParOf" srcId="{FA58E5BE-3EEE-432E-9B18-1DE0C5FB45D8}" destId="{510C0221-AF88-4E30-B170-DC57C5F834C8}" srcOrd="0" destOrd="0" presId="urn:microsoft.com/office/officeart/2005/8/layout/vList3"/>
    <dgm:cxn modelId="{29E04765-1606-48D4-A510-D7914213C80C}" type="presParOf" srcId="{FA58E5BE-3EEE-432E-9B18-1DE0C5FB45D8}" destId="{34051339-F45E-4AFF-9209-20337180E462}" srcOrd="1" destOrd="0" presId="urn:microsoft.com/office/officeart/2005/8/layout/vList3"/>
    <dgm:cxn modelId="{EE8689B1-ED3D-440B-AA4B-46C3FC6A4F2D}" type="presParOf" srcId="{D984EE80-8422-48CB-87AC-4755E34DBC0F}" destId="{04613C34-6FC1-4527-9947-5DEEC5C9AECC}" srcOrd="5" destOrd="0" presId="urn:microsoft.com/office/officeart/2005/8/layout/vList3"/>
    <dgm:cxn modelId="{F494A787-D32C-4AB0-AA1D-389DC53CE024}" type="presParOf" srcId="{D984EE80-8422-48CB-87AC-4755E34DBC0F}" destId="{8EAD0DC4-D424-4A78-8C24-8132FC8AE01D}" srcOrd="6" destOrd="0" presId="urn:microsoft.com/office/officeart/2005/8/layout/vList3"/>
    <dgm:cxn modelId="{FB1FD8D2-2FE1-4272-9118-D118A50C5ED1}" type="presParOf" srcId="{8EAD0DC4-D424-4A78-8C24-8132FC8AE01D}" destId="{3FEB68D1-6635-4675-B3A7-9C4F1A84241C}" srcOrd="0" destOrd="0" presId="urn:microsoft.com/office/officeart/2005/8/layout/vList3"/>
    <dgm:cxn modelId="{0A73C5F9-0622-4DFA-9A2C-328CAFBED08C}" type="presParOf" srcId="{8EAD0DC4-D424-4A78-8C24-8132FC8AE01D}" destId="{2DA5BF29-92A5-4785-8389-719BCC7A16DA}"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AECF924-F3E3-4843-8BB5-340AA7E83235}"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3C80CBD3-DD94-4CA6-A22D-4FD7441B968F}">
      <dgm:prSet phldrT="[Text]" custT="1"/>
      <dgm:spPr>
        <a:solidFill>
          <a:schemeClr val="accent2">
            <a:lumMod val="75000"/>
          </a:schemeClr>
        </a:solidFill>
        <a:ln w="19050"/>
      </dgm:spPr>
      <dgm:t>
        <a:bodyPr/>
        <a:lstStyle/>
        <a:p>
          <a:r>
            <a:rPr lang="vi-VN" sz="3600" b="1" dirty="0">
              <a:latin typeface="+mj-lt"/>
            </a:rPr>
            <a:t>I. Đọc </a:t>
          </a:r>
          <a:r>
            <a:rPr lang="en-US" sz="3600" b="1" dirty="0" err="1">
              <a:latin typeface="Times New Roman" panose="02020603050405020304" pitchFamily="18" charset="0"/>
              <a:cs typeface="Times New Roman" panose="02020603050405020304" pitchFamily="18" charset="0"/>
            </a:rPr>
            <a:t>và</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tìm</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hiểu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chung</a:t>
          </a:r>
          <a:endParaRPr lang="en-US" sz="3600" b="1" dirty="0">
            <a:latin typeface="Times New Roman" panose="02020603050405020304" pitchFamily="18" charset="0"/>
            <a:cs typeface="Times New Roman" panose="02020603050405020304" pitchFamily="18" charset="0"/>
          </a:endParaRPr>
        </a:p>
      </dgm:t>
    </dgm:pt>
    <dgm:pt modelId="{A0F3693E-0246-4163-BC2D-EFC6340D0A02}" type="parTrans" cxnId="{0E72F826-BED2-4C2C-9A3C-D87FEFAF7715}">
      <dgm:prSet/>
      <dgm:spPr/>
      <dgm:t>
        <a:bodyPr/>
        <a:lstStyle/>
        <a:p>
          <a:endParaRPr lang="en-US"/>
        </a:p>
      </dgm:t>
    </dgm:pt>
    <dgm:pt modelId="{AC6DB4CF-A0EE-4BA3-9E29-1321E7A53221}" type="sibTrans" cxnId="{0E72F826-BED2-4C2C-9A3C-D87FEFAF7715}">
      <dgm:prSet/>
      <dgm:spPr/>
      <dgm:t>
        <a:bodyPr/>
        <a:lstStyle/>
        <a:p>
          <a:endParaRPr lang="en-US"/>
        </a:p>
      </dgm:t>
    </dgm:pt>
    <dgm:pt modelId="{AB5717C0-2C3B-4F57-B9ED-B3A096FE3401}">
      <dgm:prSet phldrT="[Text]"/>
      <dgm:spPr>
        <a:solidFill>
          <a:schemeClr val="accent6">
            <a:lumMod val="50000"/>
          </a:schemeClr>
        </a:solidFill>
      </dgm:spPr>
      <dgm:t>
        <a:bodyPr/>
        <a:lstStyle/>
        <a:p>
          <a:pPr algn="l"/>
          <a:r>
            <a:rPr lang="vi-VN" b="1" dirty="0">
              <a:latin typeface="+mj-lt"/>
            </a:rPr>
            <a:t>1. Đọc, kể</a:t>
          </a:r>
          <a:endParaRPr lang="en-US" dirty="0">
            <a:latin typeface="+mj-lt"/>
          </a:endParaRPr>
        </a:p>
      </dgm:t>
    </dgm:pt>
    <dgm:pt modelId="{B4B03387-59D5-440D-BAE2-1D7B2FD9F462}" type="parTrans" cxnId="{3CD3484C-91D6-48BF-BA02-87FEAAAFAD4D}">
      <dgm:prSet/>
      <dgm:spPr/>
      <dgm:t>
        <a:bodyPr/>
        <a:lstStyle/>
        <a:p>
          <a:endParaRPr lang="en-US"/>
        </a:p>
      </dgm:t>
    </dgm:pt>
    <dgm:pt modelId="{7BB5EA65-6979-4EF6-9421-E8C24561AF36}" type="sibTrans" cxnId="{3CD3484C-91D6-48BF-BA02-87FEAAAFAD4D}">
      <dgm:prSet/>
      <dgm:spPr/>
      <dgm:t>
        <a:bodyPr/>
        <a:lstStyle/>
        <a:p>
          <a:endParaRPr lang="en-US"/>
        </a:p>
      </dgm:t>
    </dgm:pt>
    <dgm:pt modelId="{A05C51DB-03FD-4DB0-A10B-3AE268101C50}">
      <dgm:prSet phldrT="[Text]"/>
      <dgm:spPr>
        <a:solidFill>
          <a:schemeClr val="accent6">
            <a:lumMod val="50000"/>
          </a:schemeClr>
        </a:solidFill>
      </dgm:spPr>
      <dgm:t>
        <a:bodyPr/>
        <a:lstStyle/>
        <a:p>
          <a:pPr algn="l"/>
          <a:r>
            <a:rPr lang="vi-VN" b="1" dirty="0">
              <a:latin typeface="+mj-lt"/>
            </a:rPr>
            <a:t>2</a:t>
          </a:r>
          <a:r>
            <a:rPr lang="en-US" b="1" dirty="0">
              <a:latin typeface="+mj-lt"/>
            </a:rPr>
            <a:t>. </a:t>
          </a:r>
          <a:r>
            <a:rPr lang="vi-VN" b="1" dirty="0">
              <a:latin typeface="+mj-lt"/>
            </a:rPr>
            <a:t>Chú thích(sgk)</a:t>
          </a:r>
          <a:endParaRPr lang="en-US" dirty="0">
            <a:latin typeface="+mj-lt"/>
          </a:endParaRPr>
        </a:p>
      </dgm:t>
    </dgm:pt>
    <dgm:pt modelId="{9286CB20-3F5B-48DD-814E-41C836A35A93}" type="parTrans" cxnId="{570E15D5-3EE9-4A8A-A933-2D6272B50725}">
      <dgm:prSet/>
      <dgm:spPr/>
      <dgm:t>
        <a:bodyPr/>
        <a:lstStyle/>
        <a:p>
          <a:endParaRPr lang="en-US"/>
        </a:p>
      </dgm:t>
    </dgm:pt>
    <dgm:pt modelId="{CAD6E15D-874B-42C5-A908-FA6C1946511C}" type="sibTrans" cxnId="{570E15D5-3EE9-4A8A-A933-2D6272B50725}">
      <dgm:prSet/>
      <dgm:spPr/>
      <dgm:t>
        <a:bodyPr/>
        <a:lstStyle/>
        <a:p>
          <a:endParaRPr lang="en-US"/>
        </a:p>
      </dgm:t>
    </dgm:pt>
    <dgm:pt modelId="{20961B1D-0B12-4582-9FBD-743B82882AF6}">
      <dgm:prSet phldrT="[Text]"/>
      <dgm:spPr>
        <a:solidFill>
          <a:schemeClr val="accent6">
            <a:lumMod val="50000"/>
          </a:schemeClr>
        </a:solidFill>
      </dgm:spPr>
      <dgm:t>
        <a:bodyPr/>
        <a:lstStyle/>
        <a:p>
          <a:r>
            <a:rPr lang="en-US" b="1" dirty="0">
              <a:latin typeface="Times New Roman" panose="02020603050405020304" pitchFamily="18" charset="0"/>
              <a:cs typeface="Times New Roman" panose="02020603050405020304" pitchFamily="18" charset="0"/>
            </a:rPr>
            <a:t>3. </a:t>
          </a:r>
          <a:r>
            <a:rPr lang="en-US" b="1" dirty="0" err="1">
              <a:latin typeface="Times New Roman" panose="02020603050405020304" pitchFamily="18" charset="0"/>
              <a:cs typeface="Times New Roman" panose="02020603050405020304" pitchFamily="18" charset="0"/>
            </a:rPr>
            <a:t>Tóm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tắt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truyện</a:t>
          </a:r>
          <a:endParaRPr lang="en-US" dirty="0">
            <a:latin typeface="Times New Roman" panose="02020603050405020304" pitchFamily="18" charset="0"/>
            <a:cs typeface="Times New Roman" panose="02020603050405020304" pitchFamily="18" charset="0"/>
          </a:endParaRPr>
        </a:p>
      </dgm:t>
    </dgm:pt>
    <dgm:pt modelId="{DF5FB5A6-B696-4018-B3E2-B2A4CAB64226}" type="parTrans" cxnId="{9056C0BF-7FD0-49C6-BAA5-67F363D3A748}">
      <dgm:prSet/>
      <dgm:spPr/>
      <dgm:t>
        <a:bodyPr/>
        <a:lstStyle/>
        <a:p>
          <a:endParaRPr lang="en-US"/>
        </a:p>
      </dgm:t>
    </dgm:pt>
    <dgm:pt modelId="{ABB4E2F3-DDBB-4217-BD3A-CA13888D117B}" type="sibTrans" cxnId="{9056C0BF-7FD0-49C6-BAA5-67F363D3A748}">
      <dgm:prSet/>
      <dgm:spPr/>
      <dgm:t>
        <a:bodyPr/>
        <a:lstStyle/>
        <a:p>
          <a:endParaRPr lang="en-US"/>
        </a:p>
      </dgm:t>
    </dgm:pt>
    <dgm:pt modelId="{16EF292E-00A9-401E-AB47-774CB333DACC}">
      <dgm:prSet phldrT="[Text]"/>
      <dgm:spPr>
        <a:solidFill>
          <a:schemeClr val="accent6">
            <a:lumMod val="50000"/>
          </a:schemeClr>
        </a:solidFill>
      </dgm:spPr>
      <dgm:t>
        <a:bodyPr/>
        <a:lstStyle/>
        <a:p>
          <a:r>
            <a:rPr lang="en-US" b="1" dirty="0">
              <a:latin typeface="Times New Roman" panose="02020603050405020304" pitchFamily="18" charset="0"/>
              <a:cs typeface="Times New Roman" panose="02020603050405020304" pitchFamily="18" charset="0"/>
            </a:rPr>
            <a:t>4. </a:t>
          </a:r>
          <a:r>
            <a:rPr lang="vi-VN" b="1" dirty="0">
              <a:latin typeface="Times New Roman" panose="02020603050405020304" pitchFamily="18" charset="0"/>
              <a:cs typeface="Times New Roman" panose="02020603050405020304" pitchFamily="18" charset="0"/>
            </a:rPr>
            <a:t>Bố cục :</a:t>
          </a:r>
          <a:r>
            <a:rPr lang="vi-VN" dirty="0">
              <a:latin typeface="Times New Roman" panose="02020603050405020304" pitchFamily="18" charset="0"/>
              <a:cs typeface="Times New Roman" panose="02020603050405020304" pitchFamily="18" charset="0"/>
            </a:rPr>
            <a:t> 2 phần</a:t>
          </a:r>
          <a:endParaRPr lang="en-US" dirty="0">
            <a:latin typeface="Times New Roman" panose="02020603050405020304" pitchFamily="18" charset="0"/>
            <a:cs typeface="Times New Roman" panose="02020603050405020304" pitchFamily="18" charset="0"/>
          </a:endParaRPr>
        </a:p>
      </dgm:t>
    </dgm:pt>
    <dgm:pt modelId="{209C20E5-3FFA-4C4B-A276-E7EF9BEDAA92}" type="parTrans" cxnId="{01049DBA-502F-4ADD-94EA-261098A34ACC}">
      <dgm:prSet/>
      <dgm:spPr/>
      <dgm:t>
        <a:bodyPr/>
        <a:lstStyle/>
        <a:p>
          <a:endParaRPr lang="en-US"/>
        </a:p>
      </dgm:t>
    </dgm:pt>
    <dgm:pt modelId="{8A283661-7964-4137-BD4F-FC70D7A455DE}" type="sibTrans" cxnId="{01049DBA-502F-4ADD-94EA-261098A34ACC}">
      <dgm:prSet/>
      <dgm:spPr/>
      <dgm:t>
        <a:bodyPr/>
        <a:lstStyle/>
        <a:p>
          <a:endParaRPr lang="en-US"/>
        </a:p>
      </dgm:t>
    </dgm:pt>
    <dgm:pt modelId="{711B5D2A-527C-4B88-863A-2B6B8CE289E4}" type="pres">
      <dgm:prSet presAssocID="{FAECF924-F3E3-4843-8BB5-340AA7E83235}" presName="hierChild1" presStyleCnt="0">
        <dgm:presLayoutVars>
          <dgm:orgChart val="1"/>
          <dgm:chPref val="1"/>
          <dgm:dir/>
          <dgm:animOne val="branch"/>
          <dgm:animLvl val="lvl"/>
          <dgm:resizeHandles/>
        </dgm:presLayoutVars>
      </dgm:prSet>
      <dgm:spPr/>
    </dgm:pt>
    <dgm:pt modelId="{079CF3A5-8537-4DD8-87F2-481AE4ADF8A0}" type="pres">
      <dgm:prSet presAssocID="{3C80CBD3-DD94-4CA6-A22D-4FD7441B968F}" presName="hierRoot1" presStyleCnt="0">
        <dgm:presLayoutVars>
          <dgm:hierBranch val="init"/>
        </dgm:presLayoutVars>
      </dgm:prSet>
      <dgm:spPr/>
    </dgm:pt>
    <dgm:pt modelId="{1F235069-12EA-4321-81A0-E7D1B5255C86}" type="pres">
      <dgm:prSet presAssocID="{3C80CBD3-DD94-4CA6-A22D-4FD7441B968F}" presName="rootComposite1" presStyleCnt="0"/>
      <dgm:spPr/>
    </dgm:pt>
    <dgm:pt modelId="{F016FD33-1C1B-4279-9CB7-8168DEF9F84A}" type="pres">
      <dgm:prSet presAssocID="{3C80CBD3-DD94-4CA6-A22D-4FD7441B968F}" presName="rootText1" presStyleLbl="node0" presStyleIdx="0" presStyleCnt="1" custScaleX="151382">
        <dgm:presLayoutVars>
          <dgm:chPref val="3"/>
        </dgm:presLayoutVars>
      </dgm:prSet>
      <dgm:spPr/>
    </dgm:pt>
    <dgm:pt modelId="{37923B66-6F92-4A36-B55C-1DB9E8BD9930}" type="pres">
      <dgm:prSet presAssocID="{3C80CBD3-DD94-4CA6-A22D-4FD7441B968F}" presName="rootConnector1" presStyleLbl="node1" presStyleIdx="0" presStyleCnt="0"/>
      <dgm:spPr/>
    </dgm:pt>
    <dgm:pt modelId="{C67F3B07-93FD-4AED-81B0-DF91C3F5D554}" type="pres">
      <dgm:prSet presAssocID="{3C80CBD3-DD94-4CA6-A22D-4FD7441B968F}" presName="hierChild2" presStyleCnt="0"/>
      <dgm:spPr/>
    </dgm:pt>
    <dgm:pt modelId="{508F7CAC-2D5F-4984-87CF-6E074ED4286C}" type="pres">
      <dgm:prSet presAssocID="{B4B03387-59D5-440D-BAE2-1D7B2FD9F462}" presName="Name64" presStyleLbl="parChTrans1D2" presStyleIdx="0" presStyleCnt="4"/>
      <dgm:spPr/>
    </dgm:pt>
    <dgm:pt modelId="{CAEA8260-60CA-4309-8D12-B571D522E826}" type="pres">
      <dgm:prSet presAssocID="{AB5717C0-2C3B-4F57-B9ED-B3A096FE3401}" presName="hierRoot2" presStyleCnt="0">
        <dgm:presLayoutVars>
          <dgm:hierBranch val="init"/>
        </dgm:presLayoutVars>
      </dgm:prSet>
      <dgm:spPr/>
    </dgm:pt>
    <dgm:pt modelId="{0B644DFB-566E-4DA7-BCD9-4292E06AF888}" type="pres">
      <dgm:prSet presAssocID="{AB5717C0-2C3B-4F57-B9ED-B3A096FE3401}" presName="rootComposite" presStyleCnt="0"/>
      <dgm:spPr/>
    </dgm:pt>
    <dgm:pt modelId="{330295FE-CE0F-4958-8DB4-2F5BEB6167FE}" type="pres">
      <dgm:prSet presAssocID="{AB5717C0-2C3B-4F57-B9ED-B3A096FE3401}" presName="rootText" presStyleLbl="node2" presStyleIdx="0" presStyleCnt="4">
        <dgm:presLayoutVars>
          <dgm:chPref val="3"/>
        </dgm:presLayoutVars>
      </dgm:prSet>
      <dgm:spPr/>
    </dgm:pt>
    <dgm:pt modelId="{01252487-03BB-4D7A-B5B8-7D6191CA52F4}" type="pres">
      <dgm:prSet presAssocID="{AB5717C0-2C3B-4F57-B9ED-B3A096FE3401}" presName="rootConnector" presStyleLbl="node2" presStyleIdx="0" presStyleCnt="4"/>
      <dgm:spPr/>
    </dgm:pt>
    <dgm:pt modelId="{FB2B488F-C9A5-46BB-9C81-E62D87A26E32}" type="pres">
      <dgm:prSet presAssocID="{AB5717C0-2C3B-4F57-B9ED-B3A096FE3401}" presName="hierChild4" presStyleCnt="0"/>
      <dgm:spPr/>
    </dgm:pt>
    <dgm:pt modelId="{B74F9630-B1BA-499F-93A8-27BCFE890134}" type="pres">
      <dgm:prSet presAssocID="{AB5717C0-2C3B-4F57-B9ED-B3A096FE3401}" presName="hierChild5" presStyleCnt="0"/>
      <dgm:spPr/>
    </dgm:pt>
    <dgm:pt modelId="{A3EE6F75-131B-4E91-B59D-FE1A17571628}" type="pres">
      <dgm:prSet presAssocID="{9286CB20-3F5B-48DD-814E-41C836A35A93}" presName="Name64" presStyleLbl="parChTrans1D2" presStyleIdx="1" presStyleCnt="4"/>
      <dgm:spPr/>
    </dgm:pt>
    <dgm:pt modelId="{C2164C05-EA62-42EF-9858-7B16CDAF6E05}" type="pres">
      <dgm:prSet presAssocID="{A05C51DB-03FD-4DB0-A10B-3AE268101C50}" presName="hierRoot2" presStyleCnt="0">
        <dgm:presLayoutVars>
          <dgm:hierBranch val="init"/>
        </dgm:presLayoutVars>
      </dgm:prSet>
      <dgm:spPr/>
    </dgm:pt>
    <dgm:pt modelId="{C33416A1-B8E9-4031-8B17-ED5F6C73D132}" type="pres">
      <dgm:prSet presAssocID="{A05C51DB-03FD-4DB0-A10B-3AE268101C50}" presName="rootComposite" presStyleCnt="0"/>
      <dgm:spPr/>
    </dgm:pt>
    <dgm:pt modelId="{6C2348A7-92F3-47DD-84F8-5048618AD50B}" type="pres">
      <dgm:prSet presAssocID="{A05C51DB-03FD-4DB0-A10B-3AE268101C50}" presName="rootText" presStyleLbl="node2" presStyleIdx="1" presStyleCnt="4">
        <dgm:presLayoutVars>
          <dgm:chPref val="3"/>
        </dgm:presLayoutVars>
      </dgm:prSet>
      <dgm:spPr/>
    </dgm:pt>
    <dgm:pt modelId="{10C3FE69-36A9-4209-8E78-F36FD6BF299F}" type="pres">
      <dgm:prSet presAssocID="{A05C51DB-03FD-4DB0-A10B-3AE268101C50}" presName="rootConnector" presStyleLbl="node2" presStyleIdx="1" presStyleCnt="4"/>
      <dgm:spPr/>
    </dgm:pt>
    <dgm:pt modelId="{1E83F9CC-E14E-4BA6-B6C0-4020B1372A94}" type="pres">
      <dgm:prSet presAssocID="{A05C51DB-03FD-4DB0-A10B-3AE268101C50}" presName="hierChild4" presStyleCnt="0"/>
      <dgm:spPr/>
    </dgm:pt>
    <dgm:pt modelId="{C49EA2D0-12F6-4999-9E8F-12D9AB2CE6D6}" type="pres">
      <dgm:prSet presAssocID="{A05C51DB-03FD-4DB0-A10B-3AE268101C50}" presName="hierChild5" presStyleCnt="0"/>
      <dgm:spPr/>
    </dgm:pt>
    <dgm:pt modelId="{362B80F8-F255-4470-AD8E-77C3FD50D921}" type="pres">
      <dgm:prSet presAssocID="{DF5FB5A6-B696-4018-B3E2-B2A4CAB64226}" presName="Name64" presStyleLbl="parChTrans1D2" presStyleIdx="2" presStyleCnt="4"/>
      <dgm:spPr/>
    </dgm:pt>
    <dgm:pt modelId="{EF6BB82E-BBAA-42A9-BC37-4CC947285A5F}" type="pres">
      <dgm:prSet presAssocID="{20961B1D-0B12-4582-9FBD-743B82882AF6}" presName="hierRoot2" presStyleCnt="0">
        <dgm:presLayoutVars>
          <dgm:hierBranch val="init"/>
        </dgm:presLayoutVars>
      </dgm:prSet>
      <dgm:spPr/>
    </dgm:pt>
    <dgm:pt modelId="{92E93EA3-C837-49AB-9BD0-02937E6975B2}" type="pres">
      <dgm:prSet presAssocID="{20961B1D-0B12-4582-9FBD-743B82882AF6}" presName="rootComposite" presStyleCnt="0"/>
      <dgm:spPr/>
    </dgm:pt>
    <dgm:pt modelId="{4A740094-C887-47B0-B818-1B024D6DCE72}" type="pres">
      <dgm:prSet presAssocID="{20961B1D-0B12-4582-9FBD-743B82882AF6}" presName="rootText" presStyleLbl="node2" presStyleIdx="2" presStyleCnt="4">
        <dgm:presLayoutVars>
          <dgm:chPref val="3"/>
        </dgm:presLayoutVars>
      </dgm:prSet>
      <dgm:spPr/>
    </dgm:pt>
    <dgm:pt modelId="{92A63EBD-5046-4695-B1D2-A2DD2A64B8DC}" type="pres">
      <dgm:prSet presAssocID="{20961B1D-0B12-4582-9FBD-743B82882AF6}" presName="rootConnector" presStyleLbl="node2" presStyleIdx="2" presStyleCnt="4"/>
      <dgm:spPr/>
    </dgm:pt>
    <dgm:pt modelId="{BA09F153-694B-4790-988D-E422E7C87A15}" type="pres">
      <dgm:prSet presAssocID="{20961B1D-0B12-4582-9FBD-743B82882AF6}" presName="hierChild4" presStyleCnt="0"/>
      <dgm:spPr/>
    </dgm:pt>
    <dgm:pt modelId="{DB2FD092-7105-419D-AA3D-9B6242D3E958}" type="pres">
      <dgm:prSet presAssocID="{20961B1D-0B12-4582-9FBD-743B82882AF6}" presName="hierChild5" presStyleCnt="0"/>
      <dgm:spPr/>
    </dgm:pt>
    <dgm:pt modelId="{63C09733-CDCB-4981-953F-7D748778A7DD}" type="pres">
      <dgm:prSet presAssocID="{209C20E5-3FFA-4C4B-A276-E7EF9BEDAA92}" presName="Name64" presStyleLbl="parChTrans1D2" presStyleIdx="3" presStyleCnt="4"/>
      <dgm:spPr/>
    </dgm:pt>
    <dgm:pt modelId="{26635D08-C824-4905-A7FD-FE105F9D979A}" type="pres">
      <dgm:prSet presAssocID="{16EF292E-00A9-401E-AB47-774CB333DACC}" presName="hierRoot2" presStyleCnt="0">
        <dgm:presLayoutVars>
          <dgm:hierBranch val="init"/>
        </dgm:presLayoutVars>
      </dgm:prSet>
      <dgm:spPr/>
    </dgm:pt>
    <dgm:pt modelId="{22E7628E-914E-406C-A37A-F79A3FF0E7BB}" type="pres">
      <dgm:prSet presAssocID="{16EF292E-00A9-401E-AB47-774CB333DACC}" presName="rootComposite" presStyleCnt="0"/>
      <dgm:spPr/>
    </dgm:pt>
    <dgm:pt modelId="{E20DAD2F-6EDA-4731-ACFD-BE50515E3F54}" type="pres">
      <dgm:prSet presAssocID="{16EF292E-00A9-401E-AB47-774CB333DACC}" presName="rootText" presStyleLbl="node2" presStyleIdx="3" presStyleCnt="4">
        <dgm:presLayoutVars>
          <dgm:chPref val="3"/>
        </dgm:presLayoutVars>
      </dgm:prSet>
      <dgm:spPr/>
    </dgm:pt>
    <dgm:pt modelId="{C1850132-DB9D-4A17-85AC-56DA6C09CB00}" type="pres">
      <dgm:prSet presAssocID="{16EF292E-00A9-401E-AB47-774CB333DACC}" presName="rootConnector" presStyleLbl="node2" presStyleIdx="3" presStyleCnt="4"/>
      <dgm:spPr/>
    </dgm:pt>
    <dgm:pt modelId="{D8063441-EF7C-45F2-95EA-9891B8C31353}" type="pres">
      <dgm:prSet presAssocID="{16EF292E-00A9-401E-AB47-774CB333DACC}" presName="hierChild4" presStyleCnt="0"/>
      <dgm:spPr/>
    </dgm:pt>
    <dgm:pt modelId="{68FC0D86-96CE-48F6-8DC8-08EE982A0CAF}" type="pres">
      <dgm:prSet presAssocID="{16EF292E-00A9-401E-AB47-774CB333DACC}" presName="hierChild5" presStyleCnt="0"/>
      <dgm:spPr/>
    </dgm:pt>
    <dgm:pt modelId="{BDAE8563-6DD5-4402-85E6-C579C9C2F312}" type="pres">
      <dgm:prSet presAssocID="{3C80CBD3-DD94-4CA6-A22D-4FD7441B968F}" presName="hierChild3" presStyleCnt="0"/>
      <dgm:spPr/>
    </dgm:pt>
  </dgm:ptLst>
  <dgm:cxnLst>
    <dgm:cxn modelId="{7029BB0B-9A1D-4687-BE44-92C766D74451}" type="presOf" srcId="{9286CB20-3F5B-48DD-814E-41C836A35A93}" destId="{A3EE6F75-131B-4E91-B59D-FE1A17571628}" srcOrd="0" destOrd="0" presId="urn:microsoft.com/office/officeart/2009/3/layout/HorizontalOrganizationChart"/>
    <dgm:cxn modelId="{9035E514-3067-44E4-9A07-2D9C2300C46F}" type="presOf" srcId="{DF5FB5A6-B696-4018-B3E2-B2A4CAB64226}" destId="{362B80F8-F255-4470-AD8E-77C3FD50D921}" srcOrd="0" destOrd="0" presId="urn:microsoft.com/office/officeart/2009/3/layout/HorizontalOrganizationChart"/>
    <dgm:cxn modelId="{0E72F826-BED2-4C2C-9A3C-D87FEFAF7715}" srcId="{FAECF924-F3E3-4843-8BB5-340AA7E83235}" destId="{3C80CBD3-DD94-4CA6-A22D-4FD7441B968F}" srcOrd="0" destOrd="0" parTransId="{A0F3693E-0246-4163-BC2D-EFC6340D0A02}" sibTransId="{AC6DB4CF-A0EE-4BA3-9E29-1321E7A53221}"/>
    <dgm:cxn modelId="{6545382D-D50B-47D4-8CEE-7B629381CA98}" type="presOf" srcId="{20961B1D-0B12-4582-9FBD-743B82882AF6}" destId="{92A63EBD-5046-4695-B1D2-A2DD2A64B8DC}" srcOrd="1" destOrd="0" presId="urn:microsoft.com/office/officeart/2009/3/layout/HorizontalOrganizationChart"/>
    <dgm:cxn modelId="{3CD3484C-91D6-48BF-BA02-87FEAAAFAD4D}" srcId="{3C80CBD3-DD94-4CA6-A22D-4FD7441B968F}" destId="{AB5717C0-2C3B-4F57-B9ED-B3A096FE3401}" srcOrd="0" destOrd="0" parTransId="{B4B03387-59D5-440D-BAE2-1D7B2FD9F462}" sibTransId="{7BB5EA65-6979-4EF6-9421-E8C24561AF36}"/>
    <dgm:cxn modelId="{3234A26C-0A2D-46D5-9D52-8A25E04FAE3E}" type="presOf" srcId="{AB5717C0-2C3B-4F57-B9ED-B3A096FE3401}" destId="{330295FE-CE0F-4958-8DB4-2F5BEB6167FE}" srcOrd="0" destOrd="0" presId="urn:microsoft.com/office/officeart/2009/3/layout/HorizontalOrganizationChart"/>
    <dgm:cxn modelId="{297E9D6F-4F0A-40B8-B0F7-0B41A7A444A3}" type="presOf" srcId="{A05C51DB-03FD-4DB0-A10B-3AE268101C50}" destId="{6C2348A7-92F3-47DD-84F8-5048618AD50B}" srcOrd="0" destOrd="0" presId="urn:microsoft.com/office/officeart/2009/3/layout/HorizontalOrganizationChart"/>
    <dgm:cxn modelId="{BF388D57-FB0C-43DA-B29C-23B7ED297D83}" type="presOf" srcId="{AB5717C0-2C3B-4F57-B9ED-B3A096FE3401}" destId="{01252487-03BB-4D7A-B5B8-7D6191CA52F4}" srcOrd="1" destOrd="0" presId="urn:microsoft.com/office/officeart/2009/3/layout/HorizontalOrganizationChart"/>
    <dgm:cxn modelId="{8A7C6B81-5035-4F17-89FC-2556F3FE0FA9}" type="presOf" srcId="{3C80CBD3-DD94-4CA6-A22D-4FD7441B968F}" destId="{F016FD33-1C1B-4279-9CB7-8168DEF9F84A}" srcOrd="0" destOrd="0" presId="urn:microsoft.com/office/officeart/2009/3/layout/HorizontalOrganizationChart"/>
    <dgm:cxn modelId="{CC35F38C-0849-4914-9B05-B2E46B815638}" type="presOf" srcId="{209C20E5-3FFA-4C4B-A276-E7EF9BEDAA92}" destId="{63C09733-CDCB-4981-953F-7D748778A7DD}" srcOrd="0" destOrd="0" presId="urn:microsoft.com/office/officeart/2009/3/layout/HorizontalOrganizationChart"/>
    <dgm:cxn modelId="{81CABB9E-E06C-4229-BC04-3C68FE3114B4}" type="presOf" srcId="{20961B1D-0B12-4582-9FBD-743B82882AF6}" destId="{4A740094-C887-47B0-B818-1B024D6DCE72}" srcOrd="0" destOrd="0" presId="urn:microsoft.com/office/officeart/2009/3/layout/HorizontalOrganizationChart"/>
    <dgm:cxn modelId="{01049DBA-502F-4ADD-94EA-261098A34ACC}" srcId="{3C80CBD3-DD94-4CA6-A22D-4FD7441B968F}" destId="{16EF292E-00A9-401E-AB47-774CB333DACC}" srcOrd="3" destOrd="0" parTransId="{209C20E5-3FFA-4C4B-A276-E7EF9BEDAA92}" sibTransId="{8A283661-7964-4137-BD4F-FC70D7A455DE}"/>
    <dgm:cxn modelId="{B3D86FBC-77CD-4C22-A521-4113B73DDCEA}" type="presOf" srcId="{A05C51DB-03FD-4DB0-A10B-3AE268101C50}" destId="{10C3FE69-36A9-4209-8E78-F36FD6BF299F}" srcOrd="1" destOrd="0" presId="urn:microsoft.com/office/officeart/2009/3/layout/HorizontalOrganizationChart"/>
    <dgm:cxn modelId="{9056C0BF-7FD0-49C6-BAA5-67F363D3A748}" srcId="{3C80CBD3-DD94-4CA6-A22D-4FD7441B968F}" destId="{20961B1D-0B12-4582-9FBD-743B82882AF6}" srcOrd="2" destOrd="0" parTransId="{DF5FB5A6-B696-4018-B3E2-B2A4CAB64226}" sibTransId="{ABB4E2F3-DDBB-4217-BD3A-CA13888D117B}"/>
    <dgm:cxn modelId="{1AA69DCC-06B0-4513-808D-5887BCCADFE8}" type="presOf" srcId="{FAECF924-F3E3-4843-8BB5-340AA7E83235}" destId="{711B5D2A-527C-4B88-863A-2B6B8CE289E4}" srcOrd="0" destOrd="0" presId="urn:microsoft.com/office/officeart/2009/3/layout/HorizontalOrganizationChart"/>
    <dgm:cxn modelId="{570E15D5-3EE9-4A8A-A933-2D6272B50725}" srcId="{3C80CBD3-DD94-4CA6-A22D-4FD7441B968F}" destId="{A05C51DB-03FD-4DB0-A10B-3AE268101C50}" srcOrd="1" destOrd="0" parTransId="{9286CB20-3F5B-48DD-814E-41C836A35A93}" sibTransId="{CAD6E15D-874B-42C5-A908-FA6C1946511C}"/>
    <dgm:cxn modelId="{61B69ADD-D40D-47F9-9F16-2EF62551560B}" type="presOf" srcId="{16EF292E-00A9-401E-AB47-774CB333DACC}" destId="{E20DAD2F-6EDA-4731-ACFD-BE50515E3F54}" srcOrd="0" destOrd="0" presId="urn:microsoft.com/office/officeart/2009/3/layout/HorizontalOrganizationChart"/>
    <dgm:cxn modelId="{F370C7E3-795C-4FC0-BF2F-01792DF4EC90}" type="presOf" srcId="{3C80CBD3-DD94-4CA6-A22D-4FD7441B968F}" destId="{37923B66-6F92-4A36-B55C-1DB9E8BD9930}" srcOrd="1" destOrd="0" presId="urn:microsoft.com/office/officeart/2009/3/layout/HorizontalOrganizationChart"/>
    <dgm:cxn modelId="{C8CDF4E8-3456-4AD7-BA70-59AD3D63B6A6}" type="presOf" srcId="{B4B03387-59D5-440D-BAE2-1D7B2FD9F462}" destId="{508F7CAC-2D5F-4984-87CF-6E074ED4286C}" srcOrd="0" destOrd="0" presId="urn:microsoft.com/office/officeart/2009/3/layout/HorizontalOrganizationChart"/>
    <dgm:cxn modelId="{23A9D1FD-0F93-498C-BD92-6B47276FAE76}" type="presOf" srcId="{16EF292E-00A9-401E-AB47-774CB333DACC}" destId="{C1850132-DB9D-4A17-85AC-56DA6C09CB00}" srcOrd="1" destOrd="0" presId="urn:microsoft.com/office/officeart/2009/3/layout/HorizontalOrganizationChart"/>
    <dgm:cxn modelId="{F3AB8335-8EE3-4549-82A0-55321B4AC464}" type="presParOf" srcId="{711B5D2A-527C-4B88-863A-2B6B8CE289E4}" destId="{079CF3A5-8537-4DD8-87F2-481AE4ADF8A0}" srcOrd="0" destOrd="0" presId="urn:microsoft.com/office/officeart/2009/3/layout/HorizontalOrganizationChart"/>
    <dgm:cxn modelId="{D880F5AD-C767-4078-81D0-B83B65284683}" type="presParOf" srcId="{079CF3A5-8537-4DD8-87F2-481AE4ADF8A0}" destId="{1F235069-12EA-4321-81A0-E7D1B5255C86}" srcOrd="0" destOrd="0" presId="urn:microsoft.com/office/officeart/2009/3/layout/HorizontalOrganizationChart"/>
    <dgm:cxn modelId="{1957111A-5323-4DFC-8578-52D45826E896}" type="presParOf" srcId="{1F235069-12EA-4321-81A0-E7D1B5255C86}" destId="{F016FD33-1C1B-4279-9CB7-8168DEF9F84A}" srcOrd="0" destOrd="0" presId="urn:microsoft.com/office/officeart/2009/3/layout/HorizontalOrganizationChart"/>
    <dgm:cxn modelId="{9DD7AB5B-AC78-48B1-B2EF-FC9EFA00E857}" type="presParOf" srcId="{1F235069-12EA-4321-81A0-E7D1B5255C86}" destId="{37923B66-6F92-4A36-B55C-1DB9E8BD9930}" srcOrd="1" destOrd="0" presId="urn:microsoft.com/office/officeart/2009/3/layout/HorizontalOrganizationChart"/>
    <dgm:cxn modelId="{DA9BD697-0E14-48F4-A352-250139A998B1}" type="presParOf" srcId="{079CF3A5-8537-4DD8-87F2-481AE4ADF8A0}" destId="{C67F3B07-93FD-4AED-81B0-DF91C3F5D554}" srcOrd="1" destOrd="0" presId="urn:microsoft.com/office/officeart/2009/3/layout/HorizontalOrganizationChart"/>
    <dgm:cxn modelId="{D39563D6-4EDB-4045-B6F8-071A071976E8}" type="presParOf" srcId="{C67F3B07-93FD-4AED-81B0-DF91C3F5D554}" destId="{508F7CAC-2D5F-4984-87CF-6E074ED4286C}" srcOrd="0" destOrd="0" presId="urn:microsoft.com/office/officeart/2009/3/layout/HorizontalOrganizationChart"/>
    <dgm:cxn modelId="{2AC9856E-EFC5-44C1-859F-B908C302F2E3}" type="presParOf" srcId="{C67F3B07-93FD-4AED-81B0-DF91C3F5D554}" destId="{CAEA8260-60CA-4309-8D12-B571D522E826}" srcOrd="1" destOrd="0" presId="urn:microsoft.com/office/officeart/2009/3/layout/HorizontalOrganizationChart"/>
    <dgm:cxn modelId="{D0F785C8-7FF7-4572-B853-BFC2192D9C83}" type="presParOf" srcId="{CAEA8260-60CA-4309-8D12-B571D522E826}" destId="{0B644DFB-566E-4DA7-BCD9-4292E06AF888}" srcOrd="0" destOrd="0" presId="urn:microsoft.com/office/officeart/2009/3/layout/HorizontalOrganizationChart"/>
    <dgm:cxn modelId="{684A1094-1EDC-47E3-B14A-E4134461A91F}" type="presParOf" srcId="{0B644DFB-566E-4DA7-BCD9-4292E06AF888}" destId="{330295FE-CE0F-4958-8DB4-2F5BEB6167FE}" srcOrd="0" destOrd="0" presId="urn:microsoft.com/office/officeart/2009/3/layout/HorizontalOrganizationChart"/>
    <dgm:cxn modelId="{F5CDF637-FCBC-4445-843A-E1C48ACD2F17}" type="presParOf" srcId="{0B644DFB-566E-4DA7-BCD9-4292E06AF888}" destId="{01252487-03BB-4D7A-B5B8-7D6191CA52F4}" srcOrd="1" destOrd="0" presId="urn:microsoft.com/office/officeart/2009/3/layout/HorizontalOrganizationChart"/>
    <dgm:cxn modelId="{F526F6EE-4B16-44FB-B7D3-4ABBDB260E03}" type="presParOf" srcId="{CAEA8260-60CA-4309-8D12-B571D522E826}" destId="{FB2B488F-C9A5-46BB-9C81-E62D87A26E32}" srcOrd="1" destOrd="0" presId="urn:microsoft.com/office/officeart/2009/3/layout/HorizontalOrganizationChart"/>
    <dgm:cxn modelId="{C6E15B8F-7A86-4A05-8220-F4D69A4EED1C}" type="presParOf" srcId="{CAEA8260-60CA-4309-8D12-B571D522E826}" destId="{B74F9630-B1BA-499F-93A8-27BCFE890134}" srcOrd="2" destOrd="0" presId="urn:microsoft.com/office/officeart/2009/3/layout/HorizontalOrganizationChart"/>
    <dgm:cxn modelId="{C4B93486-89AB-4516-8093-9110811C194C}" type="presParOf" srcId="{C67F3B07-93FD-4AED-81B0-DF91C3F5D554}" destId="{A3EE6F75-131B-4E91-B59D-FE1A17571628}" srcOrd="2" destOrd="0" presId="urn:microsoft.com/office/officeart/2009/3/layout/HorizontalOrganizationChart"/>
    <dgm:cxn modelId="{2C53671F-E908-4D4F-A692-8B44ED0A3001}" type="presParOf" srcId="{C67F3B07-93FD-4AED-81B0-DF91C3F5D554}" destId="{C2164C05-EA62-42EF-9858-7B16CDAF6E05}" srcOrd="3" destOrd="0" presId="urn:microsoft.com/office/officeart/2009/3/layout/HorizontalOrganizationChart"/>
    <dgm:cxn modelId="{76B2C3BB-7CE8-4F16-945D-8D1284EB387B}" type="presParOf" srcId="{C2164C05-EA62-42EF-9858-7B16CDAF6E05}" destId="{C33416A1-B8E9-4031-8B17-ED5F6C73D132}" srcOrd="0" destOrd="0" presId="urn:microsoft.com/office/officeart/2009/3/layout/HorizontalOrganizationChart"/>
    <dgm:cxn modelId="{AEF7821A-941A-43BB-B935-CA74DCB49C81}" type="presParOf" srcId="{C33416A1-B8E9-4031-8B17-ED5F6C73D132}" destId="{6C2348A7-92F3-47DD-84F8-5048618AD50B}" srcOrd="0" destOrd="0" presId="urn:microsoft.com/office/officeart/2009/3/layout/HorizontalOrganizationChart"/>
    <dgm:cxn modelId="{27E9396F-0F53-4B64-B975-F775F76CBE28}" type="presParOf" srcId="{C33416A1-B8E9-4031-8B17-ED5F6C73D132}" destId="{10C3FE69-36A9-4209-8E78-F36FD6BF299F}" srcOrd="1" destOrd="0" presId="urn:microsoft.com/office/officeart/2009/3/layout/HorizontalOrganizationChart"/>
    <dgm:cxn modelId="{71BC448A-79AB-48A0-81A0-EB29B7820C37}" type="presParOf" srcId="{C2164C05-EA62-42EF-9858-7B16CDAF6E05}" destId="{1E83F9CC-E14E-4BA6-B6C0-4020B1372A94}" srcOrd="1" destOrd="0" presId="urn:microsoft.com/office/officeart/2009/3/layout/HorizontalOrganizationChart"/>
    <dgm:cxn modelId="{AECED87B-111F-4F3C-B166-2A208F30ED1D}" type="presParOf" srcId="{C2164C05-EA62-42EF-9858-7B16CDAF6E05}" destId="{C49EA2D0-12F6-4999-9E8F-12D9AB2CE6D6}" srcOrd="2" destOrd="0" presId="urn:microsoft.com/office/officeart/2009/3/layout/HorizontalOrganizationChart"/>
    <dgm:cxn modelId="{DD537BA2-63CA-45D6-A630-4003BD099F8F}" type="presParOf" srcId="{C67F3B07-93FD-4AED-81B0-DF91C3F5D554}" destId="{362B80F8-F255-4470-AD8E-77C3FD50D921}" srcOrd="4" destOrd="0" presId="urn:microsoft.com/office/officeart/2009/3/layout/HorizontalOrganizationChart"/>
    <dgm:cxn modelId="{D90D5F0E-353D-48E4-B071-E7C93E05EF06}" type="presParOf" srcId="{C67F3B07-93FD-4AED-81B0-DF91C3F5D554}" destId="{EF6BB82E-BBAA-42A9-BC37-4CC947285A5F}" srcOrd="5" destOrd="0" presId="urn:microsoft.com/office/officeart/2009/3/layout/HorizontalOrganizationChart"/>
    <dgm:cxn modelId="{C3F7ACE7-32EA-4AC3-BDCA-CCAE7FD0A0CB}" type="presParOf" srcId="{EF6BB82E-BBAA-42A9-BC37-4CC947285A5F}" destId="{92E93EA3-C837-49AB-9BD0-02937E6975B2}" srcOrd="0" destOrd="0" presId="urn:microsoft.com/office/officeart/2009/3/layout/HorizontalOrganizationChart"/>
    <dgm:cxn modelId="{AF6C10E8-7352-4440-9210-B039486D81A6}" type="presParOf" srcId="{92E93EA3-C837-49AB-9BD0-02937E6975B2}" destId="{4A740094-C887-47B0-B818-1B024D6DCE72}" srcOrd="0" destOrd="0" presId="urn:microsoft.com/office/officeart/2009/3/layout/HorizontalOrganizationChart"/>
    <dgm:cxn modelId="{F24DAB2E-9AF3-4D9C-AAA6-E5D3C9864C8A}" type="presParOf" srcId="{92E93EA3-C837-49AB-9BD0-02937E6975B2}" destId="{92A63EBD-5046-4695-B1D2-A2DD2A64B8DC}" srcOrd="1" destOrd="0" presId="urn:microsoft.com/office/officeart/2009/3/layout/HorizontalOrganizationChart"/>
    <dgm:cxn modelId="{C0B6485F-183F-4C4F-86BC-0A720F756718}" type="presParOf" srcId="{EF6BB82E-BBAA-42A9-BC37-4CC947285A5F}" destId="{BA09F153-694B-4790-988D-E422E7C87A15}" srcOrd="1" destOrd="0" presId="urn:microsoft.com/office/officeart/2009/3/layout/HorizontalOrganizationChart"/>
    <dgm:cxn modelId="{E369A12F-4C8A-4531-9B91-C8B8C8D9D1B0}" type="presParOf" srcId="{EF6BB82E-BBAA-42A9-BC37-4CC947285A5F}" destId="{DB2FD092-7105-419D-AA3D-9B6242D3E958}" srcOrd="2" destOrd="0" presId="urn:microsoft.com/office/officeart/2009/3/layout/HorizontalOrganizationChart"/>
    <dgm:cxn modelId="{985BC9BF-8534-4D5F-87C5-6CAF581E00A3}" type="presParOf" srcId="{C67F3B07-93FD-4AED-81B0-DF91C3F5D554}" destId="{63C09733-CDCB-4981-953F-7D748778A7DD}" srcOrd="6" destOrd="0" presId="urn:microsoft.com/office/officeart/2009/3/layout/HorizontalOrganizationChart"/>
    <dgm:cxn modelId="{259A14EF-30AD-4DCA-A046-84E85237A4AB}" type="presParOf" srcId="{C67F3B07-93FD-4AED-81B0-DF91C3F5D554}" destId="{26635D08-C824-4905-A7FD-FE105F9D979A}" srcOrd="7" destOrd="0" presId="urn:microsoft.com/office/officeart/2009/3/layout/HorizontalOrganizationChart"/>
    <dgm:cxn modelId="{AE72CD5A-0637-4D59-B52C-97D8B4A1F6F0}" type="presParOf" srcId="{26635D08-C824-4905-A7FD-FE105F9D979A}" destId="{22E7628E-914E-406C-A37A-F79A3FF0E7BB}" srcOrd="0" destOrd="0" presId="urn:microsoft.com/office/officeart/2009/3/layout/HorizontalOrganizationChart"/>
    <dgm:cxn modelId="{DA3596F1-346F-4D8E-87BD-3CA3CBC9EAE0}" type="presParOf" srcId="{22E7628E-914E-406C-A37A-F79A3FF0E7BB}" destId="{E20DAD2F-6EDA-4731-ACFD-BE50515E3F54}" srcOrd="0" destOrd="0" presId="urn:microsoft.com/office/officeart/2009/3/layout/HorizontalOrganizationChart"/>
    <dgm:cxn modelId="{D0070091-5362-437F-8855-212E1D0BCE19}" type="presParOf" srcId="{22E7628E-914E-406C-A37A-F79A3FF0E7BB}" destId="{C1850132-DB9D-4A17-85AC-56DA6C09CB00}" srcOrd="1" destOrd="0" presId="urn:microsoft.com/office/officeart/2009/3/layout/HorizontalOrganizationChart"/>
    <dgm:cxn modelId="{8D057D46-3DA8-4238-ADAE-AF6AF1F42B49}" type="presParOf" srcId="{26635D08-C824-4905-A7FD-FE105F9D979A}" destId="{D8063441-EF7C-45F2-95EA-9891B8C31353}" srcOrd="1" destOrd="0" presId="urn:microsoft.com/office/officeart/2009/3/layout/HorizontalOrganizationChart"/>
    <dgm:cxn modelId="{7157AEB8-3E45-4D56-9E70-CC9E62B238F5}" type="presParOf" srcId="{26635D08-C824-4905-A7FD-FE105F9D979A}" destId="{68FC0D86-96CE-48F6-8DC8-08EE982A0CAF}" srcOrd="2" destOrd="0" presId="urn:microsoft.com/office/officeart/2009/3/layout/HorizontalOrganizationChart"/>
    <dgm:cxn modelId="{AABEC62D-83AF-4AAB-B0D9-626BE2A9BE0A}" type="presParOf" srcId="{079CF3A5-8537-4DD8-87F2-481AE4ADF8A0}" destId="{BDAE8563-6DD5-4402-85E6-C579C9C2F312}"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192F273-0964-4024-A7A6-EBF73BBCD636}" type="doc">
      <dgm:prSet loTypeId="urn:microsoft.com/office/officeart/2005/8/layout/process1" loCatId="process" qsTypeId="urn:microsoft.com/office/officeart/2005/8/quickstyle/simple1" qsCatId="simple" csTypeId="urn:microsoft.com/office/officeart/2005/8/colors/accent1_2" csCatId="accent1" phldr="1"/>
      <dgm:spPr/>
    </dgm:pt>
    <dgm:pt modelId="{BFCE315C-044B-4404-8EF2-70BDDB2CBA32}">
      <dgm:prSet phldrT="[Text]" custT="1"/>
      <dgm:spPr>
        <a:solidFill>
          <a:schemeClr val="bg1">
            <a:lumMod val="95000"/>
          </a:schemeClr>
        </a:solidFill>
        <a:ln w="19050"/>
      </dgm:spPr>
      <dgm:t>
        <a:bodyPr/>
        <a:lstStyle/>
        <a:p>
          <a:r>
            <a:rPr lang="vi-VN" sz="4000" b="1" dirty="0">
              <a:solidFill>
                <a:schemeClr val="tx1"/>
              </a:solidFill>
              <a:latin typeface="+mj-lt"/>
            </a:rPr>
            <a:t>1. Đọc, kể</a:t>
          </a:r>
          <a:endParaRPr lang="en-US" sz="4000" dirty="0">
            <a:solidFill>
              <a:schemeClr val="tx1"/>
            </a:solidFill>
            <a:latin typeface="+mj-lt"/>
          </a:endParaRPr>
        </a:p>
      </dgm:t>
    </dgm:pt>
    <dgm:pt modelId="{418C2980-1FEB-4D0A-BF4C-FDA85FEF7AC6}" type="parTrans" cxnId="{62806848-14FC-4C43-AE40-0DCA701CF0B1}">
      <dgm:prSet/>
      <dgm:spPr/>
      <dgm:t>
        <a:bodyPr/>
        <a:lstStyle/>
        <a:p>
          <a:endParaRPr lang="en-US"/>
        </a:p>
      </dgm:t>
    </dgm:pt>
    <dgm:pt modelId="{AF0621E6-630D-44CF-AC47-BCF84338858F}" type="sibTrans" cxnId="{62806848-14FC-4C43-AE40-0DCA701CF0B1}">
      <dgm:prSet/>
      <dgm:spPr/>
      <dgm:t>
        <a:bodyPr/>
        <a:lstStyle/>
        <a:p>
          <a:endParaRPr lang="en-US"/>
        </a:p>
      </dgm:t>
    </dgm:pt>
    <dgm:pt modelId="{CBB45E9C-561E-473F-A4AA-AB549E26D0A4}">
      <dgm:prSet phldrT="[Text]" custT="1"/>
      <dgm:spPr>
        <a:solidFill>
          <a:schemeClr val="bg2"/>
        </a:solidFill>
        <a:ln w="19050"/>
      </dgm:spPr>
      <dgm:t>
        <a:bodyPr/>
        <a:lstStyle/>
        <a:p>
          <a:r>
            <a:rPr lang="en-US" sz="2800" dirty="0" err="1">
              <a:solidFill>
                <a:schemeClr val="tx1"/>
              </a:solidFill>
              <a:latin typeface="Times New Roman" panose="02020603050405020304" pitchFamily="18" charset="0"/>
              <a:cs typeface="Times New Roman" panose="02020603050405020304" pitchFamily="18" charset="0"/>
            </a:rPr>
            <a:t>Đọc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diễn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rõ</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ràng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rành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mạch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chậm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rãi</a:t>
          </a:r>
          <a:r>
            <a:rPr lang="en-US" sz="2800" dirty="0">
              <a:latin typeface="Times New Roman" panose="02020603050405020304" pitchFamily="18" charset="0"/>
              <a:cs typeface="Times New Roman" panose="02020603050405020304" pitchFamily="18" charset="0"/>
            </a:rPr>
            <a:t>.</a:t>
          </a:r>
        </a:p>
      </dgm:t>
    </dgm:pt>
    <dgm:pt modelId="{53BBA3D4-625D-4452-B855-05C05527D006}" type="parTrans" cxnId="{253889C3-94F5-46C4-A116-128F95991F49}">
      <dgm:prSet/>
      <dgm:spPr/>
      <dgm:t>
        <a:bodyPr/>
        <a:lstStyle/>
        <a:p>
          <a:endParaRPr lang="en-US"/>
        </a:p>
      </dgm:t>
    </dgm:pt>
    <dgm:pt modelId="{A4BBD043-ABF5-46C3-BAD7-1056B198A742}" type="sibTrans" cxnId="{253889C3-94F5-46C4-A116-128F95991F49}">
      <dgm:prSet/>
      <dgm:spPr/>
      <dgm:t>
        <a:bodyPr/>
        <a:lstStyle/>
        <a:p>
          <a:endParaRPr lang="en-US"/>
        </a:p>
      </dgm:t>
    </dgm:pt>
    <dgm:pt modelId="{D3FEB442-BB7F-4D52-8376-DC119D59EFCC}">
      <dgm:prSet phldrT="[Text]" custT="1"/>
      <dgm:spPr>
        <a:solidFill>
          <a:schemeClr val="bg2"/>
        </a:solidFill>
        <a:ln w="19050"/>
      </dgm:spPr>
      <dgm:t>
        <a:bodyPr/>
        <a:lstStyle/>
        <a:p>
          <a:r>
            <a:rPr lang="en-US" sz="2800" dirty="0">
              <a:solidFill>
                <a:schemeClr val="tx1"/>
              </a:solidFill>
              <a:latin typeface="Times New Roman" panose="02020603050405020304" pitchFamily="18" charset="0"/>
              <a:cs typeface="Times New Roman" panose="02020603050405020304" pitchFamily="18" charset="0"/>
            </a:rPr>
            <a:t>G</a:t>
          </a:r>
          <a:r>
            <a:rPr lang="vi-VN" sz="2800" dirty="0">
              <a:solidFill>
                <a:schemeClr val="tx1"/>
              </a:solidFill>
              <a:latin typeface="Times New Roman" panose="02020603050405020304" pitchFamily="18" charset="0"/>
              <a:cs typeface="Times New Roman" panose="02020603050405020304" pitchFamily="18" charset="0"/>
            </a:rPr>
            <a:t>iải nghĩa các từ: </a:t>
          </a:r>
          <a:r>
            <a:rPr lang="vi-VN" sz="2800" i="1" dirty="0">
              <a:solidFill>
                <a:schemeClr val="tx1"/>
              </a:solidFill>
              <a:latin typeface="Times New Roman" panose="02020603050405020304" pitchFamily="18" charset="0"/>
              <a:cs typeface="Times New Roman" panose="02020603050405020304" pitchFamily="18" charset="0"/>
            </a:rPr>
            <a:t>bạo ngược, thiên hạ, tuỳ tùng, phó thác, Tả Vọng, Hoàn Kiếm?</a:t>
          </a:r>
          <a:endParaRPr lang="en-US" sz="2800" dirty="0">
            <a:solidFill>
              <a:schemeClr val="tx1"/>
            </a:solidFill>
            <a:latin typeface="Times New Roman" panose="02020603050405020304" pitchFamily="18" charset="0"/>
            <a:cs typeface="Times New Roman" panose="02020603050405020304" pitchFamily="18" charset="0"/>
          </a:endParaRPr>
        </a:p>
      </dgm:t>
    </dgm:pt>
    <dgm:pt modelId="{AC5305EA-D785-4A10-9B56-084F45C525FE}" type="parTrans" cxnId="{6F32245A-579B-45D8-AB40-CF2D3EA9A554}">
      <dgm:prSet/>
      <dgm:spPr/>
      <dgm:t>
        <a:bodyPr/>
        <a:lstStyle/>
        <a:p>
          <a:endParaRPr lang="en-US"/>
        </a:p>
      </dgm:t>
    </dgm:pt>
    <dgm:pt modelId="{E74D8F06-EC0E-4ABD-BA97-CC59298C975C}" type="sibTrans" cxnId="{6F32245A-579B-45D8-AB40-CF2D3EA9A554}">
      <dgm:prSet/>
      <dgm:spPr/>
      <dgm:t>
        <a:bodyPr/>
        <a:lstStyle/>
        <a:p>
          <a:endParaRPr lang="en-US"/>
        </a:p>
      </dgm:t>
    </dgm:pt>
    <dgm:pt modelId="{130E5950-B159-4F94-B02D-0FF547942D80}" type="pres">
      <dgm:prSet presAssocID="{B192F273-0964-4024-A7A6-EBF73BBCD636}" presName="Name0" presStyleCnt="0">
        <dgm:presLayoutVars>
          <dgm:dir/>
          <dgm:resizeHandles val="exact"/>
        </dgm:presLayoutVars>
      </dgm:prSet>
      <dgm:spPr/>
    </dgm:pt>
    <dgm:pt modelId="{9C736789-2312-4CAB-975F-B8314EF2A64B}" type="pres">
      <dgm:prSet presAssocID="{BFCE315C-044B-4404-8EF2-70BDDB2CBA32}" presName="node" presStyleLbl="node1" presStyleIdx="0" presStyleCnt="3">
        <dgm:presLayoutVars>
          <dgm:bulletEnabled val="1"/>
        </dgm:presLayoutVars>
      </dgm:prSet>
      <dgm:spPr/>
    </dgm:pt>
    <dgm:pt modelId="{C78DC6A7-BCE3-440D-983B-1B7A36852052}" type="pres">
      <dgm:prSet presAssocID="{AF0621E6-630D-44CF-AC47-BCF84338858F}" presName="sibTrans" presStyleLbl="sibTrans2D1" presStyleIdx="0" presStyleCnt="2"/>
      <dgm:spPr/>
    </dgm:pt>
    <dgm:pt modelId="{4282607C-A05B-4395-A1DA-379D7C3F4EEE}" type="pres">
      <dgm:prSet presAssocID="{AF0621E6-630D-44CF-AC47-BCF84338858F}" presName="connectorText" presStyleLbl="sibTrans2D1" presStyleIdx="0" presStyleCnt="2"/>
      <dgm:spPr/>
    </dgm:pt>
    <dgm:pt modelId="{D4460B96-D330-4C8E-A4C2-F12D7A8535EB}" type="pres">
      <dgm:prSet presAssocID="{CBB45E9C-561E-473F-A4AA-AB549E26D0A4}" presName="node" presStyleLbl="node1" presStyleIdx="1" presStyleCnt="3">
        <dgm:presLayoutVars>
          <dgm:bulletEnabled val="1"/>
        </dgm:presLayoutVars>
      </dgm:prSet>
      <dgm:spPr/>
    </dgm:pt>
    <dgm:pt modelId="{90E3836E-8A7C-49AB-9737-B3EDECB5D021}" type="pres">
      <dgm:prSet presAssocID="{A4BBD043-ABF5-46C3-BAD7-1056B198A742}" presName="sibTrans" presStyleLbl="sibTrans2D1" presStyleIdx="1" presStyleCnt="2"/>
      <dgm:spPr/>
    </dgm:pt>
    <dgm:pt modelId="{FABB588C-9EA2-4BBA-8246-3F4286BA4B8A}" type="pres">
      <dgm:prSet presAssocID="{A4BBD043-ABF5-46C3-BAD7-1056B198A742}" presName="connectorText" presStyleLbl="sibTrans2D1" presStyleIdx="1" presStyleCnt="2"/>
      <dgm:spPr/>
    </dgm:pt>
    <dgm:pt modelId="{FFA74CBD-A01B-4237-B29C-FC6EFA4AE26B}" type="pres">
      <dgm:prSet presAssocID="{D3FEB442-BB7F-4D52-8376-DC119D59EFCC}" presName="node" presStyleLbl="node1" presStyleIdx="2" presStyleCnt="3" custScaleX="123298">
        <dgm:presLayoutVars>
          <dgm:bulletEnabled val="1"/>
        </dgm:presLayoutVars>
      </dgm:prSet>
      <dgm:spPr/>
    </dgm:pt>
  </dgm:ptLst>
  <dgm:cxnLst>
    <dgm:cxn modelId="{86613110-2919-4531-AE17-ED2034C46AD1}" type="presOf" srcId="{A4BBD043-ABF5-46C3-BAD7-1056B198A742}" destId="{FABB588C-9EA2-4BBA-8246-3F4286BA4B8A}" srcOrd="1" destOrd="0" presId="urn:microsoft.com/office/officeart/2005/8/layout/process1"/>
    <dgm:cxn modelId="{9E5F1612-FD19-461F-BFC1-9AADF1869095}" type="presOf" srcId="{CBB45E9C-561E-473F-A4AA-AB549E26D0A4}" destId="{D4460B96-D330-4C8E-A4C2-F12D7A8535EB}" srcOrd="0" destOrd="0" presId="urn:microsoft.com/office/officeart/2005/8/layout/process1"/>
    <dgm:cxn modelId="{5812D038-555F-4819-BD16-A70637F9E12B}" type="presOf" srcId="{BFCE315C-044B-4404-8EF2-70BDDB2CBA32}" destId="{9C736789-2312-4CAB-975F-B8314EF2A64B}" srcOrd="0" destOrd="0" presId="urn:microsoft.com/office/officeart/2005/8/layout/process1"/>
    <dgm:cxn modelId="{5843B262-CDF4-41EC-A8B0-BD80802DB05B}" type="presOf" srcId="{D3FEB442-BB7F-4D52-8376-DC119D59EFCC}" destId="{FFA74CBD-A01B-4237-B29C-FC6EFA4AE26B}" srcOrd="0" destOrd="0" presId="urn:microsoft.com/office/officeart/2005/8/layout/process1"/>
    <dgm:cxn modelId="{90B48045-E0DC-4DD8-AB34-5F5B4E9E3092}" type="presOf" srcId="{A4BBD043-ABF5-46C3-BAD7-1056B198A742}" destId="{90E3836E-8A7C-49AB-9737-B3EDECB5D021}" srcOrd="0" destOrd="0" presId="urn:microsoft.com/office/officeart/2005/8/layout/process1"/>
    <dgm:cxn modelId="{62806848-14FC-4C43-AE40-0DCA701CF0B1}" srcId="{B192F273-0964-4024-A7A6-EBF73BBCD636}" destId="{BFCE315C-044B-4404-8EF2-70BDDB2CBA32}" srcOrd="0" destOrd="0" parTransId="{418C2980-1FEB-4D0A-BF4C-FDA85FEF7AC6}" sibTransId="{AF0621E6-630D-44CF-AC47-BCF84338858F}"/>
    <dgm:cxn modelId="{22E2FA6D-31C2-42A3-ACF2-493128416353}" type="presOf" srcId="{B192F273-0964-4024-A7A6-EBF73BBCD636}" destId="{130E5950-B159-4F94-B02D-0FF547942D80}" srcOrd="0" destOrd="0" presId="urn:microsoft.com/office/officeart/2005/8/layout/process1"/>
    <dgm:cxn modelId="{53183379-A8D3-4649-B131-D0A1FCC47EC1}" type="presOf" srcId="{AF0621E6-630D-44CF-AC47-BCF84338858F}" destId="{C78DC6A7-BCE3-440D-983B-1B7A36852052}" srcOrd="0" destOrd="0" presId="urn:microsoft.com/office/officeart/2005/8/layout/process1"/>
    <dgm:cxn modelId="{6F32245A-579B-45D8-AB40-CF2D3EA9A554}" srcId="{B192F273-0964-4024-A7A6-EBF73BBCD636}" destId="{D3FEB442-BB7F-4D52-8376-DC119D59EFCC}" srcOrd="2" destOrd="0" parTransId="{AC5305EA-D785-4A10-9B56-084F45C525FE}" sibTransId="{E74D8F06-EC0E-4ABD-BA97-CC59298C975C}"/>
    <dgm:cxn modelId="{5CD684BE-3F42-4373-AEC8-EA7884D7F2D7}" type="presOf" srcId="{AF0621E6-630D-44CF-AC47-BCF84338858F}" destId="{4282607C-A05B-4395-A1DA-379D7C3F4EEE}" srcOrd="1" destOrd="0" presId="urn:microsoft.com/office/officeart/2005/8/layout/process1"/>
    <dgm:cxn modelId="{253889C3-94F5-46C4-A116-128F95991F49}" srcId="{B192F273-0964-4024-A7A6-EBF73BBCD636}" destId="{CBB45E9C-561E-473F-A4AA-AB549E26D0A4}" srcOrd="1" destOrd="0" parTransId="{53BBA3D4-625D-4452-B855-05C05527D006}" sibTransId="{A4BBD043-ABF5-46C3-BAD7-1056B198A742}"/>
    <dgm:cxn modelId="{C843E18D-A240-444A-A2A8-DD3428C06A83}" type="presParOf" srcId="{130E5950-B159-4F94-B02D-0FF547942D80}" destId="{9C736789-2312-4CAB-975F-B8314EF2A64B}" srcOrd="0" destOrd="0" presId="urn:microsoft.com/office/officeart/2005/8/layout/process1"/>
    <dgm:cxn modelId="{4E32F647-88CF-40FC-BB8B-79CF6AE70E22}" type="presParOf" srcId="{130E5950-B159-4F94-B02D-0FF547942D80}" destId="{C78DC6A7-BCE3-440D-983B-1B7A36852052}" srcOrd="1" destOrd="0" presId="urn:microsoft.com/office/officeart/2005/8/layout/process1"/>
    <dgm:cxn modelId="{7ACDB657-131E-47F6-BCBB-2D311D566559}" type="presParOf" srcId="{C78DC6A7-BCE3-440D-983B-1B7A36852052}" destId="{4282607C-A05B-4395-A1DA-379D7C3F4EEE}" srcOrd="0" destOrd="0" presId="urn:microsoft.com/office/officeart/2005/8/layout/process1"/>
    <dgm:cxn modelId="{3599FD0D-7AAB-42C8-A68C-0199BA32067F}" type="presParOf" srcId="{130E5950-B159-4F94-B02D-0FF547942D80}" destId="{D4460B96-D330-4C8E-A4C2-F12D7A8535EB}" srcOrd="2" destOrd="0" presId="urn:microsoft.com/office/officeart/2005/8/layout/process1"/>
    <dgm:cxn modelId="{D6AD97AE-E89F-4D96-8975-9D32EE668BD0}" type="presParOf" srcId="{130E5950-B159-4F94-B02D-0FF547942D80}" destId="{90E3836E-8A7C-49AB-9737-B3EDECB5D021}" srcOrd="3" destOrd="0" presId="urn:microsoft.com/office/officeart/2005/8/layout/process1"/>
    <dgm:cxn modelId="{D005C4F7-FC06-4AB4-A9AF-FFC5ABC1BB2C}" type="presParOf" srcId="{90E3836E-8A7C-49AB-9737-B3EDECB5D021}" destId="{FABB588C-9EA2-4BBA-8246-3F4286BA4B8A}" srcOrd="0" destOrd="0" presId="urn:microsoft.com/office/officeart/2005/8/layout/process1"/>
    <dgm:cxn modelId="{E10625B7-D09C-4902-93D3-8C31C5DDADF5}" type="presParOf" srcId="{130E5950-B159-4F94-B02D-0FF547942D80}" destId="{FFA74CBD-A01B-4237-B29C-FC6EFA4AE26B}"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119BD41-1DB7-4909-A34E-BF58FD68FA8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D3382AB3-FAC9-4128-AD2D-72172A5BC937}">
      <dgm:prSet phldrT="[Text]" custT="1"/>
      <dgm:spPr>
        <a:solidFill>
          <a:schemeClr val="tx2">
            <a:lumMod val="20000"/>
            <a:lumOff val="80000"/>
          </a:schemeClr>
        </a:solidFill>
        <a:ln w="19050"/>
      </dgm:spPr>
      <dgm:t>
        <a:bodyPr/>
        <a:lstStyle/>
        <a:p>
          <a:r>
            <a:rPr lang="en-US" sz="3600" b="1" dirty="0">
              <a:solidFill>
                <a:schemeClr val="tx1"/>
              </a:solidFill>
              <a:latin typeface="Times New Roman" panose="02020603050405020304" pitchFamily="18" charset="0"/>
              <a:cs typeface="Times New Roman" panose="02020603050405020304" pitchFamily="18" charset="0"/>
            </a:rPr>
            <a:t>4. </a:t>
          </a:r>
          <a:r>
            <a:rPr lang="vi-VN" sz="3600" b="1" dirty="0">
              <a:solidFill>
                <a:schemeClr val="tx1"/>
              </a:solidFill>
              <a:latin typeface="Times New Roman" panose="02020603050405020304" pitchFamily="18" charset="0"/>
              <a:cs typeface="Times New Roman" panose="02020603050405020304" pitchFamily="18" charset="0"/>
            </a:rPr>
            <a:t>Bố cục :</a:t>
          </a:r>
          <a:r>
            <a:rPr lang="vi-VN" sz="3600" dirty="0">
              <a:solidFill>
                <a:schemeClr val="tx1"/>
              </a:solidFill>
              <a:latin typeface="Times New Roman" panose="02020603050405020304" pitchFamily="18" charset="0"/>
              <a:cs typeface="Times New Roman" panose="02020603050405020304" pitchFamily="18" charset="0"/>
            </a:rPr>
            <a:t> 2 phần</a:t>
          </a:r>
          <a:endParaRPr lang="en-US" sz="3600" dirty="0">
            <a:solidFill>
              <a:schemeClr val="tx1"/>
            </a:solidFill>
            <a:latin typeface="Times New Roman" panose="02020603050405020304" pitchFamily="18" charset="0"/>
            <a:cs typeface="Times New Roman" panose="02020603050405020304" pitchFamily="18" charset="0"/>
          </a:endParaRPr>
        </a:p>
      </dgm:t>
    </dgm:pt>
    <dgm:pt modelId="{3D65D3D4-C2E0-4930-8F0C-44BEA29E1551}" type="parTrans" cxnId="{E0788D4C-27FA-446C-BCA5-BABFE72BB696}">
      <dgm:prSet/>
      <dgm:spPr/>
      <dgm:t>
        <a:bodyPr/>
        <a:lstStyle/>
        <a:p>
          <a:endParaRPr lang="en-US"/>
        </a:p>
      </dgm:t>
    </dgm:pt>
    <dgm:pt modelId="{26CD2B6A-0A02-4753-A185-4D6125C4AA91}" type="sibTrans" cxnId="{E0788D4C-27FA-446C-BCA5-BABFE72BB696}">
      <dgm:prSet/>
      <dgm:spPr/>
      <dgm:t>
        <a:bodyPr/>
        <a:lstStyle/>
        <a:p>
          <a:endParaRPr lang="en-US"/>
        </a:p>
      </dgm:t>
    </dgm:pt>
    <dgm:pt modelId="{D8C830AC-02EB-4663-BBA4-890D84DF1FE7}">
      <dgm:prSet phldrT="[Text]" custT="1"/>
      <dgm:spPr>
        <a:solidFill>
          <a:schemeClr val="bg2"/>
        </a:solidFill>
        <a:ln w="19050"/>
      </dgm:spPr>
      <dgm:t>
        <a:bodyPr/>
        <a:lstStyle/>
        <a:p>
          <a:r>
            <a:rPr lang="vi-VN" sz="3200" b="1" dirty="0">
              <a:solidFill>
                <a:srgbClr val="FF0000"/>
              </a:solidFill>
              <a:latin typeface="Times New Roman" panose="02020603050405020304" pitchFamily="18" charset="0"/>
              <a:cs typeface="Times New Roman" panose="02020603050405020304" pitchFamily="18" charset="0"/>
            </a:rPr>
            <a:t>- Phần 1: </a:t>
          </a:r>
          <a:r>
            <a:rPr lang="vi-VN" sz="3200" dirty="0">
              <a:solidFill>
                <a:schemeClr val="tx1"/>
              </a:solidFill>
              <a:latin typeface="Times New Roman" panose="02020603050405020304" pitchFamily="18" charset="0"/>
              <a:cs typeface="Times New Roman" panose="02020603050405020304" pitchFamily="18" charset="0"/>
            </a:rPr>
            <a:t>Từ đầu → đất nước: Long Quân cho nghĩa quân mượn gươm thần.</a:t>
          </a:r>
          <a:endParaRPr lang="en-US" sz="3200" dirty="0">
            <a:solidFill>
              <a:schemeClr val="tx1"/>
            </a:solidFill>
            <a:latin typeface="Times New Roman" panose="02020603050405020304" pitchFamily="18" charset="0"/>
            <a:cs typeface="Times New Roman" panose="02020603050405020304" pitchFamily="18" charset="0"/>
          </a:endParaRPr>
        </a:p>
      </dgm:t>
    </dgm:pt>
    <dgm:pt modelId="{3DBBB457-F720-4218-AE72-33E485F03CCB}" type="parTrans" cxnId="{7C545DF3-05A6-4DEA-B8CA-F965FCC11057}">
      <dgm:prSet/>
      <dgm:spPr>
        <a:ln w="19050"/>
      </dgm:spPr>
      <dgm:t>
        <a:bodyPr/>
        <a:lstStyle/>
        <a:p>
          <a:endParaRPr lang="en-US"/>
        </a:p>
      </dgm:t>
    </dgm:pt>
    <dgm:pt modelId="{E23057D7-DCB9-4FBA-8532-97D16C9FD8E4}" type="sibTrans" cxnId="{7C545DF3-05A6-4DEA-B8CA-F965FCC11057}">
      <dgm:prSet/>
      <dgm:spPr/>
      <dgm:t>
        <a:bodyPr/>
        <a:lstStyle/>
        <a:p>
          <a:endParaRPr lang="en-US"/>
        </a:p>
      </dgm:t>
    </dgm:pt>
    <dgm:pt modelId="{481E9491-4013-47E0-B580-D904482F5848}">
      <dgm:prSet phldrT="[Text]" custT="1"/>
      <dgm:spPr>
        <a:solidFill>
          <a:schemeClr val="bg2"/>
        </a:solidFill>
        <a:ln w="19050"/>
      </dgm:spPr>
      <dgm:t>
        <a:bodyPr/>
        <a:lstStyle/>
        <a:p>
          <a:r>
            <a:rPr lang="vi-VN" sz="3200" b="1" dirty="0">
              <a:solidFill>
                <a:srgbClr val="FF0000"/>
              </a:solidFill>
              <a:latin typeface="Times New Roman" panose="02020603050405020304" pitchFamily="18" charset="0"/>
              <a:cs typeface="Times New Roman" panose="02020603050405020304" pitchFamily="18" charset="0"/>
            </a:rPr>
            <a:t>- Phần 2: </a:t>
          </a:r>
          <a:r>
            <a:rPr lang="vi-VN" sz="3200" dirty="0">
              <a:solidFill>
                <a:schemeClr val="tx1"/>
              </a:solidFill>
              <a:latin typeface="Times New Roman" panose="02020603050405020304" pitchFamily="18" charset="0"/>
              <a:cs typeface="Times New Roman" panose="02020603050405020304" pitchFamily="18" charset="0"/>
            </a:rPr>
            <a:t>Còn lại: Long Quân đòi lại gươm thần</a:t>
          </a:r>
          <a:r>
            <a:rPr lang="vi-VN" sz="3300" dirty="0">
              <a:solidFill>
                <a:schemeClr val="tx1"/>
              </a:solidFill>
            </a:rPr>
            <a:t>.</a:t>
          </a:r>
          <a:endParaRPr lang="en-US" sz="3300" dirty="0">
            <a:solidFill>
              <a:schemeClr val="tx1"/>
            </a:solidFill>
          </a:endParaRPr>
        </a:p>
      </dgm:t>
    </dgm:pt>
    <dgm:pt modelId="{0CCE1734-F375-4626-A48D-1D7B32640C6D}" type="parTrans" cxnId="{A6AE3609-1613-4C1F-B8DC-38CA8A6442D9}">
      <dgm:prSet/>
      <dgm:spPr>
        <a:ln w="19050"/>
      </dgm:spPr>
      <dgm:t>
        <a:bodyPr/>
        <a:lstStyle/>
        <a:p>
          <a:endParaRPr lang="en-US"/>
        </a:p>
      </dgm:t>
    </dgm:pt>
    <dgm:pt modelId="{A0CF8AE8-ED76-4E83-98D1-AC921C2A9559}" type="sibTrans" cxnId="{A6AE3609-1613-4C1F-B8DC-38CA8A6442D9}">
      <dgm:prSet/>
      <dgm:spPr/>
      <dgm:t>
        <a:bodyPr/>
        <a:lstStyle/>
        <a:p>
          <a:endParaRPr lang="en-US"/>
        </a:p>
      </dgm:t>
    </dgm:pt>
    <dgm:pt modelId="{68C54B53-0D1B-4702-9BDC-8D2BE891F5D7}" type="pres">
      <dgm:prSet presAssocID="{A119BD41-1DB7-4909-A34E-BF58FD68FA8B}" presName="hierChild1" presStyleCnt="0">
        <dgm:presLayoutVars>
          <dgm:orgChart val="1"/>
          <dgm:chPref val="1"/>
          <dgm:dir/>
          <dgm:animOne val="branch"/>
          <dgm:animLvl val="lvl"/>
          <dgm:resizeHandles/>
        </dgm:presLayoutVars>
      </dgm:prSet>
      <dgm:spPr/>
    </dgm:pt>
    <dgm:pt modelId="{60EAC523-91E7-451E-8413-53AA0D7AF2A9}" type="pres">
      <dgm:prSet presAssocID="{D3382AB3-FAC9-4128-AD2D-72172A5BC937}" presName="hierRoot1" presStyleCnt="0">
        <dgm:presLayoutVars>
          <dgm:hierBranch val="init"/>
        </dgm:presLayoutVars>
      </dgm:prSet>
      <dgm:spPr/>
    </dgm:pt>
    <dgm:pt modelId="{7207FD7D-2206-439C-B2BE-CA716CA0BF7E}" type="pres">
      <dgm:prSet presAssocID="{D3382AB3-FAC9-4128-AD2D-72172A5BC937}" presName="rootComposite1" presStyleCnt="0"/>
      <dgm:spPr/>
    </dgm:pt>
    <dgm:pt modelId="{33B12758-E0A9-4A63-8A52-1E7A247C15C9}" type="pres">
      <dgm:prSet presAssocID="{D3382AB3-FAC9-4128-AD2D-72172A5BC937}" presName="rootText1" presStyleLbl="node0" presStyleIdx="0" presStyleCnt="1" custScaleY="77029">
        <dgm:presLayoutVars>
          <dgm:chPref val="3"/>
        </dgm:presLayoutVars>
      </dgm:prSet>
      <dgm:spPr/>
    </dgm:pt>
    <dgm:pt modelId="{965EEC42-01B4-4174-ACF5-2C38B8315EC6}" type="pres">
      <dgm:prSet presAssocID="{D3382AB3-FAC9-4128-AD2D-72172A5BC937}" presName="rootConnector1" presStyleLbl="node1" presStyleIdx="0" presStyleCnt="0"/>
      <dgm:spPr/>
    </dgm:pt>
    <dgm:pt modelId="{3049238D-BBBE-4368-996C-9631D769149B}" type="pres">
      <dgm:prSet presAssocID="{D3382AB3-FAC9-4128-AD2D-72172A5BC937}" presName="hierChild2" presStyleCnt="0"/>
      <dgm:spPr/>
    </dgm:pt>
    <dgm:pt modelId="{2BB0AA7E-7AB4-4277-AF9B-95B5D23EB403}" type="pres">
      <dgm:prSet presAssocID="{3DBBB457-F720-4218-AE72-33E485F03CCB}" presName="Name37" presStyleLbl="parChTrans1D2" presStyleIdx="0" presStyleCnt="2"/>
      <dgm:spPr/>
    </dgm:pt>
    <dgm:pt modelId="{B59489C3-385D-49A1-8DA6-3F7000D49754}" type="pres">
      <dgm:prSet presAssocID="{D8C830AC-02EB-4663-BBA4-890D84DF1FE7}" presName="hierRoot2" presStyleCnt="0">
        <dgm:presLayoutVars>
          <dgm:hierBranch val="init"/>
        </dgm:presLayoutVars>
      </dgm:prSet>
      <dgm:spPr/>
    </dgm:pt>
    <dgm:pt modelId="{0E45D035-7200-4C19-A11E-B3DAC1DA0674}" type="pres">
      <dgm:prSet presAssocID="{D8C830AC-02EB-4663-BBA4-890D84DF1FE7}" presName="rootComposite" presStyleCnt="0"/>
      <dgm:spPr/>
    </dgm:pt>
    <dgm:pt modelId="{190FA3A0-510C-47A3-983A-F3B6409955C5}" type="pres">
      <dgm:prSet presAssocID="{D8C830AC-02EB-4663-BBA4-890D84DF1FE7}" presName="rootText" presStyleLbl="node2" presStyleIdx="0" presStyleCnt="2" custScaleX="161511" custScaleY="147297">
        <dgm:presLayoutVars>
          <dgm:chPref val="3"/>
        </dgm:presLayoutVars>
      </dgm:prSet>
      <dgm:spPr/>
    </dgm:pt>
    <dgm:pt modelId="{6622FCC4-BBED-4FD9-B221-6E9930759B52}" type="pres">
      <dgm:prSet presAssocID="{D8C830AC-02EB-4663-BBA4-890D84DF1FE7}" presName="rootConnector" presStyleLbl="node2" presStyleIdx="0" presStyleCnt="2"/>
      <dgm:spPr/>
    </dgm:pt>
    <dgm:pt modelId="{04C47166-4DF7-4386-95F8-8C992A7001E7}" type="pres">
      <dgm:prSet presAssocID="{D8C830AC-02EB-4663-BBA4-890D84DF1FE7}" presName="hierChild4" presStyleCnt="0"/>
      <dgm:spPr/>
    </dgm:pt>
    <dgm:pt modelId="{35D81019-56B1-482A-AEDF-DC3B88551249}" type="pres">
      <dgm:prSet presAssocID="{D8C830AC-02EB-4663-BBA4-890D84DF1FE7}" presName="hierChild5" presStyleCnt="0"/>
      <dgm:spPr/>
    </dgm:pt>
    <dgm:pt modelId="{F5A94954-BD18-434A-AAA1-D9BDE1BFDA8A}" type="pres">
      <dgm:prSet presAssocID="{0CCE1734-F375-4626-A48D-1D7B32640C6D}" presName="Name37" presStyleLbl="parChTrans1D2" presStyleIdx="1" presStyleCnt="2"/>
      <dgm:spPr/>
    </dgm:pt>
    <dgm:pt modelId="{4539CCA5-979D-41D2-A4BC-74825E6E0B5C}" type="pres">
      <dgm:prSet presAssocID="{481E9491-4013-47E0-B580-D904482F5848}" presName="hierRoot2" presStyleCnt="0">
        <dgm:presLayoutVars>
          <dgm:hierBranch val="init"/>
        </dgm:presLayoutVars>
      </dgm:prSet>
      <dgm:spPr/>
    </dgm:pt>
    <dgm:pt modelId="{5CED43F0-F9B8-4298-8048-9E957FDA7581}" type="pres">
      <dgm:prSet presAssocID="{481E9491-4013-47E0-B580-D904482F5848}" presName="rootComposite" presStyleCnt="0"/>
      <dgm:spPr/>
    </dgm:pt>
    <dgm:pt modelId="{03BF75BD-580B-4BC1-9D2B-40AB5B6B1CBC}" type="pres">
      <dgm:prSet presAssocID="{481E9491-4013-47E0-B580-D904482F5848}" presName="rootText" presStyleLbl="node2" presStyleIdx="1" presStyleCnt="2" custScaleX="132212" custScaleY="147297">
        <dgm:presLayoutVars>
          <dgm:chPref val="3"/>
        </dgm:presLayoutVars>
      </dgm:prSet>
      <dgm:spPr/>
    </dgm:pt>
    <dgm:pt modelId="{0ACE3B23-1C57-434F-89CD-70AC815152C6}" type="pres">
      <dgm:prSet presAssocID="{481E9491-4013-47E0-B580-D904482F5848}" presName="rootConnector" presStyleLbl="node2" presStyleIdx="1" presStyleCnt="2"/>
      <dgm:spPr/>
    </dgm:pt>
    <dgm:pt modelId="{0E124683-3A38-4A98-8CFD-06DFC4BC96EA}" type="pres">
      <dgm:prSet presAssocID="{481E9491-4013-47E0-B580-D904482F5848}" presName="hierChild4" presStyleCnt="0"/>
      <dgm:spPr/>
    </dgm:pt>
    <dgm:pt modelId="{E2FF8AE4-D33F-432D-B1B4-6B7E0DDAFB70}" type="pres">
      <dgm:prSet presAssocID="{481E9491-4013-47E0-B580-D904482F5848}" presName="hierChild5" presStyleCnt="0"/>
      <dgm:spPr/>
    </dgm:pt>
    <dgm:pt modelId="{D25ED26F-6972-4BC0-B362-AF4E12ADD6F8}" type="pres">
      <dgm:prSet presAssocID="{D3382AB3-FAC9-4128-AD2D-72172A5BC937}" presName="hierChild3" presStyleCnt="0"/>
      <dgm:spPr/>
    </dgm:pt>
  </dgm:ptLst>
  <dgm:cxnLst>
    <dgm:cxn modelId="{86256403-6180-43F6-A7C9-18263E5D8BBC}" type="presOf" srcId="{0CCE1734-F375-4626-A48D-1D7B32640C6D}" destId="{F5A94954-BD18-434A-AAA1-D9BDE1BFDA8A}" srcOrd="0" destOrd="0" presId="urn:microsoft.com/office/officeart/2005/8/layout/orgChart1"/>
    <dgm:cxn modelId="{A6AE3609-1613-4C1F-B8DC-38CA8A6442D9}" srcId="{D3382AB3-FAC9-4128-AD2D-72172A5BC937}" destId="{481E9491-4013-47E0-B580-D904482F5848}" srcOrd="1" destOrd="0" parTransId="{0CCE1734-F375-4626-A48D-1D7B32640C6D}" sibTransId="{A0CF8AE8-ED76-4E83-98D1-AC921C2A9559}"/>
    <dgm:cxn modelId="{7CC9F116-4B99-4E21-B18A-A278F574408A}" type="presOf" srcId="{D3382AB3-FAC9-4128-AD2D-72172A5BC937}" destId="{965EEC42-01B4-4174-ACF5-2C38B8315EC6}" srcOrd="1" destOrd="0" presId="urn:microsoft.com/office/officeart/2005/8/layout/orgChart1"/>
    <dgm:cxn modelId="{0B3ABE22-7E22-4C91-B8FE-9B69CF266B74}" type="presOf" srcId="{D8C830AC-02EB-4663-BBA4-890D84DF1FE7}" destId="{190FA3A0-510C-47A3-983A-F3B6409955C5}" srcOrd="0" destOrd="0" presId="urn:microsoft.com/office/officeart/2005/8/layout/orgChart1"/>
    <dgm:cxn modelId="{449C0A45-3F03-4D10-A0AC-D42BE8AB973D}" type="presOf" srcId="{481E9491-4013-47E0-B580-D904482F5848}" destId="{0ACE3B23-1C57-434F-89CD-70AC815152C6}" srcOrd="1" destOrd="0" presId="urn:microsoft.com/office/officeart/2005/8/layout/orgChart1"/>
    <dgm:cxn modelId="{E0788D4C-27FA-446C-BCA5-BABFE72BB696}" srcId="{A119BD41-1DB7-4909-A34E-BF58FD68FA8B}" destId="{D3382AB3-FAC9-4128-AD2D-72172A5BC937}" srcOrd="0" destOrd="0" parTransId="{3D65D3D4-C2E0-4930-8F0C-44BEA29E1551}" sibTransId="{26CD2B6A-0A02-4753-A185-4D6125C4AA91}"/>
    <dgm:cxn modelId="{6D14FC89-1716-459C-976E-CB3619E55DDD}" type="presOf" srcId="{D8C830AC-02EB-4663-BBA4-890D84DF1FE7}" destId="{6622FCC4-BBED-4FD9-B221-6E9930759B52}" srcOrd="1" destOrd="0" presId="urn:microsoft.com/office/officeart/2005/8/layout/orgChart1"/>
    <dgm:cxn modelId="{108B1694-D30A-4E9E-BB9E-FCE9076BF9CD}" type="presOf" srcId="{481E9491-4013-47E0-B580-D904482F5848}" destId="{03BF75BD-580B-4BC1-9D2B-40AB5B6B1CBC}" srcOrd="0" destOrd="0" presId="urn:microsoft.com/office/officeart/2005/8/layout/orgChart1"/>
    <dgm:cxn modelId="{07828A9E-DC99-4EA3-A898-E2E0357E1505}" type="presOf" srcId="{3DBBB457-F720-4218-AE72-33E485F03CCB}" destId="{2BB0AA7E-7AB4-4277-AF9B-95B5D23EB403}" srcOrd="0" destOrd="0" presId="urn:microsoft.com/office/officeart/2005/8/layout/orgChart1"/>
    <dgm:cxn modelId="{EA8ABAA8-0530-4346-947E-6B026CFBD73B}" type="presOf" srcId="{D3382AB3-FAC9-4128-AD2D-72172A5BC937}" destId="{33B12758-E0A9-4A63-8A52-1E7A247C15C9}" srcOrd="0" destOrd="0" presId="urn:microsoft.com/office/officeart/2005/8/layout/orgChart1"/>
    <dgm:cxn modelId="{D8CF7BB6-26E1-41CB-9B3D-A1541D9D61DA}" type="presOf" srcId="{A119BD41-1DB7-4909-A34E-BF58FD68FA8B}" destId="{68C54B53-0D1B-4702-9BDC-8D2BE891F5D7}" srcOrd="0" destOrd="0" presId="urn:microsoft.com/office/officeart/2005/8/layout/orgChart1"/>
    <dgm:cxn modelId="{7C545DF3-05A6-4DEA-B8CA-F965FCC11057}" srcId="{D3382AB3-FAC9-4128-AD2D-72172A5BC937}" destId="{D8C830AC-02EB-4663-BBA4-890D84DF1FE7}" srcOrd="0" destOrd="0" parTransId="{3DBBB457-F720-4218-AE72-33E485F03CCB}" sibTransId="{E23057D7-DCB9-4FBA-8532-97D16C9FD8E4}"/>
    <dgm:cxn modelId="{81BFBC20-AEEE-48E9-B160-0C3BCA473488}" type="presParOf" srcId="{68C54B53-0D1B-4702-9BDC-8D2BE891F5D7}" destId="{60EAC523-91E7-451E-8413-53AA0D7AF2A9}" srcOrd="0" destOrd="0" presId="urn:microsoft.com/office/officeart/2005/8/layout/orgChart1"/>
    <dgm:cxn modelId="{5D74DFC3-888E-4C3B-9484-8C459812A5B3}" type="presParOf" srcId="{60EAC523-91E7-451E-8413-53AA0D7AF2A9}" destId="{7207FD7D-2206-439C-B2BE-CA716CA0BF7E}" srcOrd="0" destOrd="0" presId="urn:microsoft.com/office/officeart/2005/8/layout/orgChart1"/>
    <dgm:cxn modelId="{5247B0FB-F9CF-487C-86C1-A999D01ACDDA}" type="presParOf" srcId="{7207FD7D-2206-439C-B2BE-CA716CA0BF7E}" destId="{33B12758-E0A9-4A63-8A52-1E7A247C15C9}" srcOrd="0" destOrd="0" presId="urn:microsoft.com/office/officeart/2005/8/layout/orgChart1"/>
    <dgm:cxn modelId="{1410853B-5DDE-4156-9A0D-1AD016B80039}" type="presParOf" srcId="{7207FD7D-2206-439C-B2BE-CA716CA0BF7E}" destId="{965EEC42-01B4-4174-ACF5-2C38B8315EC6}" srcOrd="1" destOrd="0" presId="urn:microsoft.com/office/officeart/2005/8/layout/orgChart1"/>
    <dgm:cxn modelId="{375C5FE7-75F7-41C3-A001-D23848265935}" type="presParOf" srcId="{60EAC523-91E7-451E-8413-53AA0D7AF2A9}" destId="{3049238D-BBBE-4368-996C-9631D769149B}" srcOrd="1" destOrd="0" presId="urn:microsoft.com/office/officeart/2005/8/layout/orgChart1"/>
    <dgm:cxn modelId="{36148278-8FF6-456E-AC53-D59DC82F3E3C}" type="presParOf" srcId="{3049238D-BBBE-4368-996C-9631D769149B}" destId="{2BB0AA7E-7AB4-4277-AF9B-95B5D23EB403}" srcOrd="0" destOrd="0" presId="urn:microsoft.com/office/officeart/2005/8/layout/orgChart1"/>
    <dgm:cxn modelId="{A87B7244-7333-4562-953E-04CD2832A524}" type="presParOf" srcId="{3049238D-BBBE-4368-996C-9631D769149B}" destId="{B59489C3-385D-49A1-8DA6-3F7000D49754}" srcOrd="1" destOrd="0" presId="urn:microsoft.com/office/officeart/2005/8/layout/orgChart1"/>
    <dgm:cxn modelId="{967A7B94-D43C-4827-A9FB-94ABF00CABB8}" type="presParOf" srcId="{B59489C3-385D-49A1-8DA6-3F7000D49754}" destId="{0E45D035-7200-4C19-A11E-B3DAC1DA0674}" srcOrd="0" destOrd="0" presId="urn:microsoft.com/office/officeart/2005/8/layout/orgChart1"/>
    <dgm:cxn modelId="{4A4FE3CA-85F4-46DF-A39D-2ED3EBFFCE76}" type="presParOf" srcId="{0E45D035-7200-4C19-A11E-B3DAC1DA0674}" destId="{190FA3A0-510C-47A3-983A-F3B6409955C5}" srcOrd="0" destOrd="0" presId="urn:microsoft.com/office/officeart/2005/8/layout/orgChart1"/>
    <dgm:cxn modelId="{16C3AFF7-BE52-46BD-8704-8370229B23EF}" type="presParOf" srcId="{0E45D035-7200-4C19-A11E-B3DAC1DA0674}" destId="{6622FCC4-BBED-4FD9-B221-6E9930759B52}" srcOrd="1" destOrd="0" presId="urn:microsoft.com/office/officeart/2005/8/layout/orgChart1"/>
    <dgm:cxn modelId="{37EDFB48-F634-4AB9-95B8-690F559F4B42}" type="presParOf" srcId="{B59489C3-385D-49A1-8DA6-3F7000D49754}" destId="{04C47166-4DF7-4386-95F8-8C992A7001E7}" srcOrd="1" destOrd="0" presId="urn:microsoft.com/office/officeart/2005/8/layout/orgChart1"/>
    <dgm:cxn modelId="{C272D0E6-C343-46CB-818D-34C338145491}" type="presParOf" srcId="{B59489C3-385D-49A1-8DA6-3F7000D49754}" destId="{35D81019-56B1-482A-AEDF-DC3B88551249}" srcOrd="2" destOrd="0" presId="urn:microsoft.com/office/officeart/2005/8/layout/orgChart1"/>
    <dgm:cxn modelId="{C18C013B-B6AA-46EF-8EC5-AA26B3343A02}" type="presParOf" srcId="{3049238D-BBBE-4368-996C-9631D769149B}" destId="{F5A94954-BD18-434A-AAA1-D9BDE1BFDA8A}" srcOrd="2" destOrd="0" presId="urn:microsoft.com/office/officeart/2005/8/layout/orgChart1"/>
    <dgm:cxn modelId="{B8217A9A-94D1-4096-9AEB-EDCF51AF51B2}" type="presParOf" srcId="{3049238D-BBBE-4368-996C-9631D769149B}" destId="{4539CCA5-979D-41D2-A4BC-74825E6E0B5C}" srcOrd="3" destOrd="0" presId="urn:microsoft.com/office/officeart/2005/8/layout/orgChart1"/>
    <dgm:cxn modelId="{121C3402-F9D2-4F9D-BC0A-FE2B006A1CF8}" type="presParOf" srcId="{4539CCA5-979D-41D2-A4BC-74825E6E0B5C}" destId="{5CED43F0-F9B8-4298-8048-9E957FDA7581}" srcOrd="0" destOrd="0" presId="urn:microsoft.com/office/officeart/2005/8/layout/orgChart1"/>
    <dgm:cxn modelId="{2F37F377-402B-4EE2-8747-E91F2C0858C7}" type="presParOf" srcId="{5CED43F0-F9B8-4298-8048-9E957FDA7581}" destId="{03BF75BD-580B-4BC1-9D2B-40AB5B6B1CBC}" srcOrd="0" destOrd="0" presId="urn:microsoft.com/office/officeart/2005/8/layout/orgChart1"/>
    <dgm:cxn modelId="{6308982F-CA56-4473-A538-D0FB2E92B1C2}" type="presParOf" srcId="{5CED43F0-F9B8-4298-8048-9E957FDA7581}" destId="{0ACE3B23-1C57-434F-89CD-70AC815152C6}" srcOrd="1" destOrd="0" presId="urn:microsoft.com/office/officeart/2005/8/layout/orgChart1"/>
    <dgm:cxn modelId="{84095F46-BECA-483C-8092-D932CB4104EC}" type="presParOf" srcId="{4539CCA5-979D-41D2-A4BC-74825E6E0B5C}" destId="{0E124683-3A38-4A98-8CFD-06DFC4BC96EA}" srcOrd="1" destOrd="0" presId="urn:microsoft.com/office/officeart/2005/8/layout/orgChart1"/>
    <dgm:cxn modelId="{E2CB9C81-27CF-4531-962E-00581A0079E9}" type="presParOf" srcId="{4539CCA5-979D-41D2-A4BC-74825E6E0B5C}" destId="{E2FF8AE4-D33F-432D-B1B4-6B7E0DDAFB70}" srcOrd="2" destOrd="0" presId="urn:microsoft.com/office/officeart/2005/8/layout/orgChart1"/>
    <dgm:cxn modelId="{81C186A3-7D34-454C-B7F0-1F05EB3EE81C}" type="presParOf" srcId="{60EAC523-91E7-451E-8413-53AA0D7AF2A9}" destId="{D25ED26F-6972-4BC0-B362-AF4E12ADD6F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E8FDE12-2223-4827-9082-FEA7B78925F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9F411C8D-BCBC-4E73-A8DB-CE6351FA79C0}">
      <dgm:prSet phldrT="[Text]" custT="1"/>
      <dgm:spPr>
        <a:solidFill>
          <a:schemeClr val="accent6">
            <a:lumMod val="50000"/>
          </a:schemeClr>
        </a:solidFill>
      </dgm:spPr>
      <dgm:t>
        <a:bodyPr/>
        <a:lstStyle/>
        <a:p>
          <a:r>
            <a:rPr lang="en-US" sz="3200" dirty="0">
              <a:latin typeface="Times New Roman" panose="02020603050405020304" pitchFamily="18" charset="0"/>
              <a:cs typeface="Times New Roman" panose="02020603050405020304" pitchFamily="18" charset="0"/>
              <a:sym typeface="Wingdings" panose="05000000000000000000" pitchFamily="2" charset="2"/>
            </a:rPr>
            <a:t></a:t>
          </a:r>
          <a:r>
            <a:rPr lang="vi-VN" sz="3200" dirty="0">
              <a:latin typeface="Times New Roman" panose="02020603050405020304" pitchFamily="18" charset="0"/>
              <a:cs typeface="Times New Roman" panose="02020603050405020304" pitchFamily="18" charset="0"/>
            </a:rPr>
            <a:t> Truyền thuyết An Dương Vương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Châu</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Trọng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Thuỷ</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Rùa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Vàng</a:t>
          </a:r>
          <a:r>
            <a:rPr lang="en-US" sz="3200" dirty="0">
              <a:latin typeface="Times New Roman" panose="02020603050405020304" pitchFamily="18" charset="0"/>
              <a:cs typeface="Times New Roman" panose="02020603050405020304" pitchFamily="18" charset="0"/>
            </a:rPr>
            <a:t>.</a:t>
          </a:r>
        </a:p>
      </dgm:t>
    </dgm:pt>
    <dgm:pt modelId="{5F69F30B-87D4-4C78-8677-A68FBE6D7EE3}" type="parTrans" cxnId="{266DC62F-E436-40A9-BC1C-41E35772DDA1}">
      <dgm:prSet/>
      <dgm:spPr/>
      <dgm:t>
        <a:bodyPr/>
        <a:lstStyle/>
        <a:p>
          <a:endParaRPr lang="en-US"/>
        </a:p>
      </dgm:t>
    </dgm:pt>
    <dgm:pt modelId="{E566521A-F841-4239-90F9-55E957AD0894}" type="sibTrans" cxnId="{266DC62F-E436-40A9-BC1C-41E35772DDA1}">
      <dgm:prSet/>
      <dgm:spPr/>
      <dgm:t>
        <a:bodyPr/>
        <a:lstStyle/>
        <a:p>
          <a:endParaRPr lang="en-US"/>
        </a:p>
      </dgm:t>
    </dgm:pt>
    <dgm:pt modelId="{FB5EA148-0886-4B34-BE47-12AD497DD706}">
      <dgm:prSet phldrT="[Text]" custT="1"/>
      <dgm:spPr>
        <a:solidFill>
          <a:schemeClr val="accent6">
            <a:lumMod val="50000"/>
          </a:schemeClr>
        </a:solidFill>
      </dgm:spPr>
      <dgm:t>
        <a:bodyP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Rùa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Long </a:t>
          </a:r>
          <a:r>
            <a:rPr lang="en-US" sz="3200" dirty="0" err="1">
              <a:latin typeface="Times New Roman" panose="02020603050405020304" pitchFamily="18" charset="0"/>
              <a:cs typeface="Times New Roman" panose="02020603050405020304" pitchFamily="18" charset="0"/>
            </a:rPr>
            <a:t>Quân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thiêng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núi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tuệ</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dân</a:t>
          </a:r>
          <a:r>
            <a:rPr lang="en-US" sz="3200" dirty="0">
              <a:latin typeface="Times New Roman" panose="02020603050405020304" pitchFamily="18" charset="0"/>
              <a:cs typeface="Times New Roman" panose="02020603050405020304" pitchFamily="18" charset="0"/>
            </a:rPr>
            <a:t>.</a:t>
          </a:r>
        </a:p>
      </dgm:t>
    </dgm:pt>
    <dgm:pt modelId="{79286C0A-B43C-4B56-8B64-83F5496780E9}" type="parTrans" cxnId="{E39AF72C-59A5-4D9D-A152-37E6EF6C2B51}">
      <dgm:prSet/>
      <dgm:spPr/>
      <dgm:t>
        <a:bodyPr/>
        <a:lstStyle/>
        <a:p>
          <a:endParaRPr lang="en-US"/>
        </a:p>
      </dgm:t>
    </dgm:pt>
    <dgm:pt modelId="{BDEB1BDB-E253-4E11-88E6-218F6C4E4AC3}" type="sibTrans" cxnId="{E39AF72C-59A5-4D9D-A152-37E6EF6C2B51}">
      <dgm:prSet/>
      <dgm:spPr/>
      <dgm:t>
        <a:bodyPr/>
        <a:lstStyle/>
        <a:p>
          <a:endParaRPr lang="en-US"/>
        </a:p>
      </dgm:t>
    </dgm:pt>
    <dgm:pt modelId="{831931B1-DA42-4137-AC18-A7CCEE37DBF0}" type="pres">
      <dgm:prSet presAssocID="{5E8FDE12-2223-4827-9082-FEA7B78925F2}" presName="Name0" presStyleCnt="0">
        <dgm:presLayoutVars>
          <dgm:chMax val="7"/>
          <dgm:chPref val="7"/>
          <dgm:dir/>
        </dgm:presLayoutVars>
      </dgm:prSet>
      <dgm:spPr/>
    </dgm:pt>
    <dgm:pt modelId="{A884E0EA-969D-48E8-99DD-BAB6510B8636}" type="pres">
      <dgm:prSet presAssocID="{5E8FDE12-2223-4827-9082-FEA7B78925F2}" presName="Name1" presStyleCnt="0"/>
      <dgm:spPr/>
    </dgm:pt>
    <dgm:pt modelId="{F0A2378F-E6BB-4580-96B7-ED54564CF0E6}" type="pres">
      <dgm:prSet presAssocID="{5E8FDE12-2223-4827-9082-FEA7B78925F2}" presName="cycle" presStyleCnt="0"/>
      <dgm:spPr/>
    </dgm:pt>
    <dgm:pt modelId="{1DA52668-0332-4FA0-BD31-3D7B3DF2C1D2}" type="pres">
      <dgm:prSet presAssocID="{5E8FDE12-2223-4827-9082-FEA7B78925F2}" presName="srcNode" presStyleLbl="node1" presStyleIdx="0" presStyleCnt="2"/>
      <dgm:spPr/>
    </dgm:pt>
    <dgm:pt modelId="{9E409E65-7B03-4735-902E-2E747EE8FCA3}" type="pres">
      <dgm:prSet presAssocID="{5E8FDE12-2223-4827-9082-FEA7B78925F2}" presName="conn" presStyleLbl="parChTrans1D2" presStyleIdx="0" presStyleCnt="1"/>
      <dgm:spPr/>
    </dgm:pt>
    <dgm:pt modelId="{215E880C-BBF7-4282-ADE7-3842E05A6585}" type="pres">
      <dgm:prSet presAssocID="{5E8FDE12-2223-4827-9082-FEA7B78925F2}" presName="extraNode" presStyleLbl="node1" presStyleIdx="0" presStyleCnt="2"/>
      <dgm:spPr/>
    </dgm:pt>
    <dgm:pt modelId="{710FF7D9-D4F4-4B0A-A3D9-2ABF468D61B7}" type="pres">
      <dgm:prSet presAssocID="{5E8FDE12-2223-4827-9082-FEA7B78925F2}" presName="dstNode" presStyleLbl="node1" presStyleIdx="0" presStyleCnt="2"/>
      <dgm:spPr/>
    </dgm:pt>
    <dgm:pt modelId="{A279CE70-17DB-4FC4-A866-5FB5C71E7018}" type="pres">
      <dgm:prSet presAssocID="{9F411C8D-BCBC-4E73-A8DB-CE6351FA79C0}" presName="text_1" presStyleLbl="node1" presStyleIdx="0" presStyleCnt="2">
        <dgm:presLayoutVars>
          <dgm:bulletEnabled val="1"/>
        </dgm:presLayoutVars>
      </dgm:prSet>
      <dgm:spPr/>
    </dgm:pt>
    <dgm:pt modelId="{743AB637-24C1-4F87-8743-6305EE7DBED8}" type="pres">
      <dgm:prSet presAssocID="{9F411C8D-BCBC-4E73-A8DB-CE6351FA79C0}" presName="accent_1" presStyleCnt="0"/>
      <dgm:spPr/>
    </dgm:pt>
    <dgm:pt modelId="{79BF310F-DD7C-4145-9ABE-9385B2130EFF}" type="pres">
      <dgm:prSet presAssocID="{9F411C8D-BCBC-4E73-A8DB-CE6351FA79C0}" presName="accentRepeatNode" presStyleLbl="solidFgAcc1" presStyleIdx="0" presStyleCnt="2"/>
      <dgm:spPr>
        <a:blipFill rotWithShape="0">
          <a:blip xmlns:r="http://schemas.openxmlformats.org/officeDocument/2006/relationships" r:embed="rId1"/>
          <a:stretch>
            <a:fillRect/>
          </a:stretch>
        </a:blipFill>
      </dgm:spPr>
    </dgm:pt>
    <dgm:pt modelId="{34476D6A-4CD0-4D0B-9B88-DDACD798E066}" type="pres">
      <dgm:prSet presAssocID="{FB5EA148-0886-4B34-BE47-12AD497DD706}" presName="text_2" presStyleLbl="node1" presStyleIdx="1" presStyleCnt="2">
        <dgm:presLayoutVars>
          <dgm:bulletEnabled val="1"/>
        </dgm:presLayoutVars>
      </dgm:prSet>
      <dgm:spPr/>
    </dgm:pt>
    <dgm:pt modelId="{D8FB5CD6-F481-4BA1-9920-ADC5186A01CD}" type="pres">
      <dgm:prSet presAssocID="{FB5EA148-0886-4B34-BE47-12AD497DD706}" presName="accent_2" presStyleCnt="0"/>
      <dgm:spPr/>
    </dgm:pt>
    <dgm:pt modelId="{299F6929-643A-4517-AB84-006D8CFCB87B}" type="pres">
      <dgm:prSet presAssocID="{FB5EA148-0886-4B34-BE47-12AD497DD706}" presName="accentRepeatNode" presStyleLbl="solidFgAcc1" presStyleIdx="1" presStyleCnt="2"/>
      <dgm:spPr>
        <a:blipFill rotWithShape="0">
          <a:blip xmlns:r="http://schemas.openxmlformats.org/officeDocument/2006/relationships" r:embed="rId2"/>
          <a:stretch>
            <a:fillRect/>
          </a:stretch>
        </a:blipFill>
      </dgm:spPr>
    </dgm:pt>
  </dgm:ptLst>
  <dgm:cxnLst>
    <dgm:cxn modelId="{A8812E08-E0C0-4EE0-B6F8-F964F0BD2D27}" type="presOf" srcId="{9F411C8D-BCBC-4E73-A8DB-CE6351FA79C0}" destId="{A279CE70-17DB-4FC4-A866-5FB5C71E7018}" srcOrd="0" destOrd="0" presId="urn:microsoft.com/office/officeart/2008/layout/VerticalCurvedList"/>
    <dgm:cxn modelId="{E39AF72C-59A5-4D9D-A152-37E6EF6C2B51}" srcId="{5E8FDE12-2223-4827-9082-FEA7B78925F2}" destId="{FB5EA148-0886-4B34-BE47-12AD497DD706}" srcOrd="1" destOrd="0" parTransId="{79286C0A-B43C-4B56-8B64-83F5496780E9}" sibTransId="{BDEB1BDB-E253-4E11-88E6-218F6C4E4AC3}"/>
    <dgm:cxn modelId="{266DC62F-E436-40A9-BC1C-41E35772DDA1}" srcId="{5E8FDE12-2223-4827-9082-FEA7B78925F2}" destId="{9F411C8D-BCBC-4E73-A8DB-CE6351FA79C0}" srcOrd="0" destOrd="0" parTransId="{5F69F30B-87D4-4C78-8677-A68FBE6D7EE3}" sibTransId="{E566521A-F841-4239-90F9-55E957AD0894}"/>
    <dgm:cxn modelId="{9676E887-3342-4824-98A2-388FF40521FE}" type="presOf" srcId="{E566521A-F841-4239-90F9-55E957AD0894}" destId="{9E409E65-7B03-4735-902E-2E747EE8FCA3}" srcOrd="0" destOrd="0" presId="urn:microsoft.com/office/officeart/2008/layout/VerticalCurvedList"/>
    <dgm:cxn modelId="{9ADA6BA2-DC69-47DF-97EC-D5A91A3F3791}" type="presOf" srcId="{FB5EA148-0886-4B34-BE47-12AD497DD706}" destId="{34476D6A-4CD0-4D0B-9B88-DDACD798E066}" srcOrd="0" destOrd="0" presId="urn:microsoft.com/office/officeart/2008/layout/VerticalCurvedList"/>
    <dgm:cxn modelId="{91829BC8-5170-493D-A97E-C5346418C384}" type="presOf" srcId="{5E8FDE12-2223-4827-9082-FEA7B78925F2}" destId="{831931B1-DA42-4137-AC18-A7CCEE37DBF0}" srcOrd="0" destOrd="0" presId="urn:microsoft.com/office/officeart/2008/layout/VerticalCurvedList"/>
    <dgm:cxn modelId="{E3DB17D6-6E1B-4481-9595-AE40501091A2}" type="presParOf" srcId="{831931B1-DA42-4137-AC18-A7CCEE37DBF0}" destId="{A884E0EA-969D-48E8-99DD-BAB6510B8636}" srcOrd="0" destOrd="0" presId="urn:microsoft.com/office/officeart/2008/layout/VerticalCurvedList"/>
    <dgm:cxn modelId="{BFC5069A-1E91-432F-905E-CEE417755893}" type="presParOf" srcId="{A884E0EA-969D-48E8-99DD-BAB6510B8636}" destId="{F0A2378F-E6BB-4580-96B7-ED54564CF0E6}" srcOrd="0" destOrd="0" presId="urn:microsoft.com/office/officeart/2008/layout/VerticalCurvedList"/>
    <dgm:cxn modelId="{1D411605-0563-4C46-A0B3-30530DDCDD5B}" type="presParOf" srcId="{F0A2378F-E6BB-4580-96B7-ED54564CF0E6}" destId="{1DA52668-0332-4FA0-BD31-3D7B3DF2C1D2}" srcOrd="0" destOrd="0" presId="urn:microsoft.com/office/officeart/2008/layout/VerticalCurvedList"/>
    <dgm:cxn modelId="{08F7DDE1-6753-4A8E-A556-0D2E0562CC0E}" type="presParOf" srcId="{F0A2378F-E6BB-4580-96B7-ED54564CF0E6}" destId="{9E409E65-7B03-4735-902E-2E747EE8FCA3}" srcOrd="1" destOrd="0" presId="urn:microsoft.com/office/officeart/2008/layout/VerticalCurvedList"/>
    <dgm:cxn modelId="{A813EEFB-DC0A-4014-9A05-25EABD54A149}" type="presParOf" srcId="{F0A2378F-E6BB-4580-96B7-ED54564CF0E6}" destId="{215E880C-BBF7-4282-ADE7-3842E05A6585}" srcOrd="2" destOrd="0" presId="urn:microsoft.com/office/officeart/2008/layout/VerticalCurvedList"/>
    <dgm:cxn modelId="{5D55614F-4066-43E1-AE37-A7A4E9868D92}" type="presParOf" srcId="{F0A2378F-E6BB-4580-96B7-ED54564CF0E6}" destId="{710FF7D9-D4F4-4B0A-A3D9-2ABF468D61B7}" srcOrd="3" destOrd="0" presId="urn:microsoft.com/office/officeart/2008/layout/VerticalCurvedList"/>
    <dgm:cxn modelId="{C2229A30-EAC2-4B93-A905-EFFCDD787A2E}" type="presParOf" srcId="{A884E0EA-969D-48E8-99DD-BAB6510B8636}" destId="{A279CE70-17DB-4FC4-A866-5FB5C71E7018}" srcOrd="1" destOrd="0" presId="urn:microsoft.com/office/officeart/2008/layout/VerticalCurvedList"/>
    <dgm:cxn modelId="{A065A7A9-6EAC-4532-A56F-E0B778EF9BCC}" type="presParOf" srcId="{A884E0EA-969D-48E8-99DD-BAB6510B8636}" destId="{743AB637-24C1-4F87-8743-6305EE7DBED8}" srcOrd="2" destOrd="0" presId="urn:microsoft.com/office/officeart/2008/layout/VerticalCurvedList"/>
    <dgm:cxn modelId="{39C82115-3FA9-45D9-B653-9776E643E6FD}" type="presParOf" srcId="{743AB637-24C1-4F87-8743-6305EE7DBED8}" destId="{79BF310F-DD7C-4145-9ABE-9385B2130EFF}" srcOrd="0" destOrd="0" presId="urn:microsoft.com/office/officeart/2008/layout/VerticalCurvedList"/>
    <dgm:cxn modelId="{4034C423-A44A-4C9C-9178-10B92EFAC4E9}" type="presParOf" srcId="{A884E0EA-969D-48E8-99DD-BAB6510B8636}" destId="{34476D6A-4CD0-4D0B-9B88-DDACD798E066}" srcOrd="3" destOrd="0" presId="urn:microsoft.com/office/officeart/2008/layout/VerticalCurvedList"/>
    <dgm:cxn modelId="{DDB38645-8E89-496B-908A-6428AF3982FD}" type="presParOf" srcId="{A884E0EA-969D-48E8-99DD-BAB6510B8636}" destId="{D8FB5CD6-F481-4BA1-9920-ADC5186A01CD}" srcOrd="4" destOrd="0" presId="urn:microsoft.com/office/officeart/2008/layout/VerticalCurvedList"/>
    <dgm:cxn modelId="{890FD088-746E-49AF-B97C-F7A05061E51E}" type="presParOf" srcId="{D8FB5CD6-F481-4BA1-9920-ADC5186A01CD}" destId="{299F6929-643A-4517-AB84-006D8CFCB87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B2F1E4E-4977-4107-B605-C416E89DF59B}"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C1839969-31ED-4A79-8501-E10DCC7A3626}">
      <dgm:prSet phldrT="[Text]"/>
      <dgm:spPr>
        <a:ln w="19050"/>
      </dgm:spPr>
      <dgm:t>
        <a:bodyPr/>
        <a:lstStyle/>
        <a:p>
          <a:r>
            <a:rPr lang="vi-VN" b="1" dirty="0">
              <a:latin typeface="Times New Roman" panose="02020603050405020304" pitchFamily="18" charset="0"/>
              <a:cs typeface="Times New Roman" panose="02020603050405020304" pitchFamily="18" charset="0"/>
            </a:rPr>
            <a:t>1</a:t>
          </a:r>
          <a:r>
            <a:rPr lang="en-US" b="1" dirty="0">
              <a:latin typeface="Times New Roman" panose="02020603050405020304" pitchFamily="18" charset="0"/>
              <a:cs typeface="Times New Roman" panose="02020603050405020304" pitchFamily="18" charset="0"/>
            </a:rPr>
            <a:t>.</a:t>
          </a:r>
          <a:r>
            <a:rPr lang="vi-VN" b="1" dirty="0">
              <a:latin typeface="Times New Roman" panose="02020603050405020304" pitchFamily="18" charset="0"/>
              <a:cs typeface="Times New Roman" panose="02020603050405020304" pitchFamily="18" charset="0"/>
            </a:rPr>
            <a:t> Nghệ thuật</a:t>
          </a:r>
          <a:endParaRPr lang="en-US" dirty="0">
            <a:latin typeface="Times New Roman" panose="02020603050405020304" pitchFamily="18" charset="0"/>
            <a:cs typeface="Times New Roman" panose="02020603050405020304" pitchFamily="18" charset="0"/>
          </a:endParaRPr>
        </a:p>
      </dgm:t>
    </dgm:pt>
    <dgm:pt modelId="{F7D254D9-F586-49F6-B905-8A810141D66E}" type="parTrans" cxnId="{72AD716C-E14A-462E-A1B4-AA3B8721E5A8}">
      <dgm:prSet/>
      <dgm:spPr/>
      <dgm:t>
        <a:bodyPr/>
        <a:lstStyle/>
        <a:p>
          <a:endParaRPr lang="en-US"/>
        </a:p>
      </dgm:t>
    </dgm:pt>
    <dgm:pt modelId="{09556FC6-D818-4B12-8749-EB0C7D4EF15C}" type="sibTrans" cxnId="{72AD716C-E14A-462E-A1B4-AA3B8721E5A8}">
      <dgm:prSet/>
      <dgm:spPr/>
      <dgm:t>
        <a:bodyPr/>
        <a:lstStyle/>
        <a:p>
          <a:endParaRPr lang="en-US"/>
        </a:p>
      </dgm:t>
    </dgm:pt>
    <dgm:pt modelId="{1533A390-8570-4373-8C36-AAEC53F310F3}">
      <dgm:prSet phldrT="[Text]"/>
      <dgm:spPr>
        <a:ln w="19050"/>
      </dgm:spPr>
      <dgm:t>
        <a:bodyPr/>
        <a:lstStyle/>
        <a:p>
          <a:r>
            <a:rPr lang="en-US">
              <a:latin typeface="Times New Roman" panose="02020603050405020304" pitchFamily="18" charset="0"/>
              <a:cs typeface="Times New Roman" panose="02020603050405020304" pitchFamily="18" charset="0"/>
            </a:rPr>
            <a:t>- Cốt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t>
          </a:r>
          <a:r>
            <a:rPr lang="vi-VN" dirty="0">
              <a:latin typeface="Times New Roman" panose="02020603050405020304" pitchFamily="18" charset="0"/>
              <a:cs typeface="Times New Roman" panose="02020603050405020304" pitchFamily="18" charset="0"/>
            </a:rPr>
            <a:t>uyện hấp dẫn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xen</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ảo</a:t>
          </a:r>
          <a:r>
            <a:rPr lang="en-US" dirty="0">
              <a:latin typeface="Times New Roman" panose="02020603050405020304" pitchFamily="18" charset="0"/>
              <a:cs typeface="Times New Roman" panose="02020603050405020304" pitchFamily="18" charset="0"/>
            </a:rPr>
            <a:t>.</a:t>
          </a:r>
        </a:p>
      </dgm:t>
    </dgm:pt>
    <dgm:pt modelId="{E3B09D2D-929F-4A88-B4D9-41AFC05AA0ED}" type="parTrans" cxnId="{A35EEF47-C3D0-445A-BB27-527B0A6FDA40}">
      <dgm:prSet/>
      <dgm:spPr>
        <a:ln w="19050"/>
      </dgm:spPr>
      <dgm:t>
        <a:bodyPr/>
        <a:lstStyle/>
        <a:p>
          <a:endParaRPr lang="en-US"/>
        </a:p>
      </dgm:t>
    </dgm:pt>
    <dgm:pt modelId="{E9B1E11A-3ED5-4B23-867A-55710E2D5E27}" type="sibTrans" cxnId="{A35EEF47-C3D0-445A-BB27-527B0A6FDA40}">
      <dgm:prSet/>
      <dgm:spPr/>
      <dgm:t>
        <a:bodyPr/>
        <a:lstStyle/>
        <a:p>
          <a:endParaRPr lang="en-US"/>
        </a:p>
      </dgm:t>
    </dgm:pt>
    <dgm:pt modelId="{A3259ABB-8483-44E4-B1FD-4CB08E0FD084}">
      <dgm:prSet phldrT="[Text]"/>
      <dgm:spPr>
        <a:ln w="19050"/>
      </dgm:spPr>
      <dgm:t>
        <a:bodyPr/>
        <a:lstStyle/>
        <a:p>
          <a:r>
            <a:rPr lang="vi-VN" b="1" dirty="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a:t>
          </a:r>
          <a:r>
            <a:rPr lang="vi-VN" b="1" dirty="0">
              <a:latin typeface="Times New Roman" panose="02020603050405020304" pitchFamily="18" charset="0"/>
              <a:cs typeface="Times New Roman" panose="02020603050405020304" pitchFamily="18" charset="0"/>
            </a:rPr>
            <a:t> Nội dung</a:t>
          </a:r>
          <a:endParaRPr lang="en-US" dirty="0">
            <a:latin typeface="Times New Roman" panose="02020603050405020304" pitchFamily="18" charset="0"/>
            <a:cs typeface="Times New Roman" panose="02020603050405020304" pitchFamily="18" charset="0"/>
          </a:endParaRPr>
        </a:p>
      </dgm:t>
    </dgm:pt>
    <dgm:pt modelId="{F6713CE8-327F-4D5B-92B7-EABEB6AAFA02}" type="parTrans" cxnId="{4A97EA22-6C08-4278-8EE6-A4A4D68E9DF8}">
      <dgm:prSet/>
      <dgm:spPr/>
      <dgm:t>
        <a:bodyPr/>
        <a:lstStyle/>
        <a:p>
          <a:endParaRPr lang="en-US"/>
        </a:p>
      </dgm:t>
    </dgm:pt>
    <dgm:pt modelId="{5392FE76-44D2-43E8-8FF6-EC0E636236E6}" type="sibTrans" cxnId="{4A97EA22-6C08-4278-8EE6-A4A4D68E9DF8}">
      <dgm:prSet/>
      <dgm:spPr/>
      <dgm:t>
        <a:bodyPr/>
        <a:lstStyle/>
        <a:p>
          <a:endParaRPr lang="en-US"/>
        </a:p>
      </dgm:t>
    </dgm:pt>
    <dgm:pt modelId="{25B920AE-89FC-4EB1-903B-07173499DE16}">
      <dgm:prSet phldrT="[Text]"/>
      <dgm:spPr>
        <a:ln w="19050"/>
      </dgm:spPr>
      <dgm:t>
        <a:bodyPr/>
        <a:lstStyle/>
        <a:p>
          <a:pPr algn="l"/>
          <a:r>
            <a:rPr lang="vi-VN" dirty="0">
              <a:latin typeface="Times New Roman" panose="02020603050405020304" pitchFamily="18" charset="0"/>
              <a:cs typeface="Times New Roman" panose="02020603050405020304" pitchFamily="18" charset="0"/>
            </a:rPr>
            <a:t>- Ca ngợi tính chất toàn dân, chính nghĩa của cuộc khởi nghĩa Lam Sơn. Đề cao, suy tôn Lê Lợi và nhà Lê.</a:t>
          </a:r>
          <a:endParaRPr lang="en-US" dirty="0">
            <a:latin typeface="Times New Roman" panose="02020603050405020304" pitchFamily="18" charset="0"/>
            <a:cs typeface="Times New Roman" panose="02020603050405020304" pitchFamily="18" charset="0"/>
          </a:endParaRPr>
        </a:p>
      </dgm:t>
    </dgm:pt>
    <dgm:pt modelId="{5DED4B1B-B45A-4E98-A041-5771958428DA}" type="parTrans" cxnId="{5E281BE8-75A2-4A55-A759-611A4A9462D0}">
      <dgm:prSet/>
      <dgm:spPr>
        <a:ln w="19050"/>
      </dgm:spPr>
      <dgm:t>
        <a:bodyPr/>
        <a:lstStyle/>
        <a:p>
          <a:endParaRPr lang="en-US"/>
        </a:p>
      </dgm:t>
    </dgm:pt>
    <dgm:pt modelId="{9C70C9FB-96CE-4314-9253-0C5F7523F29D}" type="sibTrans" cxnId="{5E281BE8-75A2-4A55-A759-611A4A9462D0}">
      <dgm:prSet/>
      <dgm:spPr/>
      <dgm:t>
        <a:bodyPr/>
        <a:lstStyle/>
        <a:p>
          <a:endParaRPr lang="en-US"/>
        </a:p>
      </dgm:t>
    </dgm:pt>
    <dgm:pt modelId="{4BB65BCD-D707-4549-9937-C8B6373B0069}">
      <dgm:prSet/>
      <dgm:spPr>
        <a:ln w="19050"/>
      </dgm:spPr>
      <dgm:t>
        <a:bodyPr/>
        <a:lstStyle/>
        <a:p>
          <a:r>
            <a:rPr lang="vi-VN" dirty="0">
              <a:latin typeface="Times New Roman" panose="02020603050405020304" pitchFamily="18" charset="0"/>
              <a:cs typeface="Times New Roman" panose="02020603050405020304" pitchFamily="18" charset="0"/>
            </a:rPr>
            <a:t>- Giải thích nguồn gốc tên gọi Hồ Hoàn Kiếm</a:t>
          </a:r>
          <a:r>
            <a:rPr lang="vi-VN" dirty="0"/>
            <a:t>.</a:t>
          </a:r>
          <a:endParaRPr lang="en-US" dirty="0"/>
        </a:p>
      </dgm:t>
    </dgm:pt>
    <dgm:pt modelId="{0EB55031-33CD-4289-8D6B-C1155DF46869}" type="parTrans" cxnId="{BDF40E7C-BE62-4F01-B3F0-BA50F2DC3524}">
      <dgm:prSet/>
      <dgm:spPr>
        <a:ln w="19050"/>
      </dgm:spPr>
      <dgm:t>
        <a:bodyPr/>
        <a:lstStyle/>
        <a:p>
          <a:endParaRPr lang="en-US"/>
        </a:p>
      </dgm:t>
    </dgm:pt>
    <dgm:pt modelId="{28684828-68D4-4420-B44C-D103F28A085D}" type="sibTrans" cxnId="{BDF40E7C-BE62-4F01-B3F0-BA50F2DC3524}">
      <dgm:prSet/>
      <dgm:spPr/>
      <dgm:t>
        <a:bodyPr/>
        <a:lstStyle/>
        <a:p>
          <a:endParaRPr lang="en-US"/>
        </a:p>
      </dgm:t>
    </dgm:pt>
    <dgm:pt modelId="{6B32D691-B61C-4957-BDDD-0204BB9843E3}" type="pres">
      <dgm:prSet presAssocID="{3B2F1E4E-4977-4107-B605-C416E89DF59B}" presName="diagram" presStyleCnt="0">
        <dgm:presLayoutVars>
          <dgm:chPref val="1"/>
          <dgm:dir/>
          <dgm:animOne val="branch"/>
          <dgm:animLvl val="lvl"/>
          <dgm:resizeHandles/>
        </dgm:presLayoutVars>
      </dgm:prSet>
      <dgm:spPr/>
    </dgm:pt>
    <dgm:pt modelId="{2738D9F1-6C4F-4217-B974-7F9AE46D76F1}" type="pres">
      <dgm:prSet presAssocID="{C1839969-31ED-4A79-8501-E10DCC7A3626}" presName="root" presStyleCnt="0"/>
      <dgm:spPr/>
    </dgm:pt>
    <dgm:pt modelId="{5571D5FC-F107-4746-A59D-282794A129F3}" type="pres">
      <dgm:prSet presAssocID="{C1839969-31ED-4A79-8501-E10DCC7A3626}" presName="rootComposite" presStyleCnt="0"/>
      <dgm:spPr/>
    </dgm:pt>
    <dgm:pt modelId="{DA7851DE-BDF2-4B5C-9872-5DB99A954A05}" type="pres">
      <dgm:prSet presAssocID="{C1839969-31ED-4A79-8501-E10DCC7A3626}" presName="rootText" presStyleLbl="node1" presStyleIdx="0" presStyleCnt="2" custScaleY="64364"/>
      <dgm:spPr/>
    </dgm:pt>
    <dgm:pt modelId="{0BB33C46-F3D1-4915-9E8A-3323D22F1B96}" type="pres">
      <dgm:prSet presAssocID="{C1839969-31ED-4A79-8501-E10DCC7A3626}" presName="rootConnector" presStyleLbl="node1" presStyleIdx="0" presStyleCnt="2"/>
      <dgm:spPr/>
    </dgm:pt>
    <dgm:pt modelId="{390232A4-D09D-4044-810C-065903D4B554}" type="pres">
      <dgm:prSet presAssocID="{C1839969-31ED-4A79-8501-E10DCC7A3626}" presName="childShape" presStyleCnt="0"/>
      <dgm:spPr/>
    </dgm:pt>
    <dgm:pt modelId="{E6A8CA5B-A904-43EF-9966-79331EB28569}" type="pres">
      <dgm:prSet presAssocID="{E3B09D2D-929F-4A88-B4D9-41AFC05AA0ED}" presName="Name13" presStyleLbl="parChTrans1D2" presStyleIdx="0" presStyleCnt="3"/>
      <dgm:spPr/>
    </dgm:pt>
    <dgm:pt modelId="{B91EF2E5-112A-4F48-8768-8FED39581E6F}" type="pres">
      <dgm:prSet presAssocID="{1533A390-8570-4373-8C36-AAEC53F310F3}" presName="childText" presStyleLbl="bgAcc1" presStyleIdx="0" presStyleCnt="3" custScaleX="182845">
        <dgm:presLayoutVars>
          <dgm:bulletEnabled val="1"/>
        </dgm:presLayoutVars>
      </dgm:prSet>
      <dgm:spPr/>
    </dgm:pt>
    <dgm:pt modelId="{E242CD3B-1E60-4303-BABC-A9D28CCE00D3}" type="pres">
      <dgm:prSet presAssocID="{A3259ABB-8483-44E4-B1FD-4CB08E0FD084}" presName="root" presStyleCnt="0"/>
      <dgm:spPr/>
    </dgm:pt>
    <dgm:pt modelId="{6A704595-A368-477F-9FF3-CCBB7DD98041}" type="pres">
      <dgm:prSet presAssocID="{A3259ABB-8483-44E4-B1FD-4CB08E0FD084}" presName="rootComposite" presStyleCnt="0"/>
      <dgm:spPr/>
    </dgm:pt>
    <dgm:pt modelId="{89628B3E-78FC-472D-A428-7CB8FC63EBD7}" type="pres">
      <dgm:prSet presAssocID="{A3259ABB-8483-44E4-B1FD-4CB08E0FD084}" presName="rootText" presStyleLbl="node1" presStyleIdx="1" presStyleCnt="2" custScaleY="62575"/>
      <dgm:spPr/>
    </dgm:pt>
    <dgm:pt modelId="{4EF4C67F-76FD-4EE8-96FA-A94243CE07E7}" type="pres">
      <dgm:prSet presAssocID="{A3259ABB-8483-44E4-B1FD-4CB08E0FD084}" presName="rootConnector" presStyleLbl="node1" presStyleIdx="1" presStyleCnt="2"/>
      <dgm:spPr/>
    </dgm:pt>
    <dgm:pt modelId="{66539FAF-F717-44E4-99B4-C08484043CBF}" type="pres">
      <dgm:prSet presAssocID="{A3259ABB-8483-44E4-B1FD-4CB08E0FD084}" presName="childShape" presStyleCnt="0"/>
      <dgm:spPr/>
    </dgm:pt>
    <dgm:pt modelId="{DD998FFF-09C9-47D8-972B-B8FC202EAAEA}" type="pres">
      <dgm:prSet presAssocID="{5DED4B1B-B45A-4E98-A041-5771958428DA}" presName="Name13" presStyleLbl="parChTrans1D2" presStyleIdx="1" presStyleCnt="3"/>
      <dgm:spPr/>
    </dgm:pt>
    <dgm:pt modelId="{DFC2F32B-BCD6-45C8-8CEC-D76064259D88}" type="pres">
      <dgm:prSet presAssocID="{25B920AE-89FC-4EB1-903B-07173499DE16}" presName="childText" presStyleLbl="bgAcc1" presStyleIdx="1" presStyleCnt="3" custScaleX="219500">
        <dgm:presLayoutVars>
          <dgm:bulletEnabled val="1"/>
        </dgm:presLayoutVars>
      </dgm:prSet>
      <dgm:spPr/>
    </dgm:pt>
    <dgm:pt modelId="{47CB7624-257C-4914-BA66-917812307DCE}" type="pres">
      <dgm:prSet presAssocID="{0EB55031-33CD-4289-8D6B-C1155DF46869}" presName="Name13" presStyleLbl="parChTrans1D2" presStyleIdx="2" presStyleCnt="3"/>
      <dgm:spPr/>
    </dgm:pt>
    <dgm:pt modelId="{A002869D-2E08-4293-AB45-C455C23F599F}" type="pres">
      <dgm:prSet presAssocID="{4BB65BCD-D707-4549-9937-C8B6373B0069}" presName="childText" presStyleLbl="bgAcc1" presStyleIdx="2" presStyleCnt="3" custScaleX="176610">
        <dgm:presLayoutVars>
          <dgm:bulletEnabled val="1"/>
        </dgm:presLayoutVars>
      </dgm:prSet>
      <dgm:spPr/>
    </dgm:pt>
  </dgm:ptLst>
  <dgm:cxnLst>
    <dgm:cxn modelId="{4A97EA22-6C08-4278-8EE6-A4A4D68E9DF8}" srcId="{3B2F1E4E-4977-4107-B605-C416E89DF59B}" destId="{A3259ABB-8483-44E4-B1FD-4CB08E0FD084}" srcOrd="1" destOrd="0" parTransId="{F6713CE8-327F-4D5B-92B7-EABEB6AAFA02}" sibTransId="{5392FE76-44D2-43E8-8FF6-EC0E636236E6}"/>
    <dgm:cxn modelId="{9D0FC436-2417-4259-999E-54309A6EDC00}" type="presOf" srcId="{0EB55031-33CD-4289-8D6B-C1155DF46869}" destId="{47CB7624-257C-4914-BA66-917812307DCE}" srcOrd="0" destOrd="0" presId="urn:microsoft.com/office/officeart/2005/8/layout/hierarchy3"/>
    <dgm:cxn modelId="{B21B4C38-AB97-417B-86E1-16E6B421E26D}" type="presOf" srcId="{C1839969-31ED-4A79-8501-E10DCC7A3626}" destId="{0BB33C46-F3D1-4915-9E8A-3323D22F1B96}" srcOrd="1" destOrd="0" presId="urn:microsoft.com/office/officeart/2005/8/layout/hierarchy3"/>
    <dgm:cxn modelId="{A35EEF47-C3D0-445A-BB27-527B0A6FDA40}" srcId="{C1839969-31ED-4A79-8501-E10DCC7A3626}" destId="{1533A390-8570-4373-8C36-AAEC53F310F3}" srcOrd="0" destOrd="0" parTransId="{E3B09D2D-929F-4A88-B4D9-41AFC05AA0ED}" sibTransId="{E9B1E11A-3ED5-4B23-867A-55710E2D5E27}"/>
    <dgm:cxn modelId="{1D14A368-C759-410E-86ED-8E501C22B33C}" type="presOf" srcId="{A3259ABB-8483-44E4-B1FD-4CB08E0FD084}" destId="{89628B3E-78FC-472D-A428-7CB8FC63EBD7}" srcOrd="0" destOrd="0" presId="urn:microsoft.com/office/officeart/2005/8/layout/hierarchy3"/>
    <dgm:cxn modelId="{72AD716C-E14A-462E-A1B4-AA3B8721E5A8}" srcId="{3B2F1E4E-4977-4107-B605-C416E89DF59B}" destId="{C1839969-31ED-4A79-8501-E10DCC7A3626}" srcOrd="0" destOrd="0" parTransId="{F7D254D9-F586-49F6-B905-8A810141D66E}" sibTransId="{09556FC6-D818-4B12-8749-EB0C7D4EF15C}"/>
    <dgm:cxn modelId="{2316C573-8392-47ED-AB08-76F8B6741D26}" type="presOf" srcId="{5DED4B1B-B45A-4E98-A041-5771958428DA}" destId="{DD998FFF-09C9-47D8-972B-B8FC202EAAEA}" srcOrd="0" destOrd="0" presId="urn:microsoft.com/office/officeart/2005/8/layout/hierarchy3"/>
    <dgm:cxn modelId="{BDF40E7C-BE62-4F01-B3F0-BA50F2DC3524}" srcId="{A3259ABB-8483-44E4-B1FD-4CB08E0FD084}" destId="{4BB65BCD-D707-4549-9937-C8B6373B0069}" srcOrd="1" destOrd="0" parTransId="{0EB55031-33CD-4289-8D6B-C1155DF46869}" sibTransId="{28684828-68D4-4420-B44C-D103F28A085D}"/>
    <dgm:cxn modelId="{7D58748A-8765-40FE-B17A-BCF96DD6712F}" type="presOf" srcId="{1533A390-8570-4373-8C36-AAEC53F310F3}" destId="{B91EF2E5-112A-4F48-8768-8FED39581E6F}" srcOrd="0" destOrd="0" presId="urn:microsoft.com/office/officeart/2005/8/layout/hierarchy3"/>
    <dgm:cxn modelId="{0C05A298-BE30-4EEE-A1F0-E2990153462B}" type="presOf" srcId="{C1839969-31ED-4A79-8501-E10DCC7A3626}" destId="{DA7851DE-BDF2-4B5C-9872-5DB99A954A05}" srcOrd="0" destOrd="0" presId="urn:microsoft.com/office/officeart/2005/8/layout/hierarchy3"/>
    <dgm:cxn modelId="{2FCB059A-0D33-4F40-932D-0E9C9AE32DBE}" type="presOf" srcId="{A3259ABB-8483-44E4-B1FD-4CB08E0FD084}" destId="{4EF4C67F-76FD-4EE8-96FA-A94243CE07E7}" srcOrd="1" destOrd="0" presId="urn:microsoft.com/office/officeart/2005/8/layout/hierarchy3"/>
    <dgm:cxn modelId="{63A4AF9D-C840-4F75-8FBC-8573177530FA}" type="presOf" srcId="{4BB65BCD-D707-4549-9937-C8B6373B0069}" destId="{A002869D-2E08-4293-AB45-C455C23F599F}" srcOrd="0" destOrd="0" presId="urn:microsoft.com/office/officeart/2005/8/layout/hierarchy3"/>
    <dgm:cxn modelId="{0C0FC3A6-5C9A-40AC-ACEE-3C655268302A}" type="presOf" srcId="{25B920AE-89FC-4EB1-903B-07173499DE16}" destId="{DFC2F32B-BCD6-45C8-8CEC-D76064259D88}" srcOrd="0" destOrd="0" presId="urn:microsoft.com/office/officeart/2005/8/layout/hierarchy3"/>
    <dgm:cxn modelId="{C72861AB-153A-4076-B9BA-E37F515D5C52}" type="presOf" srcId="{3B2F1E4E-4977-4107-B605-C416E89DF59B}" destId="{6B32D691-B61C-4957-BDDD-0204BB9843E3}" srcOrd="0" destOrd="0" presId="urn:microsoft.com/office/officeart/2005/8/layout/hierarchy3"/>
    <dgm:cxn modelId="{E5BCA1BE-F444-4C29-9B2E-8A1B26927598}" type="presOf" srcId="{E3B09D2D-929F-4A88-B4D9-41AFC05AA0ED}" destId="{E6A8CA5B-A904-43EF-9966-79331EB28569}" srcOrd="0" destOrd="0" presId="urn:microsoft.com/office/officeart/2005/8/layout/hierarchy3"/>
    <dgm:cxn modelId="{5E281BE8-75A2-4A55-A759-611A4A9462D0}" srcId="{A3259ABB-8483-44E4-B1FD-4CB08E0FD084}" destId="{25B920AE-89FC-4EB1-903B-07173499DE16}" srcOrd="0" destOrd="0" parTransId="{5DED4B1B-B45A-4E98-A041-5771958428DA}" sibTransId="{9C70C9FB-96CE-4314-9253-0C5F7523F29D}"/>
    <dgm:cxn modelId="{E7EE45B0-3FB9-48FC-A90F-AA3F17426CFA}" type="presParOf" srcId="{6B32D691-B61C-4957-BDDD-0204BB9843E3}" destId="{2738D9F1-6C4F-4217-B974-7F9AE46D76F1}" srcOrd="0" destOrd="0" presId="urn:microsoft.com/office/officeart/2005/8/layout/hierarchy3"/>
    <dgm:cxn modelId="{B7B7863C-5C89-4A3B-98A7-0BEAEDDCB57E}" type="presParOf" srcId="{2738D9F1-6C4F-4217-B974-7F9AE46D76F1}" destId="{5571D5FC-F107-4746-A59D-282794A129F3}" srcOrd="0" destOrd="0" presId="urn:microsoft.com/office/officeart/2005/8/layout/hierarchy3"/>
    <dgm:cxn modelId="{E0346812-C193-4751-878E-5DA35D81298B}" type="presParOf" srcId="{5571D5FC-F107-4746-A59D-282794A129F3}" destId="{DA7851DE-BDF2-4B5C-9872-5DB99A954A05}" srcOrd="0" destOrd="0" presId="urn:microsoft.com/office/officeart/2005/8/layout/hierarchy3"/>
    <dgm:cxn modelId="{6DBD46AF-F90B-4864-907A-600A8A467D9A}" type="presParOf" srcId="{5571D5FC-F107-4746-A59D-282794A129F3}" destId="{0BB33C46-F3D1-4915-9E8A-3323D22F1B96}" srcOrd="1" destOrd="0" presId="urn:microsoft.com/office/officeart/2005/8/layout/hierarchy3"/>
    <dgm:cxn modelId="{7E453BDB-AB2E-4E9C-9B01-2336C0B5A373}" type="presParOf" srcId="{2738D9F1-6C4F-4217-B974-7F9AE46D76F1}" destId="{390232A4-D09D-4044-810C-065903D4B554}" srcOrd="1" destOrd="0" presId="urn:microsoft.com/office/officeart/2005/8/layout/hierarchy3"/>
    <dgm:cxn modelId="{AF697CE6-68AB-4C80-A261-AA6CCA983BBE}" type="presParOf" srcId="{390232A4-D09D-4044-810C-065903D4B554}" destId="{E6A8CA5B-A904-43EF-9966-79331EB28569}" srcOrd="0" destOrd="0" presId="urn:microsoft.com/office/officeart/2005/8/layout/hierarchy3"/>
    <dgm:cxn modelId="{1ED05863-1B56-4CEC-B687-C2C4C1D9D11D}" type="presParOf" srcId="{390232A4-D09D-4044-810C-065903D4B554}" destId="{B91EF2E5-112A-4F48-8768-8FED39581E6F}" srcOrd="1" destOrd="0" presId="urn:microsoft.com/office/officeart/2005/8/layout/hierarchy3"/>
    <dgm:cxn modelId="{CCA822ED-CB80-4886-B000-6E9A6436F310}" type="presParOf" srcId="{6B32D691-B61C-4957-BDDD-0204BB9843E3}" destId="{E242CD3B-1E60-4303-BABC-A9D28CCE00D3}" srcOrd="1" destOrd="0" presId="urn:microsoft.com/office/officeart/2005/8/layout/hierarchy3"/>
    <dgm:cxn modelId="{DCE8CD73-ECEA-4F20-A19C-1403D110D5B3}" type="presParOf" srcId="{E242CD3B-1E60-4303-BABC-A9D28CCE00D3}" destId="{6A704595-A368-477F-9FF3-CCBB7DD98041}" srcOrd="0" destOrd="0" presId="urn:microsoft.com/office/officeart/2005/8/layout/hierarchy3"/>
    <dgm:cxn modelId="{473DBF7E-B3B2-42C9-9C26-09E860741197}" type="presParOf" srcId="{6A704595-A368-477F-9FF3-CCBB7DD98041}" destId="{89628B3E-78FC-472D-A428-7CB8FC63EBD7}" srcOrd="0" destOrd="0" presId="urn:microsoft.com/office/officeart/2005/8/layout/hierarchy3"/>
    <dgm:cxn modelId="{BC5C445A-2179-4C9D-912D-4E22636F47FD}" type="presParOf" srcId="{6A704595-A368-477F-9FF3-CCBB7DD98041}" destId="{4EF4C67F-76FD-4EE8-96FA-A94243CE07E7}" srcOrd="1" destOrd="0" presId="urn:microsoft.com/office/officeart/2005/8/layout/hierarchy3"/>
    <dgm:cxn modelId="{4C84EFCC-F01B-4B28-8A02-D1C895A3AE4D}" type="presParOf" srcId="{E242CD3B-1E60-4303-BABC-A9D28CCE00D3}" destId="{66539FAF-F717-44E4-99B4-C08484043CBF}" srcOrd="1" destOrd="0" presId="urn:microsoft.com/office/officeart/2005/8/layout/hierarchy3"/>
    <dgm:cxn modelId="{2B4C08C7-A52A-475F-87E7-224F5724E62A}" type="presParOf" srcId="{66539FAF-F717-44E4-99B4-C08484043CBF}" destId="{DD998FFF-09C9-47D8-972B-B8FC202EAAEA}" srcOrd="0" destOrd="0" presId="urn:microsoft.com/office/officeart/2005/8/layout/hierarchy3"/>
    <dgm:cxn modelId="{13CDF72B-06AA-49BF-9124-E1521F1739D2}" type="presParOf" srcId="{66539FAF-F717-44E4-99B4-C08484043CBF}" destId="{DFC2F32B-BCD6-45C8-8CEC-D76064259D88}" srcOrd="1" destOrd="0" presId="urn:microsoft.com/office/officeart/2005/8/layout/hierarchy3"/>
    <dgm:cxn modelId="{740A04C5-CAA4-4D69-AE3E-C354B55D636A}" type="presParOf" srcId="{66539FAF-F717-44E4-99B4-C08484043CBF}" destId="{47CB7624-257C-4914-BA66-917812307DCE}" srcOrd="2" destOrd="0" presId="urn:microsoft.com/office/officeart/2005/8/layout/hierarchy3"/>
    <dgm:cxn modelId="{0340AB50-9D31-4CDF-A8DF-AE95DC827705}" type="presParOf" srcId="{66539FAF-F717-44E4-99B4-C08484043CBF}" destId="{A002869D-2E08-4293-AB45-C455C23F599F}"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DF6D130-CE56-4973-B0C5-1724900211E4}"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ECE88B70-C5B7-4014-91F7-4FA339DBFC87}">
      <dgm:prSet phldrT="[Text]" custT="1"/>
      <dgm:spPr>
        <a:solidFill>
          <a:schemeClr val="accent1">
            <a:lumMod val="20000"/>
            <a:lumOff val="80000"/>
          </a:schemeClr>
        </a:solidFill>
        <a:ln w="19050">
          <a:solidFill>
            <a:schemeClr val="accent1">
              <a:lumMod val="60000"/>
              <a:lumOff val="40000"/>
            </a:schemeClr>
          </a:solidFill>
        </a:ln>
      </dgm:spPr>
      <dgm:t>
        <a:bodyPr/>
        <a:lstStyle/>
        <a:p>
          <a:r>
            <a:rPr lang="en-US" sz="4000" b="1" dirty="0">
              <a:solidFill>
                <a:schemeClr val="tx1"/>
              </a:solidFill>
              <a:latin typeface="Times New Roman" panose="02020603050405020304" pitchFamily="18" charset="0"/>
              <a:cs typeface="Times New Roman" panose="02020603050405020304" pitchFamily="18" charset="0"/>
            </a:rPr>
            <a:t>3. </a:t>
          </a:r>
          <a:r>
            <a:rPr lang="en-US" sz="4000" b="1" dirty="0" err="1">
              <a:solidFill>
                <a:schemeClr val="tx1"/>
              </a:solidFill>
              <a:latin typeface="Times New Roman" panose="02020603050405020304" pitchFamily="18" charset="0"/>
              <a:cs typeface="Times New Roman" panose="02020603050405020304" pitchFamily="18" charset="0"/>
            </a:rPr>
            <a:t>Các</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bước</a:t>
          </a:r>
          <a:endParaRPr lang="en-US" sz="4000" dirty="0">
            <a:solidFill>
              <a:schemeClr val="tx1"/>
            </a:solidFill>
            <a:latin typeface="Times New Roman" panose="02020603050405020304" pitchFamily="18" charset="0"/>
            <a:cs typeface="Times New Roman" panose="02020603050405020304" pitchFamily="18" charset="0"/>
          </a:endParaRPr>
        </a:p>
      </dgm:t>
    </dgm:pt>
    <dgm:pt modelId="{5FCB0EA3-C8C5-4AA2-BFD3-39532B2E197E}" type="parTrans" cxnId="{35DC1698-1716-4E2C-A943-F95F8F862CA5}">
      <dgm:prSet/>
      <dgm:spPr/>
      <dgm:t>
        <a:bodyPr/>
        <a:lstStyle/>
        <a:p>
          <a:endParaRPr lang="en-US"/>
        </a:p>
      </dgm:t>
    </dgm:pt>
    <dgm:pt modelId="{2EA345B1-364A-4FBC-880F-31726F904A68}" type="sibTrans" cxnId="{35DC1698-1716-4E2C-A943-F95F8F862CA5}">
      <dgm:prSet/>
      <dgm:spPr/>
      <dgm:t>
        <a:bodyPr/>
        <a:lstStyle/>
        <a:p>
          <a:endParaRPr lang="en-US"/>
        </a:p>
      </dgm:t>
    </dgm:pt>
    <dgm:pt modelId="{B0ECEB1E-9521-4BE2-AD2F-7BCAE9F632CD}">
      <dgm:prSet phldrT="[Text]" custT="1"/>
      <dgm:spPr>
        <a:solidFill>
          <a:schemeClr val="accent1">
            <a:lumMod val="20000"/>
            <a:lumOff val="80000"/>
          </a:schemeClr>
        </a:solidFill>
        <a:ln w="19050">
          <a:solidFill>
            <a:schemeClr val="accent1">
              <a:lumMod val="60000"/>
              <a:lumOff val="40000"/>
            </a:schemeClr>
          </a:solidFill>
        </a:ln>
      </dgm:spPr>
      <dgm:t>
        <a:bodyPr/>
        <a:lstStyle/>
        <a:p>
          <a:pPr algn="l"/>
          <a:r>
            <a:rPr lang="en-US" sz="3200" b="1" dirty="0">
              <a:solidFill>
                <a:schemeClr val="tx1"/>
              </a:solidFill>
              <a:latin typeface="Times New Roman" panose="02020603050405020304" pitchFamily="18" charset="0"/>
              <a:cs typeface="Times New Roman" panose="02020603050405020304" pitchFamily="18" charset="0"/>
            </a:rPr>
            <a:t>*</a:t>
          </a:r>
          <a:r>
            <a:rPr lang="en-US" sz="3200" b="1" u="sng" dirty="0" err="1">
              <a:solidFill>
                <a:schemeClr val="tx1"/>
              </a:solidFill>
              <a:latin typeface="Times New Roman" panose="02020603050405020304" pitchFamily="18" charset="0"/>
              <a:cs typeface="Times New Roman" panose="02020603050405020304" pitchFamily="18" charset="0"/>
            </a:rPr>
            <a:t>Bước</a:t>
          </a:r>
          <a:r>
            <a:rPr lang="en-US" sz="3200" b="1" u="sng" dirty="0">
              <a:solidFill>
                <a:schemeClr val="tx1"/>
              </a:solidFill>
              <a:latin typeface="Times New Roman" panose="02020603050405020304" pitchFamily="18" charset="0"/>
              <a:cs typeface="Times New Roman" panose="02020603050405020304" pitchFamily="18" charset="0"/>
            </a:rPr>
            <a:t> 1</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Chuẩn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bị</a:t>
          </a:r>
          <a:endParaRPr lang="en-US" sz="3200" dirty="0">
            <a:solidFill>
              <a:schemeClr val="tx1"/>
            </a:solidFill>
            <a:latin typeface="Times New Roman" panose="02020603050405020304" pitchFamily="18" charset="0"/>
            <a:cs typeface="Times New Roman" panose="02020603050405020304" pitchFamily="18" charset="0"/>
          </a:endParaRPr>
        </a:p>
      </dgm:t>
    </dgm:pt>
    <dgm:pt modelId="{1209D2BE-063E-4302-89D8-472F7B077315}" type="parTrans" cxnId="{C4D65227-B368-41CB-8295-E1C8100CAD99}">
      <dgm:prSet/>
      <dgm:spPr/>
      <dgm:t>
        <a:bodyPr/>
        <a:lstStyle/>
        <a:p>
          <a:endParaRPr lang="en-US"/>
        </a:p>
      </dgm:t>
    </dgm:pt>
    <dgm:pt modelId="{41ADF03A-E648-4976-A4FC-35840FF53BEA}" type="sibTrans" cxnId="{C4D65227-B368-41CB-8295-E1C8100CAD99}">
      <dgm:prSet/>
      <dgm:spPr/>
      <dgm:t>
        <a:bodyPr/>
        <a:lstStyle/>
        <a:p>
          <a:endParaRPr lang="en-US"/>
        </a:p>
      </dgm:t>
    </dgm:pt>
    <dgm:pt modelId="{FA0713A1-64FC-4C07-8C05-3F63866E5700}">
      <dgm:prSet phldrT="[Text]" custT="1"/>
      <dgm:spPr>
        <a:solidFill>
          <a:schemeClr val="accent1">
            <a:lumMod val="20000"/>
            <a:lumOff val="80000"/>
          </a:schemeClr>
        </a:solidFill>
        <a:ln w="19050">
          <a:solidFill>
            <a:schemeClr val="accent1">
              <a:lumMod val="60000"/>
              <a:lumOff val="40000"/>
            </a:schemeClr>
          </a:solidFill>
        </a:ln>
      </dgm:spPr>
      <dgm:t>
        <a:bodyPr/>
        <a:lstStyle/>
        <a:p>
          <a:r>
            <a:rPr lang="vi-VN" sz="3200" b="1" dirty="0">
              <a:solidFill>
                <a:schemeClr val="tx1"/>
              </a:solidFill>
              <a:latin typeface="Times New Roman" panose="02020603050405020304" pitchFamily="18" charset="0"/>
              <a:cs typeface="Times New Roman" panose="02020603050405020304" pitchFamily="18" charset="0"/>
            </a:rPr>
            <a:t>*</a:t>
          </a:r>
          <a:r>
            <a:rPr lang="vi-VN" sz="3200" b="1" u="sng" dirty="0">
              <a:solidFill>
                <a:schemeClr val="tx1"/>
              </a:solidFill>
              <a:latin typeface="Times New Roman" panose="02020603050405020304" pitchFamily="18" charset="0"/>
              <a:cs typeface="Times New Roman" panose="02020603050405020304" pitchFamily="18" charset="0"/>
            </a:rPr>
            <a:t>Bước 2</a:t>
          </a:r>
          <a:r>
            <a:rPr lang="vi-VN" sz="3200" b="1" dirty="0">
              <a:solidFill>
                <a:schemeClr val="tx1"/>
              </a:solidFill>
              <a:latin typeface="Times New Roman" panose="02020603050405020304" pitchFamily="18" charset="0"/>
              <a:cs typeface="Times New Roman" panose="02020603050405020304" pitchFamily="18" charset="0"/>
            </a:rPr>
            <a:t>:</a:t>
          </a:r>
          <a:r>
            <a:rPr lang="vi-VN" sz="3200" dirty="0">
              <a:solidFill>
                <a:schemeClr val="tx1"/>
              </a:solidFill>
              <a:latin typeface="Times New Roman" panose="02020603050405020304" pitchFamily="18" charset="0"/>
              <a:cs typeface="Times New Roman" panose="02020603050405020304" pitchFamily="18" charset="0"/>
            </a:rPr>
            <a:t> </a:t>
          </a:r>
          <a:r>
            <a:rPr lang="vi-VN" sz="3200" b="1" dirty="0">
              <a:solidFill>
                <a:schemeClr val="tx1"/>
              </a:solidFill>
              <a:latin typeface="Times New Roman" panose="02020603050405020304" pitchFamily="18" charset="0"/>
              <a:cs typeface="Times New Roman" panose="02020603050405020304" pitchFamily="18" charset="0"/>
            </a:rPr>
            <a:t>Tìm ý và lập dàn ý</a:t>
          </a:r>
          <a:endParaRPr lang="en-US" sz="3200" dirty="0">
            <a:solidFill>
              <a:schemeClr val="tx1"/>
            </a:solidFill>
            <a:latin typeface="Times New Roman" panose="02020603050405020304" pitchFamily="18" charset="0"/>
            <a:cs typeface="Times New Roman" panose="02020603050405020304" pitchFamily="18" charset="0"/>
          </a:endParaRPr>
        </a:p>
      </dgm:t>
    </dgm:pt>
    <dgm:pt modelId="{71FF3000-EDCC-403A-B742-1A946A5BC7FC}" type="parTrans" cxnId="{0FF11BEF-C591-493F-A683-6654CD2BB307}">
      <dgm:prSet/>
      <dgm:spPr/>
      <dgm:t>
        <a:bodyPr/>
        <a:lstStyle/>
        <a:p>
          <a:endParaRPr lang="en-US"/>
        </a:p>
      </dgm:t>
    </dgm:pt>
    <dgm:pt modelId="{CFD681E0-2FD1-4B70-A6D0-BCC8E176CD6D}" type="sibTrans" cxnId="{0FF11BEF-C591-493F-A683-6654CD2BB307}">
      <dgm:prSet/>
      <dgm:spPr/>
      <dgm:t>
        <a:bodyPr/>
        <a:lstStyle/>
        <a:p>
          <a:endParaRPr lang="en-US"/>
        </a:p>
      </dgm:t>
    </dgm:pt>
    <dgm:pt modelId="{4E3242A2-1362-4336-85E0-D2CB30A19F54}">
      <dgm:prSet phldrT="[Text]" custT="1"/>
      <dgm:spPr>
        <a:solidFill>
          <a:schemeClr val="accent1">
            <a:lumMod val="20000"/>
            <a:lumOff val="80000"/>
          </a:schemeClr>
        </a:solidFill>
        <a:ln w="19050">
          <a:solidFill>
            <a:schemeClr val="accent1">
              <a:lumMod val="60000"/>
              <a:lumOff val="40000"/>
            </a:schemeClr>
          </a:solidFill>
        </a:ln>
      </dgm:spPr>
      <dgm:t>
        <a:bodyPr/>
        <a:lstStyle/>
        <a:p>
          <a:pPr algn="l"/>
          <a:r>
            <a:rPr lang="en-US" sz="3200" b="1" dirty="0">
              <a:solidFill>
                <a:schemeClr val="tx1"/>
              </a:solidFill>
              <a:latin typeface="Times New Roman" panose="02020603050405020304" pitchFamily="18" charset="0"/>
              <a:cs typeface="Times New Roman" panose="02020603050405020304" pitchFamily="18" charset="0"/>
            </a:rPr>
            <a:t>*</a:t>
          </a:r>
          <a:r>
            <a:rPr lang="en-US" sz="3200" b="1" u="sng" dirty="0" err="1">
              <a:solidFill>
                <a:schemeClr val="tx1"/>
              </a:solidFill>
              <a:latin typeface="Times New Roman" panose="02020603050405020304" pitchFamily="18" charset="0"/>
              <a:cs typeface="Times New Roman" panose="02020603050405020304" pitchFamily="18" charset="0"/>
            </a:rPr>
            <a:t>Bước</a:t>
          </a:r>
          <a:r>
            <a:rPr lang="en-US" sz="3200" b="1" u="sng" dirty="0">
              <a:solidFill>
                <a:schemeClr val="tx1"/>
              </a:solidFill>
              <a:latin typeface="Times New Roman" panose="02020603050405020304" pitchFamily="18" charset="0"/>
              <a:cs typeface="Times New Roman" panose="02020603050405020304" pitchFamily="18" charset="0"/>
            </a:rPr>
            <a:t> 3:</a:t>
          </a:r>
          <a:r>
            <a:rPr lang="en-US" sz="3200" b="1" dirty="0">
              <a:solidFill>
                <a:schemeClr val="tx1"/>
              </a:solidFill>
              <a:latin typeface="Times New Roman" panose="02020603050405020304" pitchFamily="18" charset="0"/>
              <a:cs typeface="Times New Roman" panose="02020603050405020304" pitchFamily="18" charset="0"/>
            </a:rPr>
            <a:t> </a:t>
          </a:r>
          <a:r>
            <a:rPr lang="vi-VN" sz="3200" b="1" dirty="0">
              <a:solidFill>
                <a:schemeClr val="tx1"/>
              </a:solidFill>
              <a:latin typeface="Times New Roman" panose="02020603050405020304" pitchFamily="18" charset="0"/>
              <a:cs typeface="Times New Roman" panose="02020603050405020304" pitchFamily="18" charset="0"/>
            </a:rPr>
            <a:t>Viết</a:t>
          </a:r>
          <a:endParaRPr lang="en-US" sz="3200" dirty="0">
            <a:solidFill>
              <a:schemeClr val="tx1"/>
            </a:solidFill>
            <a:latin typeface="Times New Roman" panose="02020603050405020304" pitchFamily="18" charset="0"/>
            <a:cs typeface="Times New Roman" panose="02020603050405020304" pitchFamily="18" charset="0"/>
          </a:endParaRPr>
        </a:p>
      </dgm:t>
    </dgm:pt>
    <dgm:pt modelId="{7D8EC893-DF74-4966-9926-703CC19056A0}" type="parTrans" cxnId="{4567B13C-073E-466A-8BE7-CE54029FA8D0}">
      <dgm:prSet/>
      <dgm:spPr/>
      <dgm:t>
        <a:bodyPr/>
        <a:lstStyle/>
        <a:p>
          <a:endParaRPr lang="en-US"/>
        </a:p>
      </dgm:t>
    </dgm:pt>
    <dgm:pt modelId="{95F8D6C6-A8AF-44CB-9FB6-0AED6C332B77}" type="sibTrans" cxnId="{4567B13C-073E-466A-8BE7-CE54029FA8D0}">
      <dgm:prSet/>
      <dgm:spPr/>
      <dgm:t>
        <a:bodyPr/>
        <a:lstStyle/>
        <a:p>
          <a:endParaRPr lang="en-US"/>
        </a:p>
      </dgm:t>
    </dgm:pt>
    <dgm:pt modelId="{CCBB732F-4A36-4864-A53B-975A6F0798B0}" type="pres">
      <dgm:prSet presAssocID="{0DF6D130-CE56-4973-B0C5-1724900211E4}" presName="hierChild1" presStyleCnt="0">
        <dgm:presLayoutVars>
          <dgm:orgChart val="1"/>
          <dgm:chPref val="1"/>
          <dgm:dir/>
          <dgm:animOne val="branch"/>
          <dgm:animLvl val="lvl"/>
          <dgm:resizeHandles/>
        </dgm:presLayoutVars>
      </dgm:prSet>
      <dgm:spPr/>
    </dgm:pt>
    <dgm:pt modelId="{46BB8292-6937-4903-B766-C7CB6FAEAD68}" type="pres">
      <dgm:prSet presAssocID="{ECE88B70-C5B7-4014-91F7-4FA339DBFC87}" presName="hierRoot1" presStyleCnt="0">
        <dgm:presLayoutVars>
          <dgm:hierBranch val="init"/>
        </dgm:presLayoutVars>
      </dgm:prSet>
      <dgm:spPr/>
    </dgm:pt>
    <dgm:pt modelId="{D00ED185-1887-4AC5-943F-9BCBEAC442D6}" type="pres">
      <dgm:prSet presAssocID="{ECE88B70-C5B7-4014-91F7-4FA339DBFC87}" presName="rootComposite1" presStyleCnt="0"/>
      <dgm:spPr/>
    </dgm:pt>
    <dgm:pt modelId="{A4474176-EAA5-47E9-9967-9AE88D4FEFBD}" type="pres">
      <dgm:prSet presAssocID="{ECE88B70-C5B7-4014-91F7-4FA339DBFC87}" presName="rootText1" presStyleLbl="node0" presStyleIdx="0" presStyleCnt="1" custScaleX="75199" custScaleY="73398">
        <dgm:presLayoutVars>
          <dgm:chPref val="3"/>
        </dgm:presLayoutVars>
      </dgm:prSet>
      <dgm:spPr/>
    </dgm:pt>
    <dgm:pt modelId="{BF135F86-F8A2-4610-A320-F590F83B476C}" type="pres">
      <dgm:prSet presAssocID="{ECE88B70-C5B7-4014-91F7-4FA339DBFC87}" presName="rootConnector1" presStyleLbl="node1" presStyleIdx="0" presStyleCnt="0"/>
      <dgm:spPr/>
    </dgm:pt>
    <dgm:pt modelId="{952D4125-330A-488C-9D66-3A5B9E7BFABD}" type="pres">
      <dgm:prSet presAssocID="{ECE88B70-C5B7-4014-91F7-4FA339DBFC87}" presName="hierChild2" presStyleCnt="0"/>
      <dgm:spPr/>
    </dgm:pt>
    <dgm:pt modelId="{B1325EDB-6489-496F-85D7-276AD135F034}" type="pres">
      <dgm:prSet presAssocID="{1209D2BE-063E-4302-89D8-472F7B077315}" presName="Name64" presStyleLbl="parChTrans1D2" presStyleIdx="0" presStyleCnt="3"/>
      <dgm:spPr/>
    </dgm:pt>
    <dgm:pt modelId="{E28C88C7-EA4F-4558-BEB2-789BBF847047}" type="pres">
      <dgm:prSet presAssocID="{B0ECEB1E-9521-4BE2-AD2F-7BCAE9F632CD}" presName="hierRoot2" presStyleCnt="0">
        <dgm:presLayoutVars>
          <dgm:hierBranch val="init"/>
        </dgm:presLayoutVars>
      </dgm:prSet>
      <dgm:spPr/>
    </dgm:pt>
    <dgm:pt modelId="{3D727B0A-E3B5-4F34-B470-8502DC203D3D}" type="pres">
      <dgm:prSet presAssocID="{B0ECEB1E-9521-4BE2-AD2F-7BCAE9F632CD}" presName="rootComposite" presStyleCnt="0"/>
      <dgm:spPr/>
    </dgm:pt>
    <dgm:pt modelId="{7503C13F-FFBF-4654-A45E-A0191422DEDE}" type="pres">
      <dgm:prSet presAssocID="{B0ECEB1E-9521-4BE2-AD2F-7BCAE9F632CD}" presName="rootText" presStyleLbl="node2" presStyleIdx="0" presStyleCnt="3" custScaleY="70067">
        <dgm:presLayoutVars>
          <dgm:chPref val="3"/>
        </dgm:presLayoutVars>
      </dgm:prSet>
      <dgm:spPr/>
    </dgm:pt>
    <dgm:pt modelId="{0B40FB80-EBDF-438E-8C00-3230BCDEA2C1}" type="pres">
      <dgm:prSet presAssocID="{B0ECEB1E-9521-4BE2-AD2F-7BCAE9F632CD}" presName="rootConnector" presStyleLbl="node2" presStyleIdx="0" presStyleCnt="3"/>
      <dgm:spPr/>
    </dgm:pt>
    <dgm:pt modelId="{2CAC2F1F-85C1-4E76-AE5A-8F8A61516049}" type="pres">
      <dgm:prSet presAssocID="{B0ECEB1E-9521-4BE2-AD2F-7BCAE9F632CD}" presName="hierChild4" presStyleCnt="0"/>
      <dgm:spPr/>
    </dgm:pt>
    <dgm:pt modelId="{D6DB855F-312C-4D14-96ED-43525EE489DE}" type="pres">
      <dgm:prSet presAssocID="{B0ECEB1E-9521-4BE2-AD2F-7BCAE9F632CD}" presName="hierChild5" presStyleCnt="0"/>
      <dgm:spPr/>
    </dgm:pt>
    <dgm:pt modelId="{A4952ABA-9489-49F6-B1EA-49BB409C40FC}" type="pres">
      <dgm:prSet presAssocID="{71FF3000-EDCC-403A-B742-1A946A5BC7FC}" presName="Name64" presStyleLbl="parChTrans1D2" presStyleIdx="1" presStyleCnt="3"/>
      <dgm:spPr/>
    </dgm:pt>
    <dgm:pt modelId="{ADD9FDEF-9966-427C-8DCC-5B0DA53B63BE}" type="pres">
      <dgm:prSet presAssocID="{FA0713A1-64FC-4C07-8C05-3F63866E5700}" presName="hierRoot2" presStyleCnt="0">
        <dgm:presLayoutVars>
          <dgm:hierBranch val="init"/>
        </dgm:presLayoutVars>
      </dgm:prSet>
      <dgm:spPr/>
    </dgm:pt>
    <dgm:pt modelId="{815EDD33-3FC0-4883-A38B-F36D840F4231}" type="pres">
      <dgm:prSet presAssocID="{FA0713A1-64FC-4C07-8C05-3F63866E5700}" presName="rootComposite" presStyleCnt="0"/>
      <dgm:spPr/>
    </dgm:pt>
    <dgm:pt modelId="{99C024DC-F607-4E7B-856D-86F6A19A4B14}" type="pres">
      <dgm:prSet presAssocID="{FA0713A1-64FC-4C07-8C05-3F63866E5700}" presName="rootText" presStyleLbl="node2" presStyleIdx="1" presStyleCnt="3" custScaleX="101549" custScaleY="80109" custLinFactNeighborY="2487">
        <dgm:presLayoutVars>
          <dgm:chPref val="3"/>
        </dgm:presLayoutVars>
      </dgm:prSet>
      <dgm:spPr/>
    </dgm:pt>
    <dgm:pt modelId="{C0DB4BD4-A7D0-4A8D-BFAE-46C5FE84A104}" type="pres">
      <dgm:prSet presAssocID="{FA0713A1-64FC-4C07-8C05-3F63866E5700}" presName="rootConnector" presStyleLbl="node2" presStyleIdx="1" presStyleCnt="3"/>
      <dgm:spPr/>
    </dgm:pt>
    <dgm:pt modelId="{1812A980-55DC-4D10-B817-66C7D0B78DCC}" type="pres">
      <dgm:prSet presAssocID="{FA0713A1-64FC-4C07-8C05-3F63866E5700}" presName="hierChild4" presStyleCnt="0"/>
      <dgm:spPr/>
    </dgm:pt>
    <dgm:pt modelId="{A17B3CF8-28AD-42B9-95A2-EF031C3C9381}" type="pres">
      <dgm:prSet presAssocID="{FA0713A1-64FC-4C07-8C05-3F63866E5700}" presName="hierChild5" presStyleCnt="0"/>
      <dgm:spPr/>
    </dgm:pt>
    <dgm:pt modelId="{26117697-A7BD-4535-87C2-5F969A25F4CE}" type="pres">
      <dgm:prSet presAssocID="{7D8EC893-DF74-4966-9926-703CC19056A0}" presName="Name64" presStyleLbl="parChTrans1D2" presStyleIdx="2" presStyleCnt="3"/>
      <dgm:spPr/>
    </dgm:pt>
    <dgm:pt modelId="{EE0FCBAD-ADD6-4F0C-BA04-90F4A47DB0DE}" type="pres">
      <dgm:prSet presAssocID="{4E3242A2-1362-4336-85E0-D2CB30A19F54}" presName="hierRoot2" presStyleCnt="0">
        <dgm:presLayoutVars>
          <dgm:hierBranch val="init"/>
        </dgm:presLayoutVars>
      </dgm:prSet>
      <dgm:spPr/>
    </dgm:pt>
    <dgm:pt modelId="{E68BFF33-5944-4D97-A4CF-2906AB71888B}" type="pres">
      <dgm:prSet presAssocID="{4E3242A2-1362-4336-85E0-D2CB30A19F54}" presName="rootComposite" presStyleCnt="0"/>
      <dgm:spPr/>
    </dgm:pt>
    <dgm:pt modelId="{06FB34EF-B434-40D4-881F-6B3C15253E5B}" type="pres">
      <dgm:prSet presAssocID="{4E3242A2-1362-4336-85E0-D2CB30A19F54}" presName="rootText" presStyleLbl="node2" presStyleIdx="2" presStyleCnt="3" custScaleY="75133">
        <dgm:presLayoutVars>
          <dgm:chPref val="3"/>
        </dgm:presLayoutVars>
      </dgm:prSet>
      <dgm:spPr/>
    </dgm:pt>
    <dgm:pt modelId="{57B636E9-E8CF-4589-8372-366FA19202B0}" type="pres">
      <dgm:prSet presAssocID="{4E3242A2-1362-4336-85E0-D2CB30A19F54}" presName="rootConnector" presStyleLbl="node2" presStyleIdx="2" presStyleCnt="3"/>
      <dgm:spPr/>
    </dgm:pt>
    <dgm:pt modelId="{6EC48EED-EC9B-40E7-B10A-95A754F5835E}" type="pres">
      <dgm:prSet presAssocID="{4E3242A2-1362-4336-85E0-D2CB30A19F54}" presName="hierChild4" presStyleCnt="0"/>
      <dgm:spPr/>
    </dgm:pt>
    <dgm:pt modelId="{94C29C02-D7A7-4989-8BAC-2F0AEE739217}" type="pres">
      <dgm:prSet presAssocID="{4E3242A2-1362-4336-85E0-D2CB30A19F54}" presName="hierChild5" presStyleCnt="0"/>
      <dgm:spPr/>
    </dgm:pt>
    <dgm:pt modelId="{B6D02B6C-F756-46C4-A918-45EB1C59D07B}" type="pres">
      <dgm:prSet presAssocID="{ECE88B70-C5B7-4014-91F7-4FA339DBFC87}" presName="hierChild3" presStyleCnt="0"/>
      <dgm:spPr/>
    </dgm:pt>
  </dgm:ptLst>
  <dgm:cxnLst>
    <dgm:cxn modelId="{0895C023-6115-46EE-9E21-138F74CB1867}" type="presOf" srcId="{1209D2BE-063E-4302-89D8-472F7B077315}" destId="{B1325EDB-6489-496F-85D7-276AD135F034}" srcOrd="0" destOrd="0" presId="urn:microsoft.com/office/officeart/2009/3/layout/HorizontalOrganizationChart"/>
    <dgm:cxn modelId="{C4D65227-B368-41CB-8295-E1C8100CAD99}" srcId="{ECE88B70-C5B7-4014-91F7-4FA339DBFC87}" destId="{B0ECEB1E-9521-4BE2-AD2F-7BCAE9F632CD}" srcOrd="0" destOrd="0" parTransId="{1209D2BE-063E-4302-89D8-472F7B077315}" sibTransId="{41ADF03A-E648-4976-A4FC-35840FF53BEA}"/>
    <dgm:cxn modelId="{4567B13C-073E-466A-8BE7-CE54029FA8D0}" srcId="{ECE88B70-C5B7-4014-91F7-4FA339DBFC87}" destId="{4E3242A2-1362-4336-85E0-D2CB30A19F54}" srcOrd="2" destOrd="0" parTransId="{7D8EC893-DF74-4966-9926-703CC19056A0}" sibTransId="{95F8D6C6-A8AF-44CB-9FB6-0AED6C332B77}"/>
    <dgm:cxn modelId="{A9DACF3D-4ADA-4A31-85A7-0A66C5FBABA4}" type="presOf" srcId="{B0ECEB1E-9521-4BE2-AD2F-7BCAE9F632CD}" destId="{7503C13F-FFBF-4654-A45E-A0191422DEDE}" srcOrd="0" destOrd="0" presId="urn:microsoft.com/office/officeart/2009/3/layout/HorizontalOrganizationChart"/>
    <dgm:cxn modelId="{F52C4648-1472-4A89-A63B-7D834027F1DD}" type="presOf" srcId="{ECE88B70-C5B7-4014-91F7-4FA339DBFC87}" destId="{BF135F86-F8A2-4610-A320-F590F83B476C}" srcOrd="1" destOrd="0" presId="urn:microsoft.com/office/officeart/2009/3/layout/HorizontalOrganizationChart"/>
    <dgm:cxn modelId="{8AA0796F-6C05-4852-8A04-5276D7B48F3F}" type="presOf" srcId="{FA0713A1-64FC-4C07-8C05-3F63866E5700}" destId="{99C024DC-F607-4E7B-856D-86F6A19A4B14}" srcOrd="0" destOrd="0" presId="urn:microsoft.com/office/officeart/2009/3/layout/HorizontalOrganizationChart"/>
    <dgm:cxn modelId="{2D392152-79DA-4469-93B5-0B04058B7415}" type="presOf" srcId="{0DF6D130-CE56-4973-B0C5-1724900211E4}" destId="{CCBB732F-4A36-4864-A53B-975A6F0798B0}" srcOrd="0" destOrd="0" presId="urn:microsoft.com/office/officeart/2009/3/layout/HorizontalOrganizationChart"/>
    <dgm:cxn modelId="{9515A07B-0006-42C7-8F4E-1EACAF24E099}" type="presOf" srcId="{4E3242A2-1362-4336-85E0-D2CB30A19F54}" destId="{57B636E9-E8CF-4589-8372-366FA19202B0}" srcOrd="1" destOrd="0" presId="urn:microsoft.com/office/officeart/2009/3/layout/HorizontalOrganizationChart"/>
    <dgm:cxn modelId="{E65AC77D-8FC7-4DBA-8457-F753B1264DDA}" type="presOf" srcId="{71FF3000-EDCC-403A-B742-1A946A5BC7FC}" destId="{A4952ABA-9489-49F6-B1EA-49BB409C40FC}" srcOrd="0" destOrd="0" presId="urn:microsoft.com/office/officeart/2009/3/layout/HorizontalOrganizationChart"/>
    <dgm:cxn modelId="{5810BA85-24F1-4B18-AC85-37BB0AA0A7CF}" type="presOf" srcId="{4E3242A2-1362-4336-85E0-D2CB30A19F54}" destId="{06FB34EF-B434-40D4-881F-6B3C15253E5B}" srcOrd="0" destOrd="0" presId="urn:microsoft.com/office/officeart/2009/3/layout/HorizontalOrganizationChart"/>
    <dgm:cxn modelId="{229E6595-73C4-46E5-99DE-32AA70E97ABC}" type="presOf" srcId="{FA0713A1-64FC-4C07-8C05-3F63866E5700}" destId="{C0DB4BD4-A7D0-4A8D-BFAE-46C5FE84A104}" srcOrd="1" destOrd="0" presId="urn:microsoft.com/office/officeart/2009/3/layout/HorizontalOrganizationChart"/>
    <dgm:cxn modelId="{35DC1698-1716-4E2C-A943-F95F8F862CA5}" srcId="{0DF6D130-CE56-4973-B0C5-1724900211E4}" destId="{ECE88B70-C5B7-4014-91F7-4FA339DBFC87}" srcOrd="0" destOrd="0" parTransId="{5FCB0EA3-C8C5-4AA2-BFD3-39532B2E197E}" sibTransId="{2EA345B1-364A-4FBC-880F-31726F904A68}"/>
    <dgm:cxn modelId="{73B30CBE-C197-48C0-9576-890FE2D0802E}" type="presOf" srcId="{B0ECEB1E-9521-4BE2-AD2F-7BCAE9F632CD}" destId="{0B40FB80-EBDF-438E-8C00-3230BCDEA2C1}" srcOrd="1" destOrd="0" presId="urn:microsoft.com/office/officeart/2009/3/layout/HorizontalOrganizationChart"/>
    <dgm:cxn modelId="{2333EFE8-32EE-4F57-B5C2-CA33D40B7683}" type="presOf" srcId="{ECE88B70-C5B7-4014-91F7-4FA339DBFC87}" destId="{A4474176-EAA5-47E9-9967-9AE88D4FEFBD}" srcOrd="0" destOrd="0" presId="urn:microsoft.com/office/officeart/2009/3/layout/HorizontalOrganizationChart"/>
    <dgm:cxn modelId="{EE3DEFE8-2ECF-43D5-9D0D-90E63B646B08}" type="presOf" srcId="{7D8EC893-DF74-4966-9926-703CC19056A0}" destId="{26117697-A7BD-4535-87C2-5F969A25F4CE}" srcOrd="0" destOrd="0" presId="urn:microsoft.com/office/officeart/2009/3/layout/HorizontalOrganizationChart"/>
    <dgm:cxn modelId="{0FF11BEF-C591-493F-A683-6654CD2BB307}" srcId="{ECE88B70-C5B7-4014-91F7-4FA339DBFC87}" destId="{FA0713A1-64FC-4C07-8C05-3F63866E5700}" srcOrd="1" destOrd="0" parTransId="{71FF3000-EDCC-403A-B742-1A946A5BC7FC}" sibTransId="{CFD681E0-2FD1-4B70-A6D0-BCC8E176CD6D}"/>
    <dgm:cxn modelId="{F50B4D13-4309-4787-ACF3-FE62C051B2F3}" type="presParOf" srcId="{CCBB732F-4A36-4864-A53B-975A6F0798B0}" destId="{46BB8292-6937-4903-B766-C7CB6FAEAD68}" srcOrd="0" destOrd="0" presId="urn:microsoft.com/office/officeart/2009/3/layout/HorizontalOrganizationChart"/>
    <dgm:cxn modelId="{D8FA50FF-7D2A-4152-A8C6-ECDF43B13DF5}" type="presParOf" srcId="{46BB8292-6937-4903-B766-C7CB6FAEAD68}" destId="{D00ED185-1887-4AC5-943F-9BCBEAC442D6}" srcOrd="0" destOrd="0" presId="urn:microsoft.com/office/officeart/2009/3/layout/HorizontalOrganizationChart"/>
    <dgm:cxn modelId="{BD05CFFC-3DFA-4EA3-B011-A5E75E437F39}" type="presParOf" srcId="{D00ED185-1887-4AC5-943F-9BCBEAC442D6}" destId="{A4474176-EAA5-47E9-9967-9AE88D4FEFBD}" srcOrd="0" destOrd="0" presId="urn:microsoft.com/office/officeart/2009/3/layout/HorizontalOrganizationChart"/>
    <dgm:cxn modelId="{12D78487-F8E6-4C5B-9672-9BA9797B6939}" type="presParOf" srcId="{D00ED185-1887-4AC5-943F-9BCBEAC442D6}" destId="{BF135F86-F8A2-4610-A320-F590F83B476C}" srcOrd="1" destOrd="0" presId="urn:microsoft.com/office/officeart/2009/3/layout/HorizontalOrganizationChart"/>
    <dgm:cxn modelId="{EE554637-D8C0-40E0-BDF1-9B6C6F67E318}" type="presParOf" srcId="{46BB8292-6937-4903-B766-C7CB6FAEAD68}" destId="{952D4125-330A-488C-9D66-3A5B9E7BFABD}" srcOrd="1" destOrd="0" presId="urn:microsoft.com/office/officeart/2009/3/layout/HorizontalOrganizationChart"/>
    <dgm:cxn modelId="{4C9B0320-9704-4E8F-99E9-FD901A2CDD0A}" type="presParOf" srcId="{952D4125-330A-488C-9D66-3A5B9E7BFABD}" destId="{B1325EDB-6489-496F-85D7-276AD135F034}" srcOrd="0" destOrd="0" presId="urn:microsoft.com/office/officeart/2009/3/layout/HorizontalOrganizationChart"/>
    <dgm:cxn modelId="{40840321-EA0A-4A77-B4C8-E99EDD7E6DD8}" type="presParOf" srcId="{952D4125-330A-488C-9D66-3A5B9E7BFABD}" destId="{E28C88C7-EA4F-4558-BEB2-789BBF847047}" srcOrd="1" destOrd="0" presId="urn:microsoft.com/office/officeart/2009/3/layout/HorizontalOrganizationChart"/>
    <dgm:cxn modelId="{53A2E33E-8251-4594-AA72-1155AFB9B449}" type="presParOf" srcId="{E28C88C7-EA4F-4558-BEB2-789BBF847047}" destId="{3D727B0A-E3B5-4F34-B470-8502DC203D3D}" srcOrd="0" destOrd="0" presId="urn:microsoft.com/office/officeart/2009/3/layout/HorizontalOrganizationChart"/>
    <dgm:cxn modelId="{33A9B8C6-0F60-49B8-B686-D258F54639E5}" type="presParOf" srcId="{3D727B0A-E3B5-4F34-B470-8502DC203D3D}" destId="{7503C13F-FFBF-4654-A45E-A0191422DEDE}" srcOrd="0" destOrd="0" presId="urn:microsoft.com/office/officeart/2009/3/layout/HorizontalOrganizationChart"/>
    <dgm:cxn modelId="{BED0EFDE-6095-4AC2-9624-B78405AA8D7A}" type="presParOf" srcId="{3D727B0A-E3B5-4F34-B470-8502DC203D3D}" destId="{0B40FB80-EBDF-438E-8C00-3230BCDEA2C1}" srcOrd="1" destOrd="0" presId="urn:microsoft.com/office/officeart/2009/3/layout/HorizontalOrganizationChart"/>
    <dgm:cxn modelId="{F19C7D19-5365-412A-A715-7DF705F49CE4}" type="presParOf" srcId="{E28C88C7-EA4F-4558-BEB2-789BBF847047}" destId="{2CAC2F1F-85C1-4E76-AE5A-8F8A61516049}" srcOrd="1" destOrd="0" presId="urn:microsoft.com/office/officeart/2009/3/layout/HorizontalOrganizationChart"/>
    <dgm:cxn modelId="{FD0E2777-E509-4852-8F70-A12841F2C6C4}" type="presParOf" srcId="{E28C88C7-EA4F-4558-BEB2-789BBF847047}" destId="{D6DB855F-312C-4D14-96ED-43525EE489DE}" srcOrd="2" destOrd="0" presId="urn:microsoft.com/office/officeart/2009/3/layout/HorizontalOrganizationChart"/>
    <dgm:cxn modelId="{40B08848-A75D-4654-8B82-A0AA13103995}" type="presParOf" srcId="{952D4125-330A-488C-9D66-3A5B9E7BFABD}" destId="{A4952ABA-9489-49F6-B1EA-49BB409C40FC}" srcOrd="2" destOrd="0" presId="urn:microsoft.com/office/officeart/2009/3/layout/HorizontalOrganizationChart"/>
    <dgm:cxn modelId="{CFF13287-9AD5-4242-8CB1-852AA3C4AAB6}" type="presParOf" srcId="{952D4125-330A-488C-9D66-3A5B9E7BFABD}" destId="{ADD9FDEF-9966-427C-8DCC-5B0DA53B63BE}" srcOrd="3" destOrd="0" presId="urn:microsoft.com/office/officeart/2009/3/layout/HorizontalOrganizationChart"/>
    <dgm:cxn modelId="{4E59F5FD-172A-4651-AD2C-B21DA1E7E863}" type="presParOf" srcId="{ADD9FDEF-9966-427C-8DCC-5B0DA53B63BE}" destId="{815EDD33-3FC0-4883-A38B-F36D840F4231}" srcOrd="0" destOrd="0" presId="urn:microsoft.com/office/officeart/2009/3/layout/HorizontalOrganizationChart"/>
    <dgm:cxn modelId="{8459BE16-26F5-42B2-900C-B20499DD3B82}" type="presParOf" srcId="{815EDD33-3FC0-4883-A38B-F36D840F4231}" destId="{99C024DC-F607-4E7B-856D-86F6A19A4B14}" srcOrd="0" destOrd="0" presId="urn:microsoft.com/office/officeart/2009/3/layout/HorizontalOrganizationChart"/>
    <dgm:cxn modelId="{75E2FC8D-36E3-42D8-B142-0DF7F1073A9C}" type="presParOf" srcId="{815EDD33-3FC0-4883-A38B-F36D840F4231}" destId="{C0DB4BD4-A7D0-4A8D-BFAE-46C5FE84A104}" srcOrd="1" destOrd="0" presId="urn:microsoft.com/office/officeart/2009/3/layout/HorizontalOrganizationChart"/>
    <dgm:cxn modelId="{539ED7D9-32C4-4B67-93D2-62E8B536F986}" type="presParOf" srcId="{ADD9FDEF-9966-427C-8DCC-5B0DA53B63BE}" destId="{1812A980-55DC-4D10-B817-66C7D0B78DCC}" srcOrd="1" destOrd="0" presId="urn:microsoft.com/office/officeart/2009/3/layout/HorizontalOrganizationChart"/>
    <dgm:cxn modelId="{F898F145-0EB4-4D2D-A39A-50F043DF0356}" type="presParOf" srcId="{ADD9FDEF-9966-427C-8DCC-5B0DA53B63BE}" destId="{A17B3CF8-28AD-42B9-95A2-EF031C3C9381}" srcOrd="2" destOrd="0" presId="urn:microsoft.com/office/officeart/2009/3/layout/HorizontalOrganizationChart"/>
    <dgm:cxn modelId="{7E80FE66-C063-47FC-B346-304B814F7383}" type="presParOf" srcId="{952D4125-330A-488C-9D66-3A5B9E7BFABD}" destId="{26117697-A7BD-4535-87C2-5F969A25F4CE}" srcOrd="4" destOrd="0" presId="urn:microsoft.com/office/officeart/2009/3/layout/HorizontalOrganizationChart"/>
    <dgm:cxn modelId="{42CFD227-B35B-44C0-85A3-7CB5B62F10BB}" type="presParOf" srcId="{952D4125-330A-488C-9D66-3A5B9E7BFABD}" destId="{EE0FCBAD-ADD6-4F0C-BA04-90F4A47DB0DE}" srcOrd="5" destOrd="0" presId="urn:microsoft.com/office/officeart/2009/3/layout/HorizontalOrganizationChart"/>
    <dgm:cxn modelId="{E2CF1428-A66E-4E9C-99FC-055DBF36E263}" type="presParOf" srcId="{EE0FCBAD-ADD6-4F0C-BA04-90F4A47DB0DE}" destId="{E68BFF33-5944-4D97-A4CF-2906AB71888B}" srcOrd="0" destOrd="0" presId="urn:microsoft.com/office/officeart/2009/3/layout/HorizontalOrganizationChart"/>
    <dgm:cxn modelId="{65A2967E-CC7A-4626-8774-D15217D43D46}" type="presParOf" srcId="{E68BFF33-5944-4D97-A4CF-2906AB71888B}" destId="{06FB34EF-B434-40D4-881F-6B3C15253E5B}" srcOrd="0" destOrd="0" presId="urn:microsoft.com/office/officeart/2009/3/layout/HorizontalOrganizationChart"/>
    <dgm:cxn modelId="{85F2C825-14EE-4A4A-B09E-9C1AD8DFE2C3}" type="presParOf" srcId="{E68BFF33-5944-4D97-A4CF-2906AB71888B}" destId="{57B636E9-E8CF-4589-8372-366FA19202B0}" srcOrd="1" destOrd="0" presId="urn:microsoft.com/office/officeart/2009/3/layout/HorizontalOrganizationChart"/>
    <dgm:cxn modelId="{311B04B2-C559-41FE-8C42-91A2023BCF34}" type="presParOf" srcId="{EE0FCBAD-ADD6-4F0C-BA04-90F4A47DB0DE}" destId="{6EC48EED-EC9B-40E7-B10A-95A754F5835E}" srcOrd="1" destOrd="0" presId="urn:microsoft.com/office/officeart/2009/3/layout/HorizontalOrganizationChart"/>
    <dgm:cxn modelId="{1E9A11BD-FD4A-4B33-9D0F-2A780E3D7130}" type="presParOf" srcId="{EE0FCBAD-ADD6-4F0C-BA04-90F4A47DB0DE}" destId="{94C29C02-D7A7-4989-8BAC-2F0AEE739217}" srcOrd="2" destOrd="0" presId="urn:microsoft.com/office/officeart/2009/3/layout/HorizontalOrganizationChart"/>
    <dgm:cxn modelId="{DCD15702-9E53-4FD7-AE80-DB31CC7F16EF}" type="presParOf" srcId="{46BB8292-6937-4903-B766-C7CB6FAEAD68}" destId="{B6D02B6C-F756-46C4-A918-45EB1C59D07B}"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3353791-CC1F-4BDB-81EE-BD2770CEB8E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F8991F1B-5994-42FA-A044-7BD2044357ED}">
      <dgm:prSet phldrT="[Text]" custT="1"/>
      <dgm:spPr>
        <a:solidFill>
          <a:schemeClr val="accent2">
            <a:lumMod val="75000"/>
          </a:schemeClr>
        </a:solidFill>
      </dgm:spPr>
      <dgm:t>
        <a:bodyPr/>
        <a:lstStyle/>
        <a:p>
          <a:r>
            <a:rPr lang="en-US" sz="3600" b="1" dirty="0" err="1">
              <a:latin typeface="Times New Roman" panose="02020603050405020304" pitchFamily="18" charset="0"/>
              <a:cs typeface="Times New Roman" panose="02020603050405020304" pitchFamily="18" charset="0"/>
            </a:rPr>
            <a:t>Đề</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bài</a:t>
          </a:r>
          <a:r>
            <a:rPr lang="en-US" sz="3600" b="1" dirty="0">
              <a:latin typeface="Times New Roman" panose="02020603050405020304" pitchFamily="18" charset="0"/>
              <a:cs typeface="Times New Roman" panose="02020603050405020304" pitchFamily="18" charset="0"/>
            </a:rPr>
            <a:t> 1</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truyền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thuyết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Gióng</a:t>
          </a:r>
          <a:r>
            <a:rPr lang="en-US" sz="3600" dirty="0">
              <a:latin typeface="Times New Roman" panose="02020603050405020304" pitchFamily="18" charset="0"/>
              <a:cs typeface="Times New Roman" panose="02020603050405020304" pitchFamily="18" charset="0"/>
            </a:rPr>
            <a:t>.</a:t>
          </a:r>
        </a:p>
      </dgm:t>
    </dgm:pt>
    <dgm:pt modelId="{02D17D2C-2895-4763-8239-CAA1CB6A7CC0}" type="parTrans" cxnId="{4E7C2FFF-F649-459C-A2A9-AD7E56EB9029}">
      <dgm:prSet/>
      <dgm:spPr/>
      <dgm:t>
        <a:bodyPr/>
        <a:lstStyle/>
        <a:p>
          <a:endParaRPr lang="en-US"/>
        </a:p>
      </dgm:t>
    </dgm:pt>
    <dgm:pt modelId="{BD78BE57-9DEC-42A7-9746-81BE367428BC}" type="sibTrans" cxnId="{4E7C2FFF-F649-459C-A2A9-AD7E56EB9029}">
      <dgm:prSet/>
      <dgm:spPr/>
      <dgm:t>
        <a:bodyPr/>
        <a:lstStyle/>
        <a:p>
          <a:endParaRPr lang="en-US"/>
        </a:p>
      </dgm:t>
    </dgm:pt>
    <dgm:pt modelId="{1775D13B-1109-4E19-8B7E-529868414ECA}">
      <dgm:prSet phldrT="[Text]" custT="1"/>
      <dgm:spPr>
        <a:solidFill>
          <a:schemeClr val="accent2">
            <a:lumMod val="75000"/>
          </a:schemeClr>
        </a:solidFill>
      </dgm:spPr>
      <dgm:t>
        <a:bodyPr/>
        <a:lstStyle/>
        <a:p>
          <a:r>
            <a:rPr lang="en-US" sz="3600" b="1" dirty="0" err="1">
              <a:latin typeface="Times New Roman" panose="02020603050405020304" pitchFamily="18" charset="0"/>
              <a:cs typeface="Times New Roman" panose="02020603050405020304" pitchFamily="18" charset="0"/>
            </a:rPr>
            <a:t>Đề</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bài</a:t>
          </a:r>
          <a:r>
            <a:rPr lang="en-US" sz="3600" b="1" dirty="0">
              <a:latin typeface="Times New Roman" panose="02020603050405020304" pitchFamily="18" charset="0"/>
              <a:cs typeface="Times New Roman" panose="02020603050405020304" pitchFamily="18" charset="0"/>
            </a:rPr>
            <a:t> 2</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truyện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cổ</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tích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đã</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học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hoặc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đã</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đọc</a:t>
          </a:r>
          <a:r>
            <a:rPr lang="en-US" sz="3600" dirty="0"/>
            <a:t>.</a:t>
          </a:r>
        </a:p>
      </dgm:t>
    </dgm:pt>
    <dgm:pt modelId="{20CA2673-471A-42DE-B6C7-F7B9146FEAA2}" type="parTrans" cxnId="{87EB33DF-9357-4E58-A55C-95BC010B0C38}">
      <dgm:prSet/>
      <dgm:spPr/>
      <dgm:t>
        <a:bodyPr/>
        <a:lstStyle/>
        <a:p>
          <a:endParaRPr lang="en-US"/>
        </a:p>
      </dgm:t>
    </dgm:pt>
    <dgm:pt modelId="{45A4368D-0E5A-4EC7-93BC-9903FDE19DF8}" type="sibTrans" cxnId="{87EB33DF-9357-4E58-A55C-95BC010B0C38}">
      <dgm:prSet/>
      <dgm:spPr/>
      <dgm:t>
        <a:bodyPr/>
        <a:lstStyle/>
        <a:p>
          <a:endParaRPr lang="en-US"/>
        </a:p>
      </dgm:t>
    </dgm:pt>
    <dgm:pt modelId="{C1CC49B9-D8B2-4291-878C-70CFBA1AE11C}" type="pres">
      <dgm:prSet presAssocID="{33353791-CC1F-4BDB-81EE-BD2770CEB8E7}" presName="Name0" presStyleCnt="0">
        <dgm:presLayoutVars>
          <dgm:chMax val="7"/>
          <dgm:chPref val="7"/>
          <dgm:dir/>
        </dgm:presLayoutVars>
      </dgm:prSet>
      <dgm:spPr/>
    </dgm:pt>
    <dgm:pt modelId="{258AEDB3-A04E-48A9-BE92-E17DE03DDC87}" type="pres">
      <dgm:prSet presAssocID="{33353791-CC1F-4BDB-81EE-BD2770CEB8E7}" presName="Name1" presStyleCnt="0"/>
      <dgm:spPr/>
    </dgm:pt>
    <dgm:pt modelId="{55FB8CCE-2394-4B02-86CB-7D50C2DAAEC2}" type="pres">
      <dgm:prSet presAssocID="{33353791-CC1F-4BDB-81EE-BD2770CEB8E7}" presName="cycle" presStyleCnt="0"/>
      <dgm:spPr/>
    </dgm:pt>
    <dgm:pt modelId="{DF69B077-1E2F-4E28-A5D8-6CBBBB5ECF68}" type="pres">
      <dgm:prSet presAssocID="{33353791-CC1F-4BDB-81EE-BD2770CEB8E7}" presName="srcNode" presStyleLbl="node1" presStyleIdx="0" presStyleCnt="2"/>
      <dgm:spPr/>
    </dgm:pt>
    <dgm:pt modelId="{0D6C8CE5-D1E5-4CDD-8FD1-DA7D97A29E8E}" type="pres">
      <dgm:prSet presAssocID="{33353791-CC1F-4BDB-81EE-BD2770CEB8E7}" presName="conn" presStyleLbl="parChTrans1D2" presStyleIdx="0" presStyleCnt="1"/>
      <dgm:spPr/>
    </dgm:pt>
    <dgm:pt modelId="{F084E1F4-FAFE-4889-A0B2-E5A3EBD982C5}" type="pres">
      <dgm:prSet presAssocID="{33353791-CC1F-4BDB-81EE-BD2770CEB8E7}" presName="extraNode" presStyleLbl="node1" presStyleIdx="0" presStyleCnt="2"/>
      <dgm:spPr/>
    </dgm:pt>
    <dgm:pt modelId="{0C2DD725-629D-4699-A198-CDF3A65D4BCB}" type="pres">
      <dgm:prSet presAssocID="{33353791-CC1F-4BDB-81EE-BD2770CEB8E7}" presName="dstNode" presStyleLbl="node1" presStyleIdx="0" presStyleCnt="2"/>
      <dgm:spPr/>
    </dgm:pt>
    <dgm:pt modelId="{2F93593F-6FE2-429A-87F8-2E0EDDC4C8B5}" type="pres">
      <dgm:prSet presAssocID="{F8991F1B-5994-42FA-A044-7BD2044357ED}" presName="text_1" presStyleLbl="node1" presStyleIdx="0" presStyleCnt="2">
        <dgm:presLayoutVars>
          <dgm:bulletEnabled val="1"/>
        </dgm:presLayoutVars>
      </dgm:prSet>
      <dgm:spPr/>
    </dgm:pt>
    <dgm:pt modelId="{661477A6-557A-49F3-B87D-B4B439AB0579}" type="pres">
      <dgm:prSet presAssocID="{F8991F1B-5994-42FA-A044-7BD2044357ED}" presName="accent_1" presStyleCnt="0"/>
      <dgm:spPr/>
    </dgm:pt>
    <dgm:pt modelId="{2331F5D5-96B8-4943-A0A7-2AF2A0659C37}" type="pres">
      <dgm:prSet presAssocID="{F8991F1B-5994-42FA-A044-7BD2044357ED}" presName="accentRepeatNode" presStyleLbl="solidFgAcc1" presStyleIdx="0" presStyleCnt="2"/>
      <dgm:spPr>
        <a:blipFill rotWithShape="0">
          <a:blip xmlns:r="http://schemas.openxmlformats.org/officeDocument/2006/relationships" r:embed="rId1"/>
          <a:stretch>
            <a:fillRect/>
          </a:stretch>
        </a:blipFill>
      </dgm:spPr>
    </dgm:pt>
    <dgm:pt modelId="{996A4674-CA77-4BC0-8A04-EBB1C5F571AC}" type="pres">
      <dgm:prSet presAssocID="{1775D13B-1109-4E19-8B7E-529868414ECA}" presName="text_2" presStyleLbl="node1" presStyleIdx="1" presStyleCnt="2">
        <dgm:presLayoutVars>
          <dgm:bulletEnabled val="1"/>
        </dgm:presLayoutVars>
      </dgm:prSet>
      <dgm:spPr/>
    </dgm:pt>
    <dgm:pt modelId="{238AC09D-2364-4873-A16F-DF4C3FD660FA}" type="pres">
      <dgm:prSet presAssocID="{1775D13B-1109-4E19-8B7E-529868414ECA}" presName="accent_2" presStyleCnt="0"/>
      <dgm:spPr/>
    </dgm:pt>
    <dgm:pt modelId="{59E13936-97A1-46F7-8376-4277C11D14AA}" type="pres">
      <dgm:prSet presAssocID="{1775D13B-1109-4E19-8B7E-529868414ECA}" presName="accentRepeatNode" presStyleLbl="solidFgAcc1" presStyleIdx="1" presStyleCnt="2"/>
      <dgm:spPr>
        <a:blipFill rotWithShape="0">
          <a:blip xmlns:r="http://schemas.openxmlformats.org/officeDocument/2006/relationships" r:embed="rId2"/>
          <a:stretch>
            <a:fillRect/>
          </a:stretch>
        </a:blipFill>
      </dgm:spPr>
    </dgm:pt>
  </dgm:ptLst>
  <dgm:cxnLst>
    <dgm:cxn modelId="{2E6E2200-66EA-4ABC-9533-320B363C7396}" type="presOf" srcId="{BD78BE57-9DEC-42A7-9746-81BE367428BC}" destId="{0D6C8CE5-D1E5-4CDD-8FD1-DA7D97A29E8E}" srcOrd="0" destOrd="0" presId="urn:microsoft.com/office/officeart/2008/layout/VerticalCurvedList"/>
    <dgm:cxn modelId="{7204D410-3325-4B3E-A58F-CBF75C3F027C}" type="presOf" srcId="{33353791-CC1F-4BDB-81EE-BD2770CEB8E7}" destId="{C1CC49B9-D8B2-4291-878C-70CFBA1AE11C}" srcOrd="0" destOrd="0" presId="urn:microsoft.com/office/officeart/2008/layout/VerticalCurvedList"/>
    <dgm:cxn modelId="{F4DE5E34-22D2-4E61-98DB-876E3B07FBB6}" type="presOf" srcId="{1775D13B-1109-4E19-8B7E-529868414ECA}" destId="{996A4674-CA77-4BC0-8A04-EBB1C5F571AC}" srcOrd="0" destOrd="0" presId="urn:microsoft.com/office/officeart/2008/layout/VerticalCurvedList"/>
    <dgm:cxn modelId="{19E4BC98-FFFE-40DF-96DE-58AE7498F37D}" type="presOf" srcId="{F8991F1B-5994-42FA-A044-7BD2044357ED}" destId="{2F93593F-6FE2-429A-87F8-2E0EDDC4C8B5}" srcOrd="0" destOrd="0" presId="urn:microsoft.com/office/officeart/2008/layout/VerticalCurvedList"/>
    <dgm:cxn modelId="{87EB33DF-9357-4E58-A55C-95BC010B0C38}" srcId="{33353791-CC1F-4BDB-81EE-BD2770CEB8E7}" destId="{1775D13B-1109-4E19-8B7E-529868414ECA}" srcOrd="1" destOrd="0" parTransId="{20CA2673-471A-42DE-B6C7-F7B9146FEAA2}" sibTransId="{45A4368D-0E5A-4EC7-93BC-9903FDE19DF8}"/>
    <dgm:cxn modelId="{4E7C2FFF-F649-459C-A2A9-AD7E56EB9029}" srcId="{33353791-CC1F-4BDB-81EE-BD2770CEB8E7}" destId="{F8991F1B-5994-42FA-A044-7BD2044357ED}" srcOrd="0" destOrd="0" parTransId="{02D17D2C-2895-4763-8239-CAA1CB6A7CC0}" sibTransId="{BD78BE57-9DEC-42A7-9746-81BE367428BC}"/>
    <dgm:cxn modelId="{6EAEFDF4-9336-4E86-814F-D99FD8945546}" type="presParOf" srcId="{C1CC49B9-D8B2-4291-878C-70CFBA1AE11C}" destId="{258AEDB3-A04E-48A9-BE92-E17DE03DDC87}" srcOrd="0" destOrd="0" presId="urn:microsoft.com/office/officeart/2008/layout/VerticalCurvedList"/>
    <dgm:cxn modelId="{796CB17B-9572-4F26-ACCA-C3CA5C9E377E}" type="presParOf" srcId="{258AEDB3-A04E-48A9-BE92-E17DE03DDC87}" destId="{55FB8CCE-2394-4B02-86CB-7D50C2DAAEC2}" srcOrd="0" destOrd="0" presId="urn:microsoft.com/office/officeart/2008/layout/VerticalCurvedList"/>
    <dgm:cxn modelId="{F7FD38BC-F4CA-4232-990A-56C8F5091F32}" type="presParOf" srcId="{55FB8CCE-2394-4B02-86CB-7D50C2DAAEC2}" destId="{DF69B077-1E2F-4E28-A5D8-6CBBBB5ECF68}" srcOrd="0" destOrd="0" presId="urn:microsoft.com/office/officeart/2008/layout/VerticalCurvedList"/>
    <dgm:cxn modelId="{9852CF94-4EA4-4FE7-8822-313EFB936BD9}" type="presParOf" srcId="{55FB8CCE-2394-4B02-86CB-7D50C2DAAEC2}" destId="{0D6C8CE5-D1E5-4CDD-8FD1-DA7D97A29E8E}" srcOrd="1" destOrd="0" presId="urn:microsoft.com/office/officeart/2008/layout/VerticalCurvedList"/>
    <dgm:cxn modelId="{0F8E5261-3A6D-4411-AFB5-9F136782451D}" type="presParOf" srcId="{55FB8CCE-2394-4B02-86CB-7D50C2DAAEC2}" destId="{F084E1F4-FAFE-4889-A0B2-E5A3EBD982C5}" srcOrd="2" destOrd="0" presId="urn:microsoft.com/office/officeart/2008/layout/VerticalCurvedList"/>
    <dgm:cxn modelId="{B4FCA19F-DAEB-499B-BD81-245A94E8445C}" type="presParOf" srcId="{55FB8CCE-2394-4B02-86CB-7D50C2DAAEC2}" destId="{0C2DD725-629D-4699-A198-CDF3A65D4BCB}" srcOrd="3" destOrd="0" presId="urn:microsoft.com/office/officeart/2008/layout/VerticalCurvedList"/>
    <dgm:cxn modelId="{91E85409-67A1-4339-9744-824876294A98}" type="presParOf" srcId="{258AEDB3-A04E-48A9-BE92-E17DE03DDC87}" destId="{2F93593F-6FE2-429A-87F8-2E0EDDC4C8B5}" srcOrd="1" destOrd="0" presId="urn:microsoft.com/office/officeart/2008/layout/VerticalCurvedList"/>
    <dgm:cxn modelId="{9FDFF67C-473A-4FEE-8B09-A4C0A370EC6E}" type="presParOf" srcId="{258AEDB3-A04E-48A9-BE92-E17DE03DDC87}" destId="{661477A6-557A-49F3-B87D-B4B439AB0579}" srcOrd="2" destOrd="0" presId="urn:microsoft.com/office/officeart/2008/layout/VerticalCurvedList"/>
    <dgm:cxn modelId="{FB8DE64B-26BE-43E8-A002-1D344D10E551}" type="presParOf" srcId="{661477A6-557A-49F3-B87D-B4B439AB0579}" destId="{2331F5D5-96B8-4943-A0A7-2AF2A0659C37}" srcOrd="0" destOrd="0" presId="urn:microsoft.com/office/officeart/2008/layout/VerticalCurvedList"/>
    <dgm:cxn modelId="{264EC5A2-3FC9-44CF-8AED-A27286F57F23}" type="presParOf" srcId="{258AEDB3-A04E-48A9-BE92-E17DE03DDC87}" destId="{996A4674-CA77-4BC0-8A04-EBB1C5F571AC}" srcOrd="3" destOrd="0" presId="urn:microsoft.com/office/officeart/2008/layout/VerticalCurvedList"/>
    <dgm:cxn modelId="{3F2E3AD3-0F47-4876-A17F-D7FA60FCB580}" type="presParOf" srcId="{258AEDB3-A04E-48A9-BE92-E17DE03DDC87}" destId="{238AC09D-2364-4873-A16F-DF4C3FD660FA}" srcOrd="4" destOrd="0" presId="urn:microsoft.com/office/officeart/2008/layout/VerticalCurvedList"/>
    <dgm:cxn modelId="{ABC3A7D8-F819-4668-892C-747C413A49B0}" type="presParOf" srcId="{238AC09D-2364-4873-A16F-DF4C3FD660FA}" destId="{59E13936-97A1-46F7-8376-4277C11D14A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99DF6C-0845-4DB7-9335-39110928F7A8}"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5CE8FE20-AFDB-4A3B-AD07-5939C8990113}">
      <dgm:prSet phldrT="[Text]" custT="1"/>
      <dgm:spPr>
        <a:solidFill>
          <a:schemeClr val="accent2"/>
        </a:solidFill>
        <a:ln w="28575">
          <a:solidFill>
            <a:schemeClr val="accent6">
              <a:lumMod val="50000"/>
            </a:schemeClr>
          </a:solidFill>
        </a:ln>
      </dgm:spPr>
      <dgm:t>
        <a:bodyPr/>
        <a:lstStyle/>
        <a:p>
          <a:r>
            <a:rPr lang="en-US" sz="3200" b="1" i="1" dirty="0" err="1">
              <a:latin typeface="Times New Roman" panose="02020603050405020304" pitchFamily="18" charset="0"/>
              <a:cs typeface="Times New Roman" panose="02020603050405020304" pitchFamily="18" charset="0"/>
            </a:rPr>
            <a:t>Phân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loại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truyện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cổ</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tích</a:t>
          </a:r>
          <a:r>
            <a:rPr lang="en-US" sz="3200" b="1" i="1" dirty="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dgm:t>
    </dgm:pt>
    <dgm:pt modelId="{6D28250C-EE65-42F8-9186-DCF414C4F550}" type="parTrans" cxnId="{4E1E9917-3DC6-4006-8DF9-6F20E31724C0}">
      <dgm:prSet/>
      <dgm:spPr/>
      <dgm:t>
        <a:bodyPr/>
        <a:lstStyle/>
        <a:p>
          <a:endParaRPr lang="en-US"/>
        </a:p>
      </dgm:t>
    </dgm:pt>
    <dgm:pt modelId="{8D078737-F2F4-40D7-BB1D-ABE0620CB5BA}" type="sibTrans" cxnId="{4E1E9917-3DC6-4006-8DF9-6F20E31724C0}">
      <dgm:prSet/>
      <dgm:spPr/>
      <dgm:t>
        <a:bodyPr/>
        <a:lstStyle/>
        <a:p>
          <a:endParaRPr lang="en-US"/>
        </a:p>
      </dgm:t>
    </dgm:pt>
    <dgm:pt modelId="{44CB3572-38A0-494A-8684-F257BB632FBE}">
      <dgm:prSet phldrT="[Text]"/>
      <dgm:spPr>
        <a:solidFill>
          <a:schemeClr val="accent2">
            <a:lumMod val="50000"/>
          </a:schemeClr>
        </a:solidFill>
        <a:ln w="28575"/>
      </dgm:spPr>
      <dgm:t>
        <a:bodyPr/>
        <a:lstStyle/>
        <a:p>
          <a:pPr algn="l"/>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hoạt</a:t>
          </a:r>
          <a:endParaRPr lang="en-US" dirty="0">
            <a:latin typeface="Times New Roman" panose="02020603050405020304" pitchFamily="18" charset="0"/>
            <a:cs typeface="Times New Roman" panose="02020603050405020304" pitchFamily="18" charset="0"/>
          </a:endParaRPr>
        </a:p>
      </dgm:t>
    </dgm:pt>
    <dgm:pt modelId="{40F62120-2EDB-4C58-8B99-6B11E2B444B0}" type="parTrans" cxnId="{C7686220-1B24-4183-8139-9C757FC9024A}">
      <dgm:prSet/>
      <dgm:spPr>
        <a:ln w="38100"/>
      </dgm:spPr>
      <dgm:t>
        <a:bodyPr/>
        <a:lstStyle/>
        <a:p>
          <a:endParaRPr lang="en-US"/>
        </a:p>
      </dgm:t>
    </dgm:pt>
    <dgm:pt modelId="{E10ED36C-7792-4008-84C0-24C0C796AE6B}" type="sibTrans" cxnId="{C7686220-1B24-4183-8139-9C757FC9024A}">
      <dgm:prSet/>
      <dgm:spPr/>
      <dgm:t>
        <a:bodyPr/>
        <a:lstStyle/>
        <a:p>
          <a:endParaRPr lang="en-US"/>
        </a:p>
      </dgm:t>
    </dgm:pt>
    <dgm:pt modelId="{BF976E36-A16F-4D2E-A190-BA6D45ADD58A}">
      <dgm:prSet phldrT="[Text]"/>
      <dgm:spPr>
        <a:solidFill>
          <a:schemeClr val="accent2">
            <a:lumMod val="50000"/>
          </a:schemeClr>
        </a:solidFill>
        <a:ln w="28575"/>
      </dgm:spPr>
      <dgm:t>
        <a:bodyPr/>
        <a:lstStyle/>
        <a:p>
          <a:pPr algn="l"/>
          <a:r>
            <a:rPr lang="vi-VN" dirty="0">
              <a:latin typeface="Times New Roman" panose="02020603050405020304" pitchFamily="18" charset="0"/>
              <a:cs typeface="Times New Roman" panose="02020603050405020304" pitchFamily="18" charset="0"/>
            </a:rPr>
            <a:t>+ Cổ tích về loài vật</a:t>
          </a:r>
          <a:endParaRPr lang="en-US" dirty="0">
            <a:latin typeface="Times New Roman" panose="02020603050405020304" pitchFamily="18" charset="0"/>
            <a:cs typeface="Times New Roman" panose="02020603050405020304" pitchFamily="18" charset="0"/>
          </a:endParaRPr>
        </a:p>
      </dgm:t>
    </dgm:pt>
    <dgm:pt modelId="{D790339D-4347-4666-814C-F688CE2607A2}" type="parTrans" cxnId="{AC290F8B-7D41-48DD-A84E-E909577ED1C3}">
      <dgm:prSet/>
      <dgm:spPr>
        <a:ln w="28575"/>
      </dgm:spPr>
      <dgm:t>
        <a:bodyPr/>
        <a:lstStyle/>
        <a:p>
          <a:endParaRPr lang="en-US"/>
        </a:p>
      </dgm:t>
    </dgm:pt>
    <dgm:pt modelId="{E96BD9EA-C465-4537-8F9A-3C9D7CC5BC8C}" type="sibTrans" cxnId="{AC290F8B-7D41-48DD-A84E-E909577ED1C3}">
      <dgm:prSet/>
      <dgm:spPr/>
      <dgm:t>
        <a:bodyPr/>
        <a:lstStyle/>
        <a:p>
          <a:endParaRPr lang="en-US"/>
        </a:p>
      </dgm:t>
    </dgm:pt>
    <dgm:pt modelId="{B4EA2967-E52B-462C-8BE0-C88D22AD6C9A}">
      <dgm:prSet phldrT="[Text]"/>
      <dgm:spPr>
        <a:solidFill>
          <a:schemeClr val="accent2">
            <a:lumMod val="50000"/>
          </a:schemeClr>
        </a:solidFill>
        <a:ln w="28575"/>
      </dgm:spPr>
      <dgm:t>
        <a:bodyPr/>
        <a:lstStyle/>
        <a:p>
          <a:pPr algn="l"/>
          <a:r>
            <a:rPr lang="vi-VN" dirty="0">
              <a:latin typeface="Times New Roman" panose="02020603050405020304" pitchFamily="18" charset="0"/>
              <a:cs typeface="Times New Roman" panose="02020603050405020304" pitchFamily="18" charset="0"/>
            </a:rPr>
            <a:t>+ Cổ tích thần kì</a:t>
          </a:r>
          <a:endParaRPr lang="en-US" dirty="0">
            <a:latin typeface="Times New Roman" panose="02020603050405020304" pitchFamily="18" charset="0"/>
            <a:cs typeface="Times New Roman" panose="02020603050405020304" pitchFamily="18" charset="0"/>
          </a:endParaRPr>
        </a:p>
      </dgm:t>
    </dgm:pt>
    <dgm:pt modelId="{D900006C-0AEB-43E6-A35F-B5209D475B7C}" type="parTrans" cxnId="{9FAE0253-A61C-4D31-9D86-D4FF3D273BFC}">
      <dgm:prSet/>
      <dgm:spPr>
        <a:ln w="28575"/>
      </dgm:spPr>
      <dgm:t>
        <a:bodyPr/>
        <a:lstStyle/>
        <a:p>
          <a:endParaRPr lang="en-US"/>
        </a:p>
      </dgm:t>
    </dgm:pt>
    <dgm:pt modelId="{4CAA356A-BB97-4A40-B3C9-F352CCFC317E}" type="sibTrans" cxnId="{9FAE0253-A61C-4D31-9D86-D4FF3D273BFC}">
      <dgm:prSet/>
      <dgm:spPr/>
      <dgm:t>
        <a:bodyPr/>
        <a:lstStyle/>
        <a:p>
          <a:endParaRPr lang="en-US"/>
        </a:p>
      </dgm:t>
    </dgm:pt>
    <dgm:pt modelId="{CA92FD89-AA30-4753-87D8-ACC0E0D7370C}" type="pres">
      <dgm:prSet presAssocID="{0C99DF6C-0845-4DB7-9335-39110928F7A8}" presName="hierChild1" presStyleCnt="0">
        <dgm:presLayoutVars>
          <dgm:orgChart val="1"/>
          <dgm:chPref val="1"/>
          <dgm:dir/>
          <dgm:animOne val="branch"/>
          <dgm:animLvl val="lvl"/>
          <dgm:resizeHandles/>
        </dgm:presLayoutVars>
      </dgm:prSet>
      <dgm:spPr/>
    </dgm:pt>
    <dgm:pt modelId="{A10DB8D1-4E23-41CB-99A3-2D5E675D14E1}" type="pres">
      <dgm:prSet presAssocID="{5CE8FE20-AFDB-4A3B-AD07-5939C8990113}" presName="hierRoot1" presStyleCnt="0">
        <dgm:presLayoutVars>
          <dgm:hierBranch val="init"/>
        </dgm:presLayoutVars>
      </dgm:prSet>
      <dgm:spPr/>
    </dgm:pt>
    <dgm:pt modelId="{223ED847-13CE-486A-A2CE-FDCB322BC8A4}" type="pres">
      <dgm:prSet presAssocID="{5CE8FE20-AFDB-4A3B-AD07-5939C8990113}" presName="rootComposite1" presStyleCnt="0"/>
      <dgm:spPr/>
    </dgm:pt>
    <dgm:pt modelId="{47D86F0E-9358-4B71-BE6A-CCB819348324}" type="pres">
      <dgm:prSet presAssocID="{5CE8FE20-AFDB-4A3B-AD07-5939C8990113}" presName="rootText1" presStyleLbl="node0" presStyleIdx="0" presStyleCnt="1" custScaleX="33470" custScaleY="158925" custLinFactNeighborX="-22454" custLinFactNeighborY="573">
        <dgm:presLayoutVars>
          <dgm:chPref val="3"/>
        </dgm:presLayoutVars>
      </dgm:prSet>
      <dgm:spPr/>
    </dgm:pt>
    <dgm:pt modelId="{2BD565D8-D2C2-470F-8AB4-A2CCB7722588}" type="pres">
      <dgm:prSet presAssocID="{5CE8FE20-AFDB-4A3B-AD07-5939C8990113}" presName="rootConnector1" presStyleLbl="node1" presStyleIdx="0" presStyleCnt="0"/>
      <dgm:spPr/>
    </dgm:pt>
    <dgm:pt modelId="{54462FB4-CC35-404E-A0FE-89D4755148B9}" type="pres">
      <dgm:prSet presAssocID="{5CE8FE20-AFDB-4A3B-AD07-5939C8990113}" presName="hierChild2" presStyleCnt="0"/>
      <dgm:spPr/>
    </dgm:pt>
    <dgm:pt modelId="{9F4355C1-6936-4F70-9DFF-54B35D9A6255}" type="pres">
      <dgm:prSet presAssocID="{D790339D-4347-4666-814C-F688CE2607A2}" presName="Name64" presStyleLbl="parChTrans1D2" presStyleIdx="0" presStyleCnt="3"/>
      <dgm:spPr/>
    </dgm:pt>
    <dgm:pt modelId="{394DC48F-5A4E-45E4-936E-8056B471A32A}" type="pres">
      <dgm:prSet presAssocID="{BF976E36-A16F-4D2E-A190-BA6D45ADD58A}" presName="hierRoot2" presStyleCnt="0">
        <dgm:presLayoutVars>
          <dgm:hierBranch val="init"/>
        </dgm:presLayoutVars>
      </dgm:prSet>
      <dgm:spPr/>
    </dgm:pt>
    <dgm:pt modelId="{83ECCD42-1BEF-4116-827B-ED0411B1E666}" type="pres">
      <dgm:prSet presAssocID="{BF976E36-A16F-4D2E-A190-BA6D45ADD58A}" presName="rootComposite" presStyleCnt="0"/>
      <dgm:spPr/>
    </dgm:pt>
    <dgm:pt modelId="{74EAE33E-A108-4014-A20B-EDB844875DE1}" type="pres">
      <dgm:prSet presAssocID="{BF976E36-A16F-4D2E-A190-BA6D45ADD58A}" presName="rootText" presStyleLbl="node2" presStyleIdx="0" presStyleCnt="3" custScaleX="173840" custScaleY="40092" custLinFactNeighborX="-5414" custLinFactNeighborY="23432">
        <dgm:presLayoutVars>
          <dgm:chPref val="3"/>
        </dgm:presLayoutVars>
      </dgm:prSet>
      <dgm:spPr/>
    </dgm:pt>
    <dgm:pt modelId="{DA87545B-FE79-4512-B94E-256BBA5EAD3F}" type="pres">
      <dgm:prSet presAssocID="{BF976E36-A16F-4D2E-A190-BA6D45ADD58A}" presName="rootConnector" presStyleLbl="node2" presStyleIdx="0" presStyleCnt="3"/>
      <dgm:spPr/>
    </dgm:pt>
    <dgm:pt modelId="{606E48FB-CFC8-4091-802D-ECAF1478FAFC}" type="pres">
      <dgm:prSet presAssocID="{BF976E36-A16F-4D2E-A190-BA6D45ADD58A}" presName="hierChild4" presStyleCnt="0"/>
      <dgm:spPr/>
    </dgm:pt>
    <dgm:pt modelId="{972E6927-3A79-40AA-9DF5-0042E7A9AFF3}" type="pres">
      <dgm:prSet presAssocID="{BF976E36-A16F-4D2E-A190-BA6D45ADD58A}" presName="hierChild5" presStyleCnt="0"/>
      <dgm:spPr/>
    </dgm:pt>
    <dgm:pt modelId="{2B606070-AE4B-4597-BDFB-84BB76803DAD}" type="pres">
      <dgm:prSet presAssocID="{D900006C-0AEB-43E6-A35F-B5209D475B7C}" presName="Name64" presStyleLbl="parChTrans1D2" presStyleIdx="1" presStyleCnt="3"/>
      <dgm:spPr/>
    </dgm:pt>
    <dgm:pt modelId="{23C506E2-4FC1-43BD-9EEE-B39CB24C165E}" type="pres">
      <dgm:prSet presAssocID="{B4EA2967-E52B-462C-8BE0-C88D22AD6C9A}" presName="hierRoot2" presStyleCnt="0">
        <dgm:presLayoutVars>
          <dgm:hierBranch val="init"/>
        </dgm:presLayoutVars>
      </dgm:prSet>
      <dgm:spPr/>
    </dgm:pt>
    <dgm:pt modelId="{7B767D8B-1965-4FE0-BE7A-3346BD656BF1}" type="pres">
      <dgm:prSet presAssocID="{B4EA2967-E52B-462C-8BE0-C88D22AD6C9A}" presName="rootComposite" presStyleCnt="0"/>
      <dgm:spPr/>
    </dgm:pt>
    <dgm:pt modelId="{D893E1EF-7AD8-4120-96C6-C99C249DD02F}" type="pres">
      <dgm:prSet presAssocID="{B4EA2967-E52B-462C-8BE0-C88D22AD6C9A}" presName="rootText" presStyleLbl="node2" presStyleIdx="1" presStyleCnt="3" custScaleX="173645" custScaleY="44618" custLinFactNeighborX="-5149" custLinFactNeighborY="3949">
        <dgm:presLayoutVars>
          <dgm:chPref val="3"/>
        </dgm:presLayoutVars>
      </dgm:prSet>
      <dgm:spPr/>
    </dgm:pt>
    <dgm:pt modelId="{6F4BCB2A-2715-4B65-8426-3B717BCF828E}" type="pres">
      <dgm:prSet presAssocID="{B4EA2967-E52B-462C-8BE0-C88D22AD6C9A}" presName="rootConnector" presStyleLbl="node2" presStyleIdx="1" presStyleCnt="3"/>
      <dgm:spPr/>
    </dgm:pt>
    <dgm:pt modelId="{D482D0DC-9DC8-42BC-A95A-B74A048518B2}" type="pres">
      <dgm:prSet presAssocID="{B4EA2967-E52B-462C-8BE0-C88D22AD6C9A}" presName="hierChild4" presStyleCnt="0"/>
      <dgm:spPr/>
    </dgm:pt>
    <dgm:pt modelId="{B4833E7D-E1CE-47E6-94FB-04950BD74161}" type="pres">
      <dgm:prSet presAssocID="{B4EA2967-E52B-462C-8BE0-C88D22AD6C9A}" presName="hierChild5" presStyleCnt="0"/>
      <dgm:spPr/>
    </dgm:pt>
    <dgm:pt modelId="{3FC6782B-2ED9-413A-B955-21E40284DA84}" type="pres">
      <dgm:prSet presAssocID="{40F62120-2EDB-4C58-8B99-6B11E2B444B0}" presName="Name64" presStyleLbl="parChTrans1D2" presStyleIdx="2" presStyleCnt="3"/>
      <dgm:spPr/>
    </dgm:pt>
    <dgm:pt modelId="{B05E0AA2-61B9-41A1-868A-D696B4D1153B}" type="pres">
      <dgm:prSet presAssocID="{44CB3572-38A0-494A-8684-F257BB632FBE}" presName="hierRoot2" presStyleCnt="0">
        <dgm:presLayoutVars>
          <dgm:hierBranch val="init"/>
        </dgm:presLayoutVars>
      </dgm:prSet>
      <dgm:spPr/>
    </dgm:pt>
    <dgm:pt modelId="{61D2FA47-D72E-4A5D-B7EE-7BA5D49D953A}" type="pres">
      <dgm:prSet presAssocID="{44CB3572-38A0-494A-8684-F257BB632FBE}" presName="rootComposite" presStyleCnt="0"/>
      <dgm:spPr/>
    </dgm:pt>
    <dgm:pt modelId="{91F21B6B-C35B-48BB-AB9F-68DB02303C8B}" type="pres">
      <dgm:prSet presAssocID="{44CB3572-38A0-494A-8684-F257BB632FBE}" presName="rootText" presStyleLbl="node2" presStyleIdx="2" presStyleCnt="3" custScaleX="174152" custScaleY="46692" custLinFactNeighborX="-5212" custLinFactNeighborY="-20133">
        <dgm:presLayoutVars>
          <dgm:chPref val="3"/>
        </dgm:presLayoutVars>
      </dgm:prSet>
      <dgm:spPr/>
    </dgm:pt>
    <dgm:pt modelId="{A00402CB-019B-4AC1-9E49-D4D9F919BBCE}" type="pres">
      <dgm:prSet presAssocID="{44CB3572-38A0-494A-8684-F257BB632FBE}" presName="rootConnector" presStyleLbl="node2" presStyleIdx="2" presStyleCnt="3"/>
      <dgm:spPr/>
    </dgm:pt>
    <dgm:pt modelId="{B5C69445-27A1-491C-B134-EE32F6DC01CF}" type="pres">
      <dgm:prSet presAssocID="{44CB3572-38A0-494A-8684-F257BB632FBE}" presName="hierChild4" presStyleCnt="0"/>
      <dgm:spPr/>
    </dgm:pt>
    <dgm:pt modelId="{DAFEBAC5-34CB-44B9-AD01-DB7A0082023A}" type="pres">
      <dgm:prSet presAssocID="{44CB3572-38A0-494A-8684-F257BB632FBE}" presName="hierChild5" presStyleCnt="0"/>
      <dgm:spPr/>
    </dgm:pt>
    <dgm:pt modelId="{FF72F5C7-EA9D-407F-BB93-8930A568918C}" type="pres">
      <dgm:prSet presAssocID="{5CE8FE20-AFDB-4A3B-AD07-5939C8990113}" presName="hierChild3" presStyleCnt="0"/>
      <dgm:spPr/>
    </dgm:pt>
  </dgm:ptLst>
  <dgm:cxnLst>
    <dgm:cxn modelId="{D7A18107-401C-4CC5-8EA0-4D369006F127}" type="presOf" srcId="{0C99DF6C-0845-4DB7-9335-39110928F7A8}" destId="{CA92FD89-AA30-4753-87D8-ACC0E0D7370C}" srcOrd="0" destOrd="0" presId="urn:microsoft.com/office/officeart/2009/3/layout/HorizontalOrganizationChart"/>
    <dgm:cxn modelId="{16306A16-B2F9-4F40-A17D-2BE7CDB0C076}" type="presOf" srcId="{40F62120-2EDB-4C58-8B99-6B11E2B444B0}" destId="{3FC6782B-2ED9-413A-B955-21E40284DA84}" srcOrd="0" destOrd="0" presId="urn:microsoft.com/office/officeart/2009/3/layout/HorizontalOrganizationChart"/>
    <dgm:cxn modelId="{4E1E9917-3DC6-4006-8DF9-6F20E31724C0}" srcId="{0C99DF6C-0845-4DB7-9335-39110928F7A8}" destId="{5CE8FE20-AFDB-4A3B-AD07-5939C8990113}" srcOrd="0" destOrd="0" parTransId="{6D28250C-EE65-42F8-9186-DCF414C4F550}" sibTransId="{8D078737-F2F4-40D7-BB1D-ABE0620CB5BA}"/>
    <dgm:cxn modelId="{C7686220-1B24-4183-8139-9C757FC9024A}" srcId="{5CE8FE20-AFDB-4A3B-AD07-5939C8990113}" destId="{44CB3572-38A0-494A-8684-F257BB632FBE}" srcOrd="2" destOrd="0" parTransId="{40F62120-2EDB-4C58-8B99-6B11E2B444B0}" sibTransId="{E10ED36C-7792-4008-84C0-24C0C796AE6B}"/>
    <dgm:cxn modelId="{B3391433-9D01-4EED-A127-3AEFBF46C865}" type="presOf" srcId="{5CE8FE20-AFDB-4A3B-AD07-5939C8990113}" destId="{2BD565D8-D2C2-470F-8AB4-A2CCB7722588}" srcOrd="1" destOrd="0" presId="urn:microsoft.com/office/officeart/2009/3/layout/HorizontalOrganizationChart"/>
    <dgm:cxn modelId="{D92E124B-E37A-4648-BDD1-E3C47336D3F1}" type="presOf" srcId="{44CB3572-38A0-494A-8684-F257BB632FBE}" destId="{A00402CB-019B-4AC1-9E49-D4D9F919BBCE}" srcOrd="1" destOrd="0" presId="urn:microsoft.com/office/officeart/2009/3/layout/HorizontalOrganizationChart"/>
    <dgm:cxn modelId="{9FAE0253-A61C-4D31-9D86-D4FF3D273BFC}" srcId="{5CE8FE20-AFDB-4A3B-AD07-5939C8990113}" destId="{B4EA2967-E52B-462C-8BE0-C88D22AD6C9A}" srcOrd="1" destOrd="0" parTransId="{D900006C-0AEB-43E6-A35F-B5209D475B7C}" sibTransId="{4CAA356A-BB97-4A40-B3C9-F352CCFC317E}"/>
    <dgm:cxn modelId="{F53A8856-4DB4-4E2E-9D7A-9CA9D6417ACC}" type="presOf" srcId="{B4EA2967-E52B-462C-8BE0-C88D22AD6C9A}" destId="{6F4BCB2A-2715-4B65-8426-3B717BCF828E}" srcOrd="1" destOrd="0" presId="urn:microsoft.com/office/officeart/2009/3/layout/HorizontalOrganizationChart"/>
    <dgm:cxn modelId="{C9BC0A81-1C9F-48F9-B220-E2ACDC5300D9}" type="presOf" srcId="{5CE8FE20-AFDB-4A3B-AD07-5939C8990113}" destId="{47D86F0E-9358-4B71-BE6A-CCB819348324}" srcOrd="0" destOrd="0" presId="urn:microsoft.com/office/officeart/2009/3/layout/HorizontalOrganizationChart"/>
    <dgm:cxn modelId="{8E08EF87-3C0D-4578-B20F-ED24E696D55B}" type="presOf" srcId="{44CB3572-38A0-494A-8684-F257BB632FBE}" destId="{91F21B6B-C35B-48BB-AB9F-68DB02303C8B}" srcOrd="0" destOrd="0" presId="urn:microsoft.com/office/officeart/2009/3/layout/HorizontalOrganizationChart"/>
    <dgm:cxn modelId="{AC290F8B-7D41-48DD-A84E-E909577ED1C3}" srcId="{5CE8FE20-AFDB-4A3B-AD07-5939C8990113}" destId="{BF976E36-A16F-4D2E-A190-BA6D45ADD58A}" srcOrd="0" destOrd="0" parTransId="{D790339D-4347-4666-814C-F688CE2607A2}" sibTransId="{E96BD9EA-C465-4537-8F9A-3C9D7CC5BC8C}"/>
    <dgm:cxn modelId="{03B85596-DE66-4FB4-9554-300AD156529D}" type="presOf" srcId="{D790339D-4347-4666-814C-F688CE2607A2}" destId="{9F4355C1-6936-4F70-9DFF-54B35D9A6255}" srcOrd="0" destOrd="0" presId="urn:microsoft.com/office/officeart/2009/3/layout/HorizontalOrganizationChart"/>
    <dgm:cxn modelId="{94FEF2A9-A356-483D-AC0B-18621DE9F75A}" type="presOf" srcId="{BF976E36-A16F-4D2E-A190-BA6D45ADD58A}" destId="{74EAE33E-A108-4014-A20B-EDB844875DE1}" srcOrd="0" destOrd="0" presId="urn:microsoft.com/office/officeart/2009/3/layout/HorizontalOrganizationChart"/>
    <dgm:cxn modelId="{85F877BD-5564-4E8E-8853-0D5C9FFFDF2A}" type="presOf" srcId="{BF976E36-A16F-4D2E-A190-BA6D45ADD58A}" destId="{DA87545B-FE79-4512-B94E-256BBA5EAD3F}" srcOrd="1" destOrd="0" presId="urn:microsoft.com/office/officeart/2009/3/layout/HorizontalOrganizationChart"/>
    <dgm:cxn modelId="{D4B01CD0-CE6E-48D7-8EB6-273AC3E81174}" type="presOf" srcId="{D900006C-0AEB-43E6-A35F-B5209D475B7C}" destId="{2B606070-AE4B-4597-BDFB-84BB76803DAD}" srcOrd="0" destOrd="0" presId="urn:microsoft.com/office/officeart/2009/3/layout/HorizontalOrganizationChart"/>
    <dgm:cxn modelId="{3EAC0DF8-52BD-4673-A208-58BD8288903E}" type="presOf" srcId="{B4EA2967-E52B-462C-8BE0-C88D22AD6C9A}" destId="{D893E1EF-7AD8-4120-96C6-C99C249DD02F}" srcOrd="0" destOrd="0" presId="urn:microsoft.com/office/officeart/2009/3/layout/HorizontalOrganizationChart"/>
    <dgm:cxn modelId="{DACE4A9F-6156-4547-8F42-37047A07654E}" type="presParOf" srcId="{CA92FD89-AA30-4753-87D8-ACC0E0D7370C}" destId="{A10DB8D1-4E23-41CB-99A3-2D5E675D14E1}" srcOrd="0" destOrd="0" presId="urn:microsoft.com/office/officeart/2009/3/layout/HorizontalOrganizationChart"/>
    <dgm:cxn modelId="{39A8A82C-8CF5-4A07-8009-ABFCCF2185BA}" type="presParOf" srcId="{A10DB8D1-4E23-41CB-99A3-2D5E675D14E1}" destId="{223ED847-13CE-486A-A2CE-FDCB322BC8A4}" srcOrd="0" destOrd="0" presId="urn:microsoft.com/office/officeart/2009/3/layout/HorizontalOrganizationChart"/>
    <dgm:cxn modelId="{151A0B14-65D2-4DD7-8E6D-6180EF67CBD7}" type="presParOf" srcId="{223ED847-13CE-486A-A2CE-FDCB322BC8A4}" destId="{47D86F0E-9358-4B71-BE6A-CCB819348324}" srcOrd="0" destOrd="0" presId="urn:microsoft.com/office/officeart/2009/3/layout/HorizontalOrganizationChart"/>
    <dgm:cxn modelId="{03899FAF-C466-45BF-B1A0-AA8815BAC85F}" type="presParOf" srcId="{223ED847-13CE-486A-A2CE-FDCB322BC8A4}" destId="{2BD565D8-D2C2-470F-8AB4-A2CCB7722588}" srcOrd="1" destOrd="0" presId="urn:microsoft.com/office/officeart/2009/3/layout/HorizontalOrganizationChart"/>
    <dgm:cxn modelId="{DE9C0ADF-B30A-408A-9E25-5C61C90FF400}" type="presParOf" srcId="{A10DB8D1-4E23-41CB-99A3-2D5E675D14E1}" destId="{54462FB4-CC35-404E-A0FE-89D4755148B9}" srcOrd="1" destOrd="0" presId="urn:microsoft.com/office/officeart/2009/3/layout/HorizontalOrganizationChart"/>
    <dgm:cxn modelId="{0ED5610B-C6EE-4E50-A8A5-2CAC9448BE9F}" type="presParOf" srcId="{54462FB4-CC35-404E-A0FE-89D4755148B9}" destId="{9F4355C1-6936-4F70-9DFF-54B35D9A6255}" srcOrd="0" destOrd="0" presId="urn:microsoft.com/office/officeart/2009/3/layout/HorizontalOrganizationChart"/>
    <dgm:cxn modelId="{47F52430-9785-4E6F-B645-C0B320A124DB}" type="presParOf" srcId="{54462FB4-CC35-404E-A0FE-89D4755148B9}" destId="{394DC48F-5A4E-45E4-936E-8056B471A32A}" srcOrd="1" destOrd="0" presId="urn:microsoft.com/office/officeart/2009/3/layout/HorizontalOrganizationChart"/>
    <dgm:cxn modelId="{91F0EEA0-717C-4F07-9EDC-2A8FBDDD8CD7}" type="presParOf" srcId="{394DC48F-5A4E-45E4-936E-8056B471A32A}" destId="{83ECCD42-1BEF-4116-827B-ED0411B1E666}" srcOrd="0" destOrd="0" presId="urn:microsoft.com/office/officeart/2009/3/layout/HorizontalOrganizationChart"/>
    <dgm:cxn modelId="{45F72666-9C06-4502-8532-F53A09D19457}" type="presParOf" srcId="{83ECCD42-1BEF-4116-827B-ED0411B1E666}" destId="{74EAE33E-A108-4014-A20B-EDB844875DE1}" srcOrd="0" destOrd="0" presId="urn:microsoft.com/office/officeart/2009/3/layout/HorizontalOrganizationChart"/>
    <dgm:cxn modelId="{A3703258-5CDC-4709-9F07-373A4B0ACE7B}" type="presParOf" srcId="{83ECCD42-1BEF-4116-827B-ED0411B1E666}" destId="{DA87545B-FE79-4512-B94E-256BBA5EAD3F}" srcOrd="1" destOrd="0" presId="urn:microsoft.com/office/officeart/2009/3/layout/HorizontalOrganizationChart"/>
    <dgm:cxn modelId="{8E661C61-943B-4D08-B6D2-D3D9262E238C}" type="presParOf" srcId="{394DC48F-5A4E-45E4-936E-8056B471A32A}" destId="{606E48FB-CFC8-4091-802D-ECAF1478FAFC}" srcOrd="1" destOrd="0" presId="urn:microsoft.com/office/officeart/2009/3/layout/HorizontalOrganizationChart"/>
    <dgm:cxn modelId="{26795009-1DC5-43C7-8D55-AEA5A4CF5BAB}" type="presParOf" srcId="{394DC48F-5A4E-45E4-936E-8056B471A32A}" destId="{972E6927-3A79-40AA-9DF5-0042E7A9AFF3}" srcOrd="2" destOrd="0" presId="urn:microsoft.com/office/officeart/2009/3/layout/HorizontalOrganizationChart"/>
    <dgm:cxn modelId="{AE55BED4-BCAD-432C-ADD0-BAE394651F42}" type="presParOf" srcId="{54462FB4-CC35-404E-A0FE-89D4755148B9}" destId="{2B606070-AE4B-4597-BDFB-84BB76803DAD}" srcOrd="2" destOrd="0" presId="urn:microsoft.com/office/officeart/2009/3/layout/HorizontalOrganizationChart"/>
    <dgm:cxn modelId="{41B2EC0D-1DBA-4DF8-9D77-1E5086A6DA06}" type="presParOf" srcId="{54462FB4-CC35-404E-A0FE-89D4755148B9}" destId="{23C506E2-4FC1-43BD-9EEE-B39CB24C165E}" srcOrd="3" destOrd="0" presId="urn:microsoft.com/office/officeart/2009/3/layout/HorizontalOrganizationChart"/>
    <dgm:cxn modelId="{17C57B03-7531-4C0F-B09D-9AC0D38A4F91}" type="presParOf" srcId="{23C506E2-4FC1-43BD-9EEE-B39CB24C165E}" destId="{7B767D8B-1965-4FE0-BE7A-3346BD656BF1}" srcOrd="0" destOrd="0" presId="urn:microsoft.com/office/officeart/2009/3/layout/HorizontalOrganizationChart"/>
    <dgm:cxn modelId="{0C4CFAEC-0A64-43A0-B4C2-CD72DC2C5B8F}" type="presParOf" srcId="{7B767D8B-1965-4FE0-BE7A-3346BD656BF1}" destId="{D893E1EF-7AD8-4120-96C6-C99C249DD02F}" srcOrd="0" destOrd="0" presId="urn:microsoft.com/office/officeart/2009/3/layout/HorizontalOrganizationChart"/>
    <dgm:cxn modelId="{6853A097-3967-454B-B76B-F252822F299A}" type="presParOf" srcId="{7B767D8B-1965-4FE0-BE7A-3346BD656BF1}" destId="{6F4BCB2A-2715-4B65-8426-3B717BCF828E}" srcOrd="1" destOrd="0" presId="urn:microsoft.com/office/officeart/2009/3/layout/HorizontalOrganizationChart"/>
    <dgm:cxn modelId="{795C74A4-94AC-4F38-8B3B-14C12B224A74}" type="presParOf" srcId="{23C506E2-4FC1-43BD-9EEE-B39CB24C165E}" destId="{D482D0DC-9DC8-42BC-A95A-B74A048518B2}" srcOrd="1" destOrd="0" presId="urn:microsoft.com/office/officeart/2009/3/layout/HorizontalOrganizationChart"/>
    <dgm:cxn modelId="{1BDC1FD4-3E17-490F-BEDA-B2FE5656BA22}" type="presParOf" srcId="{23C506E2-4FC1-43BD-9EEE-B39CB24C165E}" destId="{B4833E7D-E1CE-47E6-94FB-04950BD74161}" srcOrd="2" destOrd="0" presId="urn:microsoft.com/office/officeart/2009/3/layout/HorizontalOrganizationChart"/>
    <dgm:cxn modelId="{B103FFCE-0CAF-4ABD-96FF-6C8B7E20804B}" type="presParOf" srcId="{54462FB4-CC35-404E-A0FE-89D4755148B9}" destId="{3FC6782B-2ED9-413A-B955-21E40284DA84}" srcOrd="4" destOrd="0" presId="urn:microsoft.com/office/officeart/2009/3/layout/HorizontalOrganizationChart"/>
    <dgm:cxn modelId="{FFEC64ED-8894-4996-A7EB-FA34556869F6}" type="presParOf" srcId="{54462FB4-CC35-404E-A0FE-89D4755148B9}" destId="{B05E0AA2-61B9-41A1-868A-D696B4D1153B}" srcOrd="5" destOrd="0" presId="urn:microsoft.com/office/officeart/2009/3/layout/HorizontalOrganizationChart"/>
    <dgm:cxn modelId="{007372AD-4A51-47AF-958C-53D5F74A22E6}" type="presParOf" srcId="{B05E0AA2-61B9-41A1-868A-D696B4D1153B}" destId="{61D2FA47-D72E-4A5D-B7EE-7BA5D49D953A}" srcOrd="0" destOrd="0" presId="urn:microsoft.com/office/officeart/2009/3/layout/HorizontalOrganizationChart"/>
    <dgm:cxn modelId="{2E64A958-2891-44D3-808F-27461F09187C}" type="presParOf" srcId="{61D2FA47-D72E-4A5D-B7EE-7BA5D49D953A}" destId="{91F21B6B-C35B-48BB-AB9F-68DB02303C8B}" srcOrd="0" destOrd="0" presId="urn:microsoft.com/office/officeart/2009/3/layout/HorizontalOrganizationChart"/>
    <dgm:cxn modelId="{55FA7D42-75D7-49DD-AEEB-5BFE95553B99}" type="presParOf" srcId="{61D2FA47-D72E-4A5D-B7EE-7BA5D49D953A}" destId="{A00402CB-019B-4AC1-9E49-D4D9F919BBCE}" srcOrd="1" destOrd="0" presId="urn:microsoft.com/office/officeart/2009/3/layout/HorizontalOrganizationChart"/>
    <dgm:cxn modelId="{0AC3E170-1650-45C4-928D-B84BD2681461}" type="presParOf" srcId="{B05E0AA2-61B9-41A1-868A-D696B4D1153B}" destId="{B5C69445-27A1-491C-B134-EE32F6DC01CF}" srcOrd="1" destOrd="0" presId="urn:microsoft.com/office/officeart/2009/3/layout/HorizontalOrganizationChart"/>
    <dgm:cxn modelId="{17000E91-5200-4E11-84A5-8069311D8B00}" type="presParOf" srcId="{B05E0AA2-61B9-41A1-868A-D696B4D1153B}" destId="{DAFEBAC5-34CB-44B9-AD01-DB7A0082023A}" srcOrd="2" destOrd="0" presId="urn:microsoft.com/office/officeart/2009/3/layout/HorizontalOrganizationChart"/>
    <dgm:cxn modelId="{96E5CDEF-1DEC-44ED-B581-15E8BCB235F3}" type="presParOf" srcId="{A10DB8D1-4E23-41CB-99A3-2D5E675D14E1}" destId="{FF72F5C7-EA9D-407F-BB93-8930A568918C}"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56C8E85-6DFD-44CE-9496-4A0657F06F5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04F56036-1C06-48B0-ADD4-2DB84C73DF87}">
      <dgm:prSet phldrT="[Text]" custT="1"/>
      <dgm:spPr>
        <a:solidFill>
          <a:schemeClr val="accent2">
            <a:lumMod val="75000"/>
          </a:schemeClr>
        </a:solidFill>
      </dgm:spPr>
      <dgm:t>
        <a:bodyPr/>
        <a:lstStyle/>
        <a:p>
          <a:r>
            <a:rPr lang="en-US" sz="2800" b="1" dirty="0" err="1">
              <a:latin typeface="Times New Roman" panose="02020603050405020304" pitchFamily="18" charset="0"/>
              <a:cs typeface="Times New Roman" panose="02020603050405020304" pitchFamily="18" charset="0"/>
            </a:rPr>
            <a:t>Xác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định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tài</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dgm:t>
    </dgm:pt>
    <dgm:pt modelId="{8EA7E134-5D56-44C8-9A12-ADFB11859208}" type="parTrans" cxnId="{C66AC9B7-B997-4DE2-BF7F-740096930270}">
      <dgm:prSet/>
      <dgm:spPr>
        <a:ln w="38100">
          <a:solidFill>
            <a:schemeClr val="accent4">
              <a:lumMod val="50000"/>
            </a:schemeClr>
          </a:solidFill>
        </a:ln>
      </dgm:spPr>
      <dgm:t>
        <a:bodyPr/>
        <a:lstStyle/>
        <a:p>
          <a:endParaRPr lang="en-US"/>
        </a:p>
      </dgm:t>
    </dgm:pt>
    <dgm:pt modelId="{391C9488-5153-468F-BEAB-585102E907A3}" type="sibTrans" cxnId="{C66AC9B7-B997-4DE2-BF7F-740096930270}">
      <dgm:prSet/>
      <dgm:spPr/>
      <dgm:t>
        <a:bodyPr/>
        <a:lstStyle/>
        <a:p>
          <a:endParaRPr lang="en-US"/>
        </a:p>
      </dgm:t>
    </dgm:pt>
    <dgm:pt modelId="{FC14CB8C-F864-4E04-A53D-915D6FCC3E00}">
      <dgm:prSet phldrT="[Text]" custT="1"/>
      <dgm:spPr>
        <a:solidFill>
          <a:schemeClr val="accent4">
            <a:lumMod val="75000"/>
          </a:schemeClr>
        </a:solidFill>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a:t>
          </a:r>
        </a:p>
      </dgm:t>
    </dgm:pt>
    <dgm:pt modelId="{80E703DE-1E94-4107-9B5B-44768EB53D87}" type="parTrans" cxnId="{DC62F566-F739-437E-9921-A763A7E82E41}">
      <dgm:prSet/>
      <dgm:spPr>
        <a:ln w="28575">
          <a:solidFill>
            <a:schemeClr val="accent4">
              <a:lumMod val="50000"/>
            </a:schemeClr>
          </a:solidFill>
        </a:ln>
      </dgm:spPr>
      <dgm:t>
        <a:bodyPr/>
        <a:lstStyle/>
        <a:p>
          <a:endParaRPr lang="en-US"/>
        </a:p>
      </dgm:t>
    </dgm:pt>
    <dgm:pt modelId="{59EF769D-421E-4F81-86EB-15D39FC69C14}" type="sibTrans" cxnId="{DC62F566-F739-437E-9921-A763A7E82E41}">
      <dgm:prSet/>
      <dgm:spPr/>
      <dgm:t>
        <a:bodyPr/>
        <a:lstStyle/>
        <a:p>
          <a:endParaRPr lang="en-US"/>
        </a:p>
      </dgm:t>
    </dgm:pt>
    <dgm:pt modelId="{3973FE74-EFE2-46DB-8E2D-DB12DD93E93B}">
      <dgm:prSet phldrT="[Text]" custT="1"/>
      <dgm:spPr>
        <a:solidFill>
          <a:schemeClr val="accent4">
            <a:lumMod val="75000"/>
          </a:schemeClr>
        </a:solidFill>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a:t>
          </a:r>
        </a:p>
      </dgm:t>
    </dgm:pt>
    <dgm:pt modelId="{75B39895-CF8F-4767-818B-167EAC948011}" type="parTrans" cxnId="{2AF7D872-CBD1-43F9-871F-4B14F3152D91}">
      <dgm:prSet/>
      <dgm:spPr>
        <a:ln w="28575">
          <a:solidFill>
            <a:schemeClr val="accent4">
              <a:lumMod val="50000"/>
            </a:schemeClr>
          </a:solidFill>
        </a:ln>
      </dgm:spPr>
      <dgm:t>
        <a:bodyPr/>
        <a:lstStyle/>
        <a:p>
          <a:endParaRPr lang="en-US"/>
        </a:p>
      </dgm:t>
    </dgm:pt>
    <dgm:pt modelId="{636CEA8C-4C63-4464-9BE6-E1387A47755C}" type="sibTrans" cxnId="{2AF7D872-CBD1-43F9-871F-4B14F3152D91}">
      <dgm:prSet/>
      <dgm:spPr/>
      <dgm:t>
        <a:bodyPr/>
        <a:lstStyle/>
        <a:p>
          <a:endParaRPr lang="en-US"/>
        </a:p>
      </dgm:t>
    </dgm:pt>
    <dgm:pt modelId="{28E311F0-2A14-4571-B377-74FA1B1B7554}">
      <dgm:prSet phldrT="[Text]" custT="1"/>
      <dgm:spPr>
        <a:solidFill>
          <a:schemeClr val="accent2">
            <a:lumMod val="75000"/>
          </a:schemeClr>
        </a:solidFill>
      </dgm:spPr>
      <dgm:t>
        <a:bodyPr/>
        <a:lstStyle/>
        <a:p>
          <a:r>
            <a:rPr lang="en-US" sz="2800" b="1" dirty="0">
              <a:latin typeface="Times New Roman" panose="02020603050405020304" pitchFamily="18" charset="0"/>
              <a:cs typeface="Times New Roman" panose="02020603050405020304" pitchFamily="18" charset="0"/>
            </a:rPr>
            <a:t>Thu </a:t>
          </a:r>
          <a:r>
            <a:rPr lang="en-US" sz="2800" b="1" dirty="0" err="1">
              <a:latin typeface="Times New Roman" panose="02020603050405020304" pitchFamily="18" charset="0"/>
              <a:cs typeface="Times New Roman" panose="02020603050405020304" pitchFamily="18" charset="0"/>
            </a:rPr>
            <a:t>thập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liệu</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1A92C708-5705-4038-A7E4-2D55951DD84A}" type="parTrans" cxnId="{61235AA2-3CF1-4734-B234-83D377CE3723}">
      <dgm:prSet/>
      <dgm:spPr>
        <a:ln w="38100">
          <a:solidFill>
            <a:schemeClr val="accent4">
              <a:lumMod val="50000"/>
            </a:schemeClr>
          </a:solidFill>
        </a:ln>
      </dgm:spPr>
      <dgm:t>
        <a:bodyPr/>
        <a:lstStyle/>
        <a:p>
          <a:endParaRPr lang="en-US"/>
        </a:p>
      </dgm:t>
    </dgm:pt>
    <dgm:pt modelId="{4B16A04F-8A00-4963-8228-F2F70F9BB2D2}" type="sibTrans" cxnId="{61235AA2-3CF1-4734-B234-83D377CE3723}">
      <dgm:prSet/>
      <dgm:spPr/>
      <dgm:t>
        <a:bodyPr/>
        <a:lstStyle/>
        <a:p>
          <a:endParaRPr lang="en-US"/>
        </a:p>
      </dgm:t>
    </dgm:pt>
    <dgm:pt modelId="{28841A37-FDBF-497C-865F-2D252586BC7F}">
      <dgm:prSet phldrT="[Text]" custT="1"/>
      <dgm:spPr>
        <a:solidFill>
          <a:schemeClr val="accent4">
            <a:lumMod val="75000"/>
          </a:schemeClr>
        </a:solidFill>
      </dgm:spPr>
      <dgm:t>
        <a:bodyPr/>
        <a:lstStyle/>
        <a:p>
          <a:r>
            <a:rPr lang="en-US" sz="2800" b="1" i="1" dirty="0" err="1">
              <a:latin typeface="Times New Roman" panose="02020603050405020304" pitchFamily="18" charset="0"/>
              <a:cs typeface="Times New Roman" panose="02020603050405020304" pitchFamily="18" charset="0"/>
            </a:rPr>
            <a:t>Bước</a:t>
          </a:r>
          <a:r>
            <a:rPr lang="en-US" sz="2800" b="1" i="1" dirty="0">
              <a:latin typeface="Times New Roman" panose="02020603050405020304" pitchFamily="18" charset="0"/>
              <a:cs typeface="Times New Roman" panose="02020603050405020304" pitchFamily="18" charset="0"/>
            </a:rPr>
            <a:t> 1.</a:t>
          </a:r>
          <a:r>
            <a:rPr lang="en-US" sz="2800" b="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Chuẩn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bị</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trước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khi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viết</a:t>
          </a:r>
          <a:r>
            <a:rPr lang="en-US" sz="2800" b="1"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362650AE-DB0A-4FBC-A132-2E95F7EA9A53}" type="sibTrans" cxnId="{824D60B9-EFB4-4E03-BCA6-EC1E2699C5EE}">
      <dgm:prSet/>
      <dgm:spPr/>
      <dgm:t>
        <a:bodyPr/>
        <a:lstStyle/>
        <a:p>
          <a:endParaRPr lang="en-US"/>
        </a:p>
      </dgm:t>
    </dgm:pt>
    <dgm:pt modelId="{31AA2452-F392-4046-9447-EAEE0953DF9E}" type="parTrans" cxnId="{824D60B9-EFB4-4E03-BCA6-EC1E2699C5EE}">
      <dgm:prSet/>
      <dgm:spPr/>
      <dgm:t>
        <a:bodyPr/>
        <a:lstStyle/>
        <a:p>
          <a:endParaRPr lang="en-US"/>
        </a:p>
      </dgm:t>
    </dgm:pt>
    <dgm:pt modelId="{EF94B7F7-6B9A-4AD8-B39D-4B653A33B2C7}" type="pres">
      <dgm:prSet presAssocID="{E56C8E85-6DFD-44CE-9496-4A0657F06F50}" presName="diagram" presStyleCnt="0">
        <dgm:presLayoutVars>
          <dgm:chPref val="1"/>
          <dgm:dir/>
          <dgm:animOne val="branch"/>
          <dgm:animLvl val="lvl"/>
          <dgm:resizeHandles val="exact"/>
        </dgm:presLayoutVars>
      </dgm:prSet>
      <dgm:spPr/>
    </dgm:pt>
    <dgm:pt modelId="{ECA1D9AC-7C82-4C5C-9913-8F5AEC83DDB1}" type="pres">
      <dgm:prSet presAssocID="{28841A37-FDBF-497C-865F-2D252586BC7F}" presName="root1" presStyleCnt="0"/>
      <dgm:spPr/>
    </dgm:pt>
    <dgm:pt modelId="{8023E2BF-A4F5-4EB4-85DF-50FF2E454E92}" type="pres">
      <dgm:prSet presAssocID="{28841A37-FDBF-497C-865F-2D252586BC7F}" presName="LevelOneTextNode" presStyleLbl="node0" presStyleIdx="0" presStyleCnt="1">
        <dgm:presLayoutVars>
          <dgm:chPref val="3"/>
        </dgm:presLayoutVars>
      </dgm:prSet>
      <dgm:spPr/>
    </dgm:pt>
    <dgm:pt modelId="{C4CF4FBF-B63A-4373-84D4-E99585732DA5}" type="pres">
      <dgm:prSet presAssocID="{28841A37-FDBF-497C-865F-2D252586BC7F}" presName="level2hierChild" presStyleCnt="0"/>
      <dgm:spPr/>
    </dgm:pt>
    <dgm:pt modelId="{711C889A-7A1A-4233-9AE0-4989F7DEFD5A}" type="pres">
      <dgm:prSet presAssocID="{8EA7E134-5D56-44C8-9A12-ADFB11859208}" presName="conn2-1" presStyleLbl="parChTrans1D2" presStyleIdx="0" presStyleCnt="2"/>
      <dgm:spPr/>
    </dgm:pt>
    <dgm:pt modelId="{0312FB87-AF78-489C-B921-C2DFDD7D0D8B}" type="pres">
      <dgm:prSet presAssocID="{8EA7E134-5D56-44C8-9A12-ADFB11859208}" presName="connTx" presStyleLbl="parChTrans1D2" presStyleIdx="0" presStyleCnt="2"/>
      <dgm:spPr/>
    </dgm:pt>
    <dgm:pt modelId="{6C958149-48AF-4DE7-9C86-CA1AAA113D89}" type="pres">
      <dgm:prSet presAssocID="{04F56036-1C06-48B0-ADD4-2DB84C73DF87}" presName="root2" presStyleCnt="0"/>
      <dgm:spPr/>
    </dgm:pt>
    <dgm:pt modelId="{1B1762E1-A0DF-4A89-B355-E0FD280B4B54}" type="pres">
      <dgm:prSet presAssocID="{04F56036-1C06-48B0-ADD4-2DB84C73DF87}" presName="LevelTwoTextNode" presStyleLbl="node2" presStyleIdx="0" presStyleCnt="2">
        <dgm:presLayoutVars>
          <dgm:chPref val="3"/>
        </dgm:presLayoutVars>
      </dgm:prSet>
      <dgm:spPr/>
    </dgm:pt>
    <dgm:pt modelId="{793EC93E-BFA2-49CF-895F-7E5D83E96B4E}" type="pres">
      <dgm:prSet presAssocID="{04F56036-1C06-48B0-ADD4-2DB84C73DF87}" presName="level3hierChild" presStyleCnt="0"/>
      <dgm:spPr/>
    </dgm:pt>
    <dgm:pt modelId="{02291E7F-AD8F-400B-8786-81D3603B68AC}" type="pres">
      <dgm:prSet presAssocID="{80E703DE-1E94-4107-9B5B-44768EB53D87}" presName="conn2-1" presStyleLbl="parChTrans1D3" presStyleIdx="0" presStyleCnt="2"/>
      <dgm:spPr/>
    </dgm:pt>
    <dgm:pt modelId="{10A9A949-8FCE-46F8-B8FD-77A3A8195486}" type="pres">
      <dgm:prSet presAssocID="{80E703DE-1E94-4107-9B5B-44768EB53D87}" presName="connTx" presStyleLbl="parChTrans1D3" presStyleIdx="0" presStyleCnt="2"/>
      <dgm:spPr/>
    </dgm:pt>
    <dgm:pt modelId="{48D82049-0613-4F40-B3ED-78D664F36D35}" type="pres">
      <dgm:prSet presAssocID="{FC14CB8C-F864-4E04-A53D-915D6FCC3E00}" presName="root2" presStyleCnt="0"/>
      <dgm:spPr/>
    </dgm:pt>
    <dgm:pt modelId="{5AEEF4A8-12F2-40B8-8402-962942C9B0E7}" type="pres">
      <dgm:prSet presAssocID="{FC14CB8C-F864-4E04-A53D-915D6FCC3E00}" presName="LevelTwoTextNode" presStyleLbl="node3" presStyleIdx="0" presStyleCnt="2">
        <dgm:presLayoutVars>
          <dgm:chPref val="3"/>
        </dgm:presLayoutVars>
      </dgm:prSet>
      <dgm:spPr/>
    </dgm:pt>
    <dgm:pt modelId="{29A5DE0D-D1AE-48F0-B8D7-E6D85DE19C0F}" type="pres">
      <dgm:prSet presAssocID="{FC14CB8C-F864-4E04-A53D-915D6FCC3E00}" presName="level3hierChild" presStyleCnt="0"/>
      <dgm:spPr/>
    </dgm:pt>
    <dgm:pt modelId="{3CD031D2-41F9-45B1-B8F5-F055A3ADA69E}" type="pres">
      <dgm:prSet presAssocID="{75B39895-CF8F-4767-818B-167EAC948011}" presName="conn2-1" presStyleLbl="parChTrans1D3" presStyleIdx="1" presStyleCnt="2"/>
      <dgm:spPr/>
    </dgm:pt>
    <dgm:pt modelId="{B77D09E4-2084-4411-8A8E-D9D69A411CA2}" type="pres">
      <dgm:prSet presAssocID="{75B39895-CF8F-4767-818B-167EAC948011}" presName="connTx" presStyleLbl="parChTrans1D3" presStyleIdx="1" presStyleCnt="2"/>
      <dgm:spPr/>
    </dgm:pt>
    <dgm:pt modelId="{EADCA7EE-4212-4AAD-B7B4-9C8F0C2E2443}" type="pres">
      <dgm:prSet presAssocID="{3973FE74-EFE2-46DB-8E2D-DB12DD93E93B}" presName="root2" presStyleCnt="0"/>
      <dgm:spPr/>
    </dgm:pt>
    <dgm:pt modelId="{9CC2FD8F-E7EE-46C4-B463-26427829C9C5}" type="pres">
      <dgm:prSet presAssocID="{3973FE74-EFE2-46DB-8E2D-DB12DD93E93B}" presName="LevelTwoTextNode" presStyleLbl="node3" presStyleIdx="1" presStyleCnt="2">
        <dgm:presLayoutVars>
          <dgm:chPref val="3"/>
        </dgm:presLayoutVars>
      </dgm:prSet>
      <dgm:spPr/>
    </dgm:pt>
    <dgm:pt modelId="{D4B73EBA-ED74-4B5B-8C27-0D46821EC598}" type="pres">
      <dgm:prSet presAssocID="{3973FE74-EFE2-46DB-8E2D-DB12DD93E93B}" presName="level3hierChild" presStyleCnt="0"/>
      <dgm:spPr/>
    </dgm:pt>
    <dgm:pt modelId="{C68A8701-F6B5-42E3-BC2F-A4220F874C47}" type="pres">
      <dgm:prSet presAssocID="{1A92C708-5705-4038-A7E4-2D55951DD84A}" presName="conn2-1" presStyleLbl="parChTrans1D2" presStyleIdx="1" presStyleCnt="2"/>
      <dgm:spPr/>
    </dgm:pt>
    <dgm:pt modelId="{FB395C53-0025-45B3-AAAF-CA391407B88D}" type="pres">
      <dgm:prSet presAssocID="{1A92C708-5705-4038-A7E4-2D55951DD84A}" presName="connTx" presStyleLbl="parChTrans1D2" presStyleIdx="1" presStyleCnt="2"/>
      <dgm:spPr/>
    </dgm:pt>
    <dgm:pt modelId="{184D8ACD-037E-46C9-80CC-169510047FFC}" type="pres">
      <dgm:prSet presAssocID="{28E311F0-2A14-4571-B377-74FA1B1B7554}" presName="root2" presStyleCnt="0"/>
      <dgm:spPr/>
    </dgm:pt>
    <dgm:pt modelId="{985EC102-4375-43CA-B59D-3CE422917319}" type="pres">
      <dgm:prSet presAssocID="{28E311F0-2A14-4571-B377-74FA1B1B7554}" presName="LevelTwoTextNode" presStyleLbl="node2" presStyleIdx="1" presStyleCnt="2">
        <dgm:presLayoutVars>
          <dgm:chPref val="3"/>
        </dgm:presLayoutVars>
      </dgm:prSet>
      <dgm:spPr/>
    </dgm:pt>
    <dgm:pt modelId="{D42AB322-8315-4746-ABD8-7C0911E86EE5}" type="pres">
      <dgm:prSet presAssocID="{28E311F0-2A14-4571-B377-74FA1B1B7554}" presName="level3hierChild" presStyleCnt="0"/>
      <dgm:spPr/>
    </dgm:pt>
  </dgm:ptLst>
  <dgm:cxnLst>
    <dgm:cxn modelId="{6A252902-7D23-4A71-8B65-567BC61C3D05}" type="presOf" srcId="{75B39895-CF8F-4767-818B-167EAC948011}" destId="{B77D09E4-2084-4411-8A8E-D9D69A411CA2}" srcOrd="1" destOrd="0" presId="urn:microsoft.com/office/officeart/2005/8/layout/hierarchy2"/>
    <dgm:cxn modelId="{15771537-EFA3-46C1-BC17-66B03062FFAF}" type="presOf" srcId="{FC14CB8C-F864-4E04-A53D-915D6FCC3E00}" destId="{5AEEF4A8-12F2-40B8-8402-962942C9B0E7}" srcOrd="0" destOrd="0" presId="urn:microsoft.com/office/officeart/2005/8/layout/hierarchy2"/>
    <dgm:cxn modelId="{083EDD41-3F5B-4C29-9E45-D34D978206CE}" type="presOf" srcId="{1A92C708-5705-4038-A7E4-2D55951DD84A}" destId="{C68A8701-F6B5-42E3-BC2F-A4220F874C47}" srcOrd="0" destOrd="0" presId="urn:microsoft.com/office/officeart/2005/8/layout/hierarchy2"/>
    <dgm:cxn modelId="{DC62F566-F739-437E-9921-A763A7E82E41}" srcId="{04F56036-1C06-48B0-ADD4-2DB84C73DF87}" destId="{FC14CB8C-F864-4E04-A53D-915D6FCC3E00}" srcOrd="0" destOrd="0" parTransId="{80E703DE-1E94-4107-9B5B-44768EB53D87}" sibTransId="{59EF769D-421E-4F81-86EB-15D39FC69C14}"/>
    <dgm:cxn modelId="{2AF7D872-CBD1-43F9-871F-4B14F3152D91}" srcId="{04F56036-1C06-48B0-ADD4-2DB84C73DF87}" destId="{3973FE74-EFE2-46DB-8E2D-DB12DD93E93B}" srcOrd="1" destOrd="0" parTransId="{75B39895-CF8F-4767-818B-167EAC948011}" sibTransId="{636CEA8C-4C63-4464-9BE6-E1387A47755C}"/>
    <dgm:cxn modelId="{C068EC86-D4E9-4B11-BCAE-41327D2FAFAA}" type="presOf" srcId="{80E703DE-1E94-4107-9B5B-44768EB53D87}" destId="{02291E7F-AD8F-400B-8786-81D3603B68AC}" srcOrd="0" destOrd="0" presId="urn:microsoft.com/office/officeart/2005/8/layout/hierarchy2"/>
    <dgm:cxn modelId="{FA12F792-66B3-435A-BB36-4F7AB3EED9A0}" type="presOf" srcId="{28E311F0-2A14-4571-B377-74FA1B1B7554}" destId="{985EC102-4375-43CA-B59D-3CE422917319}" srcOrd="0" destOrd="0" presId="urn:microsoft.com/office/officeart/2005/8/layout/hierarchy2"/>
    <dgm:cxn modelId="{FA94F995-5213-4165-99E3-82029F285767}" type="presOf" srcId="{3973FE74-EFE2-46DB-8E2D-DB12DD93E93B}" destId="{9CC2FD8F-E7EE-46C4-B463-26427829C9C5}" srcOrd="0" destOrd="0" presId="urn:microsoft.com/office/officeart/2005/8/layout/hierarchy2"/>
    <dgm:cxn modelId="{4DDB1497-F53C-4EFF-9267-EEE9F38725A2}" type="presOf" srcId="{75B39895-CF8F-4767-818B-167EAC948011}" destId="{3CD031D2-41F9-45B1-B8F5-F055A3ADA69E}" srcOrd="0" destOrd="0" presId="urn:microsoft.com/office/officeart/2005/8/layout/hierarchy2"/>
    <dgm:cxn modelId="{99044A9A-2737-4C04-B293-65ED59226819}" type="presOf" srcId="{8EA7E134-5D56-44C8-9A12-ADFB11859208}" destId="{711C889A-7A1A-4233-9AE0-4989F7DEFD5A}" srcOrd="0" destOrd="0" presId="urn:microsoft.com/office/officeart/2005/8/layout/hierarchy2"/>
    <dgm:cxn modelId="{61235AA2-3CF1-4734-B234-83D377CE3723}" srcId="{28841A37-FDBF-497C-865F-2D252586BC7F}" destId="{28E311F0-2A14-4571-B377-74FA1B1B7554}" srcOrd="1" destOrd="0" parTransId="{1A92C708-5705-4038-A7E4-2D55951DD84A}" sibTransId="{4B16A04F-8A00-4963-8228-F2F70F9BB2D2}"/>
    <dgm:cxn modelId="{8B6481A4-958D-41A0-A7F0-9A66A894CFF0}" type="presOf" srcId="{04F56036-1C06-48B0-ADD4-2DB84C73DF87}" destId="{1B1762E1-A0DF-4A89-B355-E0FD280B4B54}" srcOrd="0" destOrd="0" presId="urn:microsoft.com/office/officeart/2005/8/layout/hierarchy2"/>
    <dgm:cxn modelId="{396848A5-6FA0-43B3-B005-143B1227EA25}" type="presOf" srcId="{1A92C708-5705-4038-A7E4-2D55951DD84A}" destId="{FB395C53-0025-45B3-AAAF-CA391407B88D}" srcOrd="1" destOrd="0" presId="urn:microsoft.com/office/officeart/2005/8/layout/hierarchy2"/>
    <dgm:cxn modelId="{C66AC9B7-B997-4DE2-BF7F-740096930270}" srcId="{28841A37-FDBF-497C-865F-2D252586BC7F}" destId="{04F56036-1C06-48B0-ADD4-2DB84C73DF87}" srcOrd="0" destOrd="0" parTransId="{8EA7E134-5D56-44C8-9A12-ADFB11859208}" sibTransId="{391C9488-5153-468F-BEAB-585102E907A3}"/>
    <dgm:cxn modelId="{824D60B9-EFB4-4E03-BCA6-EC1E2699C5EE}" srcId="{E56C8E85-6DFD-44CE-9496-4A0657F06F50}" destId="{28841A37-FDBF-497C-865F-2D252586BC7F}" srcOrd="0" destOrd="0" parTransId="{31AA2452-F392-4046-9447-EAEE0953DF9E}" sibTransId="{362650AE-DB0A-4FBC-A132-2E95F7EA9A53}"/>
    <dgm:cxn modelId="{EB26A5BC-50D5-4B05-992F-1CED4A1ADB40}" type="presOf" srcId="{E56C8E85-6DFD-44CE-9496-4A0657F06F50}" destId="{EF94B7F7-6B9A-4AD8-B39D-4B653A33B2C7}" srcOrd="0" destOrd="0" presId="urn:microsoft.com/office/officeart/2005/8/layout/hierarchy2"/>
    <dgm:cxn modelId="{F6C8D3BF-FBAC-489D-8160-5F553E018749}" type="presOf" srcId="{8EA7E134-5D56-44C8-9A12-ADFB11859208}" destId="{0312FB87-AF78-489C-B921-C2DFDD7D0D8B}" srcOrd="1" destOrd="0" presId="urn:microsoft.com/office/officeart/2005/8/layout/hierarchy2"/>
    <dgm:cxn modelId="{3D6253DE-40FB-4041-B916-3721C2BE3599}" type="presOf" srcId="{80E703DE-1E94-4107-9B5B-44768EB53D87}" destId="{10A9A949-8FCE-46F8-B8FD-77A3A8195486}" srcOrd="1" destOrd="0" presId="urn:microsoft.com/office/officeart/2005/8/layout/hierarchy2"/>
    <dgm:cxn modelId="{07DDE7FB-C824-4C7F-BE36-FE2212558B7F}" type="presOf" srcId="{28841A37-FDBF-497C-865F-2D252586BC7F}" destId="{8023E2BF-A4F5-4EB4-85DF-50FF2E454E92}" srcOrd="0" destOrd="0" presId="urn:microsoft.com/office/officeart/2005/8/layout/hierarchy2"/>
    <dgm:cxn modelId="{3D227894-4FF5-49BF-ADE5-B72275F36C72}" type="presParOf" srcId="{EF94B7F7-6B9A-4AD8-B39D-4B653A33B2C7}" destId="{ECA1D9AC-7C82-4C5C-9913-8F5AEC83DDB1}" srcOrd="0" destOrd="0" presId="urn:microsoft.com/office/officeart/2005/8/layout/hierarchy2"/>
    <dgm:cxn modelId="{D3997DAC-C37E-42C7-9286-67C1D23ECF5A}" type="presParOf" srcId="{ECA1D9AC-7C82-4C5C-9913-8F5AEC83DDB1}" destId="{8023E2BF-A4F5-4EB4-85DF-50FF2E454E92}" srcOrd="0" destOrd="0" presId="urn:microsoft.com/office/officeart/2005/8/layout/hierarchy2"/>
    <dgm:cxn modelId="{F58F4B4C-E27D-4A57-AE28-D931F4FA9113}" type="presParOf" srcId="{ECA1D9AC-7C82-4C5C-9913-8F5AEC83DDB1}" destId="{C4CF4FBF-B63A-4373-84D4-E99585732DA5}" srcOrd="1" destOrd="0" presId="urn:microsoft.com/office/officeart/2005/8/layout/hierarchy2"/>
    <dgm:cxn modelId="{6634C67E-35BC-4B22-A6E6-B82CE07E0550}" type="presParOf" srcId="{C4CF4FBF-B63A-4373-84D4-E99585732DA5}" destId="{711C889A-7A1A-4233-9AE0-4989F7DEFD5A}" srcOrd="0" destOrd="0" presId="urn:microsoft.com/office/officeart/2005/8/layout/hierarchy2"/>
    <dgm:cxn modelId="{6CF9712D-3290-4A28-81D2-47C96DDCB373}" type="presParOf" srcId="{711C889A-7A1A-4233-9AE0-4989F7DEFD5A}" destId="{0312FB87-AF78-489C-B921-C2DFDD7D0D8B}" srcOrd="0" destOrd="0" presId="urn:microsoft.com/office/officeart/2005/8/layout/hierarchy2"/>
    <dgm:cxn modelId="{8A875F3A-1DA9-4D23-B7D3-2AE5B5445BF8}" type="presParOf" srcId="{C4CF4FBF-B63A-4373-84D4-E99585732DA5}" destId="{6C958149-48AF-4DE7-9C86-CA1AAA113D89}" srcOrd="1" destOrd="0" presId="urn:microsoft.com/office/officeart/2005/8/layout/hierarchy2"/>
    <dgm:cxn modelId="{E3F40282-DA6C-49CA-95CE-3BE528101879}" type="presParOf" srcId="{6C958149-48AF-4DE7-9C86-CA1AAA113D89}" destId="{1B1762E1-A0DF-4A89-B355-E0FD280B4B54}" srcOrd="0" destOrd="0" presId="urn:microsoft.com/office/officeart/2005/8/layout/hierarchy2"/>
    <dgm:cxn modelId="{C06D4DD3-91F7-4276-AC3F-32F248FE9A5D}" type="presParOf" srcId="{6C958149-48AF-4DE7-9C86-CA1AAA113D89}" destId="{793EC93E-BFA2-49CF-895F-7E5D83E96B4E}" srcOrd="1" destOrd="0" presId="urn:microsoft.com/office/officeart/2005/8/layout/hierarchy2"/>
    <dgm:cxn modelId="{CDBD96D4-D061-4F9F-A513-EA224D24A0D3}" type="presParOf" srcId="{793EC93E-BFA2-49CF-895F-7E5D83E96B4E}" destId="{02291E7F-AD8F-400B-8786-81D3603B68AC}" srcOrd="0" destOrd="0" presId="urn:microsoft.com/office/officeart/2005/8/layout/hierarchy2"/>
    <dgm:cxn modelId="{050FB463-D4E8-411C-A09F-61D7002EB4AB}" type="presParOf" srcId="{02291E7F-AD8F-400B-8786-81D3603B68AC}" destId="{10A9A949-8FCE-46F8-B8FD-77A3A8195486}" srcOrd="0" destOrd="0" presId="urn:microsoft.com/office/officeart/2005/8/layout/hierarchy2"/>
    <dgm:cxn modelId="{D33BA568-0496-4751-AAF2-8B490FEEEB69}" type="presParOf" srcId="{793EC93E-BFA2-49CF-895F-7E5D83E96B4E}" destId="{48D82049-0613-4F40-B3ED-78D664F36D35}" srcOrd="1" destOrd="0" presId="urn:microsoft.com/office/officeart/2005/8/layout/hierarchy2"/>
    <dgm:cxn modelId="{DFCAE7D9-E612-4BB6-9583-524303CDF522}" type="presParOf" srcId="{48D82049-0613-4F40-B3ED-78D664F36D35}" destId="{5AEEF4A8-12F2-40B8-8402-962942C9B0E7}" srcOrd="0" destOrd="0" presId="urn:microsoft.com/office/officeart/2005/8/layout/hierarchy2"/>
    <dgm:cxn modelId="{9ADAD557-7325-46A8-A3C1-AB0D8DB6346E}" type="presParOf" srcId="{48D82049-0613-4F40-B3ED-78D664F36D35}" destId="{29A5DE0D-D1AE-48F0-B8D7-E6D85DE19C0F}" srcOrd="1" destOrd="0" presId="urn:microsoft.com/office/officeart/2005/8/layout/hierarchy2"/>
    <dgm:cxn modelId="{1EF74E0A-DADE-4E4F-8829-F3D5EB6086E5}" type="presParOf" srcId="{793EC93E-BFA2-49CF-895F-7E5D83E96B4E}" destId="{3CD031D2-41F9-45B1-B8F5-F055A3ADA69E}" srcOrd="2" destOrd="0" presId="urn:microsoft.com/office/officeart/2005/8/layout/hierarchy2"/>
    <dgm:cxn modelId="{33C2BCD1-2E0E-40B5-92C6-06EE4567AE52}" type="presParOf" srcId="{3CD031D2-41F9-45B1-B8F5-F055A3ADA69E}" destId="{B77D09E4-2084-4411-8A8E-D9D69A411CA2}" srcOrd="0" destOrd="0" presId="urn:microsoft.com/office/officeart/2005/8/layout/hierarchy2"/>
    <dgm:cxn modelId="{9E5CB45D-08E9-4C6A-9451-08CE789B5E8A}" type="presParOf" srcId="{793EC93E-BFA2-49CF-895F-7E5D83E96B4E}" destId="{EADCA7EE-4212-4AAD-B7B4-9C8F0C2E2443}" srcOrd="3" destOrd="0" presId="urn:microsoft.com/office/officeart/2005/8/layout/hierarchy2"/>
    <dgm:cxn modelId="{327B7776-41D0-4A7B-AF68-05840CDE2426}" type="presParOf" srcId="{EADCA7EE-4212-4AAD-B7B4-9C8F0C2E2443}" destId="{9CC2FD8F-E7EE-46C4-B463-26427829C9C5}" srcOrd="0" destOrd="0" presId="urn:microsoft.com/office/officeart/2005/8/layout/hierarchy2"/>
    <dgm:cxn modelId="{634A0472-0E48-40F4-A903-7B4FF4AB79DC}" type="presParOf" srcId="{EADCA7EE-4212-4AAD-B7B4-9C8F0C2E2443}" destId="{D4B73EBA-ED74-4B5B-8C27-0D46821EC598}" srcOrd="1" destOrd="0" presId="urn:microsoft.com/office/officeart/2005/8/layout/hierarchy2"/>
    <dgm:cxn modelId="{9D4AA6C5-F0B4-4391-87BE-F7F97EF32B3C}" type="presParOf" srcId="{C4CF4FBF-B63A-4373-84D4-E99585732DA5}" destId="{C68A8701-F6B5-42E3-BC2F-A4220F874C47}" srcOrd="2" destOrd="0" presId="urn:microsoft.com/office/officeart/2005/8/layout/hierarchy2"/>
    <dgm:cxn modelId="{A61739E5-1634-496C-BF44-4A7C0CD3E612}" type="presParOf" srcId="{C68A8701-F6B5-42E3-BC2F-A4220F874C47}" destId="{FB395C53-0025-45B3-AAAF-CA391407B88D}" srcOrd="0" destOrd="0" presId="urn:microsoft.com/office/officeart/2005/8/layout/hierarchy2"/>
    <dgm:cxn modelId="{0BDEF5A4-293F-437C-B45B-AC52E75A09F1}" type="presParOf" srcId="{C4CF4FBF-B63A-4373-84D4-E99585732DA5}" destId="{184D8ACD-037E-46C9-80CC-169510047FFC}" srcOrd="3" destOrd="0" presId="urn:microsoft.com/office/officeart/2005/8/layout/hierarchy2"/>
    <dgm:cxn modelId="{568871F2-19DB-497C-B9F0-20624C119A2A}" type="presParOf" srcId="{184D8ACD-037E-46C9-80CC-169510047FFC}" destId="{985EC102-4375-43CA-B59D-3CE422917319}" srcOrd="0" destOrd="0" presId="urn:microsoft.com/office/officeart/2005/8/layout/hierarchy2"/>
    <dgm:cxn modelId="{1DE9CACE-02BB-41F9-9871-FD6C63F8B657}" type="presParOf" srcId="{184D8ACD-037E-46C9-80CC-169510047FFC}" destId="{D42AB322-8315-4746-ABD8-7C0911E86EE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92AF4C3-5C0F-4D0A-AA8A-17756F72868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8F988D7-C4D9-4F16-9B71-590EA908FDE0}">
      <dgm:prSet phldrT="[Text]">
        <dgm:style>
          <a:lnRef idx="1">
            <a:schemeClr val="accent1"/>
          </a:lnRef>
          <a:fillRef idx="2">
            <a:schemeClr val="accent1"/>
          </a:fillRef>
          <a:effectRef idx="1">
            <a:schemeClr val="accent1"/>
          </a:effectRef>
          <a:fontRef idx="minor">
            <a:schemeClr val="dk1"/>
          </a:fontRef>
        </dgm:style>
      </dgm:prSet>
      <dgm:spPr/>
      <dgm:t>
        <a:bodyPr/>
        <a:lstStyle/>
        <a:p>
          <a:r>
            <a:rPr lang="en-US" b="1" dirty="0" err="1">
              <a:latin typeface="Times New Roman" panose="02020603050405020304" pitchFamily="18" charset="0"/>
              <a:cs typeface="Times New Roman" panose="02020603050405020304" pitchFamily="18" charset="0"/>
            </a:rPr>
            <a:t>Nhóm</a:t>
          </a:r>
          <a:r>
            <a:rPr lang="en-US" b="1"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phóng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hướng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dẫn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du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thiệu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Gióng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Gươm</a:t>
          </a:r>
          <a:r>
            <a:rPr lang="en-US" dirty="0">
              <a:latin typeface="Times New Roman" panose="02020603050405020304" pitchFamily="18" charset="0"/>
              <a:cs typeface="Times New Roman" panose="02020603050405020304" pitchFamily="18" charset="0"/>
            </a:rPr>
            <a:t> qua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liệu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sưu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p>
      </dgm:t>
    </dgm:pt>
    <dgm:pt modelId="{2A8F662A-C222-448D-8F6F-C8463CAEBC2F}" type="parTrans" cxnId="{5D8D06B4-4CDC-43A8-975E-D2AA30B0AF84}">
      <dgm:prSet/>
      <dgm:spPr/>
      <dgm:t>
        <a:bodyPr/>
        <a:lstStyle/>
        <a:p>
          <a:endParaRPr lang="en-US"/>
        </a:p>
      </dgm:t>
    </dgm:pt>
    <dgm:pt modelId="{0A960C5E-F023-478B-826B-1EA36296B552}" type="sibTrans" cxnId="{5D8D06B4-4CDC-43A8-975E-D2AA30B0AF84}">
      <dgm:prSet/>
      <dgm:spPr/>
      <dgm:t>
        <a:bodyPr/>
        <a:lstStyle/>
        <a:p>
          <a:endParaRPr lang="en-US"/>
        </a:p>
      </dgm:t>
    </dgm:pt>
    <dgm:pt modelId="{C492E263-E190-4F06-B5F1-54AB50AD23D1}">
      <dgm:prSet phldrT="[Text]">
        <dgm:style>
          <a:lnRef idx="1">
            <a:schemeClr val="accent1"/>
          </a:lnRef>
          <a:fillRef idx="2">
            <a:schemeClr val="accent1"/>
          </a:fillRef>
          <a:effectRef idx="1">
            <a:schemeClr val="accent1"/>
          </a:effectRef>
          <a:fontRef idx="minor">
            <a:schemeClr val="dk1"/>
          </a:fontRef>
        </dgm:style>
      </dgm:prSet>
      <dgm:spPr>
        <a:ln/>
      </dgm:spPr>
      <dgm:t>
        <a:bodyPr/>
        <a:lstStyle/>
        <a:p>
          <a:r>
            <a:rPr lang="en-US" b="1" dirty="0" err="1">
              <a:latin typeface="Times New Roman" panose="02020603050405020304" pitchFamily="18" charset="0"/>
              <a:cs typeface="Times New Roman" panose="02020603050405020304" pitchFamily="18" charset="0"/>
            </a:rPr>
            <a:t>Nhóm</a:t>
          </a:r>
          <a:r>
            <a:rPr lang="en-US" b="1" dirty="0">
              <a:latin typeface="Times New Roman" panose="02020603050405020304" pitchFamily="18" charset="0"/>
              <a:cs typeface="Times New Roman" panose="02020603050405020304" pitchFamily="18" charset="0"/>
            </a:rPr>
            <a:t> 2: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minh </a:t>
          </a:r>
          <a:r>
            <a:rPr lang="en-US" dirty="0" err="1">
              <a:latin typeface="Times New Roman" panose="02020603050405020304" pitchFamily="18" charset="0"/>
              <a:cs typeface="Times New Roman" panose="02020603050405020304" pitchFamily="18" charset="0"/>
            </a:rPr>
            <a:t>hoạ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dung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ghép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thành</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truyện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a:t>
          </a:r>
        </a:p>
      </dgm:t>
    </dgm:pt>
    <dgm:pt modelId="{BE903670-3E44-4DB0-9061-AB141FEE18AC}" type="parTrans" cxnId="{6B7C55E3-9FA6-4D6E-9CE7-BE188419B0B2}">
      <dgm:prSet/>
      <dgm:spPr/>
      <dgm:t>
        <a:bodyPr/>
        <a:lstStyle/>
        <a:p>
          <a:endParaRPr lang="en-US"/>
        </a:p>
      </dgm:t>
    </dgm:pt>
    <dgm:pt modelId="{354FC3D2-3192-4047-B352-690B164992BA}" type="sibTrans" cxnId="{6B7C55E3-9FA6-4D6E-9CE7-BE188419B0B2}">
      <dgm:prSet/>
      <dgm:spPr/>
      <dgm:t>
        <a:bodyPr/>
        <a:lstStyle/>
        <a:p>
          <a:endParaRPr lang="en-US"/>
        </a:p>
      </dgm:t>
    </dgm:pt>
    <dgm:pt modelId="{4BA8C5C9-A2B6-4536-8CAD-46EACB3B4847}">
      <dgm:prSet phldrT="[Text]">
        <dgm:style>
          <a:lnRef idx="1">
            <a:schemeClr val="accent1"/>
          </a:lnRef>
          <a:fillRef idx="2">
            <a:schemeClr val="accent1"/>
          </a:fillRef>
          <a:effectRef idx="1">
            <a:schemeClr val="accent1"/>
          </a:effectRef>
          <a:fontRef idx="minor">
            <a:schemeClr val="dk1"/>
          </a:fontRef>
        </dgm:style>
      </dgm:prSet>
      <dgm:spPr/>
      <dgm:t>
        <a:bodyPr/>
        <a:lstStyle/>
        <a:p>
          <a:r>
            <a:rPr lang="en-US" b="1" dirty="0" err="1">
              <a:latin typeface="Times New Roman" panose="02020603050405020304" pitchFamily="18" charset="0"/>
              <a:cs typeface="Times New Roman" panose="02020603050405020304" pitchFamily="18" charset="0"/>
            </a:rPr>
            <a:t>Nhóm</a:t>
          </a:r>
          <a:r>
            <a:rPr lang="en-US" b="1" dirty="0">
              <a:latin typeface="Times New Roman" panose="02020603050405020304" pitchFamily="18" charset="0"/>
              <a:cs typeface="Times New Roman" panose="02020603050405020304" pitchFamily="18" charset="0"/>
            </a:rPr>
            <a:t> 3: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diễn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Đóng</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trích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đoạn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truyện</a:t>
          </a:r>
          <a:r>
            <a:rPr lang="en-US" dirty="0">
              <a:latin typeface="Times New Roman" panose="02020603050405020304" pitchFamily="18" charset="0"/>
              <a:cs typeface="Times New Roman" panose="02020603050405020304" pitchFamily="18" charset="0"/>
            </a:rPr>
            <a:t>. </a:t>
          </a:r>
        </a:p>
      </dgm:t>
    </dgm:pt>
    <dgm:pt modelId="{F564CB57-A010-4A2A-BCB1-B28E6B1C1B38}" type="parTrans" cxnId="{02151716-5F57-4B12-B6E1-4D2C05F0D173}">
      <dgm:prSet/>
      <dgm:spPr/>
      <dgm:t>
        <a:bodyPr/>
        <a:lstStyle/>
        <a:p>
          <a:endParaRPr lang="en-US"/>
        </a:p>
      </dgm:t>
    </dgm:pt>
    <dgm:pt modelId="{C9DE8A9A-B7F9-4E78-92B2-4D4E48F172BA}" type="sibTrans" cxnId="{02151716-5F57-4B12-B6E1-4D2C05F0D173}">
      <dgm:prSet/>
      <dgm:spPr/>
      <dgm:t>
        <a:bodyPr/>
        <a:lstStyle/>
        <a:p>
          <a:endParaRPr lang="en-US"/>
        </a:p>
      </dgm:t>
    </dgm:pt>
    <dgm:pt modelId="{10421DCE-131E-427E-B61B-9931FDCA2147}" type="pres">
      <dgm:prSet presAssocID="{D92AF4C3-5C0F-4D0A-AA8A-17756F728684}" presName="Name0" presStyleCnt="0">
        <dgm:presLayoutVars>
          <dgm:chMax val="7"/>
          <dgm:chPref val="7"/>
          <dgm:dir/>
        </dgm:presLayoutVars>
      </dgm:prSet>
      <dgm:spPr/>
    </dgm:pt>
    <dgm:pt modelId="{56139B20-E8B4-4AAF-A9AB-0CD3F96DA4CF}" type="pres">
      <dgm:prSet presAssocID="{D92AF4C3-5C0F-4D0A-AA8A-17756F728684}" presName="Name1" presStyleCnt="0"/>
      <dgm:spPr/>
    </dgm:pt>
    <dgm:pt modelId="{1CEBB57B-3E5F-4488-BF7B-6214618EDB7D}" type="pres">
      <dgm:prSet presAssocID="{D92AF4C3-5C0F-4D0A-AA8A-17756F728684}" presName="cycle" presStyleCnt="0"/>
      <dgm:spPr/>
    </dgm:pt>
    <dgm:pt modelId="{EBB4488E-7518-4133-99F5-7D9D1EFC5214}" type="pres">
      <dgm:prSet presAssocID="{D92AF4C3-5C0F-4D0A-AA8A-17756F728684}" presName="srcNode" presStyleLbl="node1" presStyleIdx="0" presStyleCnt="3"/>
      <dgm:spPr/>
    </dgm:pt>
    <dgm:pt modelId="{7649877B-28D5-40C2-9975-F96C0C22248D}" type="pres">
      <dgm:prSet presAssocID="{D92AF4C3-5C0F-4D0A-AA8A-17756F728684}" presName="conn" presStyleLbl="parChTrans1D2" presStyleIdx="0" presStyleCnt="1"/>
      <dgm:spPr/>
    </dgm:pt>
    <dgm:pt modelId="{27ACA690-6AAD-4B06-A8CA-7FBE0214544A}" type="pres">
      <dgm:prSet presAssocID="{D92AF4C3-5C0F-4D0A-AA8A-17756F728684}" presName="extraNode" presStyleLbl="node1" presStyleIdx="0" presStyleCnt="3"/>
      <dgm:spPr/>
    </dgm:pt>
    <dgm:pt modelId="{7A4E8089-BA92-4DA9-A9AA-669CCAB32A0A}" type="pres">
      <dgm:prSet presAssocID="{D92AF4C3-5C0F-4D0A-AA8A-17756F728684}" presName="dstNode" presStyleLbl="node1" presStyleIdx="0" presStyleCnt="3"/>
      <dgm:spPr/>
    </dgm:pt>
    <dgm:pt modelId="{A50C3072-72C3-4B09-84DA-9EF3B1830150}" type="pres">
      <dgm:prSet presAssocID="{58F988D7-C4D9-4F16-9B71-590EA908FDE0}" presName="text_1" presStyleLbl="node1" presStyleIdx="0" presStyleCnt="3">
        <dgm:presLayoutVars>
          <dgm:bulletEnabled val="1"/>
        </dgm:presLayoutVars>
      </dgm:prSet>
      <dgm:spPr/>
    </dgm:pt>
    <dgm:pt modelId="{1F9B4BEF-8584-4951-BEAF-4BB187E41570}" type="pres">
      <dgm:prSet presAssocID="{58F988D7-C4D9-4F16-9B71-590EA908FDE0}" presName="accent_1" presStyleCnt="0"/>
      <dgm:spPr/>
    </dgm:pt>
    <dgm:pt modelId="{33F5E165-6700-4341-B6F2-4F3DEF866D04}" type="pres">
      <dgm:prSet presAssocID="{58F988D7-C4D9-4F16-9B71-590EA908FDE0}" presName="accentRepeatNode" presStyleLbl="solidFgAcc1" presStyleIdx="0" presStyleCnt="3"/>
      <dgm:spPr>
        <a:blipFill rotWithShape="0">
          <a:blip xmlns:r="http://schemas.openxmlformats.org/officeDocument/2006/relationships" r:embed="rId1"/>
          <a:stretch>
            <a:fillRect/>
          </a:stretch>
        </a:blipFill>
      </dgm:spPr>
    </dgm:pt>
    <dgm:pt modelId="{59E905B9-8DE8-411D-B491-4F5AE4A332D1}" type="pres">
      <dgm:prSet presAssocID="{C492E263-E190-4F06-B5F1-54AB50AD23D1}" presName="text_2" presStyleLbl="node1" presStyleIdx="1" presStyleCnt="3">
        <dgm:presLayoutVars>
          <dgm:bulletEnabled val="1"/>
        </dgm:presLayoutVars>
      </dgm:prSet>
      <dgm:spPr/>
    </dgm:pt>
    <dgm:pt modelId="{848678F9-03CB-4DA4-A93F-F350FC270677}" type="pres">
      <dgm:prSet presAssocID="{C492E263-E190-4F06-B5F1-54AB50AD23D1}" presName="accent_2" presStyleCnt="0"/>
      <dgm:spPr/>
    </dgm:pt>
    <dgm:pt modelId="{8A9BC044-7A13-41F7-8944-329A3902A7D4}" type="pres">
      <dgm:prSet presAssocID="{C492E263-E190-4F06-B5F1-54AB50AD23D1}" presName="accentRepeatNode" presStyleLbl="solidFgAcc1" presStyleIdx="1" presStyleCnt="3"/>
      <dgm:spPr>
        <a:blipFill rotWithShape="0">
          <a:blip xmlns:r="http://schemas.openxmlformats.org/officeDocument/2006/relationships" r:embed="rId1"/>
          <a:stretch>
            <a:fillRect/>
          </a:stretch>
        </a:blipFill>
      </dgm:spPr>
    </dgm:pt>
    <dgm:pt modelId="{0EA1E143-E6A6-4929-A930-971D9324E320}" type="pres">
      <dgm:prSet presAssocID="{4BA8C5C9-A2B6-4536-8CAD-46EACB3B4847}" presName="text_3" presStyleLbl="node1" presStyleIdx="2" presStyleCnt="3">
        <dgm:presLayoutVars>
          <dgm:bulletEnabled val="1"/>
        </dgm:presLayoutVars>
      </dgm:prSet>
      <dgm:spPr/>
    </dgm:pt>
    <dgm:pt modelId="{5E1B2989-D9D5-4091-8C7F-3924FA614BE2}" type="pres">
      <dgm:prSet presAssocID="{4BA8C5C9-A2B6-4536-8CAD-46EACB3B4847}" presName="accent_3" presStyleCnt="0"/>
      <dgm:spPr/>
    </dgm:pt>
    <dgm:pt modelId="{427F8348-70B9-4F2E-9132-2BCFBAED3D56}" type="pres">
      <dgm:prSet presAssocID="{4BA8C5C9-A2B6-4536-8CAD-46EACB3B4847}" presName="accentRepeatNode" presStyleLbl="solidFgAcc1" presStyleIdx="2" presStyleCnt="3"/>
      <dgm:spPr>
        <a:blipFill rotWithShape="0">
          <a:blip xmlns:r="http://schemas.openxmlformats.org/officeDocument/2006/relationships" r:embed="rId1"/>
          <a:stretch>
            <a:fillRect/>
          </a:stretch>
        </a:blipFill>
      </dgm:spPr>
    </dgm:pt>
  </dgm:ptLst>
  <dgm:cxnLst>
    <dgm:cxn modelId="{02151716-5F57-4B12-B6E1-4D2C05F0D173}" srcId="{D92AF4C3-5C0F-4D0A-AA8A-17756F728684}" destId="{4BA8C5C9-A2B6-4536-8CAD-46EACB3B4847}" srcOrd="2" destOrd="0" parTransId="{F564CB57-A010-4A2A-BCB1-B28E6B1C1B38}" sibTransId="{C9DE8A9A-B7F9-4E78-92B2-4D4E48F172BA}"/>
    <dgm:cxn modelId="{BD0DAE28-F41D-45E5-AABC-1DDA2C4D6F27}" type="presOf" srcId="{0A960C5E-F023-478B-826B-1EA36296B552}" destId="{7649877B-28D5-40C2-9975-F96C0C22248D}" srcOrd="0" destOrd="0" presId="urn:microsoft.com/office/officeart/2008/layout/VerticalCurvedList"/>
    <dgm:cxn modelId="{F9F28967-7D2E-4071-98A7-2D440774A7FA}" type="presOf" srcId="{C492E263-E190-4F06-B5F1-54AB50AD23D1}" destId="{59E905B9-8DE8-411D-B491-4F5AE4A332D1}" srcOrd="0" destOrd="0" presId="urn:microsoft.com/office/officeart/2008/layout/VerticalCurvedList"/>
    <dgm:cxn modelId="{9525BA9B-18CE-4479-88A1-7437E6ACF8C7}" type="presOf" srcId="{4BA8C5C9-A2B6-4536-8CAD-46EACB3B4847}" destId="{0EA1E143-E6A6-4929-A930-971D9324E320}" srcOrd="0" destOrd="0" presId="urn:microsoft.com/office/officeart/2008/layout/VerticalCurvedList"/>
    <dgm:cxn modelId="{5D8D06B4-4CDC-43A8-975E-D2AA30B0AF84}" srcId="{D92AF4C3-5C0F-4D0A-AA8A-17756F728684}" destId="{58F988D7-C4D9-4F16-9B71-590EA908FDE0}" srcOrd="0" destOrd="0" parTransId="{2A8F662A-C222-448D-8F6F-C8463CAEBC2F}" sibTransId="{0A960C5E-F023-478B-826B-1EA36296B552}"/>
    <dgm:cxn modelId="{FEAECDD6-0433-49D0-A79C-F5DCA7098C96}" type="presOf" srcId="{D92AF4C3-5C0F-4D0A-AA8A-17756F728684}" destId="{10421DCE-131E-427E-B61B-9931FDCA2147}" srcOrd="0" destOrd="0" presId="urn:microsoft.com/office/officeart/2008/layout/VerticalCurvedList"/>
    <dgm:cxn modelId="{6B7C55E3-9FA6-4D6E-9CE7-BE188419B0B2}" srcId="{D92AF4C3-5C0F-4D0A-AA8A-17756F728684}" destId="{C492E263-E190-4F06-B5F1-54AB50AD23D1}" srcOrd="1" destOrd="0" parTransId="{BE903670-3E44-4DB0-9061-AB141FEE18AC}" sibTransId="{354FC3D2-3192-4047-B352-690B164992BA}"/>
    <dgm:cxn modelId="{B8BDDEF4-7C1B-4D04-B833-C719EDE9706C}" type="presOf" srcId="{58F988D7-C4D9-4F16-9B71-590EA908FDE0}" destId="{A50C3072-72C3-4B09-84DA-9EF3B1830150}" srcOrd="0" destOrd="0" presId="urn:microsoft.com/office/officeart/2008/layout/VerticalCurvedList"/>
    <dgm:cxn modelId="{1EEE6F82-C7AC-4E1F-9CB6-A85EA9578D55}" type="presParOf" srcId="{10421DCE-131E-427E-B61B-9931FDCA2147}" destId="{56139B20-E8B4-4AAF-A9AB-0CD3F96DA4CF}" srcOrd="0" destOrd="0" presId="urn:microsoft.com/office/officeart/2008/layout/VerticalCurvedList"/>
    <dgm:cxn modelId="{F0ED1356-E4B9-4C41-8950-682DAAF2A14F}" type="presParOf" srcId="{56139B20-E8B4-4AAF-A9AB-0CD3F96DA4CF}" destId="{1CEBB57B-3E5F-4488-BF7B-6214618EDB7D}" srcOrd="0" destOrd="0" presId="urn:microsoft.com/office/officeart/2008/layout/VerticalCurvedList"/>
    <dgm:cxn modelId="{5DC84F0D-9EED-4408-993A-92688ECE9E77}" type="presParOf" srcId="{1CEBB57B-3E5F-4488-BF7B-6214618EDB7D}" destId="{EBB4488E-7518-4133-99F5-7D9D1EFC5214}" srcOrd="0" destOrd="0" presId="urn:microsoft.com/office/officeart/2008/layout/VerticalCurvedList"/>
    <dgm:cxn modelId="{A7499938-FFC6-4833-BF84-340C99BA94A2}" type="presParOf" srcId="{1CEBB57B-3E5F-4488-BF7B-6214618EDB7D}" destId="{7649877B-28D5-40C2-9975-F96C0C22248D}" srcOrd="1" destOrd="0" presId="urn:microsoft.com/office/officeart/2008/layout/VerticalCurvedList"/>
    <dgm:cxn modelId="{E4012179-7FF2-4079-B756-752462939D79}" type="presParOf" srcId="{1CEBB57B-3E5F-4488-BF7B-6214618EDB7D}" destId="{27ACA690-6AAD-4B06-A8CA-7FBE0214544A}" srcOrd="2" destOrd="0" presId="urn:microsoft.com/office/officeart/2008/layout/VerticalCurvedList"/>
    <dgm:cxn modelId="{D0266570-5C7E-4C28-A730-0FDF09D56786}" type="presParOf" srcId="{1CEBB57B-3E5F-4488-BF7B-6214618EDB7D}" destId="{7A4E8089-BA92-4DA9-A9AA-669CCAB32A0A}" srcOrd="3" destOrd="0" presId="urn:microsoft.com/office/officeart/2008/layout/VerticalCurvedList"/>
    <dgm:cxn modelId="{AB51F41C-BBF9-45B7-9178-5E7CC1FCA152}" type="presParOf" srcId="{56139B20-E8B4-4AAF-A9AB-0CD3F96DA4CF}" destId="{A50C3072-72C3-4B09-84DA-9EF3B1830150}" srcOrd="1" destOrd="0" presId="urn:microsoft.com/office/officeart/2008/layout/VerticalCurvedList"/>
    <dgm:cxn modelId="{BDB21540-A75C-412B-B2E0-6476E210820F}" type="presParOf" srcId="{56139B20-E8B4-4AAF-A9AB-0CD3F96DA4CF}" destId="{1F9B4BEF-8584-4951-BEAF-4BB187E41570}" srcOrd="2" destOrd="0" presId="urn:microsoft.com/office/officeart/2008/layout/VerticalCurvedList"/>
    <dgm:cxn modelId="{6F51EAA2-3EEC-4CE6-B7D2-668D3FFCCDD7}" type="presParOf" srcId="{1F9B4BEF-8584-4951-BEAF-4BB187E41570}" destId="{33F5E165-6700-4341-B6F2-4F3DEF866D04}" srcOrd="0" destOrd="0" presId="urn:microsoft.com/office/officeart/2008/layout/VerticalCurvedList"/>
    <dgm:cxn modelId="{B277CB01-4E49-437F-A243-DD3AED6EC0E8}" type="presParOf" srcId="{56139B20-E8B4-4AAF-A9AB-0CD3F96DA4CF}" destId="{59E905B9-8DE8-411D-B491-4F5AE4A332D1}" srcOrd="3" destOrd="0" presId="urn:microsoft.com/office/officeart/2008/layout/VerticalCurvedList"/>
    <dgm:cxn modelId="{E5D7EDB5-D043-4AD2-8040-CA62FD3B8B71}" type="presParOf" srcId="{56139B20-E8B4-4AAF-A9AB-0CD3F96DA4CF}" destId="{848678F9-03CB-4DA4-A93F-F350FC270677}" srcOrd="4" destOrd="0" presId="urn:microsoft.com/office/officeart/2008/layout/VerticalCurvedList"/>
    <dgm:cxn modelId="{D228BE43-E163-4A24-8DF1-37F4FDEF52F1}" type="presParOf" srcId="{848678F9-03CB-4DA4-A93F-F350FC270677}" destId="{8A9BC044-7A13-41F7-8944-329A3902A7D4}" srcOrd="0" destOrd="0" presId="urn:microsoft.com/office/officeart/2008/layout/VerticalCurvedList"/>
    <dgm:cxn modelId="{AA95AF4E-DCDC-4F88-B038-095F058FBA56}" type="presParOf" srcId="{56139B20-E8B4-4AAF-A9AB-0CD3F96DA4CF}" destId="{0EA1E143-E6A6-4929-A930-971D9324E320}" srcOrd="5" destOrd="0" presId="urn:microsoft.com/office/officeart/2008/layout/VerticalCurvedList"/>
    <dgm:cxn modelId="{D3F4E86F-F0D6-42D2-9A86-4FF75FC7A587}" type="presParOf" srcId="{56139B20-E8B4-4AAF-A9AB-0CD3F96DA4CF}" destId="{5E1B2989-D9D5-4091-8C7F-3924FA614BE2}" srcOrd="6" destOrd="0" presId="urn:microsoft.com/office/officeart/2008/layout/VerticalCurvedList"/>
    <dgm:cxn modelId="{10F1FC0F-280E-4D00-B30E-26DF54D7C814}" type="presParOf" srcId="{5E1B2989-D9D5-4091-8C7F-3924FA614BE2}" destId="{427F8348-70B9-4F2E-9132-2BCFBAED3D5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F54480-D3E2-46B8-B500-CD01397F8109}"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F1CF1B0D-0B11-4ED3-A8A3-E8293F80660B}">
      <dgm:prSet phldrT="[Text]"/>
      <dgm:spPr>
        <a:solidFill>
          <a:schemeClr val="accent5">
            <a:lumMod val="50000"/>
          </a:schemeClr>
        </a:solidFill>
      </dgm:spPr>
      <dgm:t>
        <a:bodyPr/>
        <a:lstStyle/>
        <a:p>
          <a:r>
            <a:rPr lang="pt-BR" i="1" dirty="0">
              <a:latin typeface="Times New Roman" panose="02020603050405020304" pitchFamily="18" charset="0"/>
              <a:cs typeface="Times New Roman" panose="02020603050405020304" pitchFamily="18" charset="0"/>
            </a:rPr>
            <a:t> </a:t>
          </a:r>
          <a:r>
            <a:rPr lang="pt-BR" b="1" i="1" u="sng" dirty="0">
              <a:latin typeface="Times New Roman" panose="02020603050405020304" pitchFamily="18" charset="0"/>
              <a:cs typeface="Times New Roman" panose="02020603050405020304" pitchFamily="18" charset="0"/>
            </a:rPr>
            <a:t>Phần 1</a:t>
          </a:r>
          <a:r>
            <a:rPr lang="pt-BR" b="1" i="1" dirty="0">
              <a:latin typeface="Times New Roman" panose="02020603050405020304" pitchFamily="18" charset="0"/>
              <a:cs typeface="Times New Roman" panose="02020603050405020304" pitchFamily="18" charset="0"/>
            </a:rPr>
            <a:t>: </a:t>
          </a:r>
          <a:r>
            <a:rPr lang="pt-BR" i="1" dirty="0">
              <a:latin typeface="Times New Roman" panose="02020603050405020304" pitchFamily="18" charset="0"/>
              <a:cs typeface="Times New Roman" panose="02020603050405020304" pitchFamily="18" charset="0"/>
            </a:rPr>
            <a:t>Từ đầu đến “…đặt đâu nằm đấy” (Sự ra đời  của  Thánh Gióng)</a:t>
          </a:r>
          <a:endParaRPr lang="en-US" dirty="0">
            <a:latin typeface="Times New Roman" panose="02020603050405020304" pitchFamily="18" charset="0"/>
            <a:cs typeface="Times New Roman" panose="02020603050405020304" pitchFamily="18" charset="0"/>
          </a:endParaRPr>
        </a:p>
      </dgm:t>
    </dgm:pt>
    <dgm:pt modelId="{6D5DA2CE-29E6-4147-A1F1-44AA87808CB6}" type="parTrans" cxnId="{8BB6F5C0-B30E-454F-A4C8-AB84F64D5571}">
      <dgm:prSet/>
      <dgm:spPr/>
      <dgm:t>
        <a:bodyPr/>
        <a:lstStyle/>
        <a:p>
          <a:endParaRPr lang="en-US"/>
        </a:p>
      </dgm:t>
    </dgm:pt>
    <dgm:pt modelId="{93E7FC36-353A-4FAC-BC7A-FB15BEF62CF2}" type="sibTrans" cxnId="{8BB6F5C0-B30E-454F-A4C8-AB84F64D5571}">
      <dgm:prSet/>
      <dgm:spPr/>
      <dgm:t>
        <a:bodyPr/>
        <a:lstStyle/>
        <a:p>
          <a:endParaRPr lang="en-US"/>
        </a:p>
      </dgm:t>
    </dgm:pt>
    <dgm:pt modelId="{68697E3F-8A67-49EB-B312-023439F7A702}">
      <dgm:prSet phldrT="[Text]"/>
      <dgm:spPr>
        <a:solidFill>
          <a:schemeClr val="accent5">
            <a:lumMod val="50000"/>
          </a:schemeClr>
        </a:solidFill>
      </dgm:spPr>
      <dgm:t>
        <a:bodyPr/>
        <a:lstStyle/>
        <a:p>
          <a:r>
            <a:rPr lang="pt-BR" b="1" i="1" u="sng" dirty="0">
              <a:latin typeface="Times New Roman" panose="02020603050405020304" pitchFamily="18" charset="0"/>
              <a:cs typeface="Times New Roman" panose="02020603050405020304" pitchFamily="18" charset="0"/>
            </a:rPr>
            <a:t>Phần 2</a:t>
          </a:r>
          <a:r>
            <a:rPr lang="pt-BR" b="1" i="1" dirty="0">
              <a:latin typeface="Times New Roman" panose="02020603050405020304" pitchFamily="18" charset="0"/>
              <a:cs typeface="Times New Roman" panose="02020603050405020304" pitchFamily="18" charset="0"/>
            </a:rPr>
            <a:t>: </a:t>
          </a:r>
          <a:r>
            <a:rPr lang="pt-BR" i="1" dirty="0">
              <a:latin typeface="Times New Roman" panose="02020603050405020304" pitchFamily="18" charset="0"/>
              <a:cs typeface="Times New Roman" panose="02020603050405020304" pitchFamily="18" charset="0"/>
            </a:rPr>
            <a:t>Tiếp đến“…cứu nước”(Sự lớn lên của Thánh Gióng)</a:t>
          </a:r>
          <a:endParaRPr lang="en-US" dirty="0">
            <a:latin typeface="Times New Roman" panose="02020603050405020304" pitchFamily="18" charset="0"/>
            <a:cs typeface="Times New Roman" panose="02020603050405020304" pitchFamily="18" charset="0"/>
          </a:endParaRPr>
        </a:p>
      </dgm:t>
    </dgm:pt>
    <dgm:pt modelId="{0AC4AE22-EA84-4617-A249-8BA379206CE7}" type="parTrans" cxnId="{AC979DBB-C539-4BFE-AFE1-8FD708587F7B}">
      <dgm:prSet/>
      <dgm:spPr/>
      <dgm:t>
        <a:bodyPr/>
        <a:lstStyle/>
        <a:p>
          <a:endParaRPr lang="en-US"/>
        </a:p>
      </dgm:t>
    </dgm:pt>
    <dgm:pt modelId="{55418070-2A65-4F3D-8C2A-80B7DA82F3FE}" type="sibTrans" cxnId="{AC979DBB-C539-4BFE-AFE1-8FD708587F7B}">
      <dgm:prSet/>
      <dgm:spPr/>
      <dgm:t>
        <a:bodyPr/>
        <a:lstStyle/>
        <a:p>
          <a:endParaRPr lang="en-US"/>
        </a:p>
      </dgm:t>
    </dgm:pt>
    <dgm:pt modelId="{6ECC1002-8384-4847-AF7B-27C479883D7A}">
      <dgm:prSet phldrT="[Text]"/>
      <dgm:spPr>
        <a:solidFill>
          <a:schemeClr val="accent5">
            <a:lumMod val="50000"/>
          </a:schemeClr>
        </a:solidFill>
      </dgm:spPr>
      <dgm:t>
        <a:bodyPr/>
        <a:lstStyle/>
        <a:p>
          <a:r>
            <a:rPr lang="pt-BR" b="1" i="1" u="sng" dirty="0">
              <a:latin typeface="Times New Roman" panose="02020603050405020304" pitchFamily="18" charset="0"/>
              <a:cs typeface="Times New Roman" panose="02020603050405020304" pitchFamily="18" charset="0"/>
            </a:rPr>
            <a:t>Phần 3</a:t>
          </a:r>
          <a:r>
            <a:rPr lang="pt-BR" b="1" i="1" dirty="0">
              <a:latin typeface="Times New Roman" panose="02020603050405020304" pitchFamily="18" charset="0"/>
              <a:cs typeface="Times New Roman" panose="02020603050405020304" pitchFamily="18" charset="0"/>
            </a:rPr>
            <a:t>: </a:t>
          </a:r>
          <a:r>
            <a:rPr lang="pt-BR" i="1" dirty="0">
              <a:latin typeface="Times New Roman" panose="02020603050405020304" pitchFamily="18" charset="0"/>
              <a:cs typeface="Times New Roman" panose="02020603050405020304" pitchFamily="18" charset="0"/>
            </a:rPr>
            <a:t>Tiếp đến“...bay lên trời” (Thánh Gióng đánh giặc và về trời)</a:t>
          </a:r>
          <a:endParaRPr lang="en-US" dirty="0">
            <a:latin typeface="Times New Roman" panose="02020603050405020304" pitchFamily="18" charset="0"/>
            <a:cs typeface="Times New Roman" panose="02020603050405020304" pitchFamily="18" charset="0"/>
          </a:endParaRPr>
        </a:p>
      </dgm:t>
    </dgm:pt>
    <dgm:pt modelId="{B34E135F-5609-4CAD-A76D-952E204E4188}" type="parTrans" cxnId="{42BEAD79-7860-4A9F-967A-87C7BC701F26}">
      <dgm:prSet/>
      <dgm:spPr/>
      <dgm:t>
        <a:bodyPr/>
        <a:lstStyle/>
        <a:p>
          <a:endParaRPr lang="en-US"/>
        </a:p>
      </dgm:t>
    </dgm:pt>
    <dgm:pt modelId="{B3020120-3169-4550-82AF-92F83AB33054}" type="sibTrans" cxnId="{42BEAD79-7860-4A9F-967A-87C7BC701F26}">
      <dgm:prSet/>
      <dgm:spPr/>
      <dgm:t>
        <a:bodyPr/>
        <a:lstStyle/>
        <a:p>
          <a:endParaRPr lang="en-US"/>
        </a:p>
      </dgm:t>
    </dgm:pt>
    <dgm:pt modelId="{4C47D734-16FC-4EC3-A533-7E24CC1415BD}">
      <dgm:prSet phldrT="[Text]"/>
      <dgm:spPr>
        <a:solidFill>
          <a:schemeClr val="accent5">
            <a:lumMod val="50000"/>
          </a:schemeClr>
        </a:solidFill>
      </dgm:spPr>
      <dgm:t>
        <a:bodyPr/>
        <a:lstStyle/>
        <a:p>
          <a:r>
            <a:rPr lang="pt-BR" b="1" i="1" u="sng" dirty="0">
              <a:latin typeface="Times New Roman" panose="02020603050405020304" pitchFamily="18" charset="0"/>
              <a:cs typeface="Times New Roman" panose="02020603050405020304" pitchFamily="18" charset="0"/>
            </a:rPr>
            <a:t>Phần 4</a:t>
          </a:r>
          <a:r>
            <a:rPr lang="pt-BR" b="1" i="1" dirty="0">
              <a:latin typeface="Times New Roman" panose="02020603050405020304" pitchFamily="18" charset="0"/>
              <a:cs typeface="Times New Roman" panose="02020603050405020304" pitchFamily="18" charset="0"/>
            </a:rPr>
            <a:t>:  </a:t>
          </a:r>
          <a:r>
            <a:rPr lang="pt-BR" i="1" dirty="0">
              <a:latin typeface="Times New Roman" panose="02020603050405020304" pitchFamily="18" charset="0"/>
              <a:cs typeface="Times New Roman" panose="02020603050405020304" pitchFamily="18" charset="0"/>
            </a:rPr>
            <a:t>Còn lại ( các dấu tích còn lại)</a:t>
          </a:r>
          <a:endParaRPr lang="en-US" dirty="0">
            <a:latin typeface="Times New Roman" panose="02020603050405020304" pitchFamily="18" charset="0"/>
            <a:cs typeface="Times New Roman" panose="02020603050405020304" pitchFamily="18" charset="0"/>
          </a:endParaRPr>
        </a:p>
      </dgm:t>
    </dgm:pt>
    <dgm:pt modelId="{A421C248-7F5B-4F24-86FB-652B126F9CDC}" type="parTrans" cxnId="{A71954FC-30B4-4B33-87DF-409B1630C9BC}">
      <dgm:prSet/>
      <dgm:spPr/>
      <dgm:t>
        <a:bodyPr/>
        <a:lstStyle/>
        <a:p>
          <a:endParaRPr lang="en-US"/>
        </a:p>
      </dgm:t>
    </dgm:pt>
    <dgm:pt modelId="{1ACC1C4E-5060-4364-A0ED-CACB9C0B70AB}" type="sibTrans" cxnId="{A71954FC-30B4-4B33-87DF-409B1630C9BC}">
      <dgm:prSet/>
      <dgm:spPr/>
      <dgm:t>
        <a:bodyPr/>
        <a:lstStyle/>
        <a:p>
          <a:endParaRPr lang="en-US"/>
        </a:p>
      </dgm:t>
    </dgm:pt>
    <dgm:pt modelId="{AE692AAE-61FF-464D-AC71-C4583112EFBC}" type="pres">
      <dgm:prSet presAssocID="{9CF54480-D3E2-46B8-B500-CD01397F8109}" presName="CompostProcess" presStyleCnt="0">
        <dgm:presLayoutVars>
          <dgm:dir/>
          <dgm:resizeHandles val="exact"/>
        </dgm:presLayoutVars>
      </dgm:prSet>
      <dgm:spPr/>
    </dgm:pt>
    <dgm:pt modelId="{051884BB-1C95-4797-84BE-744DA69298F0}" type="pres">
      <dgm:prSet presAssocID="{9CF54480-D3E2-46B8-B500-CD01397F8109}" presName="arrow" presStyleLbl="bgShp" presStyleIdx="0" presStyleCnt="1"/>
      <dgm:spPr>
        <a:solidFill>
          <a:schemeClr val="accent4">
            <a:lumMod val="40000"/>
            <a:lumOff val="60000"/>
          </a:schemeClr>
        </a:solidFill>
      </dgm:spPr>
    </dgm:pt>
    <dgm:pt modelId="{B1D17D4F-5AAD-4A23-84ED-F55EDA1F40E8}" type="pres">
      <dgm:prSet presAssocID="{9CF54480-D3E2-46B8-B500-CD01397F8109}" presName="linearProcess" presStyleCnt="0"/>
      <dgm:spPr/>
    </dgm:pt>
    <dgm:pt modelId="{675B20FD-33DC-4541-A060-4557DBE988C8}" type="pres">
      <dgm:prSet presAssocID="{F1CF1B0D-0B11-4ED3-A8A3-E8293F80660B}" presName="textNode" presStyleLbl="node1" presStyleIdx="0" presStyleCnt="4">
        <dgm:presLayoutVars>
          <dgm:bulletEnabled val="1"/>
        </dgm:presLayoutVars>
      </dgm:prSet>
      <dgm:spPr/>
    </dgm:pt>
    <dgm:pt modelId="{07A0938F-603B-43E1-A660-200C3F8E2674}" type="pres">
      <dgm:prSet presAssocID="{93E7FC36-353A-4FAC-BC7A-FB15BEF62CF2}" presName="sibTrans" presStyleCnt="0"/>
      <dgm:spPr/>
    </dgm:pt>
    <dgm:pt modelId="{48460578-4D20-496D-9F64-1E1F48BE5E80}" type="pres">
      <dgm:prSet presAssocID="{68697E3F-8A67-49EB-B312-023439F7A702}" presName="textNode" presStyleLbl="node1" presStyleIdx="1" presStyleCnt="4">
        <dgm:presLayoutVars>
          <dgm:bulletEnabled val="1"/>
        </dgm:presLayoutVars>
      </dgm:prSet>
      <dgm:spPr/>
    </dgm:pt>
    <dgm:pt modelId="{BF94245C-5348-49AC-8A34-9048EB0A212B}" type="pres">
      <dgm:prSet presAssocID="{55418070-2A65-4F3D-8C2A-80B7DA82F3FE}" presName="sibTrans" presStyleCnt="0"/>
      <dgm:spPr/>
    </dgm:pt>
    <dgm:pt modelId="{B2ED3B40-5D9E-4655-9907-13E3CF374642}" type="pres">
      <dgm:prSet presAssocID="{6ECC1002-8384-4847-AF7B-27C479883D7A}" presName="textNode" presStyleLbl="node1" presStyleIdx="2" presStyleCnt="4">
        <dgm:presLayoutVars>
          <dgm:bulletEnabled val="1"/>
        </dgm:presLayoutVars>
      </dgm:prSet>
      <dgm:spPr/>
    </dgm:pt>
    <dgm:pt modelId="{64794876-695A-43B8-8E00-80E70E00CD56}" type="pres">
      <dgm:prSet presAssocID="{B3020120-3169-4550-82AF-92F83AB33054}" presName="sibTrans" presStyleCnt="0"/>
      <dgm:spPr/>
    </dgm:pt>
    <dgm:pt modelId="{30825807-A730-412B-8C32-29D2E9A6970F}" type="pres">
      <dgm:prSet presAssocID="{4C47D734-16FC-4EC3-A533-7E24CC1415BD}" presName="textNode" presStyleLbl="node1" presStyleIdx="3" presStyleCnt="4">
        <dgm:presLayoutVars>
          <dgm:bulletEnabled val="1"/>
        </dgm:presLayoutVars>
      </dgm:prSet>
      <dgm:spPr/>
    </dgm:pt>
  </dgm:ptLst>
  <dgm:cxnLst>
    <dgm:cxn modelId="{E9ECA600-3717-47B5-9691-C50B78ED2DBE}" type="presOf" srcId="{4C47D734-16FC-4EC3-A533-7E24CC1415BD}" destId="{30825807-A730-412B-8C32-29D2E9A6970F}" srcOrd="0" destOrd="0" presId="urn:microsoft.com/office/officeart/2005/8/layout/hProcess9"/>
    <dgm:cxn modelId="{2281B960-39D2-4467-AF51-CF77D41C159E}" type="presOf" srcId="{6ECC1002-8384-4847-AF7B-27C479883D7A}" destId="{B2ED3B40-5D9E-4655-9907-13E3CF374642}" srcOrd="0" destOrd="0" presId="urn:microsoft.com/office/officeart/2005/8/layout/hProcess9"/>
    <dgm:cxn modelId="{8DCAD44A-1997-4968-9E12-897B5082EED2}" type="presOf" srcId="{68697E3F-8A67-49EB-B312-023439F7A702}" destId="{48460578-4D20-496D-9F64-1E1F48BE5E80}" srcOrd="0" destOrd="0" presId="urn:microsoft.com/office/officeart/2005/8/layout/hProcess9"/>
    <dgm:cxn modelId="{42BEAD79-7860-4A9F-967A-87C7BC701F26}" srcId="{9CF54480-D3E2-46B8-B500-CD01397F8109}" destId="{6ECC1002-8384-4847-AF7B-27C479883D7A}" srcOrd="2" destOrd="0" parTransId="{B34E135F-5609-4CAD-A76D-952E204E4188}" sibTransId="{B3020120-3169-4550-82AF-92F83AB33054}"/>
    <dgm:cxn modelId="{818A3F7D-E868-46D6-9D85-59EBAC1F31BA}" type="presOf" srcId="{9CF54480-D3E2-46B8-B500-CD01397F8109}" destId="{AE692AAE-61FF-464D-AC71-C4583112EFBC}" srcOrd="0" destOrd="0" presId="urn:microsoft.com/office/officeart/2005/8/layout/hProcess9"/>
    <dgm:cxn modelId="{4A6A29B9-E491-46FF-BD03-C13BDBBDA66E}" type="presOf" srcId="{F1CF1B0D-0B11-4ED3-A8A3-E8293F80660B}" destId="{675B20FD-33DC-4541-A060-4557DBE988C8}" srcOrd="0" destOrd="0" presId="urn:microsoft.com/office/officeart/2005/8/layout/hProcess9"/>
    <dgm:cxn modelId="{AC979DBB-C539-4BFE-AFE1-8FD708587F7B}" srcId="{9CF54480-D3E2-46B8-B500-CD01397F8109}" destId="{68697E3F-8A67-49EB-B312-023439F7A702}" srcOrd="1" destOrd="0" parTransId="{0AC4AE22-EA84-4617-A249-8BA379206CE7}" sibTransId="{55418070-2A65-4F3D-8C2A-80B7DA82F3FE}"/>
    <dgm:cxn modelId="{8BB6F5C0-B30E-454F-A4C8-AB84F64D5571}" srcId="{9CF54480-D3E2-46B8-B500-CD01397F8109}" destId="{F1CF1B0D-0B11-4ED3-A8A3-E8293F80660B}" srcOrd="0" destOrd="0" parTransId="{6D5DA2CE-29E6-4147-A1F1-44AA87808CB6}" sibTransId="{93E7FC36-353A-4FAC-BC7A-FB15BEF62CF2}"/>
    <dgm:cxn modelId="{A71954FC-30B4-4B33-87DF-409B1630C9BC}" srcId="{9CF54480-D3E2-46B8-B500-CD01397F8109}" destId="{4C47D734-16FC-4EC3-A533-7E24CC1415BD}" srcOrd="3" destOrd="0" parTransId="{A421C248-7F5B-4F24-86FB-652B126F9CDC}" sibTransId="{1ACC1C4E-5060-4364-A0ED-CACB9C0B70AB}"/>
    <dgm:cxn modelId="{730C1F2A-DCE8-4087-8F4E-3C4191C133C8}" type="presParOf" srcId="{AE692AAE-61FF-464D-AC71-C4583112EFBC}" destId="{051884BB-1C95-4797-84BE-744DA69298F0}" srcOrd="0" destOrd="0" presId="urn:microsoft.com/office/officeart/2005/8/layout/hProcess9"/>
    <dgm:cxn modelId="{78EEE0CF-7116-461D-A07A-006CB967653C}" type="presParOf" srcId="{AE692AAE-61FF-464D-AC71-C4583112EFBC}" destId="{B1D17D4F-5AAD-4A23-84ED-F55EDA1F40E8}" srcOrd="1" destOrd="0" presId="urn:microsoft.com/office/officeart/2005/8/layout/hProcess9"/>
    <dgm:cxn modelId="{31B33794-C86F-40FC-9919-A56C13996E51}" type="presParOf" srcId="{B1D17D4F-5AAD-4A23-84ED-F55EDA1F40E8}" destId="{675B20FD-33DC-4541-A060-4557DBE988C8}" srcOrd="0" destOrd="0" presId="urn:microsoft.com/office/officeart/2005/8/layout/hProcess9"/>
    <dgm:cxn modelId="{80D07F50-2204-4C09-981C-C4A20F05F05B}" type="presParOf" srcId="{B1D17D4F-5AAD-4A23-84ED-F55EDA1F40E8}" destId="{07A0938F-603B-43E1-A660-200C3F8E2674}" srcOrd="1" destOrd="0" presId="urn:microsoft.com/office/officeart/2005/8/layout/hProcess9"/>
    <dgm:cxn modelId="{3F5E7B4A-A869-4A44-B96D-8CC0C9EE6077}" type="presParOf" srcId="{B1D17D4F-5AAD-4A23-84ED-F55EDA1F40E8}" destId="{48460578-4D20-496D-9F64-1E1F48BE5E80}" srcOrd="2" destOrd="0" presId="urn:microsoft.com/office/officeart/2005/8/layout/hProcess9"/>
    <dgm:cxn modelId="{5F65DAF9-B1A0-464C-9FF0-77694F156A27}" type="presParOf" srcId="{B1D17D4F-5AAD-4A23-84ED-F55EDA1F40E8}" destId="{BF94245C-5348-49AC-8A34-9048EB0A212B}" srcOrd="3" destOrd="0" presId="urn:microsoft.com/office/officeart/2005/8/layout/hProcess9"/>
    <dgm:cxn modelId="{7BDC75B2-B924-4839-9075-D284F3CA8D9D}" type="presParOf" srcId="{B1D17D4F-5AAD-4A23-84ED-F55EDA1F40E8}" destId="{B2ED3B40-5D9E-4655-9907-13E3CF374642}" srcOrd="4" destOrd="0" presId="urn:microsoft.com/office/officeart/2005/8/layout/hProcess9"/>
    <dgm:cxn modelId="{FEDCC072-9B7D-4FE4-9480-7D8A1DF67FF3}" type="presParOf" srcId="{B1D17D4F-5AAD-4A23-84ED-F55EDA1F40E8}" destId="{64794876-695A-43B8-8E00-80E70E00CD56}" srcOrd="5" destOrd="0" presId="urn:microsoft.com/office/officeart/2005/8/layout/hProcess9"/>
    <dgm:cxn modelId="{035CA74B-269E-4623-9292-34B669111816}" type="presParOf" srcId="{B1D17D4F-5AAD-4A23-84ED-F55EDA1F40E8}" destId="{30825807-A730-412B-8C32-29D2E9A6970F}"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1F49F7-067B-4511-9594-48881F2E4925}"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E671767F-9A4C-4C17-AA5C-3431784987AA}">
      <dgm:prSet phldrT="[Text]" custT="1"/>
      <dgm:spPr>
        <a:solidFill>
          <a:schemeClr val="accent2">
            <a:lumMod val="20000"/>
            <a:lumOff val="80000"/>
          </a:schemeClr>
        </a:solidFill>
        <a:ln w="28575"/>
      </dgm:spPr>
      <dgm:t>
        <a:bodyPr/>
        <a:lstStyle/>
        <a:p>
          <a:pPr rtl="0"/>
          <a:r>
            <a:rPr kumimoji="0" lang="pt-BR" sz="3200" b="1" i="0" u="none" strike="noStrike"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 Nhân vật và sự việc:</a:t>
          </a:r>
          <a:endParaRPr lang="en-US" sz="3200" dirty="0"/>
        </a:p>
      </dgm:t>
    </dgm:pt>
    <dgm:pt modelId="{2FA107B0-720A-49E9-B8C3-53BE5DFBED09}" type="parTrans" cxnId="{2236A30E-6F87-480B-968B-85142E2230D9}">
      <dgm:prSet/>
      <dgm:spPr/>
      <dgm:t>
        <a:bodyPr/>
        <a:lstStyle/>
        <a:p>
          <a:endParaRPr lang="en-US"/>
        </a:p>
      </dgm:t>
    </dgm:pt>
    <dgm:pt modelId="{0BE8AD41-7673-458A-8BEE-B0A87E44DFBF}" type="sibTrans" cxnId="{2236A30E-6F87-480B-968B-85142E2230D9}">
      <dgm:prSet/>
      <dgm:spPr/>
      <dgm:t>
        <a:bodyPr/>
        <a:lstStyle/>
        <a:p>
          <a:endParaRPr lang="en-US"/>
        </a:p>
      </dgm:t>
    </dgm:pt>
    <dgm:pt modelId="{5B2706F8-C656-431E-B38A-BF0BA8FC9C0F}">
      <dgm:prSet phldrT="[Text]" custT="1"/>
      <dgm:spPr>
        <a:solidFill>
          <a:schemeClr val="accent4">
            <a:lumMod val="20000"/>
            <a:lumOff val="80000"/>
          </a:schemeClr>
        </a:solidFill>
        <a:ln w="19050"/>
      </dgm:spPr>
      <dgm:t>
        <a:bodyPr/>
        <a:lstStyle/>
        <a:p>
          <a:r>
            <a:rPr lang="pt-BR" sz="2800" dirty="0">
              <a:solidFill>
                <a:srgbClr val="0D0D0D"/>
              </a:solidFill>
              <a:latin typeface="Times New Roman" panose="02020603050405020304" pitchFamily="18" charset="0"/>
              <a:ea typeface="Times New Roman" panose="02020603050405020304" pitchFamily="18" charset="0"/>
            </a:rPr>
            <a:t>Nhận vật chính: Thánh Gióng</a:t>
          </a:r>
          <a:endParaRPr lang="en-US" sz="2800" dirty="0"/>
        </a:p>
      </dgm:t>
    </dgm:pt>
    <dgm:pt modelId="{C647D33E-4F1E-43DE-A313-DB00B2CE551A}" type="parTrans" cxnId="{B569A3BB-78B4-43C1-95C5-D376CA6E9904}">
      <dgm:prSet/>
      <dgm:spPr>
        <a:ln w="28575"/>
      </dgm:spPr>
      <dgm:t>
        <a:bodyPr/>
        <a:lstStyle/>
        <a:p>
          <a:endParaRPr lang="en-US"/>
        </a:p>
      </dgm:t>
    </dgm:pt>
    <dgm:pt modelId="{9CE8696E-AAEF-4A01-A808-E732C5A900A9}" type="sibTrans" cxnId="{B569A3BB-78B4-43C1-95C5-D376CA6E9904}">
      <dgm:prSet/>
      <dgm:spPr/>
      <dgm:t>
        <a:bodyPr/>
        <a:lstStyle/>
        <a:p>
          <a:endParaRPr lang="en-US"/>
        </a:p>
      </dgm:t>
    </dgm:pt>
    <dgm:pt modelId="{AB735018-8EFE-4E56-A760-81D248E5D963}">
      <dgm:prSet phldrT="[Text]" custT="1"/>
      <dgm:spPr>
        <a:solidFill>
          <a:schemeClr val="accent4">
            <a:lumMod val="20000"/>
            <a:lumOff val="80000"/>
          </a:schemeClr>
        </a:solidFill>
        <a:ln w="19050"/>
      </dgm:spPr>
      <dgm:t>
        <a:bodyPr/>
        <a:lstStyle/>
        <a:p>
          <a:r>
            <a:rPr lang="vi-VN" sz="2600" dirty="0">
              <a:solidFill>
                <a:srgbClr val="000000"/>
              </a:solidFill>
              <a:latin typeface="Times New Roman" panose="02020603050405020304" pitchFamily="18" charset="0"/>
              <a:ea typeface="Times New Roman" panose="02020603050405020304" pitchFamily="18" charset="0"/>
            </a:rPr>
            <a:t>Truyền thuyết Thánh Gióng liên quan đến sự thật lịch sử ở thời đại Hùng Vương:</a:t>
          </a:r>
          <a:endParaRPr lang="en-US" sz="2600" dirty="0"/>
        </a:p>
      </dgm:t>
    </dgm:pt>
    <dgm:pt modelId="{76EE48EC-626C-46EE-A1E2-9291C95E319C}" type="parTrans" cxnId="{63C3293F-43FC-4921-886C-5BC13AE92DAA}">
      <dgm:prSet/>
      <dgm:spPr>
        <a:ln w="28575"/>
      </dgm:spPr>
      <dgm:t>
        <a:bodyPr/>
        <a:lstStyle/>
        <a:p>
          <a:endParaRPr lang="en-US"/>
        </a:p>
      </dgm:t>
    </dgm:pt>
    <dgm:pt modelId="{81EEF63D-34CB-41DE-8C5B-251AD26305E5}" type="sibTrans" cxnId="{63C3293F-43FC-4921-886C-5BC13AE92DAA}">
      <dgm:prSet/>
      <dgm:spPr/>
      <dgm:t>
        <a:bodyPr/>
        <a:lstStyle/>
        <a:p>
          <a:endParaRPr lang="en-US"/>
        </a:p>
      </dgm:t>
    </dgm:pt>
    <dgm:pt modelId="{2B503457-AC6A-4A75-B356-AED75EC1E398}">
      <dgm:prSet phldrT="[Text]" custT="1"/>
      <dgm:spPr>
        <a:solidFill>
          <a:schemeClr val="accent2">
            <a:lumMod val="20000"/>
            <a:lumOff val="80000"/>
          </a:schemeClr>
        </a:solidFill>
        <a:ln w="19050"/>
      </dgm:spPr>
      <dgm:t>
        <a:bodyPr/>
        <a:lstStyle/>
        <a:p>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giữa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ngoại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Bắc</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p>
      </dgm:t>
    </dgm:pt>
    <dgm:pt modelId="{E3F19C2D-1DF7-4E54-B6D2-62A554554751}" type="sibTrans" cxnId="{E416AF30-D458-4A22-AA25-78600C636432}">
      <dgm:prSet/>
      <dgm:spPr/>
      <dgm:t>
        <a:bodyPr/>
        <a:lstStyle/>
        <a:p>
          <a:endParaRPr lang="en-US"/>
        </a:p>
      </dgm:t>
    </dgm:pt>
    <dgm:pt modelId="{7A8E8858-072A-4CE9-AB25-A8356084500D}" type="parTrans" cxnId="{E416AF30-D458-4A22-AA25-78600C636432}">
      <dgm:prSet/>
      <dgm:spPr>
        <a:ln w="28575"/>
      </dgm:spPr>
      <dgm:t>
        <a:bodyPr/>
        <a:lstStyle/>
        <a:p>
          <a:endParaRPr lang="en-US"/>
        </a:p>
      </dgm:t>
    </dgm:pt>
    <dgm:pt modelId="{E4EF1E59-7138-469E-968C-18A641A570FA}">
      <dgm:prSet custT="1"/>
      <dgm:spPr>
        <a:solidFill>
          <a:schemeClr val="accent2">
            <a:lumMod val="20000"/>
            <a:lumOff val="80000"/>
          </a:schemeClr>
        </a:solidFill>
        <a:ln w="28575"/>
      </dgm:spPr>
      <dgm:t>
        <a:bodyPr/>
        <a:lstStyle/>
        <a:p>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bấy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giờ</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tạo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vũ</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sắt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thép</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dgm:t>
    </dgm:pt>
    <dgm:pt modelId="{8A98D4C3-85D0-4BD3-B5BE-9BBC4D4BAD78}" type="parTrans" cxnId="{78CF1179-0BED-4D81-A50F-D920B0CEB56F}">
      <dgm:prSet/>
      <dgm:spPr>
        <a:ln w="28575"/>
      </dgm:spPr>
      <dgm:t>
        <a:bodyPr/>
        <a:lstStyle/>
        <a:p>
          <a:endParaRPr lang="en-US"/>
        </a:p>
      </dgm:t>
    </dgm:pt>
    <dgm:pt modelId="{E44A6CB3-0A12-456B-98FC-EF3167E3C897}" type="sibTrans" cxnId="{78CF1179-0BED-4D81-A50F-D920B0CEB56F}">
      <dgm:prSet/>
      <dgm:spPr/>
      <dgm:t>
        <a:bodyPr/>
        <a:lstStyle/>
        <a:p>
          <a:endParaRPr lang="en-US"/>
        </a:p>
      </dgm:t>
    </dgm:pt>
    <dgm:pt modelId="{B313A2E6-E57C-42A6-9B4E-2EFC3A2034C0}">
      <dgm:prSet custT="1"/>
      <dgm:spPr>
        <a:solidFill>
          <a:schemeClr val="accent2">
            <a:lumMod val="20000"/>
            <a:lumOff val="80000"/>
          </a:schemeClr>
        </a:solidFill>
        <a:ln w="19050"/>
      </dgm:spPr>
      <dgm:t>
        <a:bodyPr/>
        <a:lstStyle/>
        <a:p>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đoàn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chống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ngoại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đánh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giặc</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dgm:t>
    </dgm:pt>
    <dgm:pt modelId="{91BC0331-37DD-46D9-9338-AA4CCF945FBA}" type="parTrans" cxnId="{F12405DC-4656-4C47-923A-F39E21B5BF8F}">
      <dgm:prSet/>
      <dgm:spPr>
        <a:ln w="19050"/>
      </dgm:spPr>
      <dgm:t>
        <a:bodyPr/>
        <a:lstStyle/>
        <a:p>
          <a:endParaRPr lang="en-US"/>
        </a:p>
      </dgm:t>
    </dgm:pt>
    <dgm:pt modelId="{00F13E3E-E968-4E8A-9C41-3FB0773E3F6D}" type="sibTrans" cxnId="{F12405DC-4656-4C47-923A-F39E21B5BF8F}">
      <dgm:prSet/>
      <dgm:spPr/>
      <dgm:t>
        <a:bodyPr/>
        <a:lstStyle/>
        <a:p>
          <a:endParaRPr lang="en-US"/>
        </a:p>
      </dgm:t>
    </dgm:pt>
    <dgm:pt modelId="{207FFE22-750D-4CB4-8B31-1DAB5CA3B05D}" type="pres">
      <dgm:prSet presAssocID="{721F49F7-067B-4511-9594-48881F2E4925}" presName="diagram" presStyleCnt="0">
        <dgm:presLayoutVars>
          <dgm:chPref val="1"/>
          <dgm:dir/>
          <dgm:animOne val="branch"/>
          <dgm:animLvl val="lvl"/>
          <dgm:resizeHandles val="exact"/>
        </dgm:presLayoutVars>
      </dgm:prSet>
      <dgm:spPr/>
    </dgm:pt>
    <dgm:pt modelId="{2132E6BC-2BB2-42A5-A373-23A5CB5648B0}" type="pres">
      <dgm:prSet presAssocID="{E671767F-9A4C-4C17-AA5C-3431784987AA}" presName="root1" presStyleCnt="0"/>
      <dgm:spPr/>
    </dgm:pt>
    <dgm:pt modelId="{16133F35-A1FF-494E-BF27-43028138EE7D}" type="pres">
      <dgm:prSet presAssocID="{E671767F-9A4C-4C17-AA5C-3431784987AA}" presName="LevelOneTextNode" presStyleLbl="node0" presStyleIdx="0" presStyleCnt="1" custScaleX="65472" custScaleY="157859" custLinFactNeighborX="8188">
        <dgm:presLayoutVars>
          <dgm:chPref val="3"/>
        </dgm:presLayoutVars>
      </dgm:prSet>
      <dgm:spPr/>
    </dgm:pt>
    <dgm:pt modelId="{7A84FB58-2C6B-4C66-B1BC-11F0C8AD1567}" type="pres">
      <dgm:prSet presAssocID="{E671767F-9A4C-4C17-AA5C-3431784987AA}" presName="level2hierChild" presStyleCnt="0"/>
      <dgm:spPr/>
    </dgm:pt>
    <dgm:pt modelId="{20FB4901-6C22-4D8D-92EF-5D3113844E16}" type="pres">
      <dgm:prSet presAssocID="{C647D33E-4F1E-43DE-A313-DB00B2CE551A}" presName="conn2-1" presStyleLbl="parChTrans1D2" presStyleIdx="0" presStyleCnt="2"/>
      <dgm:spPr/>
    </dgm:pt>
    <dgm:pt modelId="{6E270E25-F28E-4B91-B597-7AFC2FA168A9}" type="pres">
      <dgm:prSet presAssocID="{C647D33E-4F1E-43DE-A313-DB00B2CE551A}" presName="connTx" presStyleLbl="parChTrans1D2" presStyleIdx="0" presStyleCnt="2"/>
      <dgm:spPr/>
    </dgm:pt>
    <dgm:pt modelId="{9F05D8D2-4D16-4EFF-9F79-4CB57271ABED}" type="pres">
      <dgm:prSet presAssocID="{5B2706F8-C656-431E-B38A-BF0BA8FC9C0F}" presName="root2" presStyleCnt="0"/>
      <dgm:spPr/>
    </dgm:pt>
    <dgm:pt modelId="{52549840-DFF8-4112-AA86-8EE9B549F37A}" type="pres">
      <dgm:prSet presAssocID="{5B2706F8-C656-431E-B38A-BF0BA8FC9C0F}" presName="LevelTwoTextNode" presStyleLbl="node2" presStyleIdx="0" presStyleCnt="2" custScaleX="72004" custScaleY="97538">
        <dgm:presLayoutVars>
          <dgm:chPref val="3"/>
        </dgm:presLayoutVars>
      </dgm:prSet>
      <dgm:spPr/>
    </dgm:pt>
    <dgm:pt modelId="{9CBE5588-1A81-46C8-9C90-792F6DD4062B}" type="pres">
      <dgm:prSet presAssocID="{5B2706F8-C656-431E-B38A-BF0BA8FC9C0F}" presName="level3hierChild" presStyleCnt="0"/>
      <dgm:spPr/>
    </dgm:pt>
    <dgm:pt modelId="{E292A647-8968-443B-A0A6-EA24CDB1A5CA}" type="pres">
      <dgm:prSet presAssocID="{76EE48EC-626C-46EE-A1E2-9291C95E319C}" presName="conn2-1" presStyleLbl="parChTrans1D2" presStyleIdx="1" presStyleCnt="2"/>
      <dgm:spPr/>
    </dgm:pt>
    <dgm:pt modelId="{D8C04EE3-5071-4A49-B7EA-3A44EAA8AF85}" type="pres">
      <dgm:prSet presAssocID="{76EE48EC-626C-46EE-A1E2-9291C95E319C}" presName="connTx" presStyleLbl="parChTrans1D2" presStyleIdx="1" presStyleCnt="2"/>
      <dgm:spPr/>
    </dgm:pt>
    <dgm:pt modelId="{3194BAE5-687F-45EB-B23B-2F42312F5B1E}" type="pres">
      <dgm:prSet presAssocID="{AB735018-8EFE-4E56-A760-81D248E5D963}" presName="root2" presStyleCnt="0"/>
      <dgm:spPr/>
    </dgm:pt>
    <dgm:pt modelId="{238A3EB2-A5A6-4163-ACB0-439571175DA8}" type="pres">
      <dgm:prSet presAssocID="{AB735018-8EFE-4E56-A760-81D248E5D963}" presName="LevelTwoTextNode" presStyleLbl="node2" presStyleIdx="1" presStyleCnt="2" custScaleX="60015" custScaleY="139242">
        <dgm:presLayoutVars>
          <dgm:chPref val="3"/>
        </dgm:presLayoutVars>
      </dgm:prSet>
      <dgm:spPr/>
    </dgm:pt>
    <dgm:pt modelId="{67D5680A-644F-4B47-B68B-11566A90FC96}" type="pres">
      <dgm:prSet presAssocID="{AB735018-8EFE-4E56-A760-81D248E5D963}" presName="level3hierChild" presStyleCnt="0"/>
      <dgm:spPr/>
    </dgm:pt>
    <dgm:pt modelId="{F8E1822D-A086-4D02-B39C-622E688B0649}" type="pres">
      <dgm:prSet presAssocID="{7A8E8858-072A-4CE9-AB25-A8356084500D}" presName="conn2-1" presStyleLbl="parChTrans1D3" presStyleIdx="0" presStyleCnt="3"/>
      <dgm:spPr/>
    </dgm:pt>
    <dgm:pt modelId="{3DA447BD-53E6-46FD-AF3C-4B29548B83BD}" type="pres">
      <dgm:prSet presAssocID="{7A8E8858-072A-4CE9-AB25-A8356084500D}" presName="connTx" presStyleLbl="parChTrans1D3" presStyleIdx="0" presStyleCnt="3"/>
      <dgm:spPr/>
    </dgm:pt>
    <dgm:pt modelId="{F37C21C2-E1BE-453B-80FA-04A75BF07371}" type="pres">
      <dgm:prSet presAssocID="{2B503457-AC6A-4A75-B356-AED75EC1E398}" presName="root2" presStyleCnt="0"/>
      <dgm:spPr/>
    </dgm:pt>
    <dgm:pt modelId="{3B52D053-7CEF-4C7E-8567-8ED6B7EF6A1F}" type="pres">
      <dgm:prSet presAssocID="{2B503457-AC6A-4A75-B356-AED75EC1E398}" presName="LevelTwoTextNode" presStyleLbl="node3" presStyleIdx="0" presStyleCnt="3" custScaleX="120376" custScaleY="107906" custLinFactNeighborX="-6052">
        <dgm:presLayoutVars>
          <dgm:chPref val="3"/>
        </dgm:presLayoutVars>
      </dgm:prSet>
      <dgm:spPr/>
    </dgm:pt>
    <dgm:pt modelId="{9D1B86E4-1810-4113-9B68-3BA8F011BBBC}" type="pres">
      <dgm:prSet presAssocID="{2B503457-AC6A-4A75-B356-AED75EC1E398}" presName="level3hierChild" presStyleCnt="0"/>
      <dgm:spPr/>
    </dgm:pt>
    <dgm:pt modelId="{9441627B-571A-4A75-A807-DA87130AFB5C}" type="pres">
      <dgm:prSet presAssocID="{8A98D4C3-85D0-4BD3-B5BE-9BBC4D4BAD78}" presName="conn2-1" presStyleLbl="parChTrans1D3" presStyleIdx="1" presStyleCnt="3"/>
      <dgm:spPr/>
    </dgm:pt>
    <dgm:pt modelId="{54BBAD1B-F2B1-4B0D-8154-B825BAA0C355}" type="pres">
      <dgm:prSet presAssocID="{8A98D4C3-85D0-4BD3-B5BE-9BBC4D4BAD78}" presName="connTx" presStyleLbl="parChTrans1D3" presStyleIdx="1" presStyleCnt="3"/>
      <dgm:spPr/>
    </dgm:pt>
    <dgm:pt modelId="{0B97A296-1836-4ECF-815B-3D6676260E81}" type="pres">
      <dgm:prSet presAssocID="{E4EF1E59-7138-469E-968C-18A641A570FA}" presName="root2" presStyleCnt="0"/>
      <dgm:spPr/>
    </dgm:pt>
    <dgm:pt modelId="{DC7A84E5-7C4D-42A0-B594-B4082216892D}" type="pres">
      <dgm:prSet presAssocID="{E4EF1E59-7138-469E-968C-18A641A570FA}" presName="LevelTwoTextNode" presStyleLbl="node3" presStyleIdx="1" presStyleCnt="3" custScaleX="118545" custScaleY="91198" custLinFactNeighborX="-4272">
        <dgm:presLayoutVars>
          <dgm:chPref val="3"/>
        </dgm:presLayoutVars>
      </dgm:prSet>
      <dgm:spPr/>
    </dgm:pt>
    <dgm:pt modelId="{321ADA43-151D-4913-9AC9-3E49E1269BAC}" type="pres">
      <dgm:prSet presAssocID="{E4EF1E59-7138-469E-968C-18A641A570FA}" presName="level3hierChild" presStyleCnt="0"/>
      <dgm:spPr/>
    </dgm:pt>
    <dgm:pt modelId="{1ADF9EDC-63AF-4D74-B03B-7AC226E5C839}" type="pres">
      <dgm:prSet presAssocID="{91BC0331-37DD-46D9-9338-AA4CCF945FBA}" presName="conn2-1" presStyleLbl="parChTrans1D3" presStyleIdx="2" presStyleCnt="3"/>
      <dgm:spPr/>
    </dgm:pt>
    <dgm:pt modelId="{91A6C7E2-02BD-4D90-AB9B-7430E09B0DCD}" type="pres">
      <dgm:prSet presAssocID="{91BC0331-37DD-46D9-9338-AA4CCF945FBA}" presName="connTx" presStyleLbl="parChTrans1D3" presStyleIdx="2" presStyleCnt="3"/>
      <dgm:spPr/>
    </dgm:pt>
    <dgm:pt modelId="{B880B5C7-9A1D-46AE-8BC1-26516040A911}" type="pres">
      <dgm:prSet presAssocID="{B313A2E6-E57C-42A6-9B4E-2EFC3A2034C0}" presName="root2" presStyleCnt="0"/>
      <dgm:spPr/>
    </dgm:pt>
    <dgm:pt modelId="{A22F4F49-929F-4AF4-8EF8-198F3E7787A6}" type="pres">
      <dgm:prSet presAssocID="{B313A2E6-E57C-42A6-9B4E-2EFC3A2034C0}" presName="LevelTwoTextNode" presStyleLbl="node3" presStyleIdx="2" presStyleCnt="3" custScaleX="125866" custScaleY="103824" custLinFactNeighborX="-3204">
        <dgm:presLayoutVars>
          <dgm:chPref val="3"/>
        </dgm:presLayoutVars>
      </dgm:prSet>
      <dgm:spPr/>
    </dgm:pt>
    <dgm:pt modelId="{71F8E469-69D2-4724-805A-7D14ADB8296E}" type="pres">
      <dgm:prSet presAssocID="{B313A2E6-E57C-42A6-9B4E-2EFC3A2034C0}" presName="level3hierChild" presStyleCnt="0"/>
      <dgm:spPr/>
    </dgm:pt>
  </dgm:ptLst>
  <dgm:cxnLst>
    <dgm:cxn modelId="{2236A30E-6F87-480B-968B-85142E2230D9}" srcId="{721F49F7-067B-4511-9594-48881F2E4925}" destId="{E671767F-9A4C-4C17-AA5C-3431784987AA}" srcOrd="0" destOrd="0" parTransId="{2FA107B0-720A-49E9-B8C3-53BE5DFBED09}" sibTransId="{0BE8AD41-7673-458A-8BEE-B0A87E44DFBF}"/>
    <dgm:cxn modelId="{0F6D1E14-F722-480F-9A13-6CE6FE0734C3}" type="presOf" srcId="{721F49F7-067B-4511-9594-48881F2E4925}" destId="{207FFE22-750D-4CB4-8B31-1DAB5CA3B05D}" srcOrd="0" destOrd="0" presId="urn:microsoft.com/office/officeart/2005/8/layout/hierarchy2"/>
    <dgm:cxn modelId="{16738C22-3630-49EF-916E-44184FB37159}" type="presOf" srcId="{B313A2E6-E57C-42A6-9B4E-2EFC3A2034C0}" destId="{A22F4F49-929F-4AF4-8EF8-198F3E7787A6}" srcOrd="0" destOrd="0" presId="urn:microsoft.com/office/officeart/2005/8/layout/hierarchy2"/>
    <dgm:cxn modelId="{89DC932D-9728-47C4-B153-00EB878A2B76}" type="presOf" srcId="{7A8E8858-072A-4CE9-AB25-A8356084500D}" destId="{3DA447BD-53E6-46FD-AF3C-4B29548B83BD}" srcOrd="1" destOrd="0" presId="urn:microsoft.com/office/officeart/2005/8/layout/hierarchy2"/>
    <dgm:cxn modelId="{E416AF30-D458-4A22-AA25-78600C636432}" srcId="{AB735018-8EFE-4E56-A760-81D248E5D963}" destId="{2B503457-AC6A-4A75-B356-AED75EC1E398}" srcOrd="0" destOrd="0" parTransId="{7A8E8858-072A-4CE9-AB25-A8356084500D}" sibTransId="{E3F19C2D-1DF7-4E54-B6D2-62A554554751}"/>
    <dgm:cxn modelId="{44517738-F733-4DD9-81C5-6049731215DF}" type="presOf" srcId="{7A8E8858-072A-4CE9-AB25-A8356084500D}" destId="{F8E1822D-A086-4D02-B39C-622E688B0649}" srcOrd="0" destOrd="0" presId="urn:microsoft.com/office/officeart/2005/8/layout/hierarchy2"/>
    <dgm:cxn modelId="{63C3293F-43FC-4921-886C-5BC13AE92DAA}" srcId="{E671767F-9A4C-4C17-AA5C-3431784987AA}" destId="{AB735018-8EFE-4E56-A760-81D248E5D963}" srcOrd="1" destOrd="0" parTransId="{76EE48EC-626C-46EE-A1E2-9291C95E319C}" sibTransId="{81EEF63D-34CB-41DE-8C5B-251AD26305E5}"/>
    <dgm:cxn modelId="{8E26765D-2448-48F5-BE9C-F02C0F962C85}" type="presOf" srcId="{76EE48EC-626C-46EE-A1E2-9291C95E319C}" destId="{D8C04EE3-5071-4A49-B7EA-3A44EAA8AF85}" srcOrd="1" destOrd="0" presId="urn:microsoft.com/office/officeart/2005/8/layout/hierarchy2"/>
    <dgm:cxn modelId="{5839354A-8D38-4074-BAA4-35B05D457422}" type="presOf" srcId="{76EE48EC-626C-46EE-A1E2-9291C95E319C}" destId="{E292A647-8968-443B-A0A6-EA24CDB1A5CA}" srcOrd="0" destOrd="0" presId="urn:microsoft.com/office/officeart/2005/8/layout/hierarchy2"/>
    <dgm:cxn modelId="{10D9EB4A-8F69-46C4-9B19-2AFA51DDE3C0}" type="presOf" srcId="{91BC0331-37DD-46D9-9338-AA4CCF945FBA}" destId="{1ADF9EDC-63AF-4D74-B03B-7AC226E5C839}" srcOrd="0" destOrd="0" presId="urn:microsoft.com/office/officeart/2005/8/layout/hierarchy2"/>
    <dgm:cxn modelId="{27F0EE6C-CB12-4B48-B539-62A11E7C9F73}" type="presOf" srcId="{E671767F-9A4C-4C17-AA5C-3431784987AA}" destId="{16133F35-A1FF-494E-BF27-43028138EE7D}" srcOrd="0" destOrd="0" presId="urn:microsoft.com/office/officeart/2005/8/layout/hierarchy2"/>
    <dgm:cxn modelId="{78CF1179-0BED-4D81-A50F-D920B0CEB56F}" srcId="{AB735018-8EFE-4E56-A760-81D248E5D963}" destId="{E4EF1E59-7138-469E-968C-18A641A570FA}" srcOrd="1" destOrd="0" parTransId="{8A98D4C3-85D0-4BD3-B5BE-9BBC4D4BAD78}" sibTransId="{E44A6CB3-0A12-456B-98FC-EF3167E3C897}"/>
    <dgm:cxn modelId="{7957D886-0F0D-4AC6-9BCF-2D536EAC2628}" type="presOf" srcId="{8A98D4C3-85D0-4BD3-B5BE-9BBC4D4BAD78}" destId="{9441627B-571A-4A75-A807-DA87130AFB5C}" srcOrd="0" destOrd="0" presId="urn:microsoft.com/office/officeart/2005/8/layout/hierarchy2"/>
    <dgm:cxn modelId="{C22C1699-7710-4231-A7DC-008D174CD3BD}" type="presOf" srcId="{5B2706F8-C656-431E-B38A-BF0BA8FC9C0F}" destId="{52549840-DFF8-4112-AA86-8EE9B549F37A}" srcOrd="0" destOrd="0" presId="urn:microsoft.com/office/officeart/2005/8/layout/hierarchy2"/>
    <dgm:cxn modelId="{161AA2A1-94AB-4903-A0B7-F75F259B0EC6}" type="presOf" srcId="{E4EF1E59-7138-469E-968C-18A641A570FA}" destId="{DC7A84E5-7C4D-42A0-B594-B4082216892D}" srcOrd="0" destOrd="0" presId="urn:microsoft.com/office/officeart/2005/8/layout/hierarchy2"/>
    <dgm:cxn modelId="{C054C1B1-CC35-4BF6-A647-358AD302E6C5}" type="presOf" srcId="{8A98D4C3-85D0-4BD3-B5BE-9BBC4D4BAD78}" destId="{54BBAD1B-F2B1-4B0D-8154-B825BAA0C355}" srcOrd="1" destOrd="0" presId="urn:microsoft.com/office/officeart/2005/8/layout/hierarchy2"/>
    <dgm:cxn modelId="{B569A3BB-78B4-43C1-95C5-D376CA6E9904}" srcId="{E671767F-9A4C-4C17-AA5C-3431784987AA}" destId="{5B2706F8-C656-431E-B38A-BF0BA8FC9C0F}" srcOrd="0" destOrd="0" parTransId="{C647D33E-4F1E-43DE-A313-DB00B2CE551A}" sibTransId="{9CE8696E-AAEF-4A01-A808-E732C5A900A9}"/>
    <dgm:cxn modelId="{DFCBDEBE-7174-417D-8438-167D898B03BC}" type="presOf" srcId="{AB735018-8EFE-4E56-A760-81D248E5D963}" destId="{238A3EB2-A5A6-4163-ACB0-439571175DA8}" srcOrd="0" destOrd="0" presId="urn:microsoft.com/office/officeart/2005/8/layout/hierarchy2"/>
    <dgm:cxn modelId="{785CF4D6-154A-42E8-833B-43E478371D17}" type="presOf" srcId="{91BC0331-37DD-46D9-9338-AA4CCF945FBA}" destId="{91A6C7E2-02BD-4D90-AB9B-7430E09B0DCD}" srcOrd="1" destOrd="0" presId="urn:microsoft.com/office/officeart/2005/8/layout/hierarchy2"/>
    <dgm:cxn modelId="{F12405DC-4656-4C47-923A-F39E21B5BF8F}" srcId="{AB735018-8EFE-4E56-A760-81D248E5D963}" destId="{B313A2E6-E57C-42A6-9B4E-2EFC3A2034C0}" srcOrd="2" destOrd="0" parTransId="{91BC0331-37DD-46D9-9338-AA4CCF945FBA}" sibTransId="{00F13E3E-E968-4E8A-9C41-3FB0773E3F6D}"/>
    <dgm:cxn modelId="{C27823E5-9829-42E4-9ABE-70104B837BC5}" type="presOf" srcId="{2B503457-AC6A-4A75-B356-AED75EC1E398}" destId="{3B52D053-7CEF-4C7E-8567-8ED6B7EF6A1F}" srcOrd="0" destOrd="0" presId="urn:microsoft.com/office/officeart/2005/8/layout/hierarchy2"/>
    <dgm:cxn modelId="{AF0243F0-600A-4EEB-9E04-8CE1E97D8CE5}" type="presOf" srcId="{C647D33E-4F1E-43DE-A313-DB00B2CE551A}" destId="{20FB4901-6C22-4D8D-92EF-5D3113844E16}" srcOrd="0" destOrd="0" presId="urn:microsoft.com/office/officeart/2005/8/layout/hierarchy2"/>
    <dgm:cxn modelId="{D390BFF9-F80A-4010-8A56-AAB934DF0FD3}" type="presOf" srcId="{C647D33E-4F1E-43DE-A313-DB00B2CE551A}" destId="{6E270E25-F28E-4B91-B597-7AFC2FA168A9}" srcOrd="1" destOrd="0" presId="urn:microsoft.com/office/officeart/2005/8/layout/hierarchy2"/>
    <dgm:cxn modelId="{FE1949C0-E461-44BD-B73A-0666629B3F30}" type="presParOf" srcId="{207FFE22-750D-4CB4-8B31-1DAB5CA3B05D}" destId="{2132E6BC-2BB2-42A5-A373-23A5CB5648B0}" srcOrd="0" destOrd="0" presId="urn:microsoft.com/office/officeart/2005/8/layout/hierarchy2"/>
    <dgm:cxn modelId="{2E9A60DB-DB09-4610-B3D8-3D34516BF0A4}" type="presParOf" srcId="{2132E6BC-2BB2-42A5-A373-23A5CB5648B0}" destId="{16133F35-A1FF-494E-BF27-43028138EE7D}" srcOrd="0" destOrd="0" presId="urn:microsoft.com/office/officeart/2005/8/layout/hierarchy2"/>
    <dgm:cxn modelId="{ACC71C8A-8E52-43D5-8C6C-6732C439D3DD}" type="presParOf" srcId="{2132E6BC-2BB2-42A5-A373-23A5CB5648B0}" destId="{7A84FB58-2C6B-4C66-B1BC-11F0C8AD1567}" srcOrd="1" destOrd="0" presId="urn:microsoft.com/office/officeart/2005/8/layout/hierarchy2"/>
    <dgm:cxn modelId="{70E08545-9E9E-4CE9-B758-D76F631A896A}" type="presParOf" srcId="{7A84FB58-2C6B-4C66-B1BC-11F0C8AD1567}" destId="{20FB4901-6C22-4D8D-92EF-5D3113844E16}" srcOrd="0" destOrd="0" presId="urn:microsoft.com/office/officeart/2005/8/layout/hierarchy2"/>
    <dgm:cxn modelId="{3AC73749-8EB0-4B91-B43C-179ED1CE1855}" type="presParOf" srcId="{20FB4901-6C22-4D8D-92EF-5D3113844E16}" destId="{6E270E25-F28E-4B91-B597-7AFC2FA168A9}" srcOrd="0" destOrd="0" presId="urn:microsoft.com/office/officeart/2005/8/layout/hierarchy2"/>
    <dgm:cxn modelId="{9D5DC255-F229-4298-BB20-B6A283D13FCC}" type="presParOf" srcId="{7A84FB58-2C6B-4C66-B1BC-11F0C8AD1567}" destId="{9F05D8D2-4D16-4EFF-9F79-4CB57271ABED}" srcOrd="1" destOrd="0" presId="urn:microsoft.com/office/officeart/2005/8/layout/hierarchy2"/>
    <dgm:cxn modelId="{B9FE3F92-EF57-4FF1-9FC2-C329315EA5E3}" type="presParOf" srcId="{9F05D8D2-4D16-4EFF-9F79-4CB57271ABED}" destId="{52549840-DFF8-4112-AA86-8EE9B549F37A}" srcOrd="0" destOrd="0" presId="urn:microsoft.com/office/officeart/2005/8/layout/hierarchy2"/>
    <dgm:cxn modelId="{D56BADB2-D056-4290-AEC5-344308F01202}" type="presParOf" srcId="{9F05D8D2-4D16-4EFF-9F79-4CB57271ABED}" destId="{9CBE5588-1A81-46C8-9C90-792F6DD4062B}" srcOrd="1" destOrd="0" presId="urn:microsoft.com/office/officeart/2005/8/layout/hierarchy2"/>
    <dgm:cxn modelId="{2C7BFBC2-73FD-4CE7-87C9-C701BC5D8632}" type="presParOf" srcId="{7A84FB58-2C6B-4C66-B1BC-11F0C8AD1567}" destId="{E292A647-8968-443B-A0A6-EA24CDB1A5CA}" srcOrd="2" destOrd="0" presId="urn:microsoft.com/office/officeart/2005/8/layout/hierarchy2"/>
    <dgm:cxn modelId="{7FFB0B50-737C-4357-AD4B-36B48EB0640A}" type="presParOf" srcId="{E292A647-8968-443B-A0A6-EA24CDB1A5CA}" destId="{D8C04EE3-5071-4A49-B7EA-3A44EAA8AF85}" srcOrd="0" destOrd="0" presId="urn:microsoft.com/office/officeart/2005/8/layout/hierarchy2"/>
    <dgm:cxn modelId="{51B2BA9A-AD03-480D-B848-D31AD0245335}" type="presParOf" srcId="{7A84FB58-2C6B-4C66-B1BC-11F0C8AD1567}" destId="{3194BAE5-687F-45EB-B23B-2F42312F5B1E}" srcOrd="3" destOrd="0" presId="urn:microsoft.com/office/officeart/2005/8/layout/hierarchy2"/>
    <dgm:cxn modelId="{59FE88F4-6DF8-473F-98A1-E2E82A57ADBE}" type="presParOf" srcId="{3194BAE5-687F-45EB-B23B-2F42312F5B1E}" destId="{238A3EB2-A5A6-4163-ACB0-439571175DA8}" srcOrd="0" destOrd="0" presId="urn:microsoft.com/office/officeart/2005/8/layout/hierarchy2"/>
    <dgm:cxn modelId="{C04904BD-83B1-43D0-96FC-5192B73C564B}" type="presParOf" srcId="{3194BAE5-687F-45EB-B23B-2F42312F5B1E}" destId="{67D5680A-644F-4B47-B68B-11566A90FC96}" srcOrd="1" destOrd="0" presId="urn:microsoft.com/office/officeart/2005/8/layout/hierarchy2"/>
    <dgm:cxn modelId="{7AFF6F88-0561-4D92-86AD-A2DA8DA059D3}" type="presParOf" srcId="{67D5680A-644F-4B47-B68B-11566A90FC96}" destId="{F8E1822D-A086-4D02-B39C-622E688B0649}" srcOrd="0" destOrd="0" presId="urn:microsoft.com/office/officeart/2005/8/layout/hierarchy2"/>
    <dgm:cxn modelId="{13C78F01-E77C-4736-9395-5109ED0C0BA3}" type="presParOf" srcId="{F8E1822D-A086-4D02-B39C-622E688B0649}" destId="{3DA447BD-53E6-46FD-AF3C-4B29548B83BD}" srcOrd="0" destOrd="0" presId="urn:microsoft.com/office/officeart/2005/8/layout/hierarchy2"/>
    <dgm:cxn modelId="{CAE5AF35-C596-4E90-93DA-7E6EA4BC17B7}" type="presParOf" srcId="{67D5680A-644F-4B47-B68B-11566A90FC96}" destId="{F37C21C2-E1BE-453B-80FA-04A75BF07371}" srcOrd="1" destOrd="0" presId="urn:microsoft.com/office/officeart/2005/8/layout/hierarchy2"/>
    <dgm:cxn modelId="{E8BE7FA8-D4C8-41A8-906A-BB6EB049A6EC}" type="presParOf" srcId="{F37C21C2-E1BE-453B-80FA-04A75BF07371}" destId="{3B52D053-7CEF-4C7E-8567-8ED6B7EF6A1F}" srcOrd="0" destOrd="0" presId="urn:microsoft.com/office/officeart/2005/8/layout/hierarchy2"/>
    <dgm:cxn modelId="{88C563C4-AC3E-47F6-8DEC-68808D48AF93}" type="presParOf" srcId="{F37C21C2-E1BE-453B-80FA-04A75BF07371}" destId="{9D1B86E4-1810-4113-9B68-3BA8F011BBBC}" srcOrd="1" destOrd="0" presId="urn:microsoft.com/office/officeart/2005/8/layout/hierarchy2"/>
    <dgm:cxn modelId="{44CAE13D-2F67-4503-8147-458F21987FAD}" type="presParOf" srcId="{67D5680A-644F-4B47-B68B-11566A90FC96}" destId="{9441627B-571A-4A75-A807-DA87130AFB5C}" srcOrd="2" destOrd="0" presId="urn:microsoft.com/office/officeart/2005/8/layout/hierarchy2"/>
    <dgm:cxn modelId="{13A38F69-9EC9-49FC-8B99-0A8F59DE7D4D}" type="presParOf" srcId="{9441627B-571A-4A75-A807-DA87130AFB5C}" destId="{54BBAD1B-F2B1-4B0D-8154-B825BAA0C355}" srcOrd="0" destOrd="0" presId="urn:microsoft.com/office/officeart/2005/8/layout/hierarchy2"/>
    <dgm:cxn modelId="{D9CE766A-78DE-4A01-AFCA-2C1DD13EF34F}" type="presParOf" srcId="{67D5680A-644F-4B47-B68B-11566A90FC96}" destId="{0B97A296-1836-4ECF-815B-3D6676260E81}" srcOrd="3" destOrd="0" presId="urn:microsoft.com/office/officeart/2005/8/layout/hierarchy2"/>
    <dgm:cxn modelId="{09DAE4B3-74DA-4E2C-93ED-CDA80914690C}" type="presParOf" srcId="{0B97A296-1836-4ECF-815B-3D6676260E81}" destId="{DC7A84E5-7C4D-42A0-B594-B4082216892D}" srcOrd="0" destOrd="0" presId="urn:microsoft.com/office/officeart/2005/8/layout/hierarchy2"/>
    <dgm:cxn modelId="{9F8F5F91-6D21-4FA9-B776-1401B4FE823B}" type="presParOf" srcId="{0B97A296-1836-4ECF-815B-3D6676260E81}" destId="{321ADA43-151D-4913-9AC9-3E49E1269BAC}" srcOrd="1" destOrd="0" presId="urn:microsoft.com/office/officeart/2005/8/layout/hierarchy2"/>
    <dgm:cxn modelId="{1D8600E8-2658-4D80-8A67-65F428BB75C3}" type="presParOf" srcId="{67D5680A-644F-4B47-B68B-11566A90FC96}" destId="{1ADF9EDC-63AF-4D74-B03B-7AC226E5C839}" srcOrd="4" destOrd="0" presId="urn:microsoft.com/office/officeart/2005/8/layout/hierarchy2"/>
    <dgm:cxn modelId="{51113C3A-CD7F-49EC-86CC-9DB59A47F6E4}" type="presParOf" srcId="{1ADF9EDC-63AF-4D74-B03B-7AC226E5C839}" destId="{91A6C7E2-02BD-4D90-AB9B-7430E09B0DCD}" srcOrd="0" destOrd="0" presId="urn:microsoft.com/office/officeart/2005/8/layout/hierarchy2"/>
    <dgm:cxn modelId="{9A1A4A41-B38B-4AC3-93B6-A89A373981A7}" type="presParOf" srcId="{67D5680A-644F-4B47-B68B-11566A90FC96}" destId="{B880B5C7-9A1D-46AE-8BC1-26516040A911}" srcOrd="5" destOrd="0" presId="urn:microsoft.com/office/officeart/2005/8/layout/hierarchy2"/>
    <dgm:cxn modelId="{E0A72871-1CFD-4EB5-9E2A-200F5485A93C}" type="presParOf" srcId="{B880B5C7-9A1D-46AE-8BC1-26516040A911}" destId="{A22F4F49-929F-4AF4-8EF8-198F3E7787A6}" srcOrd="0" destOrd="0" presId="urn:microsoft.com/office/officeart/2005/8/layout/hierarchy2"/>
    <dgm:cxn modelId="{E4D70A20-341F-44F2-B185-540D7CB8107E}" type="presParOf" srcId="{B880B5C7-9A1D-46AE-8BC1-26516040A911}" destId="{71F8E469-69D2-4724-805A-7D14ADB8296E}"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ECA2D5-C623-4A12-AE2A-26AE7D0401A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D016E2A8-2612-4173-B5E2-5498611C6B0F}">
      <dgm:prSet phldrT="[Text]" custT="1"/>
      <dgm:spPr>
        <a:ln w="19050"/>
      </dgm:spPr>
      <dgm:t>
        <a:bodyPr/>
        <a:lstStyle/>
        <a:p>
          <a:r>
            <a:rPr lang="pt-BR" sz="3200" b="1" dirty="0">
              <a:latin typeface="Times New Roman" panose="02020603050405020304" pitchFamily="18" charset="0"/>
              <a:cs typeface="Times New Roman" panose="02020603050405020304" pitchFamily="18" charset="0"/>
            </a:rPr>
            <a:t>- Sự việc chính:</a:t>
          </a:r>
          <a:endParaRPr lang="en-US" sz="3200" b="1" dirty="0">
            <a:latin typeface="Times New Roman" panose="02020603050405020304" pitchFamily="18" charset="0"/>
            <a:cs typeface="Times New Roman" panose="02020603050405020304" pitchFamily="18" charset="0"/>
          </a:endParaRPr>
        </a:p>
      </dgm:t>
    </dgm:pt>
    <dgm:pt modelId="{99D1799C-15FB-47E3-97BB-5BB06AF66D0B}" type="parTrans" cxnId="{25D507CF-AF18-46F7-B2F5-DE8E1C17EFBD}">
      <dgm:prSet/>
      <dgm:spPr/>
      <dgm:t>
        <a:bodyPr/>
        <a:lstStyle/>
        <a:p>
          <a:endParaRPr lang="en-US"/>
        </a:p>
      </dgm:t>
    </dgm:pt>
    <dgm:pt modelId="{3AE1B481-B10A-455C-8B79-3868BD86B492}" type="sibTrans" cxnId="{25D507CF-AF18-46F7-B2F5-DE8E1C17EFBD}">
      <dgm:prSet/>
      <dgm:spPr/>
      <dgm:t>
        <a:bodyPr/>
        <a:lstStyle/>
        <a:p>
          <a:endParaRPr lang="en-US"/>
        </a:p>
      </dgm:t>
    </dgm:pt>
    <dgm:pt modelId="{A41BCD4A-7CDD-4995-9313-D84AE83A91E7}">
      <dgm:prSet phldrT="[Text]" custT="1"/>
      <dgm:spPr>
        <a:ln w="19050"/>
      </dgm:spPr>
      <dgm:t>
        <a:bodyPr/>
        <a:lstStyle/>
        <a:p>
          <a:r>
            <a:rPr lang="pt-BR" sz="3200" dirty="0">
              <a:latin typeface="Times New Roman" panose="02020603050405020304" pitchFamily="18" charset="0"/>
              <a:cs typeface="Times New Roman" panose="02020603050405020304" pitchFamily="18" charset="0"/>
            </a:rPr>
            <a:t>(1) </a:t>
          </a:r>
          <a:r>
            <a:rPr lang="pt-BR" sz="3200" i="1" dirty="0">
              <a:latin typeface="Times New Roman" panose="02020603050405020304" pitchFamily="18" charset="0"/>
              <a:cs typeface="Times New Roman" panose="02020603050405020304" pitchFamily="18" charset="0"/>
            </a:rPr>
            <a:t>Sự ra đời kì lạ</a:t>
          </a:r>
          <a:endParaRPr lang="en-US" sz="3200" dirty="0">
            <a:latin typeface="Times New Roman" panose="02020603050405020304" pitchFamily="18" charset="0"/>
            <a:cs typeface="Times New Roman" panose="02020603050405020304" pitchFamily="18" charset="0"/>
          </a:endParaRPr>
        </a:p>
      </dgm:t>
    </dgm:pt>
    <dgm:pt modelId="{A26AE29A-50B7-445E-8262-059FB80E928B}" type="parTrans" cxnId="{09A72985-92CF-4114-A90A-D6DE09DF8CD3}">
      <dgm:prSet/>
      <dgm:spPr>
        <a:ln w="19050"/>
      </dgm:spPr>
      <dgm:t>
        <a:bodyPr/>
        <a:lstStyle/>
        <a:p>
          <a:endParaRPr lang="en-US"/>
        </a:p>
      </dgm:t>
    </dgm:pt>
    <dgm:pt modelId="{4F913037-AD45-4124-9126-1F1639A3559B}" type="sibTrans" cxnId="{09A72985-92CF-4114-A90A-D6DE09DF8CD3}">
      <dgm:prSet/>
      <dgm:spPr/>
      <dgm:t>
        <a:bodyPr/>
        <a:lstStyle/>
        <a:p>
          <a:endParaRPr lang="en-US"/>
        </a:p>
      </dgm:t>
    </dgm:pt>
    <dgm:pt modelId="{C316DACE-5970-40A7-B06A-5433C202FA8F}">
      <dgm:prSet phldrT="[Text]" custT="1"/>
      <dgm:spPr>
        <a:ln w="19050"/>
      </dgm:spPr>
      <dgm:t>
        <a:bodyPr/>
        <a:lstStyle/>
        <a:p>
          <a:r>
            <a:rPr lang="pt-BR" sz="3200" i="1" dirty="0">
              <a:latin typeface="Times New Roman" panose="02020603050405020304" pitchFamily="18" charset="0"/>
              <a:cs typeface="Times New Roman" panose="02020603050405020304" pitchFamily="18" charset="0"/>
            </a:rPr>
            <a:t>(2)Tiếng nói đầu tiên xin đi đánh giặc</a:t>
          </a:r>
          <a:endParaRPr lang="en-US" sz="3200" dirty="0">
            <a:latin typeface="Times New Roman" panose="02020603050405020304" pitchFamily="18" charset="0"/>
            <a:cs typeface="Times New Roman" panose="02020603050405020304" pitchFamily="18" charset="0"/>
          </a:endParaRPr>
        </a:p>
      </dgm:t>
    </dgm:pt>
    <dgm:pt modelId="{D5CC5AD5-FF90-4FA7-98CE-E63631556FB8}" type="parTrans" cxnId="{2BD08CBB-A647-4125-B59A-92373113FABF}">
      <dgm:prSet/>
      <dgm:spPr/>
      <dgm:t>
        <a:bodyPr/>
        <a:lstStyle/>
        <a:p>
          <a:endParaRPr lang="en-US"/>
        </a:p>
      </dgm:t>
    </dgm:pt>
    <dgm:pt modelId="{479EB7F3-34B7-42B5-90A6-D203C9C25E1B}" type="sibTrans" cxnId="{2BD08CBB-A647-4125-B59A-92373113FABF}">
      <dgm:prSet/>
      <dgm:spPr/>
      <dgm:t>
        <a:bodyPr/>
        <a:lstStyle/>
        <a:p>
          <a:endParaRPr lang="en-US"/>
        </a:p>
      </dgm:t>
    </dgm:pt>
    <dgm:pt modelId="{39002E5A-4817-4DA0-BA89-7658E2728B74}">
      <dgm:prSet phldrT="[Text]" custT="1"/>
      <dgm:spPr>
        <a:ln w="28575"/>
      </dgm:spPr>
      <dgm:t>
        <a:bodyPr/>
        <a:lstStyle/>
        <a:p>
          <a:r>
            <a:rPr lang="pt-BR" sz="3200" i="1" dirty="0">
              <a:latin typeface="Times New Roman" panose="02020603050405020304" pitchFamily="18" charset="0"/>
              <a:cs typeface="Times New Roman" panose="02020603050405020304" pitchFamily="18" charset="0"/>
            </a:rPr>
            <a:t>(3) Gióng đòi roi sắt, ngựa sắt, giáp sắt</a:t>
          </a:r>
          <a:endParaRPr lang="en-US" sz="3200" dirty="0">
            <a:latin typeface="Times New Roman" panose="02020603050405020304" pitchFamily="18" charset="0"/>
            <a:cs typeface="Times New Roman" panose="02020603050405020304" pitchFamily="18" charset="0"/>
          </a:endParaRPr>
        </a:p>
      </dgm:t>
    </dgm:pt>
    <dgm:pt modelId="{B2D8A7D2-E74D-446A-AD65-D1AE36351E1E}" type="parTrans" cxnId="{0E656B05-819E-40A6-825D-B832314D154F}">
      <dgm:prSet/>
      <dgm:spPr/>
      <dgm:t>
        <a:bodyPr/>
        <a:lstStyle/>
        <a:p>
          <a:endParaRPr lang="en-US"/>
        </a:p>
      </dgm:t>
    </dgm:pt>
    <dgm:pt modelId="{909BD1FB-0027-4B16-8713-F80A6D5A01CC}" type="sibTrans" cxnId="{0E656B05-819E-40A6-825D-B832314D154F}">
      <dgm:prSet/>
      <dgm:spPr/>
      <dgm:t>
        <a:bodyPr/>
        <a:lstStyle/>
        <a:p>
          <a:endParaRPr lang="en-US"/>
        </a:p>
      </dgm:t>
    </dgm:pt>
    <dgm:pt modelId="{78C43CAF-434B-4018-B696-F65765213555}">
      <dgm:prSet phldrT="[Text]" custT="1"/>
      <dgm:spPr>
        <a:ln w="28575"/>
      </dgm:spPr>
      <dgm:t>
        <a:bodyPr/>
        <a:lstStyle/>
        <a:p>
          <a:r>
            <a:rPr lang="pt-BR" sz="3200" i="1" dirty="0">
              <a:latin typeface="Times New Roman" panose="02020603050405020304" pitchFamily="18" charset="0"/>
              <a:cs typeface="Times New Roman" panose="02020603050405020304" pitchFamily="18" charset="0"/>
            </a:rPr>
            <a:t>(6)Gióng bay về trời</a:t>
          </a:r>
          <a:endParaRPr lang="en-US" sz="3200" dirty="0">
            <a:latin typeface="Times New Roman" panose="02020603050405020304" pitchFamily="18" charset="0"/>
            <a:cs typeface="Times New Roman" panose="02020603050405020304" pitchFamily="18" charset="0"/>
          </a:endParaRPr>
        </a:p>
      </dgm:t>
    </dgm:pt>
    <dgm:pt modelId="{C73FC5A4-BF98-4AF6-93F7-A1C08A570E0E}" type="parTrans" cxnId="{CF7A0407-417C-4829-86E7-BF6E11968924}">
      <dgm:prSet/>
      <dgm:spPr>
        <a:ln w="19050"/>
      </dgm:spPr>
      <dgm:t>
        <a:bodyPr/>
        <a:lstStyle/>
        <a:p>
          <a:endParaRPr lang="en-US"/>
        </a:p>
      </dgm:t>
    </dgm:pt>
    <dgm:pt modelId="{94C15559-6FBB-418E-B96E-3978FC50BAF0}" type="sibTrans" cxnId="{CF7A0407-417C-4829-86E7-BF6E11968924}">
      <dgm:prSet/>
      <dgm:spPr/>
      <dgm:t>
        <a:bodyPr/>
        <a:lstStyle/>
        <a:p>
          <a:endParaRPr lang="en-US"/>
        </a:p>
      </dgm:t>
    </dgm:pt>
    <dgm:pt modelId="{82E903BB-EC2E-40FA-A2CD-61675327CCDB}">
      <dgm:prSet phldrT="[Text]" custT="1"/>
      <dgm:spPr>
        <a:ln w="28575"/>
      </dgm:spPr>
      <dgm:t>
        <a:bodyPr/>
        <a:lstStyle/>
        <a:p>
          <a:r>
            <a:rPr lang="pt-BR" sz="3200" i="1" dirty="0">
              <a:latin typeface="Times New Roman" panose="02020603050405020304" pitchFamily="18" charset="0"/>
              <a:cs typeface="Times New Roman" panose="02020603050405020304" pitchFamily="18" charset="0"/>
            </a:rPr>
            <a:t>(4)Gióng vươn vải trở thành tráng sĩ</a:t>
          </a:r>
          <a:endParaRPr lang="en-US" sz="3200" dirty="0">
            <a:latin typeface="Times New Roman" panose="02020603050405020304" pitchFamily="18" charset="0"/>
            <a:cs typeface="Times New Roman" panose="02020603050405020304" pitchFamily="18" charset="0"/>
          </a:endParaRPr>
        </a:p>
      </dgm:t>
    </dgm:pt>
    <dgm:pt modelId="{CD5BEC1A-A9A3-49EF-ADAD-0277925024B8}" type="parTrans" cxnId="{DA81DF35-CC8B-4708-8930-38DA2826F361}">
      <dgm:prSet/>
      <dgm:spPr/>
      <dgm:t>
        <a:bodyPr/>
        <a:lstStyle/>
        <a:p>
          <a:endParaRPr lang="en-US"/>
        </a:p>
      </dgm:t>
    </dgm:pt>
    <dgm:pt modelId="{A3E70B10-C415-45EA-8A06-0934327DE0E2}" type="sibTrans" cxnId="{DA81DF35-CC8B-4708-8930-38DA2826F361}">
      <dgm:prSet/>
      <dgm:spPr/>
      <dgm:t>
        <a:bodyPr/>
        <a:lstStyle/>
        <a:p>
          <a:endParaRPr lang="en-US"/>
        </a:p>
      </dgm:t>
    </dgm:pt>
    <dgm:pt modelId="{4E9ACBF0-09B6-4294-92E6-ED056666B2DD}">
      <dgm:prSet phldrT="[Text]" custT="1"/>
      <dgm:spPr>
        <a:ln w="28575"/>
      </dgm:spPr>
      <dgm:t>
        <a:bodyPr/>
        <a:lstStyle/>
        <a:p>
          <a:r>
            <a:rPr lang="pt-BR" sz="3200" i="1" dirty="0">
              <a:latin typeface="Times New Roman" panose="02020603050405020304" pitchFamily="18" charset="0"/>
              <a:cs typeface="Times New Roman" panose="02020603050405020304" pitchFamily="18" charset="0"/>
            </a:rPr>
            <a:t>(5) Gióng nhổ tre bên đường đánh giặc</a:t>
          </a:r>
          <a:endParaRPr lang="en-US" sz="3200" dirty="0">
            <a:latin typeface="Times New Roman" panose="02020603050405020304" pitchFamily="18" charset="0"/>
            <a:cs typeface="Times New Roman" panose="02020603050405020304" pitchFamily="18" charset="0"/>
          </a:endParaRPr>
        </a:p>
      </dgm:t>
    </dgm:pt>
    <dgm:pt modelId="{7F87B0F4-6560-44F3-909D-F1AF75661C3B}" type="parTrans" cxnId="{9803F8BC-E44B-4321-B50A-567718AD0037}">
      <dgm:prSet/>
      <dgm:spPr>
        <a:ln w="19050"/>
      </dgm:spPr>
      <dgm:t>
        <a:bodyPr/>
        <a:lstStyle/>
        <a:p>
          <a:endParaRPr lang="en-US"/>
        </a:p>
      </dgm:t>
    </dgm:pt>
    <dgm:pt modelId="{F66067A0-5B3B-4BFC-9BBB-995D5604D086}" type="sibTrans" cxnId="{9803F8BC-E44B-4321-B50A-567718AD0037}">
      <dgm:prSet/>
      <dgm:spPr/>
      <dgm:t>
        <a:bodyPr/>
        <a:lstStyle/>
        <a:p>
          <a:endParaRPr lang="en-US"/>
        </a:p>
      </dgm:t>
    </dgm:pt>
    <dgm:pt modelId="{E8AEE8F8-F687-4419-9D39-4B1A9D04EE28}" type="pres">
      <dgm:prSet presAssocID="{46ECA2D5-C623-4A12-AE2A-26AE7D0401AC}" presName="hierChild1" presStyleCnt="0">
        <dgm:presLayoutVars>
          <dgm:orgChart val="1"/>
          <dgm:chPref val="1"/>
          <dgm:dir/>
          <dgm:animOne val="branch"/>
          <dgm:animLvl val="lvl"/>
          <dgm:resizeHandles/>
        </dgm:presLayoutVars>
      </dgm:prSet>
      <dgm:spPr/>
    </dgm:pt>
    <dgm:pt modelId="{ECE11B7D-4711-46CF-9012-91D163376F38}" type="pres">
      <dgm:prSet presAssocID="{D016E2A8-2612-4173-B5E2-5498611C6B0F}" presName="hierRoot1" presStyleCnt="0">
        <dgm:presLayoutVars>
          <dgm:hierBranch val="init"/>
        </dgm:presLayoutVars>
      </dgm:prSet>
      <dgm:spPr/>
    </dgm:pt>
    <dgm:pt modelId="{0E65119F-090C-4504-BA22-11A0ACE6A021}" type="pres">
      <dgm:prSet presAssocID="{D016E2A8-2612-4173-B5E2-5498611C6B0F}" presName="rootComposite1" presStyleCnt="0"/>
      <dgm:spPr/>
    </dgm:pt>
    <dgm:pt modelId="{83907219-6C71-4766-B98D-AAD57FB34462}" type="pres">
      <dgm:prSet presAssocID="{D016E2A8-2612-4173-B5E2-5498611C6B0F}" presName="rootText1" presStyleLbl="node0" presStyleIdx="0" presStyleCnt="1" custScaleX="237880">
        <dgm:presLayoutVars>
          <dgm:chPref val="3"/>
        </dgm:presLayoutVars>
      </dgm:prSet>
      <dgm:spPr/>
    </dgm:pt>
    <dgm:pt modelId="{D3C07B4B-15CE-44AB-9506-2F5CF3231936}" type="pres">
      <dgm:prSet presAssocID="{D016E2A8-2612-4173-B5E2-5498611C6B0F}" presName="rootConnector1" presStyleLbl="node1" presStyleIdx="0" presStyleCnt="0"/>
      <dgm:spPr/>
    </dgm:pt>
    <dgm:pt modelId="{41F5520B-4CF4-4863-9C57-99ACD801F729}" type="pres">
      <dgm:prSet presAssocID="{D016E2A8-2612-4173-B5E2-5498611C6B0F}" presName="hierChild2" presStyleCnt="0"/>
      <dgm:spPr/>
    </dgm:pt>
    <dgm:pt modelId="{7D7F4CC2-28D7-4733-A0F6-4B16FAAE854D}" type="pres">
      <dgm:prSet presAssocID="{A26AE29A-50B7-445E-8262-059FB80E928B}" presName="Name37" presStyleLbl="parChTrans1D2" presStyleIdx="0" presStyleCnt="6"/>
      <dgm:spPr/>
    </dgm:pt>
    <dgm:pt modelId="{B80B2027-374B-40B3-9644-FF7AB6668628}" type="pres">
      <dgm:prSet presAssocID="{A41BCD4A-7CDD-4995-9313-D84AE83A91E7}" presName="hierRoot2" presStyleCnt="0">
        <dgm:presLayoutVars>
          <dgm:hierBranch val="init"/>
        </dgm:presLayoutVars>
      </dgm:prSet>
      <dgm:spPr/>
    </dgm:pt>
    <dgm:pt modelId="{ED42469C-E0A8-4A6F-9C06-A399C4A4D7E2}" type="pres">
      <dgm:prSet presAssocID="{A41BCD4A-7CDD-4995-9313-D84AE83A91E7}" presName="rootComposite" presStyleCnt="0"/>
      <dgm:spPr/>
    </dgm:pt>
    <dgm:pt modelId="{98602830-6AFC-48EE-A652-D08B2E9E61CA}" type="pres">
      <dgm:prSet presAssocID="{A41BCD4A-7CDD-4995-9313-D84AE83A91E7}" presName="rootText" presStyleLbl="node2" presStyleIdx="0" presStyleCnt="6" custScaleX="101074" custScaleY="339730" custLinFactNeighborX="19159">
        <dgm:presLayoutVars>
          <dgm:chPref val="3"/>
        </dgm:presLayoutVars>
      </dgm:prSet>
      <dgm:spPr/>
    </dgm:pt>
    <dgm:pt modelId="{D8A1BA5C-0081-409A-AC94-BB38BEA51E38}" type="pres">
      <dgm:prSet presAssocID="{A41BCD4A-7CDD-4995-9313-D84AE83A91E7}" presName="rootConnector" presStyleLbl="node2" presStyleIdx="0" presStyleCnt="6"/>
      <dgm:spPr/>
    </dgm:pt>
    <dgm:pt modelId="{3D44EF67-F5F0-4517-9088-742B73386AE5}" type="pres">
      <dgm:prSet presAssocID="{A41BCD4A-7CDD-4995-9313-D84AE83A91E7}" presName="hierChild4" presStyleCnt="0"/>
      <dgm:spPr/>
    </dgm:pt>
    <dgm:pt modelId="{EB314D87-8C3A-42C2-80CA-9E7D3340A252}" type="pres">
      <dgm:prSet presAssocID="{A41BCD4A-7CDD-4995-9313-D84AE83A91E7}" presName="hierChild5" presStyleCnt="0"/>
      <dgm:spPr/>
    </dgm:pt>
    <dgm:pt modelId="{019A6702-9CDF-41E4-B7EB-3CDB651EE53C}" type="pres">
      <dgm:prSet presAssocID="{D5CC5AD5-FF90-4FA7-98CE-E63631556FB8}" presName="Name37" presStyleLbl="parChTrans1D2" presStyleIdx="1" presStyleCnt="6"/>
      <dgm:spPr/>
    </dgm:pt>
    <dgm:pt modelId="{40991BED-F2C7-4F07-868C-AAFA9476533B}" type="pres">
      <dgm:prSet presAssocID="{C316DACE-5970-40A7-B06A-5433C202FA8F}" presName="hierRoot2" presStyleCnt="0">
        <dgm:presLayoutVars>
          <dgm:hierBranch val="init"/>
        </dgm:presLayoutVars>
      </dgm:prSet>
      <dgm:spPr/>
    </dgm:pt>
    <dgm:pt modelId="{143A2397-478C-4EDF-834C-7D07ADEA96E9}" type="pres">
      <dgm:prSet presAssocID="{C316DACE-5970-40A7-B06A-5433C202FA8F}" presName="rootComposite" presStyleCnt="0"/>
      <dgm:spPr/>
    </dgm:pt>
    <dgm:pt modelId="{0D010582-0A0B-4B21-8E43-C8828304F8E6}" type="pres">
      <dgm:prSet presAssocID="{C316DACE-5970-40A7-B06A-5433C202FA8F}" presName="rootText" presStyleLbl="node2" presStyleIdx="1" presStyleCnt="6" custScaleX="104499" custScaleY="340288" custLinFactNeighborX="10829">
        <dgm:presLayoutVars>
          <dgm:chPref val="3"/>
        </dgm:presLayoutVars>
      </dgm:prSet>
      <dgm:spPr/>
    </dgm:pt>
    <dgm:pt modelId="{3C84B526-63D3-4FF3-8DCC-3F369C90C919}" type="pres">
      <dgm:prSet presAssocID="{C316DACE-5970-40A7-B06A-5433C202FA8F}" presName="rootConnector" presStyleLbl="node2" presStyleIdx="1" presStyleCnt="6"/>
      <dgm:spPr/>
    </dgm:pt>
    <dgm:pt modelId="{F45B2E3C-8B20-4244-B7B0-7A7F6A093030}" type="pres">
      <dgm:prSet presAssocID="{C316DACE-5970-40A7-B06A-5433C202FA8F}" presName="hierChild4" presStyleCnt="0"/>
      <dgm:spPr/>
    </dgm:pt>
    <dgm:pt modelId="{8C602A41-D0F2-416B-ADF1-3E792FA381E5}" type="pres">
      <dgm:prSet presAssocID="{C316DACE-5970-40A7-B06A-5433C202FA8F}" presName="hierChild5" presStyleCnt="0"/>
      <dgm:spPr/>
    </dgm:pt>
    <dgm:pt modelId="{95EA2BF6-4FCA-48AD-8202-DAF6D8622BE2}" type="pres">
      <dgm:prSet presAssocID="{B2D8A7D2-E74D-446A-AD65-D1AE36351E1E}" presName="Name37" presStyleLbl="parChTrans1D2" presStyleIdx="2" presStyleCnt="6"/>
      <dgm:spPr/>
    </dgm:pt>
    <dgm:pt modelId="{82643CF7-7073-4D2F-AE29-8E6AA94C913E}" type="pres">
      <dgm:prSet presAssocID="{39002E5A-4817-4DA0-BA89-7658E2728B74}" presName="hierRoot2" presStyleCnt="0">
        <dgm:presLayoutVars>
          <dgm:hierBranch val="init"/>
        </dgm:presLayoutVars>
      </dgm:prSet>
      <dgm:spPr/>
    </dgm:pt>
    <dgm:pt modelId="{62DCFDDE-C936-4363-9140-34C7D3ACCED1}" type="pres">
      <dgm:prSet presAssocID="{39002E5A-4817-4DA0-BA89-7658E2728B74}" presName="rootComposite" presStyleCnt="0"/>
      <dgm:spPr/>
    </dgm:pt>
    <dgm:pt modelId="{4D29CF22-415F-4098-BB4C-5EF0263F5E72}" type="pres">
      <dgm:prSet presAssocID="{39002E5A-4817-4DA0-BA89-7658E2728B74}" presName="rootText" presStyleLbl="node2" presStyleIdx="2" presStyleCnt="6" custScaleX="114024" custScaleY="340606" custLinFactNeighborX="3332">
        <dgm:presLayoutVars>
          <dgm:chPref val="3"/>
        </dgm:presLayoutVars>
      </dgm:prSet>
      <dgm:spPr/>
    </dgm:pt>
    <dgm:pt modelId="{CE00B6D5-C705-4F91-8D39-A8A060B91319}" type="pres">
      <dgm:prSet presAssocID="{39002E5A-4817-4DA0-BA89-7658E2728B74}" presName="rootConnector" presStyleLbl="node2" presStyleIdx="2" presStyleCnt="6"/>
      <dgm:spPr/>
    </dgm:pt>
    <dgm:pt modelId="{287B2207-DBBB-416B-B5F8-BB611CC254A2}" type="pres">
      <dgm:prSet presAssocID="{39002E5A-4817-4DA0-BA89-7658E2728B74}" presName="hierChild4" presStyleCnt="0"/>
      <dgm:spPr/>
    </dgm:pt>
    <dgm:pt modelId="{9ABD48D8-78F8-40DC-99BA-17C306593AF1}" type="pres">
      <dgm:prSet presAssocID="{39002E5A-4817-4DA0-BA89-7658E2728B74}" presName="hierChild5" presStyleCnt="0"/>
      <dgm:spPr/>
    </dgm:pt>
    <dgm:pt modelId="{8E784608-F541-4FE5-8CD8-9FEC0F1766EC}" type="pres">
      <dgm:prSet presAssocID="{CD5BEC1A-A9A3-49EF-ADAD-0277925024B8}" presName="Name37" presStyleLbl="parChTrans1D2" presStyleIdx="3" presStyleCnt="6"/>
      <dgm:spPr/>
    </dgm:pt>
    <dgm:pt modelId="{B0EEA6C3-F7D1-4EB7-B1B9-F40A15BCC93A}" type="pres">
      <dgm:prSet presAssocID="{82E903BB-EC2E-40FA-A2CD-61675327CCDB}" presName="hierRoot2" presStyleCnt="0">
        <dgm:presLayoutVars>
          <dgm:hierBranch val="init"/>
        </dgm:presLayoutVars>
      </dgm:prSet>
      <dgm:spPr/>
    </dgm:pt>
    <dgm:pt modelId="{B447E748-D4E6-4B70-98B8-95824AFE9CE5}" type="pres">
      <dgm:prSet presAssocID="{82E903BB-EC2E-40FA-A2CD-61675327CCDB}" presName="rootComposite" presStyleCnt="0"/>
      <dgm:spPr/>
    </dgm:pt>
    <dgm:pt modelId="{601F345E-7823-40BF-82A7-7B4ED4B4E92E}" type="pres">
      <dgm:prSet presAssocID="{82E903BB-EC2E-40FA-A2CD-61675327CCDB}" presName="rootText" presStyleLbl="node2" presStyleIdx="3" presStyleCnt="6" custScaleX="112412" custScaleY="339376" custLinFactNeighborX="-4674">
        <dgm:presLayoutVars>
          <dgm:chPref val="3"/>
        </dgm:presLayoutVars>
      </dgm:prSet>
      <dgm:spPr/>
    </dgm:pt>
    <dgm:pt modelId="{E1FFC674-41EB-4DE4-809A-927D5FA5EA74}" type="pres">
      <dgm:prSet presAssocID="{82E903BB-EC2E-40FA-A2CD-61675327CCDB}" presName="rootConnector" presStyleLbl="node2" presStyleIdx="3" presStyleCnt="6"/>
      <dgm:spPr/>
    </dgm:pt>
    <dgm:pt modelId="{275DA556-3DE3-4392-B5D4-0A38EBEC658F}" type="pres">
      <dgm:prSet presAssocID="{82E903BB-EC2E-40FA-A2CD-61675327CCDB}" presName="hierChild4" presStyleCnt="0"/>
      <dgm:spPr/>
    </dgm:pt>
    <dgm:pt modelId="{F42419CF-AC40-46B5-B8B6-4988067E66FB}" type="pres">
      <dgm:prSet presAssocID="{82E903BB-EC2E-40FA-A2CD-61675327CCDB}" presName="hierChild5" presStyleCnt="0"/>
      <dgm:spPr/>
    </dgm:pt>
    <dgm:pt modelId="{4E1A5951-2BC6-43E6-8291-20A027345A67}" type="pres">
      <dgm:prSet presAssocID="{7F87B0F4-6560-44F3-909D-F1AF75661C3B}" presName="Name37" presStyleLbl="parChTrans1D2" presStyleIdx="4" presStyleCnt="6"/>
      <dgm:spPr/>
    </dgm:pt>
    <dgm:pt modelId="{342E0FCA-C18F-49C9-A2A7-165833C288C8}" type="pres">
      <dgm:prSet presAssocID="{4E9ACBF0-09B6-4294-92E6-ED056666B2DD}" presName="hierRoot2" presStyleCnt="0">
        <dgm:presLayoutVars>
          <dgm:hierBranch val="init"/>
        </dgm:presLayoutVars>
      </dgm:prSet>
      <dgm:spPr/>
    </dgm:pt>
    <dgm:pt modelId="{038BBAE6-EC7B-4BCB-8B41-5793C1FB965E}" type="pres">
      <dgm:prSet presAssocID="{4E9ACBF0-09B6-4294-92E6-ED056666B2DD}" presName="rootComposite" presStyleCnt="0"/>
      <dgm:spPr/>
    </dgm:pt>
    <dgm:pt modelId="{C596AD0B-AC80-4EE9-9511-64F97E75543E}" type="pres">
      <dgm:prSet presAssocID="{4E9ACBF0-09B6-4294-92E6-ED056666B2DD}" presName="rootText" presStyleLbl="node2" presStyleIdx="4" presStyleCnt="6" custScaleX="120939" custScaleY="339037" custLinFactNeighborX="-11847">
        <dgm:presLayoutVars>
          <dgm:chPref val="3"/>
        </dgm:presLayoutVars>
      </dgm:prSet>
      <dgm:spPr/>
    </dgm:pt>
    <dgm:pt modelId="{52B432F6-29E8-436B-BB16-ED79AA8A16C8}" type="pres">
      <dgm:prSet presAssocID="{4E9ACBF0-09B6-4294-92E6-ED056666B2DD}" presName="rootConnector" presStyleLbl="node2" presStyleIdx="4" presStyleCnt="6"/>
      <dgm:spPr/>
    </dgm:pt>
    <dgm:pt modelId="{B7780BD3-C8C0-4E48-BBAD-2A3602E1E19A}" type="pres">
      <dgm:prSet presAssocID="{4E9ACBF0-09B6-4294-92E6-ED056666B2DD}" presName="hierChild4" presStyleCnt="0"/>
      <dgm:spPr/>
    </dgm:pt>
    <dgm:pt modelId="{40F067BE-41DF-4AEF-BF71-5F52C1B7563C}" type="pres">
      <dgm:prSet presAssocID="{4E9ACBF0-09B6-4294-92E6-ED056666B2DD}" presName="hierChild5" presStyleCnt="0"/>
      <dgm:spPr/>
    </dgm:pt>
    <dgm:pt modelId="{2D5E7A9D-3BAA-470E-AD5F-FF07DD7942EF}" type="pres">
      <dgm:prSet presAssocID="{C73FC5A4-BF98-4AF6-93F7-A1C08A570E0E}" presName="Name37" presStyleLbl="parChTrans1D2" presStyleIdx="5" presStyleCnt="6"/>
      <dgm:spPr/>
    </dgm:pt>
    <dgm:pt modelId="{5510015C-226D-43F5-9B2F-7223399212DC}" type="pres">
      <dgm:prSet presAssocID="{78C43CAF-434B-4018-B696-F65765213555}" presName="hierRoot2" presStyleCnt="0">
        <dgm:presLayoutVars>
          <dgm:hierBranch val="init"/>
        </dgm:presLayoutVars>
      </dgm:prSet>
      <dgm:spPr/>
    </dgm:pt>
    <dgm:pt modelId="{BB20C85B-20A5-41FF-87A4-3367AA02CBDC}" type="pres">
      <dgm:prSet presAssocID="{78C43CAF-434B-4018-B696-F65765213555}" presName="rootComposite" presStyleCnt="0"/>
      <dgm:spPr/>
    </dgm:pt>
    <dgm:pt modelId="{00982432-40A8-46B4-BA2F-867C5C6348A8}" type="pres">
      <dgm:prSet presAssocID="{78C43CAF-434B-4018-B696-F65765213555}" presName="rootText" presStyleLbl="node2" presStyleIdx="5" presStyleCnt="6" custScaleX="108984" custScaleY="340606" custLinFactNeighborX="-21658">
        <dgm:presLayoutVars>
          <dgm:chPref val="3"/>
        </dgm:presLayoutVars>
      </dgm:prSet>
      <dgm:spPr/>
    </dgm:pt>
    <dgm:pt modelId="{EAE6A840-4212-4310-9893-0AAE41301CE1}" type="pres">
      <dgm:prSet presAssocID="{78C43CAF-434B-4018-B696-F65765213555}" presName="rootConnector" presStyleLbl="node2" presStyleIdx="5" presStyleCnt="6"/>
      <dgm:spPr/>
    </dgm:pt>
    <dgm:pt modelId="{4791368C-645F-41EB-BC3D-D4223F4126E7}" type="pres">
      <dgm:prSet presAssocID="{78C43CAF-434B-4018-B696-F65765213555}" presName="hierChild4" presStyleCnt="0"/>
      <dgm:spPr/>
    </dgm:pt>
    <dgm:pt modelId="{69713134-1223-4294-B2CD-80680525576A}" type="pres">
      <dgm:prSet presAssocID="{78C43CAF-434B-4018-B696-F65765213555}" presName="hierChild5" presStyleCnt="0"/>
      <dgm:spPr/>
    </dgm:pt>
    <dgm:pt modelId="{94A816ED-63F7-454F-A6AA-45DEE4BA99EB}" type="pres">
      <dgm:prSet presAssocID="{D016E2A8-2612-4173-B5E2-5498611C6B0F}" presName="hierChild3" presStyleCnt="0"/>
      <dgm:spPr/>
    </dgm:pt>
  </dgm:ptLst>
  <dgm:cxnLst>
    <dgm:cxn modelId="{0E656B05-819E-40A6-825D-B832314D154F}" srcId="{D016E2A8-2612-4173-B5E2-5498611C6B0F}" destId="{39002E5A-4817-4DA0-BA89-7658E2728B74}" srcOrd="2" destOrd="0" parTransId="{B2D8A7D2-E74D-446A-AD65-D1AE36351E1E}" sibTransId="{909BD1FB-0027-4B16-8713-F80A6D5A01CC}"/>
    <dgm:cxn modelId="{CF7A0407-417C-4829-86E7-BF6E11968924}" srcId="{D016E2A8-2612-4173-B5E2-5498611C6B0F}" destId="{78C43CAF-434B-4018-B696-F65765213555}" srcOrd="5" destOrd="0" parTransId="{C73FC5A4-BF98-4AF6-93F7-A1C08A570E0E}" sibTransId="{94C15559-6FBB-418E-B96E-3978FC50BAF0}"/>
    <dgm:cxn modelId="{09C3950F-F68B-4545-970B-4A5EFF4BE4E6}" type="presOf" srcId="{A41BCD4A-7CDD-4995-9313-D84AE83A91E7}" destId="{D8A1BA5C-0081-409A-AC94-BB38BEA51E38}" srcOrd="1" destOrd="0" presId="urn:microsoft.com/office/officeart/2005/8/layout/orgChart1"/>
    <dgm:cxn modelId="{76C1CD12-B59D-4C60-B8F8-412C59B55714}" type="presOf" srcId="{78C43CAF-434B-4018-B696-F65765213555}" destId="{EAE6A840-4212-4310-9893-0AAE41301CE1}" srcOrd="1" destOrd="0" presId="urn:microsoft.com/office/officeart/2005/8/layout/orgChart1"/>
    <dgm:cxn modelId="{C5AB4819-0A4E-4E4D-B816-495C8BD30B72}" type="presOf" srcId="{CD5BEC1A-A9A3-49EF-ADAD-0277925024B8}" destId="{8E784608-F541-4FE5-8CD8-9FEC0F1766EC}" srcOrd="0" destOrd="0" presId="urn:microsoft.com/office/officeart/2005/8/layout/orgChart1"/>
    <dgm:cxn modelId="{0F5F4D27-A55D-4FDF-AF3E-1D4B93EF155D}" type="presOf" srcId="{78C43CAF-434B-4018-B696-F65765213555}" destId="{00982432-40A8-46B4-BA2F-867C5C6348A8}" srcOrd="0" destOrd="0" presId="urn:microsoft.com/office/officeart/2005/8/layout/orgChart1"/>
    <dgm:cxn modelId="{C22A1D28-3C8F-4107-99DC-5C99E966AC41}" type="presOf" srcId="{C316DACE-5970-40A7-B06A-5433C202FA8F}" destId="{3C84B526-63D3-4FF3-8DCC-3F369C90C919}" srcOrd="1" destOrd="0" presId="urn:microsoft.com/office/officeart/2005/8/layout/orgChart1"/>
    <dgm:cxn modelId="{0313602A-14E6-4E06-B626-99D749F47B8D}" type="presOf" srcId="{B2D8A7D2-E74D-446A-AD65-D1AE36351E1E}" destId="{95EA2BF6-4FCA-48AD-8202-DAF6D8622BE2}" srcOrd="0" destOrd="0" presId="urn:microsoft.com/office/officeart/2005/8/layout/orgChart1"/>
    <dgm:cxn modelId="{DA81DF35-CC8B-4708-8930-38DA2826F361}" srcId="{D016E2A8-2612-4173-B5E2-5498611C6B0F}" destId="{82E903BB-EC2E-40FA-A2CD-61675327CCDB}" srcOrd="3" destOrd="0" parTransId="{CD5BEC1A-A9A3-49EF-ADAD-0277925024B8}" sibTransId="{A3E70B10-C415-45EA-8A06-0934327DE0E2}"/>
    <dgm:cxn modelId="{90E88B36-231B-4117-82A7-A7604CD01236}" type="presOf" srcId="{A26AE29A-50B7-445E-8262-059FB80E928B}" destId="{7D7F4CC2-28D7-4733-A0F6-4B16FAAE854D}" srcOrd="0" destOrd="0" presId="urn:microsoft.com/office/officeart/2005/8/layout/orgChart1"/>
    <dgm:cxn modelId="{16DB5E3A-738E-4823-AC83-E3D150B5C6E1}" type="presOf" srcId="{A41BCD4A-7CDD-4995-9313-D84AE83A91E7}" destId="{98602830-6AFC-48EE-A652-D08B2E9E61CA}" srcOrd="0" destOrd="0" presId="urn:microsoft.com/office/officeart/2005/8/layout/orgChart1"/>
    <dgm:cxn modelId="{D241305B-22B7-4AB6-870E-7133A4EA4CCC}" type="presOf" srcId="{7F87B0F4-6560-44F3-909D-F1AF75661C3B}" destId="{4E1A5951-2BC6-43E6-8291-20A027345A67}" srcOrd="0" destOrd="0" presId="urn:microsoft.com/office/officeart/2005/8/layout/orgChart1"/>
    <dgm:cxn modelId="{B1EB4B61-FAFA-4926-8119-BEF40A234571}" type="presOf" srcId="{C73FC5A4-BF98-4AF6-93F7-A1C08A570E0E}" destId="{2D5E7A9D-3BAA-470E-AD5F-FF07DD7942EF}" srcOrd="0" destOrd="0" presId="urn:microsoft.com/office/officeart/2005/8/layout/orgChart1"/>
    <dgm:cxn modelId="{2125F94A-9734-489E-8C40-3358CF038D35}" type="presOf" srcId="{4E9ACBF0-09B6-4294-92E6-ED056666B2DD}" destId="{C596AD0B-AC80-4EE9-9511-64F97E75543E}" srcOrd="0" destOrd="0" presId="urn:microsoft.com/office/officeart/2005/8/layout/orgChart1"/>
    <dgm:cxn modelId="{EDAB2C72-ABB5-45A0-BB1A-FF735E0122B2}" type="presOf" srcId="{46ECA2D5-C623-4A12-AE2A-26AE7D0401AC}" destId="{E8AEE8F8-F687-4419-9D39-4B1A9D04EE28}" srcOrd="0" destOrd="0" presId="urn:microsoft.com/office/officeart/2005/8/layout/orgChart1"/>
    <dgm:cxn modelId="{09A72985-92CF-4114-A90A-D6DE09DF8CD3}" srcId="{D016E2A8-2612-4173-B5E2-5498611C6B0F}" destId="{A41BCD4A-7CDD-4995-9313-D84AE83A91E7}" srcOrd="0" destOrd="0" parTransId="{A26AE29A-50B7-445E-8262-059FB80E928B}" sibTransId="{4F913037-AD45-4124-9126-1F1639A3559B}"/>
    <dgm:cxn modelId="{E1C43796-0227-4D1F-97B0-03FE4441EF38}" type="presOf" srcId="{39002E5A-4817-4DA0-BA89-7658E2728B74}" destId="{CE00B6D5-C705-4F91-8D39-A8A060B91319}" srcOrd="1" destOrd="0" presId="urn:microsoft.com/office/officeart/2005/8/layout/orgChart1"/>
    <dgm:cxn modelId="{27D71BA0-10A5-4A79-8A9D-5E32E27D493D}" type="presOf" srcId="{D016E2A8-2612-4173-B5E2-5498611C6B0F}" destId="{D3C07B4B-15CE-44AB-9506-2F5CF3231936}" srcOrd="1" destOrd="0" presId="urn:microsoft.com/office/officeart/2005/8/layout/orgChart1"/>
    <dgm:cxn modelId="{C6EE10A5-24FC-471D-A3B5-F70BB9961B1F}" type="presOf" srcId="{39002E5A-4817-4DA0-BA89-7658E2728B74}" destId="{4D29CF22-415F-4098-BB4C-5EF0263F5E72}" srcOrd="0" destOrd="0" presId="urn:microsoft.com/office/officeart/2005/8/layout/orgChart1"/>
    <dgm:cxn modelId="{993D62B1-0C36-4AF1-AD89-D5B7138476DB}" type="presOf" srcId="{D016E2A8-2612-4173-B5E2-5498611C6B0F}" destId="{83907219-6C71-4766-B98D-AAD57FB34462}" srcOrd="0" destOrd="0" presId="urn:microsoft.com/office/officeart/2005/8/layout/orgChart1"/>
    <dgm:cxn modelId="{54FE20B4-2C28-47BE-898E-6C6C2CBCE727}" type="presOf" srcId="{C316DACE-5970-40A7-B06A-5433C202FA8F}" destId="{0D010582-0A0B-4B21-8E43-C8828304F8E6}" srcOrd="0" destOrd="0" presId="urn:microsoft.com/office/officeart/2005/8/layout/orgChart1"/>
    <dgm:cxn modelId="{2BD08CBB-A647-4125-B59A-92373113FABF}" srcId="{D016E2A8-2612-4173-B5E2-5498611C6B0F}" destId="{C316DACE-5970-40A7-B06A-5433C202FA8F}" srcOrd="1" destOrd="0" parTransId="{D5CC5AD5-FF90-4FA7-98CE-E63631556FB8}" sibTransId="{479EB7F3-34B7-42B5-90A6-D203C9C25E1B}"/>
    <dgm:cxn modelId="{9803F8BC-E44B-4321-B50A-567718AD0037}" srcId="{D016E2A8-2612-4173-B5E2-5498611C6B0F}" destId="{4E9ACBF0-09B6-4294-92E6-ED056666B2DD}" srcOrd="4" destOrd="0" parTransId="{7F87B0F4-6560-44F3-909D-F1AF75661C3B}" sibTransId="{F66067A0-5B3B-4BFC-9BBB-995D5604D086}"/>
    <dgm:cxn modelId="{25D507CF-AF18-46F7-B2F5-DE8E1C17EFBD}" srcId="{46ECA2D5-C623-4A12-AE2A-26AE7D0401AC}" destId="{D016E2A8-2612-4173-B5E2-5498611C6B0F}" srcOrd="0" destOrd="0" parTransId="{99D1799C-15FB-47E3-97BB-5BB06AF66D0B}" sibTransId="{3AE1B481-B10A-455C-8B79-3868BD86B492}"/>
    <dgm:cxn modelId="{93A89CD1-1FF5-4A12-AAB0-4A7A28059ADF}" type="presOf" srcId="{82E903BB-EC2E-40FA-A2CD-61675327CCDB}" destId="{601F345E-7823-40BF-82A7-7B4ED4B4E92E}" srcOrd="0" destOrd="0" presId="urn:microsoft.com/office/officeart/2005/8/layout/orgChart1"/>
    <dgm:cxn modelId="{3FF8F5D4-4625-4981-AAD0-014226438317}" type="presOf" srcId="{4E9ACBF0-09B6-4294-92E6-ED056666B2DD}" destId="{52B432F6-29E8-436B-BB16-ED79AA8A16C8}" srcOrd="1" destOrd="0" presId="urn:microsoft.com/office/officeart/2005/8/layout/orgChart1"/>
    <dgm:cxn modelId="{4B9861F0-EB4F-4E46-9BE2-868132EB1E91}" type="presOf" srcId="{82E903BB-EC2E-40FA-A2CD-61675327CCDB}" destId="{E1FFC674-41EB-4DE4-809A-927D5FA5EA74}" srcOrd="1" destOrd="0" presId="urn:microsoft.com/office/officeart/2005/8/layout/orgChart1"/>
    <dgm:cxn modelId="{49958FF9-F04D-492C-94F3-B2948BEE43EB}" type="presOf" srcId="{D5CC5AD5-FF90-4FA7-98CE-E63631556FB8}" destId="{019A6702-9CDF-41E4-B7EB-3CDB651EE53C}" srcOrd="0" destOrd="0" presId="urn:microsoft.com/office/officeart/2005/8/layout/orgChart1"/>
    <dgm:cxn modelId="{C0E680B4-4E3F-466E-95F8-6E4D27E57E02}" type="presParOf" srcId="{E8AEE8F8-F687-4419-9D39-4B1A9D04EE28}" destId="{ECE11B7D-4711-46CF-9012-91D163376F38}" srcOrd="0" destOrd="0" presId="urn:microsoft.com/office/officeart/2005/8/layout/orgChart1"/>
    <dgm:cxn modelId="{AE2AF031-DC8A-40C5-8D52-90E9914B7216}" type="presParOf" srcId="{ECE11B7D-4711-46CF-9012-91D163376F38}" destId="{0E65119F-090C-4504-BA22-11A0ACE6A021}" srcOrd="0" destOrd="0" presId="urn:microsoft.com/office/officeart/2005/8/layout/orgChart1"/>
    <dgm:cxn modelId="{E6CD65AB-793F-4DCF-9F17-AC6E4A6965B9}" type="presParOf" srcId="{0E65119F-090C-4504-BA22-11A0ACE6A021}" destId="{83907219-6C71-4766-B98D-AAD57FB34462}" srcOrd="0" destOrd="0" presId="urn:microsoft.com/office/officeart/2005/8/layout/orgChart1"/>
    <dgm:cxn modelId="{EA230B1E-0A22-4C12-B34D-7B02A3B6A4F3}" type="presParOf" srcId="{0E65119F-090C-4504-BA22-11A0ACE6A021}" destId="{D3C07B4B-15CE-44AB-9506-2F5CF3231936}" srcOrd="1" destOrd="0" presId="urn:microsoft.com/office/officeart/2005/8/layout/orgChart1"/>
    <dgm:cxn modelId="{A86CEB52-D548-4636-9C64-D74C499B82F9}" type="presParOf" srcId="{ECE11B7D-4711-46CF-9012-91D163376F38}" destId="{41F5520B-4CF4-4863-9C57-99ACD801F729}" srcOrd="1" destOrd="0" presId="urn:microsoft.com/office/officeart/2005/8/layout/orgChart1"/>
    <dgm:cxn modelId="{B7AB7C57-0AC6-40D1-95C2-F31414513CDC}" type="presParOf" srcId="{41F5520B-4CF4-4863-9C57-99ACD801F729}" destId="{7D7F4CC2-28D7-4733-A0F6-4B16FAAE854D}" srcOrd="0" destOrd="0" presId="urn:microsoft.com/office/officeart/2005/8/layout/orgChart1"/>
    <dgm:cxn modelId="{ADEFDFCB-00EB-410D-B859-8F452D4781AC}" type="presParOf" srcId="{41F5520B-4CF4-4863-9C57-99ACD801F729}" destId="{B80B2027-374B-40B3-9644-FF7AB6668628}" srcOrd="1" destOrd="0" presId="urn:microsoft.com/office/officeart/2005/8/layout/orgChart1"/>
    <dgm:cxn modelId="{D18C8DBC-6A03-4B03-8490-40EA5A6DA5AC}" type="presParOf" srcId="{B80B2027-374B-40B3-9644-FF7AB6668628}" destId="{ED42469C-E0A8-4A6F-9C06-A399C4A4D7E2}" srcOrd="0" destOrd="0" presId="urn:microsoft.com/office/officeart/2005/8/layout/orgChart1"/>
    <dgm:cxn modelId="{FC6A0B6B-B830-41C9-93C9-71229FD03BA2}" type="presParOf" srcId="{ED42469C-E0A8-4A6F-9C06-A399C4A4D7E2}" destId="{98602830-6AFC-48EE-A652-D08B2E9E61CA}" srcOrd="0" destOrd="0" presId="urn:microsoft.com/office/officeart/2005/8/layout/orgChart1"/>
    <dgm:cxn modelId="{02A45F43-4082-4481-A3FA-500621480F6B}" type="presParOf" srcId="{ED42469C-E0A8-4A6F-9C06-A399C4A4D7E2}" destId="{D8A1BA5C-0081-409A-AC94-BB38BEA51E38}" srcOrd="1" destOrd="0" presId="urn:microsoft.com/office/officeart/2005/8/layout/orgChart1"/>
    <dgm:cxn modelId="{DDF4A5DF-A87D-4F3D-B86F-417E3DA64E16}" type="presParOf" srcId="{B80B2027-374B-40B3-9644-FF7AB6668628}" destId="{3D44EF67-F5F0-4517-9088-742B73386AE5}" srcOrd="1" destOrd="0" presId="urn:microsoft.com/office/officeart/2005/8/layout/orgChart1"/>
    <dgm:cxn modelId="{438375B3-757C-4C00-8FAB-07CF10D554CB}" type="presParOf" srcId="{B80B2027-374B-40B3-9644-FF7AB6668628}" destId="{EB314D87-8C3A-42C2-80CA-9E7D3340A252}" srcOrd="2" destOrd="0" presId="urn:microsoft.com/office/officeart/2005/8/layout/orgChart1"/>
    <dgm:cxn modelId="{A12225AA-427D-4D77-8E2F-F4362811226A}" type="presParOf" srcId="{41F5520B-4CF4-4863-9C57-99ACD801F729}" destId="{019A6702-9CDF-41E4-B7EB-3CDB651EE53C}" srcOrd="2" destOrd="0" presId="urn:microsoft.com/office/officeart/2005/8/layout/orgChart1"/>
    <dgm:cxn modelId="{6CC3361C-8434-41A6-8D85-470C3E14680B}" type="presParOf" srcId="{41F5520B-4CF4-4863-9C57-99ACD801F729}" destId="{40991BED-F2C7-4F07-868C-AAFA9476533B}" srcOrd="3" destOrd="0" presId="urn:microsoft.com/office/officeart/2005/8/layout/orgChart1"/>
    <dgm:cxn modelId="{4FE439CF-4DFF-4922-9BCE-CC34BD392A32}" type="presParOf" srcId="{40991BED-F2C7-4F07-868C-AAFA9476533B}" destId="{143A2397-478C-4EDF-834C-7D07ADEA96E9}" srcOrd="0" destOrd="0" presId="urn:microsoft.com/office/officeart/2005/8/layout/orgChart1"/>
    <dgm:cxn modelId="{211FA8A0-D15D-491A-9E24-C18C76113ACF}" type="presParOf" srcId="{143A2397-478C-4EDF-834C-7D07ADEA96E9}" destId="{0D010582-0A0B-4B21-8E43-C8828304F8E6}" srcOrd="0" destOrd="0" presId="urn:microsoft.com/office/officeart/2005/8/layout/orgChart1"/>
    <dgm:cxn modelId="{55BBCB3D-A1A0-4140-B1B0-150833250894}" type="presParOf" srcId="{143A2397-478C-4EDF-834C-7D07ADEA96E9}" destId="{3C84B526-63D3-4FF3-8DCC-3F369C90C919}" srcOrd="1" destOrd="0" presId="urn:microsoft.com/office/officeart/2005/8/layout/orgChart1"/>
    <dgm:cxn modelId="{3B507EA5-E970-407D-89B2-4AFB45420BC8}" type="presParOf" srcId="{40991BED-F2C7-4F07-868C-AAFA9476533B}" destId="{F45B2E3C-8B20-4244-B7B0-7A7F6A093030}" srcOrd="1" destOrd="0" presId="urn:microsoft.com/office/officeart/2005/8/layout/orgChart1"/>
    <dgm:cxn modelId="{B4C5D646-3EA2-4C1B-8656-7FE05B7C65E9}" type="presParOf" srcId="{40991BED-F2C7-4F07-868C-AAFA9476533B}" destId="{8C602A41-D0F2-416B-ADF1-3E792FA381E5}" srcOrd="2" destOrd="0" presId="urn:microsoft.com/office/officeart/2005/8/layout/orgChart1"/>
    <dgm:cxn modelId="{561BD865-5E9B-4A20-9CAA-8B88D5FE09F4}" type="presParOf" srcId="{41F5520B-4CF4-4863-9C57-99ACD801F729}" destId="{95EA2BF6-4FCA-48AD-8202-DAF6D8622BE2}" srcOrd="4" destOrd="0" presId="urn:microsoft.com/office/officeart/2005/8/layout/orgChart1"/>
    <dgm:cxn modelId="{BABF5D89-A223-45B2-8F33-6CB40E2CB9EE}" type="presParOf" srcId="{41F5520B-4CF4-4863-9C57-99ACD801F729}" destId="{82643CF7-7073-4D2F-AE29-8E6AA94C913E}" srcOrd="5" destOrd="0" presId="urn:microsoft.com/office/officeart/2005/8/layout/orgChart1"/>
    <dgm:cxn modelId="{34942B7F-BF77-4679-BC2A-86188F9FD64F}" type="presParOf" srcId="{82643CF7-7073-4D2F-AE29-8E6AA94C913E}" destId="{62DCFDDE-C936-4363-9140-34C7D3ACCED1}" srcOrd="0" destOrd="0" presId="urn:microsoft.com/office/officeart/2005/8/layout/orgChart1"/>
    <dgm:cxn modelId="{773A29EA-97C5-4FD1-9391-0FE0335983BB}" type="presParOf" srcId="{62DCFDDE-C936-4363-9140-34C7D3ACCED1}" destId="{4D29CF22-415F-4098-BB4C-5EF0263F5E72}" srcOrd="0" destOrd="0" presId="urn:microsoft.com/office/officeart/2005/8/layout/orgChart1"/>
    <dgm:cxn modelId="{1B77C387-682E-40CF-9832-A749CA486E26}" type="presParOf" srcId="{62DCFDDE-C936-4363-9140-34C7D3ACCED1}" destId="{CE00B6D5-C705-4F91-8D39-A8A060B91319}" srcOrd="1" destOrd="0" presId="urn:microsoft.com/office/officeart/2005/8/layout/orgChart1"/>
    <dgm:cxn modelId="{5B9A30AF-B60B-49F8-896A-150A47C270B3}" type="presParOf" srcId="{82643CF7-7073-4D2F-AE29-8E6AA94C913E}" destId="{287B2207-DBBB-416B-B5F8-BB611CC254A2}" srcOrd="1" destOrd="0" presId="urn:microsoft.com/office/officeart/2005/8/layout/orgChart1"/>
    <dgm:cxn modelId="{98F94910-35E1-4BEE-BA30-493B0A8FDAF0}" type="presParOf" srcId="{82643CF7-7073-4D2F-AE29-8E6AA94C913E}" destId="{9ABD48D8-78F8-40DC-99BA-17C306593AF1}" srcOrd="2" destOrd="0" presId="urn:microsoft.com/office/officeart/2005/8/layout/orgChart1"/>
    <dgm:cxn modelId="{C0A85A42-B5D3-43FC-933A-153C0DD416B1}" type="presParOf" srcId="{41F5520B-4CF4-4863-9C57-99ACD801F729}" destId="{8E784608-F541-4FE5-8CD8-9FEC0F1766EC}" srcOrd="6" destOrd="0" presId="urn:microsoft.com/office/officeart/2005/8/layout/orgChart1"/>
    <dgm:cxn modelId="{26ED67C9-F877-4EFB-8C4A-51987BAF60EC}" type="presParOf" srcId="{41F5520B-4CF4-4863-9C57-99ACD801F729}" destId="{B0EEA6C3-F7D1-4EB7-B1B9-F40A15BCC93A}" srcOrd="7" destOrd="0" presId="urn:microsoft.com/office/officeart/2005/8/layout/orgChart1"/>
    <dgm:cxn modelId="{F3749240-5582-49DE-8ADA-78E2C41B392C}" type="presParOf" srcId="{B0EEA6C3-F7D1-4EB7-B1B9-F40A15BCC93A}" destId="{B447E748-D4E6-4B70-98B8-95824AFE9CE5}" srcOrd="0" destOrd="0" presId="urn:microsoft.com/office/officeart/2005/8/layout/orgChart1"/>
    <dgm:cxn modelId="{CDC13C63-2AA2-43BE-BD62-4B5DDDF89528}" type="presParOf" srcId="{B447E748-D4E6-4B70-98B8-95824AFE9CE5}" destId="{601F345E-7823-40BF-82A7-7B4ED4B4E92E}" srcOrd="0" destOrd="0" presId="urn:microsoft.com/office/officeart/2005/8/layout/orgChart1"/>
    <dgm:cxn modelId="{B8D56B6A-70A5-4878-A58B-E799004DAC74}" type="presParOf" srcId="{B447E748-D4E6-4B70-98B8-95824AFE9CE5}" destId="{E1FFC674-41EB-4DE4-809A-927D5FA5EA74}" srcOrd="1" destOrd="0" presId="urn:microsoft.com/office/officeart/2005/8/layout/orgChart1"/>
    <dgm:cxn modelId="{3A5ABF32-D9DA-4ED7-90FE-A30C9C9DEDBD}" type="presParOf" srcId="{B0EEA6C3-F7D1-4EB7-B1B9-F40A15BCC93A}" destId="{275DA556-3DE3-4392-B5D4-0A38EBEC658F}" srcOrd="1" destOrd="0" presId="urn:microsoft.com/office/officeart/2005/8/layout/orgChart1"/>
    <dgm:cxn modelId="{D3DE5646-E9AB-41E3-A11B-5FDD8AF3EFF7}" type="presParOf" srcId="{B0EEA6C3-F7D1-4EB7-B1B9-F40A15BCC93A}" destId="{F42419CF-AC40-46B5-B8B6-4988067E66FB}" srcOrd="2" destOrd="0" presId="urn:microsoft.com/office/officeart/2005/8/layout/orgChart1"/>
    <dgm:cxn modelId="{72F1BBBE-3720-423E-A5CB-78E627218232}" type="presParOf" srcId="{41F5520B-4CF4-4863-9C57-99ACD801F729}" destId="{4E1A5951-2BC6-43E6-8291-20A027345A67}" srcOrd="8" destOrd="0" presId="urn:microsoft.com/office/officeart/2005/8/layout/orgChart1"/>
    <dgm:cxn modelId="{EF823A1E-2891-44B4-BFF3-E1482D075F62}" type="presParOf" srcId="{41F5520B-4CF4-4863-9C57-99ACD801F729}" destId="{342E0FCA-C18F-49C9-A2A7-165833C288C8}" srcOrd="9" destOrd="0" presId="urn:microsoft.com/office/officeart/2005/8/layout/orgChart1"/>
    <dgm:cxn modelId="{944F7C63-CE59-468D-9134-5685C076957E}" type="presParOf" srcId="{342E0FCA-C18F-49C9-A2A7-165833C288C8}" destId="{038BBAE6-EC7B-4BCB-8B41-5793C1FB965E}" srcOrd="0" destOrd="0" presId="urn:microsoft.com/office/officeart/2005/8/layout/orgChart1"/>
    <dgm:cxn modelId="{9E9FA5B2-AC85-4D08-9641-D21854430F8C}" type="presParOf" srcId="{038BBAE6-EC7B-4BCB-8B41-5793C1FB965E}" destId="{C596AD0B-AC80-4EE9-9511-64F97E75543E}" srcOrd="0" destOrd="0" presId="urn:microsoft.com/office/officeart/2005/8/layout/orgChart1"/>
    <dgm:cxn modelId="{1CF2AB47-52A8-499A-AFDF-1FA9C84CA81E}" type="presParOf" srcId="{038BBAE6-EC7B-4BCB-8B41-5793C1FB965E}" destId="{52B432F6-29E8-436B-BB16-ED79AA8A16C8}" srcOrd="1" destOrd="0" presId="urn:microsoft.com/office/officeart/2005/8/layout/orgChart1"/>
    <dgm:cxn modelId="{FB4D3482-A701-492C-B242-B52F86BE3B79}" type="presParOf" srcId="{342E0FCA-C18F-49C9-A2A7-165833C288C8}" destId="{B7780BD3-C8C0-4E48-BBAD-2A3602E1E19A}" srcOrd="1" destOrd="0" presId="urn:microsoft.com/office/officeart/2005/8/layout/orgChart1"/>
    <dgm:cxn modelId="{EC0401A3-4565-49A3-995B-3C60EB6B875E}" type="presParOf" srcId="{342E0FCA-C18F-49C9-A2A7-165833C288C8}" destId="{40F067BE-41DF-4AEF-BF71-5F52C1B7563C}" srcOrd="2" destOrd="0" presId="urn:microsoft.com/office/officeart/2005/8/layout/orgChart1"/>
    <dgm:cxn modelId="{095B6B64-F4C8-4683-BC52-7B636223C4BB}" type="presParOf" srcId="{41F5520B-4CF4-4863-9C57-99ACD801F729}" destId="{2D5E7A9D-3BAA-470E-AD5F-FF07DD7942EF}" srcOrd="10" destOrd="0" presId="urn:microsoft.com/office/officeart/2005/8/layout/orgChart1"/>
    <dgm:cxn modelId="{5D18BAB9-9711-4EE2-A0EE-8C16874416BD}" type="presParOf" srcId="{41F5520B-4CF4-4863-9C57-99ACD801F729}" destId="{5510015C-226D-43F5-9B2F-7223399212DC}" srcOrd="11" destOrd="0" presId="urn:microsoft.com/office/officeart/2005/8/layout/orgChart1"/>
    <dgm:cxn modelId="{E45FA70A-D75D-4590-B27D-B869232DE540}" type="presParOf" srcId="{5510015C-226D-43F5-9B2F-7223399212DC}" destId="{BB20C85B-20A5-41FF-87A4-3367AA02CBDC}" srcOrd="0" destOrd="0" presId="urn:microsoft.com/office/officeart/2005/8/layout/orgChart1"/>
    <dgm:cxn modelId="{38CD269E-EC37-4E19-99C9-082D2E3AE0FB}" type="presParOf" srcId="{BB20C85B-20A5-41FF-87A4-3367AA02CBDC}" destId="{00982432-40A8-46B4-BA2F-867C5C6348A8}" srcOrd="0" destOrd="0" presId="urn:microsoft.com/office/officeart/2005/8/layout/orgChart1"/>
    <dgm:cxn modelId="{012175FC-6A68-447A-A964-C356465A3F1D}" type="presParOf" srcId="{BB20C85B-20A5-41FF-87A4-3367AA02CBDC}" destId="{EAE6A840-4212-4310-9893-0AAE41301CE1}" srcOrd="1" destOrd="0" presId="urn:microsoft.com/office/officeart/2005/8/layout/orgChart1"/>
    <dgm:cxn modelId="{88998A4C-7148-4BFC-BB2A-B49A0C85121E}" type="presParOf" srcId="{5510015C-226D-43F5-9B2F-7223399212DC}" destId="{4791368C-645F-41EB-BC3D-D4223F4126E7}" srcOrd="1" destOrd="0" presId="urn:microsoft.com/office/officeart/2005/8/layout/orgChart1"/>
    <dgm:cxn modelId="{C469AADB-CD1D-4846-8DAF-E3A48743B469}" type="presParOf" srcId="{5510015C-226D-43F5-9B2F-7223399212DC}" destId="{69713134-1223-4294-B2CD-80680525576A}" srcOrd="2" destOrd="0" presId="urn:microsoft.com/office/officeart/2005/8/layout/orgChart1"/>
    <dgm:cxn modelId="{D4C80BAD-46FA-4D3A-B459-F3C60B478F4F}" type="presParOf" srcId="{ECE11B7D-4711-46CF-9012-91D163376F38}" destId="{94A816ED-63F7-454F-A6AA-45DEE4BA99EB}"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428C56-ED74-451E-9B28-B25BF909293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5EB0C0D0-5C08-432F-B6EA-869ECB679947}">
      <dgm:prSet phldrT="[Text]" custT="1"/>
      <dgm:spPr>
        <a:solidFill>
          <a:schemeClr val="accent4">
            <a:lumMod val="20000"/>
            <a:lumOff val="80000"/>
          </a:schemeClr>
        </a:solidFill>
        <a:ln w="19050"/>
      </dgm:spPr>
      <dgm:t>
        <a:bodyPr/>
        <a:lstStyle/>
        <a:p>
          <a:r>
            <a:rPr lang="en-US" sz="2800" dirty="0">
              <a:solidFill>
                <a:schemeClr val="tx1"/>
              </a:solidFill>
              <a:latin typeface="Times New Roman" panose="02020603050405020304" pitchFamily="18" charset="0"/>
              <a:cs typeface="Times New Roman" panose="02020603050405020304" pitchFamily="18" charset="0"/>
            </a:rPr>
            <a:t>HĐ </a:t>
          </a:r>
          <a:r>
            <a:rPr lang="en-US" sz="2800" dirty="0" err="1">
              <a:solidFill>
                <a:schemeClr val="tx1"/>
              </a:solidFill>
              <a:latin typeface="Times New Roman" panose="02020603050405020304" pitchFamily="18" charset="0"/>
              <a:cs typeface="Times New Roman" panose="02020603050405020304" pitchFamily="18" charset="0"/>
            </a:rPr>
            <a:t>nhóm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thực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hiện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nhiệm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vụ</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sau</a:t>
          </a:r>
          <a:r>
            <a:rPr lang="en-US" sz="2800" dirty="0">
              <a:solidFill>
                <a:schemeClr val="tx1"/>
              </a:solidFill>
              <a:latin typeface="Times New Roman" panose="02020603050405020304" pitchFamily="18" charset="0"/>
              <a:cs typeface="Times New Roman" panose="02020603050405020304" pitchFamily="18" charset="0"/>
            </a:rPr>
            <a:t>:</a:t>
          </a:r>
        </a:p>
      </dgm:t>
    </dgm:pt>
    <dgm:pt modelId="{6CBEDCBE-AA3D-4F4E-8701-97BFD5B3D6C8}" type="parTrans" cxnId="{6EF8B297-749F-4A41-A0A7-1CABEBBE7EA5}">
      <dgm:prSet/>
      <dgm:spPr/>
      <dgm:t>
        <a:bodyPr/>
        <a:lstStyle/>
        <a:p>
          <a:endParaRPr lang="en-US"/>
        </a:p>
      </dgm:t>
    </dgm:pt>
    <dgm:pt modelId="{5EF91DCC-D8B7-4161-B441-11B93E319499}" type="sibTrans" cxnId="{6EF8B297-749F-4A41-A0A7-1CABEBBE7EA5}">
      <dgm:prSet/>
      <dgm:spPr/>
      <dgm:t>
        <a:bodyPr/>
        <a:lstStyle/>
        <a:p>
          <a:endParaRPr lang="en-US"/>
        </a:p>
      </dgm:t>
    </dgm:pt>
    <dgm:pt modelId="{2619238D-3EEE-416D-8053-44F6CE487227}">
      <dgm:prSet phldrT="[Text]" custT="1"/>
      <dgm:spPr>
        <a:ln w="19050"/>
      </dgm:spPr>
      <dgm:t>
        <a:bodyPr/>
        <a:lstStyle/>
        <a:p>
          <a:r>
            <a:rPr lang="pt-BR" sz="2800" dirty="0">
              <a:latin typeface="Times New Roman" panose="02020603050405020304" pitchFamily="18" charset="0"/>
              <a:cs typeface="Times New Roman" panose="02020603050405020304" pitchFamily="18" charset="0"/>
            </a:rPr>
            <a:t>+ Đọc thầm phần 1 của văn bản truyện: từ đầu đến “…</a:t>
          </a:r>
          <a:r>
            <a:rPr lang="pt-BR" sz="2800" i="1" dirty="0">
              <a:latin typeface="Times New Roman" panose="02020603050405020304" pitchFamily="18" charset="0"/>
              <a:cs typeface="Times New Roman" panose="02020603050405020304" pitchFamily="18" charset="0"/>
            </a:rPr>
            <a:t>nằm đấy</a:t>
          </a:r>
          <a:r>
            <a:rPr lang="pt-BR"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dgm:t>
    </dgm:pt>
    <dgm:pt modelId="{617B3FBF-3B74-4F63-8D82-9421871AFDC2}" type="parTrans" cxnId="{AD7955A4-BD85-4E88-A0A5-5989FFFBBF9C}">
      <dgm:prSet/>
      <dgm:spPr>
        <a:ln w="19050"/>
      </dgm:spPr>
      <dgm:t>
        <a:bodyPr/>
        <a:lstStyle/>
        <a:p>
          <a:endParaRPr lang="en-US"/>
        </a:p>
      </dgm:t>
    </dgm:pt>
    <dgm:pt modelId="{A01B60D0-392A-4043-BBAE-6C1E37C64606}" type="sibTrans" cxnId="{AD7955A4-BD85-4E88-A0A5-5989FFFBBF9C}">
      <dgm:prSet/>
      <dgm:spPr/>
      <dgm:t>
        <a:bodyPr/>
        <a:lstStyle/>
        <a:p>
          <a:endParaRPr lang="en-US"/>
        </a:p>
      </dgm:t>
    </dgm:pt>
    <dgm:pt modelId="{96A47A2D-99DA-4F7C-AC66-1E092BDF1FE3}">
      <dgm:prSet phldrT="[Text]" custT="1"/>
      <dgm:spPr>
        <a:ln w="19050"/>
      </dgm:spPr>
      <dgm:t>
        <a:bodyPr/>
        <a:lstStyle/>
        <a:p>
          <a:r>
            <a:rPr lang="pt-BR" sz="2800" dirty="0">
              <a:latin typeface="Times New Roman" panose="02020603050405020304" pitchFamily="18" charset="0"/>
              <a:cs typeface="Times New Roman" panose="02020603050405020304" pitchFamily="18" charset="0"/>
            </a:rPr>
            <a:t>+ Thảo luận nhóm, thời gian 3 phút: </a:t>
          </a:r>
          <a:r>
            <a:rPr lang="pt-BR" sz="2800" dirty="0">
              <a:solidFill>
                <a:srgbClr val="C00000"/>
              </a:solidFill>
              <a:latin typeface="Times New Roman" panose="02020603050405020304" pitchFamily="18" charset="0"/>
              <a:cs typeface="Times New Roman" panose="02020603050405020304" pitchFamily="18" charset="0"/>
            </a:rPr>
            <a:t>Hoàn thành phiếu HT 01:</a:t>
          </a:r>
          <a:endParaRPr lang="en-US" sz="2800" dirty="0">
            <a:solidFill>
              <a:srgbClr val="C00000"/>
            </a:solidFill>
            <a:latin typeface="Times New Roman" panose="02020603050405020304" pitchFamily="18" charset="0"/>
            <a:cs typeface="Times New Roman" panose="02020603050405020304" pitchFamily="18" charset="0"/>
          </a:endParaRPr>
        </a:p>
      </dgm:t>
    </dgm:pt>
    <dgm:pt modelId="{021B0BDB-B3D7-4358-B1A5-E10672E8846B}" type="parTrans" cxnId="{E0A5C3B2-E6BA-4DE2-9073-AC94C4556A46}">
      <dgm:prSet/>
      <dgm:spPr>
        <a:ln w="19050"/>
      </dgm:spPr>
      <dgm:t>
        <a:bodyPr/>
        <a:lstStyle/>
        <a:p>
          <a:endParaRPr lang="en-US"/>
        </a:p>
      </dgm:t>
    </dgm:pt>
    <dgm:pt modelId="{9EBAA21C-FA10-49C7-A23A-44FA6B628529}" type="sibTrans" cxnId="{E0A5C3B2-E6BA-4DE2-9073-AC94C4556A46}">
      <dgm:prSet/>
      <dgm:spPr/>
      <dgm:t>
        <a:bodyPr/>
        <a:lstStyle/>
        <a:p>
          <a:endParaRPr lang="en-US"/>
        </a:p>
      </dgm:t>
    </dgm:pt>
    <dgm:pt modelId="{8E25AC76-B332-4B9A-9D9E-D60841A5FA9A}" type="pres">
      <dgm:prSet presAssocID="{E0428C56-ED74-451E-9B28-B25BF909293C}" presName="diagram" presStyleCnt="0">
        <dgm:presLayoutVars>
          <dgm:chPref val="1"/>
          <dgm:dir/>
          <dgm:animOne val="branch"/>
          <dgm:animLvl val="lvl"/>
          <dgm:resizeHandles/>
        </dgm:presLayoutVars>
      </dgm:prSet>
      <dgm:spPr/>
    </dgm:pt>
    <dgm:pt modelId="{1B3F1566-BEDD-40CC-84E5-9B593BCA8CF1}" type="pres">
      <dgm:prSet presAssocID="{5EB0C0D0-5C08-432F-B6EA-869ECB679947}" presName="root" presStyleCnt="0"/>
      <dgm:spPr/>
    </dgm:pt>
    <dgm:pt modelId="{F91AB5C0-6A7B-402C-8535-CB53893D3D51}" type="pres">
      <dgm:prSet presAssocID="{5EB0C0D0-5C08-432F-B6EA-869ECB679947}" presName="rootComposite" presStyleCnt="0"/>
      <dgm:spPr/>
    </dgm:pt>
    <dgm:pt modelId="{DF46566A-D2C3-4B10-936B-A5C9D547831C}" type="pres">
      <dgm:prSet presAssocID="{5EB0C0D0-5C08-432F-B6EA-869ECB679947}" presName="rootText" presStyleLbl="node1" presStyleIdx="0" presStyleCnt="1" custScaleX="163804" custScaleY="67996" custLinFactNeighborY="22678"/>
      <dgm:spPr/>
    </dgm:pt>
    <dgm:pt modelId="{2A032713-29BA-4652-BEB3-387509A9FF79}" type="pres">
      <dgm:prSet presAssocID="{5EB0C0D0-5C08-432F-B6EA-869ECB679947}" presName="rootConnector" presStyleLbl="node1" presStyleIdx="0" presStyleCnt="1"/>
      <dgm:spPr/>
    </dgm:pt>
    <dgm:pt modelId="{B6005DDD-A522-415A-9357-89186CCDC439}" type="pres">
      <dgm:prSet presAssocID="{5EB0C0D0-5C08-432F-B6EA-869ECB679947}" presName="childShape" presStyleCnt="0"/>
      <dgm:spPr/>
    </dgm:pt>
    <dgm:pt modelId="{86F1920E-52F8-4DBE-B985-A25967A8ADB1}" type="pres">
      <dgm:prSet presAssocID="{617B3FBF-3B74-4F63-8D82-9421871AFDC2}" presName="Name13" presStyleLbl="parChTrans1D2" presStyleIdx="0" presStyleCnt="2"/>
      <dgm:spPr/>
    </dgm:pt>
    <dgm:pt modelId="{8F156322-B6A7-4B36-9C60-89ACA77A9E16}" type="pres">
      <dgm:prSet presAssocID="{2619238D-3EEE-416D-8053-44F6CE487227}" presName="childText" presStyleLbl="bgAcc1" presStyleIdx="0" presStyleCnt="2" custScaleX="200744" custLinFactNeighborY="14076">
        <dgm:presLayoutVars>
          <dgm:bulletEnabled val="1"/>
        </dgm:presLayoutVars>
      </dgm:prSet>
      <dgm:spPr/>
    </dgm:pt>
    <dgm:pt modelId="{D78752E0-C8D4-4282-B21D-ED9043028FB6}" type="pres">
      <dgm:prSet presAssocID="{021B0BDB-B3D7-4358-B1A5-E10672E8846B}" presName="Name13" presStyleLbl="parChTrans1D2" presStyleIdx="1" presStyleCnt="2"/>
      <dgm:spPr/>
    </dgm:pt>
    <dgm:pt modelId="{69617981-F2CA-4875-879F-231804C45B42}" type="pres">
      <dgm:prSet presAssocID="{96A47A2D-99DA-4F7C-AC66-1E092BDF1FE3}" presName="childText" presStyleLbl="bgAcc1" presStyleIdx="1" presStyleCnt="2" custScaleX="202668">
        <dgm:presLayoutVars>
          <dgm:bulletEnabled val="1"/>
        </dgm:presLayoutVars>
      </dgm:prSet>
      <dgm:spPr/>
    </dgm:pt>
  </dgm:ptLst>
  <dgm:cxnLst>
    <dgm:cxn modelId="{2D9C4923-671A-48F5-ABE9-DADDA8CCFB4C}" type="presOf" srcId="{5EB0C0D0-5C08-432F-B6EA-869ECB679947}" destId="{2A032713-29BA-4652-BEB3-387509A9FF79}" srcOrd="1" destOrd="0" presId="urn:microsoft.com/office/officeart/2005/8/layout/hierarchy3"/>
    <dgm:cxn modelId="{DF2D5B34-9C5F-4165-AEE3-D6EB4CE1F189}" type="presOf" srcId="{96A47A2D-99DA-4F7C-AC66-1E092BDF1FE3}" destId="{69617981-F2CA-4875-879F-231804C45B42}" srcOrd="0" destOrd="0" presId="urn:microsoft.com/office/officeart/2005/8/layout/hierarchy3"/>
    <dgm:cxn modelId="{3D1B0F97-812F-49EC-982A-ED7480951B73}" type="presOf" srcId="{E0428C56-ED74-451E-9B28-B25BF909293C}" destId="{8E25AC76-B332-4B9A-9D9E-D60841A5FA9A}" srcOrd="0" destOrd="0" presId="urn:microsoft.com/office/officeart/2005/8/layout/hierarchy3"/>
    <dgm:cxn modelId="{6EF8B297-749F-4A41-A0A7-1CABEBBE7EA5}" srcId="{E0428C56-ED74-451E-9B28-B25BF909293C}" destId="{5EB0C0D0-5C08-432F-B6EA-869ECB679947}" srcOrd="0" destOrd="0" parTransId="{6CBEDCBE-AA3D-4F4E-8701-97BFD5B3D6C8}" sibTransId="{5EF91DCC-D8B7-4161-B441-11B93E319499}"/>
    <dgm:cxn modelId="{AD7955A4-BD85-4E88-A0A5-5989FFFBBF9C}" srcId="{5EB0C0D0-5C08-432F-B6EA-869ECB679947}" destId="{2619238D-3EEE-416D-8053-44F6CE487227}" srcOrd="0" destOrd="0" parTransId="{617B3FBF-3B74-4F63-8D82-9421871AFDC2}" sibTransId="{A01B60D0-392A-4043-BBAE-6C1E37C64606}"/>
    <dgm:cxn modelId="{37C713B2-5330-4BF0-B4EA-3B67B9E29A8F}" type="presOf" srcId="{2619238D-3EEE-416D-8053-44F6CE487227}" destId="{8F156322-B6A7-4B36-9C60-89ACA77A9E16}" srcOrd="0" destOrd="0" presId="urn:microsoft.com/office/officeart/2005/8/layout/hierarchy3"/>
    <dgm:cxn modelId="{E0A5C3B2-E6BA-4DE2-9073-AC94C4556A46}" srcId="{5EB0C0D0-5C08-432F-B6EA-869ECB679947}" destId="{96A47A2D-99DA-4F7C-AC66-1E092BDF1FE3}" srcOrd="1" destOrd="0" parTransId="{021B0BDB-B3D7-4358-B1A5-E10672E8846B}" sibTransId="{9EBAA21C-FA10-49C7-A23A-44FA6B628529}"/>
    <dgm:cxn modelId="{2B932ACD-B825-4E49-9A3F-69045E185FEB}" type="presOf" srcId="{617B3FBF-3B74-4F63-8D82-9421871AFDC2}" destId="{86F1920E-52F8-4DBE-B985-A25967A8ADB1}" srcOrd="0" destOrd="0" presId="urn:microsoft.com/office/officeart/2005/8/layout/hierarchy3"/>
    <dgm:cxn modelId="{3275E6D7-BB67-4908-8BE2-4CC2DCE0CEC3}" type="presOf" srcId="{021B0BDB-B3D7-4358-B1A5-E10672E8846B}" destId="{D78752E0-C8D4-4282-B21D-ED9043028FB6}" srcOrd="0" destOrd="0" presId="urn:microsoft.com/office/officeart/2005/8/layout/hierarchy3"/>
    <dgm:cxn modelId="{A51349F5-F473-4DD7-AE1A-4C4EF199120B}" type="presOf" srcId="{5EB0C0D0-5C08-432F-B6EA-869ECB679947}" destId="{DF46566A-D2C3-4B10-936B-A5C9D547831C}" srcOrd="0" destOrd="0" presId="urn:microsoft.com/office/officeart/2005/8/layout/hierarchy3"/>
    <dgm:cxn modelId="{F4B744D2-8AF3-4FD1-8675-77A98F05F22F}" type="presParOf" srcId="{8E25AC76-B332-4B9A-9D9E-D60841A5FA9A}" destId="{1B3F1566-BEDD-40CC-84E5-9B593BCA8CF1}" srcOrd="0" destOrd="0" presId="urn:microsoft.com/office/officeart/2005/8/layout/hierarchy3"/>
    <dgm:cxn modelId="{C8063B68-2EE6-46A4-854D-ECCD75A75331}" type="presParOf" srcId="{1B3F1566-BEDD-40CC-84E5-9B593BCA8CF1}" destId="{F91AB5C0-6A7B-402C-8535-CB53893D3D51}" srcOrd="0" destOrd="0" presId="urn:microsoft.com/office/officeart/2005/8/layout/hierarchy3"/>
    <dgm:cxn modelId="{EAE0D63B-B674-4805-B885-D6BCAE2E08E7}" type="presParOf" srcId="{F91AB5C0-6A7B-402C-8535-CB53893D3D51}" destId="{DF46566A-D2C3-4B10-936B-A5C9D547831C}" srcOrd="0" destOrd="0" presId="urn:microsoft.com/office/officeart/2005/8/layout/hierarchy3"/>
    <dgm:cxn modelId="{0477E635-C5E0-4361-8A56-9C4A46D11ADF}" type="presParOf" srcId="{F91AB5C0-6A7B-402C-8535-CB53893D3D51}" destId="{2A032713-29BA-4652-BEB3-387509A9FF79}" srcOrd="1" destOrd="0" presId="urn:microsoft.com/office/officeart/2005/8/layout/hierarchy3"/>
    <dgm:cxn modelId="{6367611D-8561-40C0-97F8-3B3FFBA8FD85}" type="presParOf" srcId="{1B3F1566-BEDD-40CC-84E5-9B593BCA8CF1}" destId="{B6005DDD-A522-415A-9357-89186CCDC439}" srcOrd="1" destOrd="0" presId="urn:microsoft.com/office/officeart/2005/8/layout/hierarchy3"/>
    <dgm:cxn modelId="{4F2D5E5E-BC55-4732-8E4E-48A400885216}" type="presParOf" srcId="{B6005DDD-A522-415A-9357-89186CCDC439}" destId="{86F1920E-52F8-4DBE-B985-A25967A8ADB1}" srcOrd="0" destOrd="0" presId="urn:microsoft.com/office/officeart/2005/8/layout/hierarchy3"/>
    <dgm:cxn modelId="{851EDB57-1EF9-44AB-BFDB-21C365855D84}" type="presParOf" srcId="{B6005DDD-A522-415A-9357-89186CCDC439}" destId="{8F156322-B6A7-4B36-9C60-89ACA77A9E16}" srcOrd="1" destOrd="0" presId="urn:microsoft.com/office/officeart/2005/8/layout/hierarchy3"/>
    <dgm:cxn modelId="{4E1FAC55-F266-4124-9522-E924FF34381B}" type="presParOf" srcId="{B6005DDD-A522-415A-9357-89186CCDC439}" destId="{D78752E0-C8D4-4282-B21D-ED9043028FB6}" srcOrd="2" destOrd="0" presId="urn:microsoft.com/office/officeart/2005/8/layout/hierarchy3"/>
    <dgm:cxn modelId="{E48BCC3A-7803-4A81-9491-0AD359CFDB50}" type="presParOf" srcId="{B6005DDD-A522-415A-9357-89186CCDC439}" destId="{69617981-F2CA-4875-879F-231804C45B42}"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ABC12ED-B310-4CF5-BE37-7F3AF05F51CB}"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8B5EDC27-89FA-40D8-89B2-2965C5EF64D6}">
      <dgm:prSet phldrT="[Text]" custT="1"/>
      <dgm:spPr>
        <a:solidFill>
          <a:schemeClr val="accent3">
            <a:lumMod val="20000"/>
            <a:lumOff val="80000"/>
          </a:schemeClr>
        </a:solidFill>
        <a:ln w="28575"/>
      </dgm:spPr>
      <dgm:t>
        <a:bodyPr/>
        <a:lstStyle/>
        <a:p>
          <a:r>
            <a:rPr lang="en-US" sz="2800" b="1" dirty="0">
              <a:solidFill>
                <a:srgbClr val="FF0000"/>
              </a:solidFill>
              <a:latin typeface="Times New Roman" panose="02020603050405020304" pitchFamily="18" charset="0"/>
              <a:cs typeface="Times New Roman" panose="02020603050405020304" pitchFamily="18" charset="0"/>
            </a:rPr>
            <a:t>LUYỆN TẬP:</a:t>
          </a:r>
        </a:p>
        <a:p>
          <a:r>
            <a:rPr lang="en-US" sz="2800" dirty="0" err="1">
              <a:solidFill>
                <a:schemeClr val="tx1"/>
              </a:solidFill>
              <a:latin typeface="Times New Roman" panose="02020603050405020304" pitchFamily="18" charset="0"/>
              <a:cs typeface="Times New Roman" panose="02020603050405020304" pitchFamily="18" charset="0"/>
            </a:rPr>
            <a:t>Thảo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luận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theo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cặp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gian</a:t>
          </a:r>
          <a:r>
            <a:rPr lang="en-US" sz="2800" dirty="0">
              <a:solidFill>
                <a:schemeClr val="tx1"/>
              </a:solidFill>
              <a:latin typeface="Times New Roman" panose="02020603050405020304" pitchFamily="18" charset="0"/>
              <a:cs typeface="Times New Roman" panose="02020603050405020304" pitchFamily="18" charset="0"/>
            </a:rPr>
            <a:t> 3 </a:t>
          </a:r>
          <a:r>
            <a:rPr lang="en-US" sz="2800" dirty="0" err="1">
              <a:solidFill>
                <a:schemeClr val="tx1"/>
              </a:solidFill>
              <a:latin typeface="Times New Roman" panose="02020603050405020304" pitchFamily="18" charset="0"/>
              <a:cs typeface="Times New Roman" panose="02020603050405020304" pitchFamily="18" charset="0"/>
            </a:rPr>
            <a:t>phút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hỏi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sau</a:t>
          </a:r>
          <a:r>
            <a:rPr lang="en-US" sz="2800" dirty="0">
              <a:solidFill>
                <a:schemeClr val="tx1"/>
              </a:solidFill>
              <a:latin typeface="Times New Roman" panose="02020603050405020304" pitchFamily="18" charset="0"/>
              <a:cs typeface="Times New Roman" panose="02020603050405020304" pitchFamily="18" charset="0"/>
            </a:rPr>
            <a:t>:</a:t>
          </a:r>
        </a:p>
      </dgm:t>
    </dgm:pt>
    <dgm:pt modelId="{DE7D0DBE-E33B-4DE9-85E9-8F14FFA2109F}" type="parTrans" cxnId="{C8FFE7BA-D02F-43D1-BB3E-0BF2B0650D57}">
      <dgm:prSet/>
      <dgm:spPr/>
      <dgm:t>
        <a:bodyPr/>
        <a:lstStyle/>
        <a:p>
          <a:endParaRPr lang="en-US"/>
        </a:p>
      </dgm:t>
    </dgm:pt>
    <dgm:pt modelId="{09C56F2C-0AAC-46F6-9B0B-9ACA4796BCA3}" type="sibTrans" cxnId="{C8FFE7BA-D02F-43D1-BB3E-0BF2B0650D57}">
      <dgm:prSet/>
      <dgm:spPr/>
      <dgm:t>
        <a:bodyPr/>
        <a:lstStyle/>
        <a:p>
          <a:endParaRPr lang="en-US"/>
        </a:p>
      </dgm:t>
    </dgm:pt>
    <dgm:pt modelId="{9FCAAEF2-B2F4-4F70-8204-90E29A07FD2B}">
      <dgm:prSet phldrT="[Text]" custT="1"/>
      <dgm:spPr>
        <a:solidFill>
          <a:schemeClr val="accent6">
            <a:lumMod val="20000"/>
            <a:lumOff val="80000"/>
          </a:schemeClr>
        </a:solidFill>
        <a:ln w="19050"/>
      </dgm:spPr>
      <dgm:t>
        <a:bodyPr/>
        <a:lstStyle/>
        <a:p>
          <a:pPr algn="l">
            <a:lnSpc>
              <a:spcPct val="150000"/>
            </a:lnSpc>
          </a:pPr>
          <a:r>
            <a:rPr lang="en-US" sz="3200" dirty="0">
              <a:solidFill>
                <a:schemeClr val="tx1"/>
              </a:solidFill>
              <a:latin typeface="Times New Roman" panose="02020603050405020304" pitchFamily="18" charset="0"/>
              <a:cs typeface="Times New Roman" panose="02020603050405020304" pitchFamily="18" charset="0"/>
            </a:rPr>
            <a:t> 1</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lập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đền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thờ</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hàng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năm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mở</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hội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Gióng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hiện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điều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gì</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Nêu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một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hội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Gióng</a:t>
          </a:r>
          <a:r>
            <a:rPr lang="en-US" sz="2800" dirty="0">
              <a:solidFill>
                <a:schemeClr val="tx1"/>
              </a:solidFill>
              <a:latin typeface="Times New Roman" panose="02020603050405020304" pitchFamily="18" charset="0"/>
              <a:cs typeface="Times New Roman" panose="02020603050405020304" pitchFamily="18" charset="0"/>
            </a:rPr>
            <a:t>?</a:t>
          </a:r>
        </a:p>
      </dgm:t>
    </dgm:pt>
    <dgm:pt modelId="{1809C6F7-9273-4A89-AF2D-9E656B3D01B2}" type="parTrans" cxnId="{5AB07551-3D28-482C-BD5F-E68D7BA092AD}">
      <dgm:prSet/>
      <dgm:spPr/>
      <dgm:t>
        <a:bodyPr/>
        <a:lstStyle/>
        <a:p>
          <a:endParaRPr lang="en-US"/>
        </a:p>
      </dgm:t>
    </dgm:pt>
    <dgm:pt modelId="{004E8640-BDB3-42D3-A984-C04AAF189587}" type="sibTrans" cxnId="{5AB07551-3D28-482C-BD5F-E68D7BA092AD}">
      <dgm:prSet/>
      <dgm:spPr/>
      <dgm:t>
        <a:bodyPr/>
        <a:lstStyle/>
        <a:p>
          <a:endParaRPr lang="en-US"/>
        </a:p>
      </dgm:t>
    </dgm:pt>
    <dgm:pt modelId="{FF45921B-4C27-4D88-9822-F34073C38823}">
      <dgm:prSet phldrT="[Text]" custT="1"/>
      <dgm:spPr>
        <a:solidFill>
          <a:schemeClr val="accent6">
            <a:lumMod val="20000"/>
            <a:lumOff val="80000"/>
          </a:schemeClr>
        </a:solidFill>
        <a:ln w="19050"/>
      </dgm:spPr>
      <dgm:t>
        <a:bodyPr/>
        <a:lstStyle/>
        <a:p>
          <a:pPr algn="l">
            <a:lnSpc>
              <a:spcPct val="150000"/>
            </a:lnSpc>
          </a:pPr>
          <a:r>
            <a:rPr lang="pt-BR" sz="2800" dirty="0">
              <a:solidFill>
                <a:schemeClr val="tx1"/>
              </a:solidFill>
              <a:latin typeface="Times New Roman" panose="02020603050405020304" pitchFamily="18" charset="0"/>
              <a:cs typeface="Times New Roman" panose="02020603050405020304" pitchFamily="18" charset="0"/>
            </a:rPr>
            <a:t>2. Tại sao hội thi thể thao trong nhà trường mang tên“</a:t>
          </a:r>
          <a:r>
            <a:rPr lang="pt-BR" sz="2800" b="1" i="1" dirty="0">
              <a:solidFill>
                <a:schemeClr val="tx1"/>
              </a:solidFill>
              <a:latin typeface="Times New Roman" panose="02020603050405020304" pitchFamily="18" charset="0"/>
              <a:cs typeface="Times New Roman" panose="02020603050405020304" pitchFamily="18" charset="0"/>
            </a:rPr>
            <a:t>Hội khỏe Phù Đổng”?</a:t>
          </a:r>
          <a:endParaRPr lang="en-US" sz="2800" dirty="0">
            <a:solidFill>
              <a:schemeClr val="tx1"/>
            </a:solidFill>
            <a:latin typeface="Times New Roman" panose="02020603050405020304" pitchFamily="18" charset="0"/>
            <a:cs typeface="Times New Roman" panose="02020603050405020304" pitchFamily="18" charset="0"/>
          </a:endParaRPr>
        </a:p>
      </dgm:t>
    </dgm:pt>
    <dgm:pt modelId="{34D070C8-9693-45C5-8D09-6AB341A209CA}" type="parTrans" cxnId="{F1417A1B-B7B8-4C31-B2DE-51AFA7C836B5}">
      <dgm:prSet/>
      <dgm:spPr/>
      <dgm:t>
        <a:bodyPr/>
        <a:lstStyle/>
        <a:p>
          <a:endParaRPr lang="en-US"/>
        </a:p>
      </dgm:t>
    </dgm:pt>
    <dgm:pt modelId="{BC2B1F0C-0E74-4854-804C-E35B43E1910B}" type="sibTrans" cxnId="{F1417A1B-B7B8-4C31-B2DE-51AFA7C836B5}">
      <dgm:prSet/>
      <dgm:spPr/>
      <dgm:t>
        <a:bodyPr/>
        <a:lstStyle/>
        <a:p>
          <a:endParaRPr lang="en-US"/>
        </a:p>
      </dgm:t>
    </dgm:pt>
    <dgm:pt modelId="{766FC66E-822D-4E5D-AA98-A9426064763A}" type="pres">
      <dgm:prSet presAssocID="{EABC12ED-B310-4CF5-BE37-7F3AF05F51CB}" presName="Name0" presStyleCnt="0">
        <dgm:presLayoutVars>
          <dgm:chPref val="1"/>
          <dgm:dir/>
          <dgm:animOne val="branch"/>
          <dgm:animLvl val="lvl"/>
          <dgm:resizeHandles/>
        </dgm:presLayoutVars>
      </dgm:prSet>
      <dgm:spPr/>
    </dgm:pt>
    <dgm:pt modelId="{91919050-2BC6-46F8-AE44-D96C40618564}" type="pres">
      <dgm:prSet presAssocID="{8B5EDC27-89FA-40D8-89B2-2965C5EF64D6}" presName="vertOne" presStyleCnt="0"/>
      <dgm:spPr/>
    </dgm:pt>
    <dgm:pt modelId="{F1845CAC-8E02-460F-8A45-36A31913C8DF}" type="pres">
      <dgm:prSet presAssocID="{8B5EDC27-89FA-40D8-89B2-2965C5EF64D6}" presName="txOne" presStyleLbl="node0" presStyleIdx="0" presStyleCnt="1" custScaleX="100176" custScaleY="26638" custLinFactNeighborX="-37" custLinFactNeighborY="10100">
        <dgm:presLayoutVars>
          <dgm:chPref val="3"/>
        </dgm:presLayoutVars>
      </dgm:prSet>
      <dgm:spPr/>
    </dgm:pt>
    <dgm:pt modelId="{04E07F88-4BED-498E-8226-C85F457C2D2E}" type="pres">
      <dgm:prSet presAssocID="{8B5EDC27-89FA-40D8-89B2-2965C5EF64D6}" presName="parTransOne" presStyleCnt="0"/>
      <dgm:spPr/>
    </dgm:pt>
    <dgm:pt modelId="{F5DFD39B-22D0-4DD4-BA69-502079CA0BED}" type="pres">
      <dgm:prSet presAssocID="{8B5EDC27-89FA-40D8-89B2-2965C5EF64D6}" presName="horzOne" presStyleCnt="0"/>
      <dgm:spPr/>
    </dgm:pt>
    <dgm:pt modelId="{2082FCC0-90E0-4DA8-90CC-4DAADCF0C67F}" type="pres">
      <dgm:prSet presAssocID="{9FCAAEF2-B2F4-4F70-8204-90E29A07FD2B}" presName="vertTwo" presStyleCnt="0"/>
      <dgm:spPr/>
    </dgm:pt>
    <dgm:pt modelId="{C8C66FD7-40A3-4630-B249-7A5CDB30F0C9}" type="pres">
      <dgm:prSet presAssocID="{9FCAAEF2-B2F4-4F70-8204-90E29A07FD2B}" presName="txTwo" presStyleLbl="node2" presStyleIdx="0" presStyleCnt="2" custScaleY="75227" custLinFactNeighborX="121" custLinFactNeighborY="-4865">
        <dgm:presLayoutVars>
          <dgm:chPref val="3"/>
        </dgm:presLayoutVars>
      </dgm:prSet>
      <dgm:spPr/>
    </dgm:pt>
    <dgm:pt modelId="{8B8B0654-0908-419C-8E07-D75DCD12BF9C}" type="pres">
      <dgm:prSet presAssocID="{9FCAAEF2-B2F4-4F70-8204-90E29A07FD2B}" presName="horzTwo" presStyleCnt="0"/>
      <dgm:spPr/>
    </dgm:pt>
    <dgm:pt modelId="{58C433C5-713F-481D-8064-57886ACBA932}" type="pres">
      <dgm:prSet presAssocID="{004E8640-BDB3-42D3-A984-C04AAF189587}" presName="sibSpaceTwo" presStyleCnt="0"/>
      <dgm:spPr/>
    </dgm:pt>
    <dgm:pt modelId="{BBDD532E-C9A1-4D42-A920-4A5837100BAF}" type="pres">
      <dgm:prSet presAssocID="{FF45921B-4C27-4D88-9822-F34073C38823}" presName="vertTwo" presStyleCnt="0"/>
      <dgm:spPr/>
    </dgm:pt>
    <dgm:pt modelId="{71FC26A9-273F-4CE8-BCB9-EC97A2CB0BBC}" type="pres">
      <dgm:prSet presAssocID="{FF45921B-4C27-4D88-9822-F34073C38823}" presName="txTwo" presStyleLbl="node2" presStyleIdx="1" presStyleCnt="2" custScaleY="75900" custLinFactNeighborX="-823" custLinFactNeighborY="-5558">
        <dgm:presLayoutVars>
          <dgm:chPref val="3"/>
        </dgm:presLayoutVars>
      </dgm:prSet>
      <dgm:spPr/>
    </dgm:pt>
    <dgm:pt modelId="{DFBEE800-76CC-42EA-8A21-AC0DB4A72D33}" type="pres">
      <dgm:prSet presAssocID="{FF45921B-4C27-4D88-9822-F34073C38823}" presName="horzTwo" presStyleCnt="0"/>
      <dgm:spPr/>
    </dgm:pt>
  </dgm:ptLst>
  <dgm:cxnLst>
    <dgm:cxn modelId="{F1417A1B-B7B8-4C31-B2DE-51AFA7C836B5}" srcId="{8B5EDC27-89FA-40D8-89B2-2965C5EF64D6}" destId="{FF45921B-4C27-4D88-9822-F34073C38823}" srcOrd="1" destOrd="0" parTransId="{34D070C8-9693-45C5-8D09-6AB341A209CA}" sibTransId="{BC2B1F0C-0E74-4854-804C-E35B43E1910B}"/>
    <dgm:cxn modelId="{7D4B173D-C8F3-4216-BDE9-94BB3708641C}" type="presOf" srcId="{9FCAAEF2-B2F4-4F70-8204-90E29A07FD2B}" destId="{C8C66FD7-40A3-4630-B249-7A5CDB30F0C9}" srcOrd="0" destOrd="0" presId="urn:microsoft.com/office/officeart/2005/8/layout/hierarchy4"/>
    <dgm:cxn modelId="{5AB07551-3D28-482C-BD5F-E68D7BA092AD}" srcId="{8B5EDC27-89FA-40D8-89B2-2965C5EF64D6}" destId="{9FCAAEF2-B2F4-4F70-8204-90E29A07FD2B}" srcOrd="0" destOrd="0" parTransId="{1809C6F7-9273-4A89-AF2D-9E656B3D01B2}" sibTransId="{004E8640-BDB3-42D3-A984-C04AAF189587}"/>
    <dgm:cxn modelId="{46C8D0B9-89AD-484D-9C0D-B504E2B2A9AB}" type="presOf" srcId="{EABC12ED-B310-4CF5-BE37-7F3AF05F51CB}" destId="{766FC66E-822D-4E5D-AA98-A9426064763A}" srcOrd="0" destOrd="0" presId="urn:microsoft.com/office/officeart/2005/8/layout/hierarchy4"/>
    <dgm:cxn modelId="{C8FFE7BA-D02F-43D1-BB3E-0BF2B0650D57}" srcId="{EABC12ED-B310-4CF5-BE37-7F3AF05F51CB}" destId="{8B5EDC27-89FA-40D8-89B2-2965C5EF64D6}" srcOrd="0" destOrd="0" parTransId="{DE7D0DBE-E33B-4DE9-85E9-8F14FFA2109F}" sibTransId="{09C56F2C-0AAC-46F6-9B0B-9ACA4796BCA3}"/>
    <dgm:cxn modelId="{C39D1DC0-C4BE-47ED-914E-A9E91C14141A}" type="presOf" srcId="{FF45921B-4C27-4D88-9822-F34073C38823}" destId="{71FC26A9-273F-4CE8-BCB9-EC97A2CB0BBC}" srcOrd="0" destOrd="0" presId="urn:microsoft.com/office/officeart/2005/8/layout/hierarchy4"/>
    <dgm:cxn modelId="{FC64E5CD-6077-413C-8151-94D8A92135D5}" type="presOf" srcId="{8B5EDC27-89FA-40D8-89B2-2965C5EF64D6}" destId="{F1845CAC-8E02-460F-8A45-36A31913C8DF}" srcOrd="0" destOrd="0" presId="urn:microsoft.com/office/officeart/2005/8/layout/hierarchy4"/>
    <dgm:cxn modelId="{F15DA009-FA3C-4430-A170-20A69396D732}" type="presParOf" srcId="{766FC66E-822D-4E5D-AA98-A9426064763A}" destId="{91919050-2BC6-46F8-AE44-D96C40618564}" srcOrd="0" destOrd="0" presId="urn:microsoft.com/office/officeart/2005/8/layout/hierarchy4"/>
    <dgm:cxn modelId="{B65CC8A3-01A5-40AE-B62A-1328C3213FB1}" type="presParOf" srcId="{91919050-2BC6-46F8-AE44-D96C40618564}" destId="{F1845CAC-8E02-460F-8A45-36A31913C8DF}" srcOrd="0" destOrd="0" presId="urn:microsoft.com/office/officeart/2005/8/layout/hierarchy4"/>
    <dgm:cxn modelId="{28BB094B-F62B-4CD5-9A96-7253E98E18A1}" type="presParOf" srcId="{91919050-2BC6-46F8-AE44-D96C40618564}" destId="{04E07F88-4BED-498E-8226-C85F457C2D2E}" srcOrd="1" destOrd="0" presId="urn:microsoft.com/office/officeart/2005/8/layout/hierarchy4"/>
    <dgm:cxn modelId="{BAE69A57-D9A4-4028-B9CB-0BA676AF5A6E}" type="presParOf" srcId="{91919050-2BC6-46F8-AE44-D96C40618564}" destId="{F5DFD39B-22D0-4DD4-BA69-502079CA0BED}" srcOrd="2" destOrd="0" presId="urn:microsoft.com/office/officeart/2005/8/layout/hierarchy4"/>
    <dgm:cxn modelId="{4ECC960E-30DC-4D76-BB68-F481C9202968}" type="presParOf" srcId="{F5DFD39B-22D0-4DD4-BA69-502079CA0BED}" destId="{2082FCC0-90E0-4DA8-90CC-4DAADCF0C67F}" srcOrd="0" destOrd="0" presId="urn:microsoft.com/office/officeart/2005/8/layout/hierarchy4"/>
    <dgm:cxn modelId="{3A30F8EB-C1AB-4DC9-AFC6-6F3F1B22B642}" type="presParOf" srcId="{2082FCC0-90E0-4DA8-90CC-4DAADCF0C67F}" destId="{C8C66FD7-40A3-4630-B249-7A5CDB30F0C9}" srcOrd="0" destOrd="0" presId="urn:microsoft.com/office/officeart/2005/8/layout/hierarchy4"/>
    <dgm:cxn modelId="{C67B33A4-B5F8-47F2-A2EE-830B6AB96A79}" type="presParOf" srcId="{2082FCC0-90E0-4DA8-90CC-4DAADCF0C67F}" destId="{8B8B0654-0908-419C-8E07-D75DCD12BF9C}" srcOrd="1" destOrd="0" presId="urn:microsoft.com/office/officeart/2005/8/layout/hierarchy4"/>
    <dgm:cxn modelId="{3C42B35A-4D4F-4DA0-8D45-09A828816E18}" type="presParOf" srcId="{F5DFD39B-22D0-4DD4-BA69-502079CA0BED}" destId="{58C433C5-713F-481D-8064-57886ACBA932}" srcOrd="1" destOrd="0" presId="urn:microsoft.com/office/officeart/2005/8/layout/hierarchy4"/>
    <dgm:cxn modelId="{910E11E4-8AA9-422A-9CCA-954B53CFEA7D}" type="presParOf" srcId="{F5DFD39B-22D0-4DD4-BA69-502079CA0BED}" destId="{BBDD532E-C9A1-4D42-A920-4A5837100BAF}" srcOrd="2" destOrd="0" presId="urn:microsoft.com/office/officeart/2005/8/layout/hierarchy4"/>
    <dgm:cxn modelId="{F856A070-9214-4945-B952-0603D88136A1}" type="presParOf" srcId="{BBDD532E-C9A1-4D42-A920-4A5837100BAF}" destId="{71FC26A9-273F-4CE8-BCB9-EC97A2CB0BBC}" srcOrd="0" destOrd="0" presId="urn:microsoft.com/office/officeart/2005/8/layout/hierarchy4"/>
    <dgm:cxn modelId="{5FBCF22C-11E9-4659-9733-A11DA46E5610}" type="presParOf" srcId="{BBDD532E-C9A1-4D42-A920-4A5837100BAF}" destId="{DFBEE800-76CC-42EA-8A21-AC0DB4A72D33}"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1C29B5-28D2-4F09-980B-0516B2A0411D}"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ABB53094-3320-49EB-97B9-597410747183}">
      <dgm:prSet phldrT="[Text]" custT="1"/>
      <dgm:spPr>
        <a:solidFill>
          <a:schemeClr val="accent2">
            <a:lumMod val="20000"/>
            <a:lumOff val="80000"/>
          </a:schemeClr>
        </a:solidFill>
      </dgm:spPr>
      <dgm:t>
        <a:bodyPr/>
        <a:lstStyle/>
        <a:p>
          <a:r>
            <a:rPr lang="en-US"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Phân</a:t>
          </a:r>
          <a:r>
            <a:rPr lang="en-US"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tích</a:t>
          </a:r>
          <a:r>
            <a:rPr lang="en-US"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600" dirty="0">
            <a:latin typeface="Times New Roman" panose="02020603050405020304" pitchFamily="18" charset="0"/>
            <a:cs typeface="Times New Roman" panose="02020603050405020304" pitchFamily="18" charset="0"/>
          </a:endParaRPr>
        </a:p>
      </dgm:t>
    </dgm:pt>
    <dgm:pt modelId="{C61BDADB-2647-4D51-B18D-2454D14F93B8}" type="parTrans" cxnId="{63DE6305-CEF3-4F40-A5EB-894864A8B44F}">
      <dgm:prSet/>
      <dgm:spPr/>
      <dgm:t>
        <a:bodyPr/>
        <a:lstStyle/>
        <a:p>
          <a:endParaRPr lang="en-US"/>
        </a:p>
      </dgm:t>
    </dgm:pt>
    <dgm:pt modelId="{A0C6CA2C-BDD5-4DC8-8400-06CF3932CF49}" type="sibTrans" cxnId="{63DE6305-CEF3-4F40-A5EB-894864A8B44F}">
      <dgm:prSet/>
      <dgm:spPr/>
      <dgm:t>
        <a:bodyPr/>
        <a:lstStyle/>
        <a:p>
          <a:endParaRPr lang="en-US"/>
        </a:p>
      </dgm:t>
    </dgm:pt>
    <dgm:pt modelId="{A3D7270F-B3FC-4A5F-A3A2-D0EECB49B0CB}">
      <dgm:prSet phldrT="[Text]" custT="1"/>
      <dgm:spPr/>
      <dgm:t>
        <a:bodyPr/>
        <a:lstStyle/>
        <a:p>
          <a:pPr algn="l"/>
          <a:r>
            <a:rPr lang="nl-NL" sz="3600" b="1" i="1" dirty="0">
              <a:latin typeface="Times New Roman" panose="02020603050405020304" pitchFamily="18" charset="0"/>
              <a:cs typeface="Times New Roman" panose="02020603050405020304" pitchFamily="18" charset="0"/>
            </a:rPr>
            <a:t>a. Sự ra đời củaThạch Sanh</a:t>
          </a:r>
          <a:endParaRPr lang="en-US" sz="3600" dirty="0">
            <a:latin typeface="Times New Roman" panose="02020603050405020304" pitchFamily="18" charset="0"/>
            <a:cs typeface="Times New Roman" panose="02020603050405020304" pitchFamily="18" charset="0"/>
          </a:endParaRPr>
        </a:p>
      </dgm:t>
    </dgm:pt>
    <dgm:pt modelId="{52704894-D3A3-4148-8C6A-6152AF46F2E1}" type="parTrans" cxnId="{35AD7E7A-8261-4438-92EB-306AE932A364}">
      <dgm:prSet/>
      <dgm:spPr/>
      <dgm:t>
        <a:bodyPr/>
        <a:lstStyle/>
        <a:p>
          <a:endParaRPr lang="en-US"/>
        </a:p>
      </dgm:t>
    </dgm:pt>
    <dgm:pt modelId="{65AE0C68-08B2-4CA6-AC5E-F23B1EEF909F}" type="sibTrans" cxnId="{35AD7E7A-8261-4438-92EB-306AE932A364}">
      <dgm:prSet/>
      <dgm:spPr/>
      <dgm:t>
        <a:bodyPr/>
        <a:lstStyle/>
        <a:p>
          <a:endParaRPr lang="en-US"/>
        </a:p>
      </dgm:t>
    </dgm:pt>
    <dgm:pt modelId="{A400C16D-11B8-4664-8FE6-25857D8BF530}">
      <dgm:prSet phldrT="[Text]" custT="1"/>
      <dgm:spPr/>
      <dgm:t>
        <a:bodyPr/>
        <a:lstStyle/>
        <a:p>
          <a:pPr algn="l"/>
          <a:r>
            <a:rPr lang="nl-NL" sz="3600" b="1" i="1" dirty="0">
              <a:latin typeface="Times New Roman" panose="02020603050405020304" pitchFamily="18" charset="0"/>
              <a:cs typeface="Times New Roman" panose="02020603050405020304" pitchFamily="18" charset="0"/>
            </a:rPr>
            <a:t>b. Những thử thách và chiến công của Thạch Sanh</a:t>
          </a:r>
          <a:endParaRPr lang="en-US" sz="3600" dirty="0">
            <a:latin typeface="Times New Roman" panose="02020603050405020304" pitchFamily="18" charset="0"/>
            <a:cs typeface="Times New Roman" panose="02020603050405020304" pitchFamily="18" charset="0"/>
          </a:endParaRPr>
        </a:p>
      </dgm:t>
    </dgm:pt>
    <dgm:pt modelId="{1EDA4D8A-9162-45C7-B7BE-F7747CA89B0D}" type="parTrans" cxnId="{8A899DF9-6E2F-4B50-B14B-55BAFA6D1CE5}">
      <dgm:prSet/>
      <dgm:spPr/>
      <dgm:t>
        <a:bodyPr/>
        <a:lstStyle/>
        <a:p>
          <a:endParaRPr lang="en-US"/>
        </a:p>
      </dgm:t>
    </dgm:pt>
    <dgm:pt modelId="{00004A75-8761-490C-A60C-A31BE5296417}" type="sibTrans" cxnId="{8A899DF9-6E2F-4B50-B14B-55BAFA6D1CE5}">
      <dgm:prSet/>
      <dgm:spPr/>
      <dgm:t>
        <a:bodyPr/>
        <a:lstStyle/>
        <a:p>
          <a:endParaRPr lang="en-US"/>
        </a:p>
      </dgm:t>
    </dgm:pt>
    <dgm:pt modelId="{55484F53-2EF5-4D1F-8CFA-691EDAA5AD62}">
      <dgm:prSet phldrT="[Text]" custT="1"/>
      <dgm:spPr/>
      <dgm:t>
        <a:bodyPr/>
        <a:lstStyle/>
        <a:p>
          <a:pPr algn="l"/>
          <a:r>
            <a:rPr lang="nl-NL" sz="3600" dirty="0">
              <a:latin typeface="Times New Roman" panose="02020603050405020304" pitchFamily="18" charset="0"/>
              <a:cs typeface="Times New Roman" panose="02020603050405020304" pitchFamily="18" charset="0"/>
            </a:rPr>
            <a:t>c</a:t>
          </a:r>
          <a:r>
            <a:rPr lang="nl-NL" sz="3600" b="1" i="1" dirty="0">
              <a:latin typeface="Times New Roman" panose="02020603050405020304" pitchFamily="18" charset="0"/>
              <a:cs typeface="Times New Roman" panose="02020603050405020304" pitchFamily="18" charset="0"/>
            </a:rPr>
            <a:t>. Nhận xét về kết thúc truyện</a:t>
          </a:r>
          <a:endParaRPr lang="en-US" sz="3600" dirty="0">
            <a:latin typeface="Times New Roman" panose="02020603050405020304" pitchFamily="18" charset="0"/>
            <a:cs typeface="Times New Roman" panose="02020603050405020304" pitchFamily="18" charset="0"/>
          </a:endParaRPr>
        </a:p>
      </dgm:t>
    </dgm:pt>
    <dgm:pt modelId="{AB065B40-4AEC-4E4A-B98A-4CC1ED9FD746}" type="parTrans" cxnId="{7953D5A7-1600-41C8-B909-B380AB804173}">
      <dgm:prSet/>
      <dgm:spPr/>
      <dgm:t>
        <a:bodyPr/>
        <a:lstStyle/>
        <a:p>
          <a:endParaRPr lang="en-US"/>
        </a:p>
      </dgm:t>
    </dgm:pt>
    <dgm:pt modelId="{76FA2F89-011E-4FF7-BC8D-DC1909A1C000}" type="sibTrans" cxnId="{7953D5A7-1600-41C8-B909-B380AB804173}">
      <dgm:prSet/>
      <dgm:spPr/>
      <dgm:t>
        <a:bodyPr/>
        <a:lstStyle/>
        <a:p>
          <a:endParaRPr lang="en-US"/>
        </a:p>
      </dgm:t>
    </dgm:pt>
    <dgm:pt modelId="{1F5B4F8D-85CD-4123-8222-B8D7A1901A38}" type="pres">
      <dgm:prSet presAssocID="{891C29B5-28D2-4F09-980B-0516B2A0411D}" presName="diagram" presStyleCnt="0">
        <dgm:presLayoutVars>
          <dgm:chPref val="1"/>
          <dgm:dir/>
          <dgm:animOne val="branch"/>
          <dgm:animLvl val="lvl"/>
          <dgm:resizeHandles/>
        </dgm:presLayoutVars>
      </dgm:prSet>
      <dgm:spPr/>
    </dgm:pt>
    <dgm:pt modelId="{61EB6424-4454-46A2-917C-620C1B1F91BC}" type="pres">
      <dgm:prSet presAssocID="{ABB53094-3320-49EB-97B9-597410747183}" presName="root" presStyleCnt="0"/>
      <dgm:spPr/>
    </dgm:pt>
    <dgm:pt modelId="{5DF3E4B3-651D-4B7E-A85D-99D0BD2D4AE8}" type="pres">
      <dgm:prSet presAssocID="{ABB53094-3320-49EB-97B9-597410747183}" presName="rootComposite" presStyleCnt="0"/>
      <dgm:spPr/>
    </dgm:pt>
    <dgm:pt modelId="{B0FF2814-48E0-4721-85B7-6D79C066309E}" type="pres">
      <dgm:prSet presAssocID="{ABB53094-3320-49EB-97B9-597410747183}" presName="rootText" presStyleLbl="node1" presStyleIdx="0" presStyleCnt="1" custScaleX="221881"/>
      <dgm:spPr/>
    </dgm:pt>
    <dgm:pt modelId="{AF18567E-B25B-4BA5-89BB-9D950E42CB4A}" type="pres">
      <dgm:prSet presAssocID="{ABB53094-3320-49EB-97B9-597410747183}" presName="rootConnector" presStyleLbl="node1" presStyleIdx="0" presStyleCnt="1"/>
      <dgm:spPr/>
    </dgm:pt>
    <dgm:pt modelId="{C59AA7D8-7220-47F8-B10D-F76E64BA7602}" type="pres">
      <dgm:prSet presAssocID="{ABB53094-3320-49EB-97B9-597410747183}" presName="childShape" presStyleCnt="0"/>
      <dgm:spPr/>
    </dgm:pt>
    <dgm:pt modelId="{2C1922E7-4C04-42D3-9C24-2D0CCBA89D19}" type="pres">
      <dgm:prSet presAssocID="{52704894-D3A3-4148-8C6A-6152AF46F2E1}" presName="Name13" presStyleLbl="parChTrans1D2" presStyleIdx="0" presStyleCnt="3"/>
      <dgm:spPr/>
    </dgm:pt>
    <dgm:pt modelId="{BF0B2B21-F4EF-4315-B152-7A4EA91C92AD}" type="pres">
      <dgm:prSet presAssocID="{A3D7270F-B3FC-4A5F-A3A2-D0EECB49B0CB}" presName="childText" presStyleLbl="bgAcc1" presStyleIdx="0" presStyleCnt="3" custScaleX="395140">
        <dgm:presLayoutVars>
          <dgm:bulletEnabled val="1"/>
        </dgm:presLayoutVars>
      </dgm:prSet>
      <dgm:spPr/>
    </dgm:pt>
    <dgm:pt modelId="{71D15AE9-8179-472F-9C5A-B4BC24D5AAF5}" type="pres">
      <dgm:prSet presAssocID="{1EDA4D8A-9162-45C7-B7BE-F7747CA89B0D}" presName="Name13" presStyleLbl="parChTrans1D2" presStyleIdx="1" presStyleCnt="3"/>
      <dgm:spPr/>
    </dgm:pt>
    <dgm:pt modelId="{2EA0F1A0-D30F-438A-997B-E6829031DADC}" type="pres">
      <dgm:prSet presAssocID="{A400C16D-11B8-4664-8FE6-25857D8BF530}" presName="childText" presStyleLbl="bgAcc1" presStyleIdx="1" presStyleCnt="3" custScaleX="398453" custScaleY="112291">
        <dgm:presLayoutVars>
          <dgm:bulletEnabled val="1"/>
        </dgm:presLayoutVars>
      </dgm:prSet>
      <dgm:spPr/>
    </dgm:pt>
    <dgm:pt modelId="{193EE89E-D915-46A9-B4ED-AAF95FF57644}" type="pres">
      <dgm:prSet presAssocID="{AB065B40-4AEC-4E4A-B98A-4CC1ED9FD746}" presName="Name13" presStyleLbl="parChTrans1D2" presStyleIdx="2" presStyleCnt="3"/>
      <dgm:spPr/>
    </dgm:pt>
    <dgm:pt modelId="{B9B1BE18-3488-4B4A-A3B4-376982C01089}" type="pres">
      <dgm:prSet presAssocID="{55484F53-2EF5-4D1F-8CFA-691EDAA5AD62}" presName="childText" presStyleLbl="bgAcc1" presStyleIdx="2" presStyleCnt="3" custScaleX="404007">
        <dgm:presLayoutVars>
          <dgm:bulletEnabled val="1"/>
        </dgm:presLayoutVars>
      </dgm:prSet>
      <dgm:spPr/>
    </dgm:pt>
  </dgm:ptLst>
  <dgm:cxnLst>
    <dgm:cxn modelId="{63DE6305-CEF3-4F40-A5EB-894864A8B44F}" srcId="{891C29B5-28D2-4F09-980B-0516B2A0411D}" destId="{ABB53094-3320-49EB-97B9-597410747183}" srcOrd="0" destOrd="0" parTransId="{C61BDADB-2647-4D51-B18D-2454D14F93B8}" sibTransId="{A0C6CA2C-BDD5-4DC8-8400-06CF3932CF49}"/>
    <dgm:cxn modelId="{20CBD013-C2A6-4F0A-BE30-E170B6AF0462}" type="presOf" srcId="{ABB53094-3320-49EB-97B9-597410747183}" destId="{AF18567E-B25B-4BA5-89BB-9D950E42CB4A}" srcOrd="1" destOrd="0" presId="urn:microsoft.com/office/officeart/2005/8/layout/hierarchy3"/>
    <dgm:cxn modelId="{9FF42273-7E41-413C-822A-3F5C95D6E0A5}" type="presOf" srcId="{891C29B5-28D2-4F09-980B-0516B2A0411D}" destId="{1F5B4F8D-85CD-4123-8222-B8D7A1901A38}" srcOrd="0" destOrd="0" presId="urn:microsoft.com/office/officeart/2005/8/layout/hierarchy3"/>
    <dgm:cxn modelId="{2C7B7E5A-6583-41B3-94A4-51F5412EF24F}" type="presOf" srcId="{52704894-D3A3-4148-8C6A-6152AF46F2E1}" destId="{2C1922E7-4C04-42D3-9C24-2D0CCBA89D19}" srcOrd="0" destOrd="0" presId="urn:microsoft.com/office/officeart/2005/8/layout/hierarchy3"/>
    <dgm:cxn modelId="{35AD7E7A-8261-4438-92EB-306AE932A364}" srcId="{ABB53094-3320-49EB-97B9-597410747183}" destId="{A3D7270F-B3FC-4A5F-A3A2-D0EECB49B0CB}" srcOrd="0" destOrd="0" parTransId="{52704894-D3A3-4148-8C6A-6152AF46F2E1}" sibTransId="{65AE0C68-08B2-4CA6-AC5E-F23B1EEF909F}"/>
    <dgm:cxn modelId="{CD1CD65A-BB85-4A8F-9DA0-9E84B9BB16AA}" type="presOf" srcId="{A400C16D-11B8-4664-8FE6-25857D8BF530}" destId="{2EA0F1A0-D30F-438A-997B-E6829031DADC}" srcOrd="0" destOrd="0" presId="urn:microsoft.com/office/officeart/2005/8/layout/hierarchy3"/>
    <dgm:cxn modelId="{FD4F53A0-B9B2-42A6-B366-C0EB7968A63B}" type="presOf" srcId="{AB065B40-4AEC-4E4A-B98A-4CC1ED9FD746}" destId="{193EE89E-D915-46A9-B4ED-AAF95FF57644}" srcOrd="0" destOrd="0" presId="urn:microsoft.com/office/officeart/2005/8/layout/hierarchy3"/>
    <dgm:cxn modelId="{AB69C6A5-4BCD-4EBD-958B-8A7F478FDF74}" type="presOf" srcId="{A3D7270F-B3FC-4A5F-A3A2-D0EECB49B0CB}" destId="{BF0B2B21-F4EF-4315-B152-7A4EA91C92AD}" srcOrd="0" destOrd="0" presId="urn:microsoft.com/office/officeart/2005/8/layout/hierarchy3"/>
    <dgm:cxn modelId="{7953D5A7-1600-41C8-B909-B380AB804173}" srcId="{ABB53094-3320-49EB-97B9-597410747183}" destId="{55484F53-2EF5-4D1F-8CFA-691EDAA5AD62}" srcOrd="2" destOrd="0" parTransId="{AB065B40-4AEC-4E4A-B98A-4CC1ED9FD746}" sibTransId="{76FA2F89-011E-4FF7-BC8D-DC1909A1C000}"/>
    <dgm:cxn modelId="{C45D49C4-7821-4EA5-9CE0-9DB7A3D0D81D}" type="presOf" srcId="{55484F53-2EF5-4D1F-8CFA-691EDAA5AD62}" destId="{B9B1BE18-3488-4B4A-A3B4-376982C01089}" srcOrd="0" destOrd="0" presId="urn:microsoft.com/office/officeart/2005/8/layout/hierarchy3"/>
    <dgm:cxn modelId="{50C6BAED-312D-4DE1-84BF-FF768500B8D8}" type="presOf" srcId="{1EDA4D8A-9162-45C7-B7BE-F7747CA89B0D}" destId="{71D15AE9-8179-472F-9C5A-B4BC24D5AAF5}" srcOrd="0" destOrd="0" presId="urn:microsoft.com/office/officeart/2005/8/layout/hierarchy3"/>
    <dgm:cxn modelId="{8A899DF9-6E2F-4B50-B14B-55BAFA6D1CE5}" srcId="{ABB53094-3320-49EB-97B9-597410747183}" destId="{A400C16D-11B8-4664-8FE6-25857D8BF530}" srcOrd="1" destOrd="0" parTransId="{1EDA4D8A-9162-45C7-B7BE-F7747CA89B0D}" sibTransId="{00004A75-8761-490C-A60C-A31BE5296417}"/>
    <dgm:cxn modelId="{15D05FFD-9F52-4CE7-BFFA-2A39E51E56AC}" type="presOf" srcId="{ABB53094-3320-49EB-97B9-597410747183}" destId="{B0FF2814-48E0-4721-85B7-6D79C066309E}" srcOrd="0" destOrd="0" presId="urn:microsoft.com/office/officeart/2005/8/layout/hierarchy3"/>
    <dgm:cxn modelId="{14D9E5DB-C2CD-4377-8272-5B4EDB9AF834}" type="presParOf" srcId="{1F5B4F8D-85CD-4123-8222-B8D7A1901A38}" destId="{61EB6424-4454-46A2-917C-620C1B1F91BC}" srcOrd="0" destOrd="0" presId="urn:microsoft.com/office/officeart/2005/8/layout/hierarchy3"/>
    <dgm:cxn modelId="{56FFC6E9-0808-4695-8674-F81C15E66C3B}" type="presParOf" srcId="{61EB6424-4454-46A2-917C-620C1B1F91BC}" destId="{5DF3E4B3-651D-4B7E-A85D-99D0BD2D4AE8}" srcOrd="0" destOrd="0" presId="urn:microsoft.com/office/officeart/2005/8/layout/hierarchy3"/>
    <dgm:cxn modelId="{5EB8D40F-EB2E-4B81-8A73-8FBD222F788A}" type="presParOf" srcId="{5DF3E4B3-651D-4B7E-A85D-99D0BD2D4AE8}" destId="{B0FF2814-48E0-4721-85B7-6D79C066309E}" srcOrd="0" destOrd="0" presId="urn:microsoft.com/office/officeart/2005/8/layout/hierarchy3"/>
    <dgm:cxn modelId="{E723B316-6FFF-438E-89A5-20317320C2A4}" type="presParOf" srcId="{5DF3E4B3-651D-4B7E-A85D-99D0BD2D4AE8}" destId="{AF18567E-B25B-4BA5-89BB-9D950E42CB4A}" srcOrd="1" destOrd="0" presId="urn:microsoft.com/office/officeart/2005/8/layout/hierarchy3"/>
    <dgm:cxn modelId="{0E113A77-F587-4DFE-8124-BDD4CD56D317}" type="presParOf" srcId="{61EB6424-4454-46A2-917C-620C1B1F91BC}" destId="{C59AA7D8-7220-47F8-B10D-F76E64BA7602}" srcOrd="1" destOrd="0" presId="urn:microsoft.com/office/officeart/2005/8/layout/hierarchy3"/>
    <dgm:cxn modelId="{3C3E1EDE-C20E-447B-8B91-0CDEC59C65E4}" type="presParOf" srcId="{C59AA7D8-7220-47F8-B10D-F76E64BA7602}" destId="{2C1922E7-4C04-42D3-9C24-2D0CCBA89D19}" srcOrd="0" destOrd="0" presId="urn:microsoft.com/office/officeart/2005/8/layout/hierarchy3"/>
    <dgm:cxn modelId="{2B01EB9B-4CA8-46A0-B9DA-555E167DE9DD}" type="presParOf" srcId="{C59AA7D8-7220-47F8-B10D-F76E64BA7602}" destId="{BF0B2B21-F4EF-4315-B152-7A4EA91C92AD}" srcOrd="1" destOrd="0" presId="urn:microsoft.com/office/officeart/2005/8/layout/hierarchy3"/>
    <dgm:cxn modelId="{96F8990A-42A9-4CF7-8608-C2DE98C41732}" type="presParOf" srcId="{C59AA7D8-7220-47F8-B10D-F76E64BA7602}" destId="{71D15AE9-8179-472F-9C5A-B4BC24D5AAF5}" srcOrd="2" destOrd="0" presId="urn:microsoft.com/office/officeart/2005/8/layout/hierarchy3"/>
    <dgm:cxn modelId="{72B85EF7-BDE8-48C2-A778-B00A40F55F3D}" type="presParOf" srcId="{C59AA7D8-7220-47F8-B10D-F76E64BA7602}" destId="{2EA0F1A0-D30F-438A-997B-E6829031DADC}" srcOrd="3" destOrd="0" presId="urn:microsoft.com/office/officeart/2005/8/layout/hierarchy3"/>
    <dgm:cxn modelId="{8205858E-9547-4C50-B3F4-405C7733A045}" type="presParOf" srcId="{C59AA7D8-7220-47F8-B10D-F76E64BA7602}" destId="{193EE89E-D915-46A9-B4ED-AAF95FF57644}" srcOrd="4" destOrd="0" presId="urn:microsoft.com/office/officeart/2005/8/layout/hierarchy3"/>
    <dgm:cxn modelId="{B9422A7C-66BD-4655-B046-48F4DCEB3E98}" type="presParOf" srcId="{C59AA7D8-7220-47F8-B10D-F76E64BA7602}" destId="{B9B1BE18-3488-4B4A-A3B4-376982C01089}"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459BE2A-E027-4CC8-88B9-AD2B2F56345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76A48B04-3D98-4DA5-A664-9337143524A1}">
      <dgm:prSet phldrT="[Text]" custT="1"/>
      <dgm:spPr>
        <a:solidFill>
          <a:schemeClr val="tx2">
            <a:lumMod val="20000"/>
            <a:lumOff val="80000"/>
          </a:schemeClr>
        </a:solidFill>
        <a:ln w="19050"/>
      </dgm:spPr>
      <dgm:t>
        <a:bodyPr/>
        <a:lstStyle/>
        <a:p>
          <a:r>
            <a:rPr lang="en-US" sz="3200" dirty="0">
              <a:solidFill>
                <a:schemeClr val="tx1"/>
              </a:solidFill>
              <a:latin typeface="Times New Roman" panose="02020603050405020304" pitchFamily="18" charset="0"/>
              <a:cs typeface="Times New Roman" panose="02020603050405020304" pitchFamily="18" charset="0"/>
            </a:rPr>
            <a:t>*</a:t>
          </a:r>
          <a:r>
            <a:rPr lang="en-US" sz="3200" b="1" dirty="0" err="1">
              <a:solidFill>
                <a:schemeClr val="tx1"/>
              </a:solidFill>
              <a:latin typeface="Times New Roman" panose="02020603050405020304" pitchFamily="18" charset="0"/>
              <a:cs typeface="Times New Roman" panose="02020603050405020304" pitchFamily="18" charset="0"/>
            </a:rPr>
            <a:t>Từ</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đơn</a:t>
          </a:r>
          <a:r>
            <a:rPr lang="en-US" sz="3200" dirty="0">
              <a:solidFill>
                <a:schemeClr val="tx1"/>
              </a:solidFill>
              <a:latin typeface="Times New Roman" panose="02020603050405020304" pitchFamily="18" charset="0"/>
              <a:cs typeface="Times New Roman" panose="02020603050405020304" pitchFamily="18" charset="0"/>
            </a:rPr>
            <a:t> </a:t>
          </a:r>
        </a:p>
      </dgm:t>
    </dgm:pt>
    <dgm:pt modelId="{1FD9E6CB-8A0C-4DDD-BE7D-D5AF2703D517}" type="parTrans" cxnId="{4FD098C8-DE08-49F1-A4DC-7F94227ABBDE}">
      <dgm:prSet/>
      <dgm:spPr/>
      <dgm:t>
        <a:bodyPr/>
        <a:lstStyle/>
        <a:p>
          <a:endParaRPr lang="en-US"/>
        </a:p>
      </dgm:t>
    </dgm:pt>
    <dgm:pt modelId="{6A542BE0-937E-40F4-9D82-0FC8949ACC0D}" type="sibTrans" cxnId="{4FD098C8-DE08-49F1-A4DC-7F94227ABBDE}">
      <dgm:prSet/>
      <dgm:spPr/>
      <dgm:t>
        <a:bodyPr/>
        <a:lstStyle/>
        <a:p>
          <a:endParaRPr lang="en-US"/>
        </a:p>
      </dgm:t>
    </dgm:pt>
    <dgm:pt modelId="{28C641D3-3741-4B6D-A60B-2686BE661830}">
      <dgm:prSet phldrT="[Text]" custT="1"/>
      <dgm:spPr/>
      <dgm:t>
        <a:bodyPr/>
        <a:lstStyle/>
        <a:p>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a:t>
          </a:r>
          <a:r>
            <a:rPr lang="en-US" sz="3800" dirty="0">
              <a:latin typeface="Times New Roman" panose="02020603050405020304" pitchFamily="18" charset="0"/>
              <a:cs typeface="Times New Roman" panose="02020603050405020304" pitchFamily="18" charset="0"/>
            </a:rPr>
            <a:t> </a:t>
          </a:r>
        </a:p>
      </dgm:t>
    </dgm:pt>
    <dgm:pt modelId="{ECBFE5F2-CFFB-46AB-AA29-1D714FE88034}" type="parTrans" cxnId="{87F4AC7A-8BF6-4915-8119-1753B7F9B00F}">
      <dgm:prSet/>
      <dgm:spPr/>
      <dgm:t>
        <a:bodyPr/>
        <a:lstStyle/>
        <a:p>
          <a:endParaRPr lang="en-US"/>
        </a:p>
      </dgm:t>
    </dgm:pt>
    <dgm:pt modelId="{E9D348CB-9114-4B7B-80A6-9B1A264085F0}" type="sibTrans" cxnId="{87F4AC7A-8BF6-4915-8119-1753B7F9B00F}">
      <dgm:prSet/>
      <dgm:spPr/>
      <dgm:t>
        <a:bodyPr/>
        <a:lstStyle/>
        <a:p>
          <a:endParaRPr lang="en-US"/>
        </a:p>
      </dgm:t>
    </dgm:pt>
    <dgm:pt modelId="{0ADF5C56-1AD1-4AEE-AA8C-DD5FD887FB55}">
      <dgm:prSet phldrT="[Text]" custT="1"/>
      <dgm:spPr/>
      <dgm:t>
        <a:bodyPr/>
        <a:lstStyle/>
        <a:p>
          <a:r>
            <a:rPr lang="en-US" sz="2800" dirty="0">
              <a:latin typeface="Times New Roman" panose="02020603050405020304" pitchFamily="18" charset="0"/>
              <a:cs typeface="Times New Roman" panose="02020603050405020304" pitchFamily="18" charset="0"/>
            </a:rPr>
            <a:t>VD: </a:t>
          </a:r>
          <a:r>
            <a:rPr lang="en-US" sz="2800" dirty="0" err="1">
              <a:latin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gỗ</a:t>
          </a:r>
          <a:r>
            <a:rPr lang="en-US" sz="2800" dirty="0">
              <a:latin typeface="Times New Roman" panose="02020603050405020304" pitchFamily="18" charset="0"/>
              <a:cs typeface="Times New Roman" panose="02020603050405020304" pitchFamily="18" charset="0"/>
            </a:rPr>
            <a:t>....</a:t>
          </a:r>
          <a:r>
            <a:rPr lang="en-US" sz="4000" dirty="0">
              <a:latin typeface="Times New Roman" panose="02020603050405020304" pitchFamily="18" charset="0"/>
              <a:cs typeface="Times New Roman" panose="02020603050405020304" pitchFamily="18" charset="0"/>
            </a:rPr>
            <a:t> </a:t>
          </a:r>
        </a:p>
      </dgm:t>
    </dgm:pt>
    <dgm:pt modelId="{C866F083-66BB-4747-836B-ACBB372EB975}" type="parTrans" cxnId="{F4DCA7AE-6605-4BD7-B577-0D333E6BDFC9}">
      <dgm:prSet/>
      <dgm:spPr/>
      <dgm:t>
        <a:bodyPr/>
        <a:lstStyle/>
        <a:p>
          <a:endParaRPr lang="en-US"/>
        </a:p>
      </dgm:t>
    </dgm:pt>
    <dgm:pt modelId="{5F35421B-4DCD-4DD2-8783-E08415F71FCC}" type="sibTrans" cxnId="{F4DCA7AE-6605-4BD7-B577-0D333E6BDFC9}">
      <dgm:prSet/>
      <dgm:spPr/>
      <dgm:t>
        <a:bodyPr/>
        <a:lstStyle/>
        <a:p>
          <a:endParaRPr lang="en-US"/>
        </a:p>
      </dgm:t>
    </dgm:pt>
    <dgm:pt modelId="{DCFC4963-9239-4BE6-A6DD-07C0F77EB601}">
      <dgm:prSet phldrT="[Text]" custT="1"/>
      <dgm:spPr>
        <a:solidFill>
          <a:schemeClr val="accent6">
            <a:lumMod val="40000"/>
            <a:lumOff val="60000"/>
          </a:schemeClr>
        </a:solidFill>
        <a:ln w="19050"/>
      </dgm:spPr>
      <dgm:t>
        <a:bodyPr/>
        <a:lstStyle/>
        <a:p>
          <a:r>
            <a:rPr lang="en-US" sz="3200"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Từ</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phức</a:t>
          </a:r>
          <a:r>
            <a:rPr lang="en-US" sz="3200" dirty="0">
              <a:solidFill>
                <a:schemeClr val="tx1"/>
              </a:solidFill>
              <a:latin typeface="Times New Roman" panose="02020603050405020304" pitchFamily="18" charset="0"/>
              <a:cs typeface="Times New Roman" panose="02020603050405020304" pitchFamily="18" charset="0"/>
            </a:rPr>
            <a:t> </a:t>
          </a:r>
        </a:p>
      </dgm:t>
    </dgm:pt>
    <dgm:pt modelId="{2B461CD0-BF81-450F-BA77-023ECB75E084}" type="parTrans" cxnId="{DC9AFB4B-3E0B-456A-A717-0F4A3A7DD05B}">
      <dgm:prSet/>
      <dgm:spPr/>
      <dgm:t>
        <a:bodyPr/>
        <a:lstStyle/>
        <a:p>
          <a:endParaRPr lang="en-US"/>
        </a:p>
      </dgm:t>
    </dgm:pt>
    <dgm:pt modelId="{421E95EE-0BE3-4CED-8886-3F82DE4359C8}" type="sibTrans" cxnId="{DC9AFB4B-3E0B-456A-A717-0F4A3A7DD05B}">
      <dgm:prSet/>
      <dgm:spPr/>
      <dgm:t>
        <a:bodyPr/>
        <a:lstStyle/>
        <a:p>
          <a:endParaRPr lang="en-US"/>
        </a:p>
      </dgm:t>
    </dgm:pt>
    <dgm:pt modelId="{46D7DBF2-68F4-4BD5-91A6-21A34147EB34}">
      <dgm:prSet phldrT="[Text]" custT="1"/>
      <dgm:spPr/>
      <dgm:t>
        <a:bodyPr/>
        <a:lstStyle/>
        <a:p>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a:t>
          </a:r>
          <a:r>
            <a:rPr lang="en-US" sz="4000" dirty="0">
              <a:latin typeface="Times New Roman" panose="02020603050405020304" pitchFamily="18" charset="0"/>
              <a:cs typeface="Times New Roman" panose="02020603050405020304" pitchFamily="18" charset="0"/>
            </a:rPr>
            <a:t> </a:t>
          </a:r>
        </a:p>
      </dgm:t>
    </dgm:pt>
    <dgm:pt modelId="{734992BC-E474-4794-B5AE-F56D00EE340D}" type="parTrans" cxnId="{A85F8C2C-7F5B-4CE2-B762-A439F2F75237}">
      <dgm:prSet/>
      <dgm:spPr/>
      <dgm:t>
        <a:bodyPr/>
        <a:lstStyle/>
        <a:p>
          <a:endParaRPr lang="en-US"/>
        </a:p>
      </dgm:t>
    </dgm:pt>
    <dgm:pt modelId="{28CF3638-CDF0-4022-B32F-F7F907A5098D}" type="sibTrans" cxnId="{A85F8C2C-7F5B-4CE2-B762-A439F2F75237}">
      <dgm:prSet/>
      <dgm:spPr/>
      <dgm:t>
        <a:bodyPr/>
        <a:lstStyle/>
        <a:p>
          <a:endParaRPr lang="en-US"/>
        </a:p>
      </dgm:t>
    </dgm:pt>
    <dgm:pt modelId="{8311CFA8-9018-478A-940A-1346C2BC244D}">
      <dgm:prSet phldrT="[Text]" custT="1"/>
      <dgm:spPr/>
      <dgm:t>
        <a:bodyPr/>
        <a:lstStyle/>
        <a:p>
          <a:r>
            <a:rPr lang="en-US" sz="2800" dirty="0">
              <a:latin typeface="Times New Roman" panose="02020603050405020304" pitchFamily="18" charset="0"/>
              <a:cs typeface="Times New Roman" panose="02020603050405020304" pitchFamily="18" charset="0"/>
            </a:rPr>
            <a:t>VD: </a:t>
          </a:r>
          <a:r>
            <a:rPr lang="en-US" sz="2800" dirty="0" err="1">
              <a:latin typeface="Times New Roman" panose="02020603050405020304" pitchFamily="18" charset="0"/>
              <a:cs typeface="Times New Roman" panose="02020603050405020304" pitchFamily="18" charset="0"/>
            </a:rPr>
            <a:t>xe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gỗ</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lánh</a:t>
          </a:r>
          <a:r>
            <a:rPr lang="en-US" sz="2800" dirty="0">
              <a:latin typeface="Times New Roman" panose="02020603050405020304" pitchFamily="18" charset="0"/>
              <a:cs typeface="Times New Roman" panose="02020603050405020304" pitchFamily="18" charset="0"/>
            </a:rPr>
            <a:t>...</a:t>
          </a:r>
          <a:r>
            <a:rPr lang="en-US" sz="4000" dirty="0">
              <a:latin typeface="Times New Roman" panose="02020603050405020304" pitchFamily="18" charset="0"/>
              <a:cs typeface="Times New Roman" panose="02020603050405020304" pitchFamily="18" charset="0"/>
            </a:rPr>
            <a:t> </a:t>
          </a:r>
        </a:p>
      </dgm:t>
    </dgm:pt>
    <dgm:pt modelId="{D1896F51-153F-4AF9-AE96-237B4E3C8FDD}" type="parTrans" cxnId="{832CED09-599D-4177-93DA-F0AE201F7991}">
      <dgm:prSet/>
      <dgm:spPr/>
      <dgm:t>
        <a:bodyPr/>
        <a:lstStyle/>
        <a:p>
          <a:endParaRPr lang="en-US"/>
        </a:p>
      </dgm:t>
    </dgm:pt>
    <dgm:pt modelId="{A18DA4C4-1B9C-42C0-8860-2A2BEA2B56C5}" type="sibTrans" cxnId="{832CED09-599D-4177-93DA-F0AE201F7991}">
      <dgm:prSet/>
      <dgm:spPr/>
      <dgm:t>
        <a:bodyPr/>
        <a:lstStyle/>
        <a:p>
          <a:endParaRPr lang="en-US"/>
        </a:p>
      </dgm:t>
    </dgm:pt>
    <dgm:pt modelId="{5972916B-E415-4D9E-BBE1-DB768EF1E42A}" type="pres">
      <dgm:prSet presAssocID="{C459BE2A-E027-4CC8-88B9-AD2B2F56345E}" presName="diagram" presStyleCnt="0">
        <dgm:presLayoutVars>
          <dgm:chPref val="1"/>
          <dgm:dir/>
          <dgm:animOne val="branch"/>
          <dgm:animLvl val="lvl"/>
          <dgm:resizeHandles/>
        </dgm:presLayoutVars>
      </dgm:prSet>
      <dgm:spPr/>
    </dgm:pt>
    <dgm:pt modelId="{221A84EA-5ED0-4302-B78F-B2C6739A3DD6}" type="pres">
      <dgm:prSet presAssocID="{76A48B04-3D98-4DA5-A664-9337143524A1}" presName="root" presStyleCnt="0"/>
      <dgm:spPr/>
    </dgm:pt>
    <dgm:pt modelId="{AA825896-B082-47C5-8684-40904CE7B3F9}" type="pres">
      <dgm:prSet presAssocID="{76A48B04-3D98-4DA5-A664-9337143524A1}" presName="rootComposite" presStyleCnt="0"/>
      <dgm:spPr/>
    </dgm:pt>
    <dgm:pt modelId="{F28E4FDD-FF33-405E-86D9-FF571AAB3A0B}" type="pres">
      <dgm:prSet presAssocID="{76A48B04-3D98-4DA5-A664-9337143524A1}" presName="rootText" presStyleLbl="node1" presStyleIdx="0" presStyleCnt="2" custScaleY="64902"/>
      <dgm:spPr/>
    </dgm:pt>
    <dgm:pt modelId="{D7944FA7-5DFA-4086-ABBF-0CEC44AA4F74}" type="pres">
      <dgm:prSet presAssocID="{76A48B04-3D98-4DA5-A664-9337143524A1}" presName="rootConnector" presStyleLbl="node1" presStyleIdx="0" presStyleCnt="2"/>
      <dgm:spPr/>
    </dgm:pt>
    <dgm:pt modelId="{A19E8891-7833-41B2-B152-BC3F9F86DA3A}" type="pres">
      <dgm:prSet presAssocID="{76A48B04-3D98-4DA5-A664-9337143524A1}" presName="childShape" presStyleCnt="0"/>
      <dgm:spPr/>
    </dgm:pt>
    <dgm:pt modelId="{A5CF3F16-2E7C-496A-9AF9-E160CD32A103}" type="pres">
      <dgm:prSet presAssocID="{ECBFE5F2-CFFB-46AB-AA29-1D714FE88034}" presName="Name13" presStyleLbl="parChTrans1D2" presStyleIdx="0" presStyleCnt="4"/>
      <dgm:spPr/>
    </dgm:pt>
    <dgm:pt modelId="{0BEC3A88-58AB-42EC-AB77-47571017F135}" type="pres">
      <dgm:prSet presAssocID="{28C641D3-3741-4B6D-A60B-2686BE661830}" presName="childText" presStyleLbl="bgAcc1" presStyleIdx="0" presStyleCnt="4" custScaleX="209355">
        <dgm:presLayoutVars>
          <dgm:bulletEnabled val="1"/>
        </dgm:presLayoutVars>
      </dgm:prSet>
      <dgm:spPr/>
    </dgm:pt>
    <dgm:pt modelId="{50891F1D-201C-4904-A9F1-92D6965C92D2}" type="pres">
      <dgm:prSet presAssocID="{C866F083-66BB-4747-836B-ACBB372EB975}" presName="Name13" presStyleLbl="parChTrans1D2" presStyleIdx="1" presStyleCnt="4"/>
      <dgm:spPr/>
    </dgm:pt>
    <dgm:pt modelId="{6C08E9E4-F0AF-4613-8992-0EDBF554F661}" type="pres">
      <dgm:prSet presAssocID="{0ADF5C56-1AD1-4AEE-AA8C-DD5FD887FB55}" presName="childText" presStyleLbl="bgAcc1" presStyleIdx="1" presStyleCnt="4" custScaleX="206904" custScaleY="72865" custLinFactNeighborY="2454">
        <dgm:presLayoutVars>
          <dgm:bulletEnabled val="1"/>
        </dgm:presLayoutVars>
      </dgm:prSet>
      <dgm:spPr/>
    </dgm:pt>
    <dgm:pt modelId="{03599302-BC0F-4F17-AA41-C9DD2FEDAC20}" type="pres">
      <dgm:prSet presAssocID="{DCFC4963-9239-4BE6-A6DD-07C0F77EB601}" presName="root" presStyleCnt="0"/>
      <dgm:spPr/>
    </dgm:pt>
    <dgm:pt modelId="{4270F66F-648F-4BC8-8896-DF4DDBD7BE05}" type="pres">
      <dgm:prSet presAssocID="{DCFC4963-9239-4BE6-A6DD-07C0F77EB601}" presName="rootComposite" presStyleCnt="0"/>
      <dgm:spPr/>
    </dgm:pt>
    <dgm:pt modelId="{FE96C5DD-9EE3-46B6-80CB-343F6762415D}" type="pres">
      <dgm:prSet presAssocID="{DCFC4963-9239-4BE6-A6DD-07C0F77EB601}" presName="rootText" presStyleLbl="node1" presStyleIdx="1" presStyleCnt="2" custScaleY="67587"/>
      <dgm:spPr/>
    </dgm:pt>
    <dgm:pt modelId="{45A96C68-0BD7-49B9-BE39-80E1C91BDE74}" type="pres">
      <dgm:prSet presAssocID="{DCFC4963-9239-4BE6-A6DD-07C0F77EB601}" presName="rootConnector" presStyleLbl="node1" presStyleIdx="1" presStyleCnt="2"/>
      <dgm:spPr/>
    </dgm:pt>
    <dgm:pt modelId="{034C4248-60A2-4F4B-B9E3-A1FAF043688D}" type="pres">
      <dgm:prSet presAssocID="{DCFC4963-9239-4BE6-A6DD-07C0F77EB601}" presName="childShape" presStyleCnt="0"/>
      <dgm:spPr/>
    </dgm:pt>
    <dgm:pt modelId="{B10437CB-EDE6-4551-99AA-5F7E95A6C5E7}" type="pres">
      <dgm:prSet presAssocID="{734992BC-E474-4794-B5AE-F56D00EE340D}" presName="Name13" presStyleLbl="parChTrans1D2" presStyleIdx="2" presStyleCnt="4"/>
      <dgm:spPr/>
    </dgm:pt>
    <dgm:pt modelId="{FEEB6FB8-0BDA-48FD-A214-EA208867F308}" type="pres">
      <dgm:prSet presAssocID="{46D7DBF2-68F4-4BD5-91A6-21A34147EB34}" presName="childText" presStyleLbl="bgAcc1" presStyleIdx="2" presStyleCnt="4" custScaleX="250735">
        <dgm:presLayoutVars>
          <dgm:bulletEnabled val="1"/>
        </dgm:presLayoutVars>
      </dgm:prSet>
      <dgm:spPr/>
    </dgm:pt>
    <dgm:pt modelId="{CA75594F-AD92-485A-914C-806D4D844494}" type="pres">
      <dgm:prSet presAssocID="{D1896F51-153F-4AF9-AE96-237B4E3C8FDD}" presName="Name13" presStyleLbl="parChTrans1D2" presStyleIdx="3" presStyleCnt="4"/>
      <dgm:spPr/>
    </dgm:pt>
    <dgm:pt modelId="{E523A53B-A16A-4D2F-9A38-C4EF06F3CA53}" type="pres">
      <dgm:prSet presAssocID="{8311CFA8-9018-478A-940A-1346C2BC244D}" presName="childText" presStyleLbl="bgAcc1" presStyleIdx="3" presStyleCnt="4" custScaleX="252042">
        <dgm:presLayoutVars>
          <dgm:bulletEnabled val="1"/>
        </dgm:presLayoutVars>
      </dgm:prSet>
      <dgm:spPr/>
    </dgm:pt>
  </dgm:ptLst>
  <dgm:cxnLst>
    <dgm:cxn modelId="{B9BA6F00-58DE-4A20-9C22-90885B5955E4}" type="presOf" srcId="{46D7DBF2-68F4-4BD5-91A6-21A34147EB34}" destId="{FEEB6FB8-0BDA-48FD-A214-EA208867F308}" srcOrd="0" destOrd="0" presId="urn:microsoft.com/office/officeart/2005/8/layout/hierarchy3"/>
    <dgm:cxn modelId="{832CED09-599D-4177-93DA-F0AE201F7991}" srcId="{DCFC4963-9239-4BE6-A6DD-07C0F77EB601}" destId="{8311CFA8-9018-478A-940A-1346C2BC244D}" srcOrd="1" destOrd="0" parTransId="{D1896F51-153F-4AF9-AE96-237B4E3C8FDD}" sibTransId="{A18DA4C4-1B9C-42C0-8860-2A2BEA2B56C5}"/>
    <dgm:cxn modelId="{AC70DA21-53C6-4840-8D1B-3A38881C8501}" type="presOf" srcId="{28C641D3-3741-4B6D-A60B-2686BE661830}" destId="{0BEC3A88-58AB-42EC-AB77-47571017F135}" srcOrd="0" destOrd="0" presId="urn:microsoft.com/office/officeart/2005/8/layout/hierarchy3"/>
    <dgm:cxn modelId="{F6579D2A-8A24-4379-AAE4-7D7CC524086D}" type="presOf" srcId="{76A48B04-3D98-4DA5-A664-9337143524A1}" destId="{D7944FA7-5DFA-4086-ABBF-0CEC44AA4F74}" srcOrd="1" destOrd="0" presId="urn:microsoft.com/office/officeart/2005/8/layout/hierarchy3"/>
    <dgm:cxn modelId="{A85F8C2C-7F5B-4CE2-B762-A439F2F75237}" srcId="{DCFC4963-9239-4BE6-A6DD-07C0F77EB601}" destId="{46D7DBF2-68F4-4BD5-91A6-21A34147EB34}" srcOrd="0" destOrd="0" parTransId="{734992BC-E474-4794-B5AE-F56D00EE340D}" sibTransId="{28CF3638-CDF0-4022-B32F-F7F907A5098D}"/>
    <dgm:cxn modelId="{398E2D35-8305-4E95-B9BC-B417F00C1231}" type="presOf" srcId="{734992BC-E474-4794-B5AE-F56D00EE340D}" destId="{B10437CB-EDE6-4551-99AA-5F7E95A6C5E7}" srcOrd="0" destOrd="0" presId="urn:microsoft.com/office/officeart/2005/8/layout/hierarchy3"/>
    <dgm:cxn modelId="{DD60B544-02A7-49CA-A2B6-8FE3573D9C89}" type="presOf" srcId="{0ADF5C56-1AD1-4AEE-AA8C-DD5FD887FB55}" destId="{6C08E9E4-F0AF-4613-8992-0EDBF554F661}" srcOrd="0" destOrd="0" presId="urn:microsoft.com/office/officeart/2005/8/layout/hierarchy3"/>
    <dgm:cxn modelId="{045CB96A-E969-469C-8CC3-E203E1772731}" type="presOf" srcId="{DCFC4963-9239-4BE6-A6DD-07C0F77EB601}" destId="{45A96C68-0BD7-49B9-BE39-80E1C91BDE74}" srcOrd="1" destOrd="0" presId="urn:microsoft.com/office/officeart/2005/8/layout/hierarchy3"/>
    <dgm:cxn modelId="{DC9AFB4B-3E0B-456A-A717-0F4A3A7DD05B}" srcId="{C459BE2A-E027-4CC8-88B9-AD2B2F56345E}" destId="{DCFC4963-9239-4BE6-A6DD-07C0F77EB601}" srcOrd="1" destOrd="0" parTransId="{2B461CD0-BF81-450F-BA77-023ECB75E084}" sibTransId="{421E95EE-0BE3-4CED-8886-3F82DE4359C8}"/>
    <dgm:cxn modelId="{BFBDD44D-9165-4691-B82B-0D5CBA75DCE6}" type="presOf" srcId="{DCFC4963-9239-4BE6-A6DD-07C0F77EB601}" destId="{FE96C5DD-9EE3-46B6-80CB-343F6762415D}" srcOrd="0" destOrd="0" presId="urn:microsoft.com/office/officeart/2005/8/layout/hierarchy3"/>
    <dgm:cxn modelId="{87F4AC7A-8BF6-4915-8119-1753B7F9B00F}" srcId="{76A48B04-3D98-4DA5-A664-9337143524A1}" destId="{28C641D3-3741-4B6D-A60B-2686BE661830}" srcOrd="0" destOrd="0" parTransId="{ECBFE5F2-CFFB-46AB-AA29-1D714FE88034}" sibTransId="{E9D348CB-9114-4B7B-80A6-9B1A264085F0}"/>
    <dgm:cxn modelId="{F9167E7C-90BC-4806-817C-50A6F6A2510F}" type="presOf" srcId="{C866F083-66BB-4747-836B-ACBB372EB975}" destId="{50891F1D-201C-4904-A9F1-92D6965C92D2}" srcOrd="0" destOrd="0" presId="urn:microsoft.com/office/officeart/2005/8/layout/hierarchy3"/>
    <dgm:cxn modelId="{E3E1B796-8245-40E0-AE39-BC6A6C2C0713}" type="presOf" srcId="{C459BE2A-E027-4CC8-88B9-AD2B2F56345E}" destId="{5972916B-E415-4D9E-BBE1-DB768EF1E42A}" srcOrd="0" destOrd="0" presId="urn:microsoft.com/office/officeart/2005/8/layout/hierarchy3"/>
    <dgm:cxn modelId="{F4DCA7AE-6605-4BD7-B577-0D333E6BDFC9}" srcId="{76A48B04-3D98-4DA5-A664-9337143524A1}" destId="{0ADF5C56-1AD1-4AEE-AA8C-DD5FD887FB55}" srcOrd="1" destOrd="0" parTransId="{C866F083-66BB-4747-836B-ACBB372EB975}" sibTransId="{5F35421B-4DCD-4DD2-8783-E08415F71FCC}"/>
    <dgm:cxn modelId="{4FD098C8-DE08-49F1-A4DC-7F94227ABBDE}" srcId="{C459BE2A-E027-4CC8-88B9-AD2B2F56345E}" destId="{76A48B04-3D98-4DA5-A664-9337143524A1}" srcOrd="0" destOrd="0" parTransId="{1FD9E6CB-8A0C-4DDD-BE7D-D5AF2703D517}" sibTransId="{6A542BE0-937E-40F4-9D82-0FC8949ACC0D}"/>
    <dgm:cxn modelId="{08780EE8-0CBE-449E-AE12-D02987BA6294}" type="presOf" srcId="{8311CFA8-9018-478A-940A-1346C2BC244D}" destId="{E523A53B-A16A-4D2F-9A38-C4EF06F3CA53}" srcOrd="0" destOrd="0" presId="urn:microsoft.com/office/officeart/2005/8/layout/hierarchy3"/>
    <dgm:cxn modelId="{E2150BEA-44A0-4706-ACC8-99F8F0F6E261}" type="presOf" srcId="{D1896F51-153F-4AF9-AE96-237B4E3C8FDD}" destId="{CA75594F-AD92-485A-914C-806D4D844494}" srcOrd="0" destOrd="0" presId="urn:microsoft.com/office/officeart/2005/8/layout/hierarchy3"/>
    <dgm:cxn modelId="{3219B8F3-C2B9-4DDD-BD9D-0992D86B7B6C}" type="presOf" srcId="{ECBFE5F2-CFFB-46AB-AA29-1D714FE88034}" destId="{A5CF3F16-2E7C-496A-9AF9-E160CD32A103}" srcOrd="0" destOrd="0" presId="urn:microsoft.com/office/officeart/2005/8/layout/hierarchy3"/>
    <dgm:cxn modelId="{0D6A7DF7-5AD7-49B2-B2C8-E5022E800A7E}" type="presOf" srcId="{76A48B04-3D98-4DA5-A664-9337143524A1}" destId="{F28E4FDD-FF33-405E-86D9-FF571AAB3A0B}" srcOrd="0" destOrd="0" presId="urn:microsoft.com/office/officeart/2005/8/layout/hierarchy3"/>
    <dgm:cxn modelId="{6C1FBB89-3FED-40A3-B0B1-AD106773F928}" type="presParOf" srcId="{5972916B-E415-4D9E-BBE1-DB768EF1E42A}" destId="{221A84EA-5ED0-4302-B78F-B2C6739A3DD6}" srcOrd="0" destOrd="0" presId="urn:microsoft.com/office/officeart/2005/8/layout/hierarchy3"/>
    <dgm:cxn modelId="{95DAAF09-D21E-4753-962D-354D5C888A55}" type="presParOf" srcId="{221A84EA-5ED0-4302-B78F-B2C6739A3DD6}" destId="{AA825896-B082-47C5-8684-40904CE7B3F9}" srcOrd="0" destOrd="0" presId="urn:microsoft.com/office/officeart/2005/8/layout/hierarchy3"/>
    <dgm:cxn modelId="{C992815E-6B23-4167-A963-5376AF5E3CB4}" type="presParOf" srcId="{AA825896-B082-47C5-8684-40904CE7B3F9}" destId="{F28E4FDD-FF33-405E-86D9-FF571AAB3A0B}" srcOrd="0" destOrd="0" presId="urn:microsoft.com/office/officeart/2005/8/layout/hierarchy3"/>
    <dgm:cxn modelId="{0E535850-3B1A-4C42-86E7-8382CB3E9668}" type="presParOf" srcId="{AA825896-B082-47C5-8684-40904CE7B3F9}" destId="{D7944FA7-5DFA-4086-ABBF-0CEC44AA4F74}" srcOrd="1" destOrd="0" presId="urn:microsoft.com/office/officeart/2005/8/layout/hierarchy3"/>
    <dgm:cxn modelId="{8D85ED7A-D664-4F0C-A9CF-FCCE3CCC7AEF}" type="presParOf" srcId="{221A84EA-5ED0-4302-B78F-B2C6739A3DD6}" destId="{A19E8891-7833-41B2-B152-BC3F9F86DA3A}" srcOrd="1" destOrd="0" presId="urn:microsoft.com/office/officeart/2005/8/layout/hierarchy3"/>
    <dgm:cxn modelId="{3249006F-167E-4AB5-8618-988A7567BCEA}" type="presParOf" srcId="{A19E8891-7833-41B2-B152-BC3F9F86DA3A}" destId="{A5CF3F16-2E7C-496A-9AF9-E160CD32A103}" srcOrd="0" destOrd="0" presId="urn:microsoft.com/office/officeart/2005/8/layout/hierarchy3"/>
    <dgm:cxn modelId="{0C7ABAA5-6F38-4B9B-AFF8-962A990E16FA}" type="presParOf" srcId="{A19E8891-7833-41B2-B152-BC3F9F86DA3A}" destId="{0BEC3A88-58AB-42EC-AB77-47571017F135}" srcOrd="1" destOrd="0" presId="urn:microsoft.com/office/officeart/2005/8/layout/hierarchy3"/>
    <dgm:cxn modelId="{E1D6F9E3-8660-408C-B4C2-AFDBEB9058EA}" type="presParOf" srcId="{A19E8891-7833-41B2-B152-BC3F9F86DA3A}" destId="{50891F1D-201C-4904-A9F1-92D6965C92D2}" srcOrd="2" destOrd="0" presId="urn:microsoft.com/office/officeart/2005/8/layout/hierarchy3"/>
    <dgm:cxn modelId="{8B4748CD-9713-4EEF-A9AD-099F5B4746E7}" type="presParOf" srcId="{A19E8891-7833-41B2-B152-BC3F9F86DA3A}" destId="{6C08E9E4-F0AF-4613-8992-0EDBF554F661}" srcOrd="3" destOrd="0" presId="urn:microsoft.com/office/officeart/2005/8/layout/hierarchy3"/>
    <dgm:cxn modelId="{886DAFFB-9BE3-41D3-9E47-85958E786486}" type="presParOf" srcId="{5972916B-E415-4D9E-BBE1-DB768EF1E42A}" destId="{03599302-BC0F-4F17-AA41-C9DD2FEDAC20}" srcOrd="1" destOrd="0" presId="urn:microsoft.com/office/officeart/2005/8/layout/hierarchy3"/>
    <dgm:cxn modelId="{0115A9D0-47DC-4173-83BF-0FD2D5B0F956}" type="presParOf" srcId="{03599302-BC0F-4F17-AA41-C9DD2FEDAC20}" destId="{4270F66F-648F-4BC8-8896-DF4DDBD7BE05}" srcOrd="0" destOrd="0" presId="urn:microsoft.com/office/officeart/2005/8/layout/hierarchy3"/>
    <dgm:cxn modelId="{1A809F30-1EEB-47A9-A2FB-89A385D815AF}" type="presParOf" srcId="{4270F66F-648F-4BC8-8896-DF4DDBD7BE05}" destId="{FE96C5DD-9EE3-46B6-80CB-343F6762415D}" srcOrd="0" destOrd="0" presId="urn:microsoft.com/office/officeart/2005/8/layout/hierarchy3"/>
    <dgm:cxn modelId="{012BAE1F-5D78-42E2-A9E0-A773FB669528}" type="presParOf" srcId="{4270F66F-648F-4BC8-8896-DF4DDBD7BE05}" destId="{45A96C68-0BD7-49B9-BE39-80E1C91BDE74}" srcOrd="1" destOrd="0" presId="urn:microsoft.com/office/officeart/2005/8/layout/hierarchy3"/>
    <dgm:cxn modelId="{7D04751A-943D-40A7-B6DD-4EC8734DD4E9}" type="presParOf" srcId="{03599302-BC0F-4F17-AA41-C9DD2FEDAC20}" destId="{034C4248-60A2-4F4B-B9E3-A1FAF043688D}" srcOrd="1" destOrd="0" presId="urn:microsoft.com/office/officeart/2005/8/layout/hierarchy3"/>
    <dgm:cxn modelId="{6C058A67-D97D-4B04-9A3B-A51095DC6534}" type="presParOf" srcId="{034C4248-60A2-4F4B-B9E3-A1FAF043688D}" destId="{B10437CB-EDE6-4551-99AA-5F7E95A6C5E7}" srcOrd="0" destOrd="0" presId="urn:microsoft.com/office/officeart/2005/8/layout/hierarchy3"/>
    <dgm:cxn modelId="{7B6093E7-F020-458D-BFC4-B88C1D9E4A41}" type="presParOf" srcId="{034C4248-60A2-4F4B-B9E3-A1FAF043688D}" destId="{FEEB6FB8-0BDA-48FD-A214-EA208867F308}" srcOrd="1" destOrd="0" presId="urn:microsoft.com/office/officeart/2005/8/layout/hierarchy3"/>
    <dgm:cxn modelId="{C5F75995-828C-4550-9FF9-89E0B0BF980D}" type="presParOf" srcId="{034C4248-60A2-4F4B-B9E3-A1FAF043688D}" destId="{CA75594F-AD92-485A-914C-806D4D844494}" srcOrd="2" destOrd="0" presId="urn:microsoft.com/office/officeart/2005/8/layout/hierarchy3"/>
    <dgm:cxn modelId="{ECB4DD9E-D393-4694-8619-A7796455C82F}" type="presParOf" srcId="{034C4248-60A2-4F4B-B9E3-A1FAF043688D}" destId="{E523A53B-A16A-4D2F-9A38-C4EF06F3CA53}"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C6782B-2ED9-413A-B955-21E40284DA84}">
      <dsp:nvSpPr>
        <dsp:cNvPr id="0" name=""/>
        <dsp:cNvSpPr/>
      </dsp:nvSpPr>
      <dsp:spPr>
        <a:xfrm>
          <a:off x="2221671" y="2727354"/>
          <a:ext cx="896545" cy="1167858"/>
        </a:xfrm>
        <a:custGeom>
          <a:avLst/>
          <a:gdLst/>
          <a:ahLst/>
          <a:cxnLst/>
          <a:rect l="0" t="0" r="0" b="0"/>
          <a:pathLst>
            <a:path>
              <a:moveTo>
                <a:pt x="0" y="0"/>
              </a:moveTo>
              <a:lnTo>
                <a:pt x="154249" y="0"/>
              </a:lnTo>
              <a:lnTo>
                <a:pt x="154249" y="1167858"/>
              </a:lnTo>
              <a:lnTo>
                <a:pt x="896545" y="1167858"/>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F29869FC-63EC-4AA9-8400-AA20D73A215E}">
      <dsp:nvSpPr>
        <dsp:cNvPr id="0" name=""/>
        <dsp:cNvSpPr/>
      </dsp:nvSpPr>
      <dsp:spPr>
        <a:xfrm>
          <a:off x="2221671" y="1475456"/>
          <a:ext cx="878507" cy="1251898"/>
        </a:xfrm>
        <a:custGeom>
          <a:avLst/>
          <a:gdLst/>
          <a:ahLst/>
          <a:cxnLst/>
          <a:rect l="0" t="0" r="0" b="0"/>
          <a:pathLst>
            <a:path>
              <a:moveTo>
                <a:pt x="0" y="1251898"/>
              </a:moveTo>
              <a:lnTo>
                <a:pt x="136211" y="1251898"/>
              </a:lnTo>
              <a:lnTo>
                <a:pt x="136211" y="0"/>
              </a:lnTo>
              <a:lnTo>
                <a:pt x="878507" y="0"/>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47D86F0E-9358-4B71-BE6A-CCB819348324}">
      <dsp:nvSpPr>
        <dsp:cNvPr id="0" name=""/>
        <dsp:cNvSpPr/>
      </dsp:nvSpPr>
      <dsp:spPr>
        <a:xfrm>
          <a:off x="247832" y="1407690"/>
          <a:ext cx="1973839" cy="2639329"/>
        </a:xfrm>
        <a:prstGeom prst="rect">
          <a:avLst/>
        </a:prstGeom>
        <a:solidFill>
          <a:schemeClr val="accent2"/>
        </a:solidFill>
        <a:ln w="28575"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i="1" kern="1200" dirty="0" err="1">
              <a:latin typeface="Times New Roman" panose="02020603050405020304" pitchFamily="18" charset="0"/>
              <a:cs typeface="Times New Roman" panose="02020603050405020304" pitchFamily="18" charset="0"/>
            </a:rPr>
            <a:t>Phân</a:t>
          </a:r>
          <a:endParaRPr lang="en-US" sz="3200" b="1" i="1" kern="1200" dirty="0">
            <a:latin typeface="Times New Roman" panose="02020603050405020304" pitchFamily="18" charset="0"/>
            <a:cs typeface="Times New Roman" panose="02020603050405020304" pitchFamily="18" charset="0"/>
          </a:endParaRPr>
        </a:p>
        <a:p>
          <a:pPr marL="0" lvl="0" indent="0" algn="ctr" defTabSz="1422400">
            <a:lnSpc>
              <a:spcPct val="90000"/>
            </a:lnSpc>
            <a:spcBef>
              <a:spcPct val="0"/>
            </a:spcBef>
            <a:spcAft>
              <a:spcPct val="35000"/>
            </a:spcAft>
            <a:buNone/>
          </a:pP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loại</a:t>
          </a:r>
          <a:r>
            <a:rPr lang="en-US" sz="3200" b="1" i="1" kern="1200" dirty="0">
              <a:latin typeface="Times New Roman" panose="02020603050405020304" pitchFamily="18" charset="0"/>
              <a:cs typeface="Times New Roman" panose="02020603050405020304" pitchFamily="18" charset="0"/>
            </a:rPr>
            <a:t> </a:t>
          </a:r>
        </a:p>
        <a:p>
          <a:pPr marL="0" lvl="0" indent="0" algn="ctr" defTabSz="1422400">
            <a:lnSpc>
              <a:spcPct val="90000"/>
            </a:lnSpc>
            <a:spcBef>
              <a:spcPct val="0"/>
            </a:spcBef>
            <a:spcAft>
              <a:spcPct val="35000"/>
            </a:spcAft>
            <a:buNone/>
          </a:pPr>
          <a:r>
            <a:rPr lang="en-US" sz="3200" b="1" i="1" kern="1200" dirty="0" err="1">
              <a:latin typeface="Times New Roman" panose="02020603050405020304" pitchFamily="18" charset="0"/>
              <a:cs typeface="Times New Roman" panose="02020603050405020304" pitchFamily="18" charset="0"/>
            </a:rPr>
            <a:t>truyền</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thuyết</a:t>
          </a:r>
          <a:endParaRPr lang="en-US" sz="3200" b="1" kern="1200" dirty="0">
            <a:latin typeface="Times New Roman" panose="02020603050405020304" pitchFamily="18" charset="0"/>
            <a:cs typeface="Times New Roman" panose="02020603050405020304" pitchFamily="18" charset="0"/>
          </a:endParaRPr>
        </a:p>
      </dsp:txBody>
      <dsp:txXfrm>
        <a:off x="247832" y="1407690"/>
        <a:ext cx="1973839" cy="2639329"/>
      </dsp:txXfrm>
    </dsp:sp>
    <dsp:sp modelId="{10322B16-B4D2-48F0-A327-94177ADA4797}">
      <dsp:nvSpPr>
        <dsp:cNvPr id="0" name=""/>
        <dsp:cNvSpPr/>
      </dsp:nvSpPr>
      <dsp:spPr>
        <a:xfrm>
          <a:off x="3100179" y="364057"/>
          <a:ext cx="6494050" cy="2222797"/>
        </a:xfrm>
        <a:prstGeom prst="rect">
          <a:avLst/>
        </a:prstGeom>
        <a:solidFill>
          <a:schemeClr val="accent4"/>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Truyền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thuyết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thời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Hùng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Vương</a:t>
          </a:r>
          <a:r>
            <a:rPr lang="en-US" sz="2600" kern="1200" dirty="0">
              <a:latin typeface="Times New Roman" panose="02020603050405020304" pitchFamily="18" charset="0"/>
              <a:cs typeface="Times New Roman" panose="02020603050405020304" pitchFamily="18" charset="0"/>
            </a:rPr>
            <a:t> - </a:t>
          </a:r>
          <a:r>
            <a:rPr lang="en-US" sz="2600" kern="1200" dirty="0" err="1">
              <a:latin typeface="Times New Roman" panose="02020603050405020304" pitchFamily="18" charset="0"/>
              <a:cs typeface="Times New Roman" panose="02020603050405020304" pitchFamily="18" charset="0"/>
            </a:rPr>
            <a:t>thời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đại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mở</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đầu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lịch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sử</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Việt</a:t>
          </a:r>
          <a:r>
            <a:rPr lang="en-US" sz="2600" kern="1200" dirty="0">
              <a:latin typeface="Times New Roman" panose="02020603050405020304" pitchFamily="18" charset="0"/>
              <a:cs typeface="Times New Roman" panose="02020603050405020304" pitchFamily="18" charset="0"/>
            </a:rPr>
            <a:t> Nam. </a:t>
          </a:r>
          <a:r>
            <a:rPr lang="en-US" sz="2600" kern="1200" dirty="0" err="1">
              <a:latin typeface="Times New Roman" panose="02020603050405020304" pitchFamily="18" charset="0"/>
              <a:cs typeface="Times New Roman" panose="02020603050405020304" pitchFamily="18" charset="0"/>
            </a:rPr>
            <a:t>Đặc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điểm</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gắn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với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việc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giải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thích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nguồn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gốc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dân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tộc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và</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công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cuộc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dựng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nước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giữ</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nước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thời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đại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vua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Hùng</a:t>
          </a:r>
          <a:r>
            <a:rPr lang="en-US" sz="2600" kern="1200" dirty="0">
              <a:latin typeface="Times New Roman" panose="02020603050405020304" pitchFamily="18" charset="0"/>
              <a:cs typeface="Times New Roman" panose="02020603050405020304" pitchFamily="18" charset="0"/>
            </a:rPr>
            <a:t>.</a:t>
          </a:r>
        </a:p>
      </dsp:txBody>
      <dsp:txXfrm>
        <a:off x="3100179" y="364057"/>
        <a:ext cx="6494050" cy="2222797"/>
      </dsp:txXfrm>
    </dsp:sp>
    <dsp:sp modelId="{91F21B6B-C35B-48BB-AB9F-68DB02303C8B}">
      <dsp:nvSpPr>
        <dsp:cNvPr id="0" name=""/>
        <dsp:cNvSpPr/>
      </dsp:nvSpPr>
      <dsp:spPr>
        <a:xfrm>
          <a:off x="3118217" y="2763212"/>
          <a:ext cx="6431623" cy="2264002"/>
        </a:xfrm>
        <a:prstGeom prst="rect">
          <a:avLst/>
        </a:prstGeom>
        <a:solidFill>
          <a:schemeClr val="accent4"/>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Truyền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thuyết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của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các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triều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đại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phong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kiến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Đặc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điểm</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bám</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sát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lịch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sử</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hơn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và</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sử</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dụng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ít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yếu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tố</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hoang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đường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kì</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ảo</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hơn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các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truyền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thuyết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thời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Hùng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Vương</a:t>
          </a:r>
          <a:r>
            <a:rPr lang="en-US" sz="2600" kern="1200" dirty="0">
              <a:latin typeface="Times New Roman" panose="02020603050405020304" pitchFamily="18" charset="0"/>
              <a:cs typeface="Times New Roman" panose="02020603050405020304" pitchFamily="18" charset="0"/>
            </a:rPr>
            <a:t>.</a:t>
          </a:r>
        </a:p>
      </dsp:txBody>
      <dsp:txXfrm>
        <a:off x="3118217" y="2763212"/>
        <a:ext cx="6431623" cy="22640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8E4FDD-FF33-405E-86D9-FF571AAB3A0B}">
      <dsp:nvSpPr>
        <dsp:cNvPr id="0" name=""/>
        <dsp:cNvSpPr/>
      </dsp:nvSpPr>
      <dsp:spPr>
        <a:xfrm>
          <a:off x="536762" y="1908"/>
          <a:ext cx="2684859" cy="871263"/>
        </a:xfrm>
        <a:prstGeom prst="roundRect">
          <a:avLst>
            <a:gd name="adj" fmla="val 10000"/>
          </a:avLst>
        </a:prstGeom>
        <a:solidFill>
          <a:schemeClr val="tx2">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latin typeface="Times New Roman" panose="02020603050405020304" pitchFamily="18" charset="0"/>
              <a:cs typeface="Times New Roman" panose="02020603050405020304" pitchFamily="18" charset="0"/>
            </a:rPr>
            <a:t>+ </a:t>
          </a:r>
          <a:r>
            <a:rPr lang="en-US" sz="3200" b="1" u="sng" kern="1200" dirty="0" err="1">
              <a:solidFill>
                <a:schemeClr val="tx1"/>
              </a:solidFill>
              <a:latin typeface="Times New Roman" panose="02020603050405020304" pitchFamily="18" charset="0"/>
              <a:cs typeface="Times New Roman" panose="02020603050405020304" pitchFamily="18" charset="0"/>
            </a:rPr>
            <a:t>Từ</a:t>
          </a:r>
          <a:r>
            <a:rPr lang="en-US" sz="3200" b="1" u="sng" kern="1200" dirty="0">
              <a:solidFill>
                <a:schemeClr val="tx1"/>
              </a:solidFill>
              <a:latin typeface="Times New Roman" panose="02020603050405020304" pitchFamily="18" charset="0"/>
              <a:cs typeface="Times New Roman" panose="02020603050405020304" pitchFamily="18" charset="0"/>
            </a:rPr>
            <a:t> </a:t>
          </a:r>
          <a:r>
            <a:rPr lang="en-US" sz="3200" b="1" u="sng" kern="1200" dirty="0" err="1">
              <a:solidFill>
                <a:schemeClr val="tx1"/>
              </a:solidFill>
              <a:latin typeface="Times New Roman" panose="02020603050405020304" pitchFamily="18" charset="0"/>
              <a:cs typeface="Times New Roman" panose="02020603050405020304" pitchFamily="18" charset="0"/>
            </a:rPr>
            <a:t>ghép</a:t>
          </a:r>
          <a:r>
            <a:rPr lang="en-US" sz="3200" kern="1200" dirty="0">
              <a:solidFill>
                <a:schemeClr val="tx1"/>
              </a:solidFill>
              <a:latin typeface="Times New Roman" panose="02020603050405020304" pitchFamily="18" charset="0"/>
              <a:cs typeface="Times New Roman" panose="02020603050405020304" pitchFamily="18" charset="0"/>
            </a:rPr>
            <a:t>: </a:t>
          </a:r>
        </a:p>
      </dsp:txBody>
      <dsp:txXfrm>
        <a:off x="562280" y="27426"/>
        <a:ext cx="2633823" cy="820227"/>
      </dsp:txXfrm>
    </dsp:sp>
    <dsp:sp modelId="{A5CF3F16-2E7C-496A-9AF9-E160CD32A103}">
      <dsp:nvSpPr>
        <dsp:cNvPr id="0" name=""/>
        <dsp:cNvSpPr/>
      </dsp:nvSpPr>
      <dsp:spPr>
        <a:xfrm>
          <a:off x="805248" y="873172"/>
          <a:ext cx="268485" cy="1006822"/>
        </a:xfrm>
        <a:custGeom>
          <a:avLst/>
          <a:gdLst/>
          <a:ahLst/>
          <a:cxnLst/>
          <a:rect l="0" t="0" r="0" b="0"/>
          <a:pathLst>
            <a:path>
              <a:moveTo>
                <a:pt x="0" y="0"/>
              </a:moveTo>
              <a:lnTo>
                <a:pt x="0" y="1006822"/>
              </a:lnTo>
              <a:lnTo>
                <a:pt x="268485" y="10068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EC3A88-58AB-42EC-AB77-47571017F135}">
      <dsp:nvSpPr>
        <dsp:cNvPr id="0" name=""/>
        <dsp:cNvSpPr/>
      </dsp:nvSpPr>
      <dsp:spPr>
        <a:xfrm>
          <a:off x="1073734" y="1208780"/>
          <a:ext cx="4496709" cy="1342429"/>
        </a:xfrm>
        <a:prstGeom prst="roundRect">
          <a:avLst>
            <a:gd name="adj" fmla="val 10000"/>
          </a:avLst>
        </a:prstGeom>
        <a:solidFill>
          <a:schemeClr val="lt1">
            <a:alpha val="90000"/>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endParaRPr lang="en-US" sz="2400" kern="1200" dirty="0">
            <a:latin typeface="Times New Roman" panose="02020603050405020304" pitchFamily="18" charset="0"/>
            <a:cs typeface="Times New Roman" panose="02020603050405020304" pitchFamily="18" charset="0"/>
          </a:endParaRPr>
        </a:p>
        <a:p>
          <a:pPr marL="0" lvl="0" indent="0" algn="l"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Định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nghĩa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cấu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hai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trở</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giữa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hệ</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nhau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mặt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nghĩa</a:t>
          </a:r>
          <a:r>
            <a:rPr lang="en-US" sz="2400" kern="1200" dirty="0">
              <a:latin typeface="Times New Roman" panose="02020603050405020304" pitchFamily="18" charset="0"/>
              <a:cs typeface="Times New Roman" panose="02020603050405020304" pitchFamily="18" charset="0"/>
            </a:rPr>
            <a:t>. </a:t>
          </a:r>
          <a:br>
            <a:rPr lang="en-US" sz="2400" kern="1200" dirty="0">
              <a:latin typeface="Times New Roman" panose="02020603050405020304" pitchFamily="18" charset="0"/>
              <a:cs typeface="Times New Roman" panose="02020603050405020304" pitchFamily="18" charset="0"/>
            </a:rPr>
          </a:br>
          <a:endParaRPr lang="en-US" sz="2400" kern="1200" dirty="0">
            <a:latin typeface="Times New Roman" panose="02020603050405020304" pitchFamily="18" charset="0"/>
            <a:cs typeface="Times New Roman" panose="02020603050405020304" pitchFamily="18" charset="0"/>
          </a:endParaRPr>
        </a:p>
      </dsp:txBody>
      <dsp:txXfrm>
        <a:off x="1113052" y="1248098"/>
        <a:ext cx="4418073" cy="1263793"/>
      </dsp:txXfrm>
    </dsp:sp>
    <dsp:sp modelId="{50891F1D-201C-4904-A9F1-92D6965C92D2}">
      <dsp:nvSpPr>
        <dsp:cNvPr id="0" name=""/>
        <dsp:cNvSpPr/>
      </dsp:nvSpPr>
      <dsp:spPr>
        <a:xfrm>
          <a:off x="805248" y="873172"/>
          <a:ext cx="268485" cy="2684859"/>
        </a:xfrm>
        <a:custGeom>
          <a:avLst/>
          <a:gdLst/>
          <a:ahLst/>
          <a:cxnLst/>
          <a:rect l="0" t="0" r="0" b="0"/>
          <a:pathLst>
            <a:path>
              <a:moveTo>
                <a:pt x="0" y="0"/>
              </a:moveTo>
              <a:lnTo>
                <a:pt x="0" y="2684859"/>
              </a:lnTo>
              <a:lnTo>
                <a:pt x="268485" y="26848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08E9E4-F0AF-4613-8992-0EDBF554F661}">
      <dsp:nvSpPr>
        <dsp:cNvPr id="0" name=""/>
        <dsp:cNvSpPr/>
      </dsp:nvSpPr>
      <dsp:spPr>
        <a:xfrm>
          <a:off x="1073734" y="2886817"/>
          <a:ext cx="4444065" cy="1342429"/>
        </a:xfrm>
        <a:prstGeom prst="roundRect">
          <a:avLst>
            <a:gd name="adj" fmla="val 10000"/>
          </a:avLst>
        </a:prstGeom>
        <a:solidFill>
          <a:schemeClr val="lt1">
            <a:alpha val="90000"/>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endParaRPr lang="en-US" sz="2400" kern="1200" dirty="0">
            <a:latin typeface="Times New Roman" panose="02020603050405020304" pitchFamily="18" charset="0"/>
            <a:cs typeface="Times New Roman" panose="02020603050405020304" pitchFamily="18" charset="0"/>
          </a:endParaRPr>
        </a:p>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VD: </a:t>
          </a:r>
          <a:r>
            <a:rPr lang="en-US" sz="2400" kern="1200" dirty="0" err="1">
              <a:latin typeface="Times New Roman" panose="02020603050405020304" pitchFamily="18" charset="0"/>
              <a:cs typeface="Times New Roman" panose="02020603050405020304" pitchFamily="18" charset="0"/>
            </a:rPr>
            <a:t>sách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vở</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ghế</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quần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áo</a:t>
          </a:r>
          <a:r>
            <a:rPr lang="en-US" sz="2400" kern="1200" dirty="0">
              <a:latin typeface="Times New Roman" panose="02020603050405020304" pitchFamily="18" charset="0"/>
              <a:cs typeface="Times New Roman" panose="02020603050405020304" pitchFamily="18" charset="0"/>
            </a:rPr>
            <a:t> (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ghép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đẳng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lập</a:t>
          </a:r>
          <a:r>
            <a:rPr lang="en-US" sz="2400" kern="1200" dirty="0">
              <a:latin typeface="Times New Roman" panose="02020603050405020304" pitchFamily="18" charset="0"/>
              <a:cs typeface="Times New Roman" panose="02020603050405020304" pitchFamily="18" charset="0"/>
            </a:rPr>
            <a:t>) </a:t>
          </a:r>
          <a:br>
            <a:rPr lang="en-US" sz="2400" kern="1200" dirty="0">
              <a:latin typeface="Times New Roman" panose="02020603050405020304" pitchFamily="18" charset="0"/>
              <a:cs typeface="Times New Roman" panose="02020603050405020304" pitchFamily="18" charset="0"/>
            </a:rPr>
          </a:br>
          <a:r>
            <a:rPr lang="en-US" sz="2400" kern="1200" dirty="0" err="1">
              <a:latin typeface="Times New Roman" panose="02020603050405020304" pitchFamily="18" charset="0"/>
              <a:cs typeface="Times New Roman" panose="02020603050405020304" pitchFamily="18" charset="0"/>
            </a:rPr>
            <a:t>Xe</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đạp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lốp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xe</a:t>
          </a:r>
          <a:r>
            <a:rPr lang="en-US" sz="2400" kern="1200" dirty="0">
              <a:latin typeface="Times New Roman" panose="02020603050405020304" pitchFamily="18" charset="0"/>
              <a:cs typeface="Times New Roman" panose="02020603050405020304" pitchFamily="18" charset="0"/>
            </a:rPr>
            <a:t>, (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ghép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chính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phụ</a:t>
          </a:r>
          <a:r>
            <a:rPr lang="en-US" sz="2400" kern="1200" dirty="0">
              <a:latin typeface="Times New Roman" panose="02020603050405020304" pitchFamily="18" charset="0"/>
              <a:cs typeface="Times New Roman" panose="02020603050405020304" pitchFamily="18" charset="0"/>
            </a:rPr>
            <a:t>) </a:t>
          </a:r>
          <a:br>
            <a:rPr lang="en-US" sz="2400" kern="1200" dirty="0">
              <a:latin typeface="Times New Roman" panose="02020603050405020304" pitchFamily="18" charset="0"/>
              <a:cs typeface="Times New Roman" panose="02020603050405020304" pitchFamily="18" charset="0"/>
            </a:rPr>
          </a:br>
          <a:endParaRPr lang="en-US" sz="2400" kern="1200" dirty="0">
            <a:latin typeface="Times New Roman" panose="02020603050405020304" pitchFamily="18" charset="0"/>
            <a:cs typeface="Times New Roman" panose="02020603050405020304" pitchFamily="18" charset="0"/>
          </a:endParaRPr>
        </a:p>
      </dsp:txBody>
      <dsp:txXfrm>
        <a:off x="1113052" y="2926135"/>
        <a:ext cx="4365429" cy="1263793"/>
      </dsp:txXfrm>
    </dsp:sp>
    <dsp:sp modelId="{FE96C5DD-9EE3-46B6-80CB-343F6762415D}">
      <dsp:nvSpPr>
        <dsp:cNvPr id="0" name=""/>
        <dsp:cNvSpPr/>
      </dsp:nvSpPr>
      <dsp:spPr>
        <a:xfrm>
          <a:off x="5704687" y="1908"/>
          <a:ext cx="2684859" cy="907307"/>
        </a:xfrm>
        <a:prstGeom prst="roundRect">
          <a:avLst>
            <a:gd name="adj" fmla="val 10000"/>
          </a:avLst>
        </a:prstGeom>
        <a:solidFill>
          <a:schemeClr val="accent6">
            <a:lumMod val="40000"/>
            <a:lumOff val="6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latin typeface="Times New Roman" panose="02020603050405020304" pitchFamily="18" charset="0"/>
              <a:cs typeface="Times New Roman" panose="02020603050405020304" pitchFamily="18" charset="0"/>
            </a:rPr>
            <a:t>+ </a:t>
          </a:r>
          <a:r>
            <a:rPr lang="en-US" sz="3200" b="1" u="sng" kern="1200" dirty="0" err="1">
              <a:solidFill>
                <a:schemeClr val="tx1"/>
              </a:solidFill>
              <a:latin typeface="Times New Roman" panose="02020603050405020304" pitchFamily="18" charset="0"/>
              <a:cs typeface="Times New Roman" panose="02020603050405020304" pitchFamily="18" charset="0"/>
            </a:rPr>
            <a:t>Từ</a:t>
          </a:r>
          <a:r>
            <a:rPr lang="en-US" sz="3200" b="1" u="sng" kern="1200" dirty="0">
              <a:solidFill>
                <a:schemeClr val="tx1"/>
              </a:solidFill>
              <a:latin typeface="Times New Roman" panose="02020603050405020304" pitchFamily="18" charset="0"/>
              <a:cs typeface="Times New Roman" panose="02020603050405020304" pitchFamily="18" charset="0"/>
            </a:rPr>
            <a:t> </a:t>
          </a:r>
          <a:r>
            <a:rPr lang="en-US" sz="3200" b="1" u="sng" kern="1200" dirty="0" err="1">
              <a:solidFill>
                <a:schemeClr val="tx1"/>
              </a:solidFill>
              <a:latin typeface="Times New Roman" panose="02020603050405020304" pitchFamily="18" charset="0"/>
              <a:cs typeface="Times New Roman" panose="02020603050405020304" pitchFamily="18" charset="0"/>
            </a:rPr>
            <a:t>láy</a:t>
          </a:r>
          <a:r>
            <a:rPr lang="en-US" sz="3200" b="1" u="sng" kern="1200" dirty="0">
              <a:solidFill>
                <a:schemeClr val="tx1"/>
              </a:solidFill>
              <a:latin typeface="Times New Roman" panose="02020603050405020304" pitchFamily="18" charset="0"/>
              <a:cs typeface="Times New Roman" panose="02020603050405020304" pitchFamily="18" charset="0"/>
            </a:rPr>
            <a:t>:</a:t>
          </a:r>
          <a:r>
            <a:rPr lang="en-US" sz="3200" kern="1200" dirty="0">
              <a:solidFill>
                <a:schemeClr val="tx1"/>
              </a:solidFill>
              <a:latin typeface="Times New Roman" panose="02020603050405020304" pitchFamily="18" charset="0"/>
              <a:cs typeface="Times New Roman" panose="02020603050405020304" pitchFamily="18" charset="0"/>
            </a:rPr>
            <a:t> </a:t>
          </a:r>
        </a:p>
      </dsp:txBody>
      <dsp:txXfrm>
        <a:off x="5731261" y="28482"/>
        <a:ext cx="2631711" cy="854159"/>
      </dsp:txXfrm>
    </dsp:sp>
    <dsp:sp modelId="{B10437CB-EDE6-4551-99AA-5F7E95A6C5E7}">
      <dsp:nvSpPr>
        <dsp:cNvPr id="0" name=""/>
        <dsp:cNvSpPr/>
      </dsp:nvSpPr>
      <dsp:spPr>
        <a:xfrm>
          <a:off x="5973173" y="909216"/>
          <a:ext cx="268485" cy="1006822"/>
        </a:xfrm>
        <a:custGeom>
          <a:avLst/>
          <a:gdLst/>
          <a:ahLst/>
          <a:cxnLst/>
          <a:rect l="0" t="0" r="0" b="0"/>
          <a:pathLst>
            <a:path>
              <a:moveTo>
                <a:pt x="0" y="0"/>
              </a:moveTo>
              <a:lnTo>
                <a:pt x="0" y="1006822"/>
              </a:lnTo>
              <a:lnTo>
                <a:pt x="268485" y="10068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EB6FB8-0BDA-48FD-A214-EA208867F308}">
      <dsp:nvSpPr>
        <dsp:cNvPr id="0" name=""/>
        <dsp:cNvSpPr/>
      </dsp:nvSpPr>
      <dsp:spPr>
        <a:xfrm>
          <a:off x="6241658" y="1244824"/>
          <a:ext cx="5385505" cy="1342429"/>
        </a:xfrm>
        <a:prstGeom prst="roundRect">
          <a:avLst>
            <a:gd name="adj" fmla="val 10000"/>
          </a:avLst>
        </a:prstGeom>
        <a:solidFill>
          <a:schemeClr val="lt1">
            <a:alpha val="90000"/>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marL="0" lvl="0" indent="0" algn="l" defTabSz="977900">
            <a:lnSpc>
              <a:spcPct val="90000"/>
            </a:lnSpc>
            <a:spcBef>
              <a:spcPct val="0"/>
            </a:spcBef>
            <a:spcAft>
              <a:spcPct val="35000"/>
            </a:spcAft>
            <a:buNone/>
          </a:pPr>
          <a:endParaRPr lang="en-US" sz="2200" kern="1200" dirty="0">
            <a:latin typeface="Times New Roman" panose="02020603050405020304" pitchFamily="18" charset="0"/>
            <a:cs typeface="Times New Roman" panose="02020603050405020304" pitchFamily="18" charset="0"/>
          </a:endParaRPr>
        </a:p>
        <a:p>
          <a:pPr marL="0" lvl="0" indent="0" algn="l" defTabSz="977900">
            <a:lnSpc>
              <a:spcPct val="90000"/>
            </a:lnSpc>
            <a:spcBef>
              <a:spcPct val="0"/>
            </a:spcBef>
            <a:spcAft>
              <a:spcPct val="35000"/>
            </a:spcAft>
            <a:buNone/>
          </a:pPr>
          <a:r>
            <a:rPr lang="en-US" sz="2200" kern="1200" dirty="0" err="1">
              <a:latin typeface="Times New Roman" panose="02020603050405020304" pitchFamily="18" charset="0"/>
              <a:cs typeface="Times New Roman" panose="02020603050405020304" pitchFamily="18" charset="0"/>
            </a:rPr>
            <a:t>Định</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nghĩa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là</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những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từ</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được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cấu</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tạo</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bởi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hai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trở</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lên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giữa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có</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quan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hệ</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với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nhau</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về</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mặt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âm</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Trong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từ</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láy</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chỉ</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có</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một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gốc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có</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nghĩa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khác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láy</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lại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gốc</a:t>
          </a:r>
          <a:r>
            <a:rPr lang="en-US" sz="2200" kern="1200" dirty="0">
              <a:latin typeface="Times New Roman" panose="02020603050405020304" pitchFamily="18" charset="0"/>
              <a:cs typeface="Times New Roman" panose="02020603050405020304" pitchFamily="18" charset="0"/>
            </a:rPr>
            <a:t> </a:t>
          </a:r>
          <a:br>
            <a:rPr lang="en-US" sz="2200" kern="1200" dirty="0">
              <a:latin typeface="Times New Roman" panose="02020603050405020304" pitchFamily="18" charset="0"/>
              <a:cs typeface="Times New Roman" panose="02020603050405020304" pitchFamily="18" charset="0"/>
            </a:rPr>
          </a:br>
          <a:endParaRPr lang="en-US" sz="2200" kern="1200" dirty="0">
            <a:latin typeface="Times New Roman" panose="02020603050405020304" pitchFamily="18" charset="0"/>
            <a:cs typeface="Times New Roman" panose="02020603050405020304" pitchFamily="18" charset="0"/>
          </a:endParaRPr>
        </a:p>
      </dsp:txBody>
      <dsp:txXfrm>
        <a:off x="6280976" y="1284142"/>
        <a:ext cx="5306869" cy="1263793"/>
      </dsp:txXfrm>
    </dsp:sp>
    <dsp:sp modelId="{CA75594F-AD92-485A-914C-806D4D844494}">
      <dsp:nvSpPr>
        <dsp:cNvPr id="0" name=""/>
        <dsp:cNvSpPr/>
      </dsp:nvSpPr>
      <dsp:spPr>
        <a:xfrm>
          <a:off x="5973173" y="909216"/>
          <a:ext cx="268485" cy="2684859"/>
        </a:xfrm>
        <a:custGeom>
          <a:avLst/>
          <a:gdLst/>
          <a:ahLst/>
          <a:cxnLst/>
          <a:rect l="0" t="0" r="0" b="0"/>
          <a:pathLst>
            <a:path>
              <a:moveTo>
                <a:pt x="0" y="0"/>
              </a:moveTo>
              <a:lnTo>
                <a:pt x="0" y="2684859"/>
              </a:lnTo>
              <a:lnTo>
                <a:pt x="268485" y="26848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23A53B-A16A-4D2F-9A38-C4EF06F3CA53}">
      <dsp:nvSpPr>
        <dsp:cNvPr id="0" name=""/>
        <dsp:cNvSpPr/>
      </dsp:nvSpPr>
      <dsp:spPr>
        <a:xfrm>
          <a:off x="6241658" y="2922861"/>
          <a:ext cx="5413578" cy="1342429"/>
        </a:xfrm>
        <a:prstGeom prst="roundRect">
          <a:avLst>
            <a:gd name="adj" fmla="val 10000"/>
          </a:avLst>
        </a:prstGeom>
        <a:solidFill>
          <a:schemeClr val="lt1">
            <a:alpha val="90000"/>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Times New Roman" panose="02020603050405020304" pitchFamily="18" charset="0"/>
              <a:cs typeface="Times New Roman" panose="02020603050405020304" pitchFamily="18" charset="0"/>
            </a:rPr>
            <a:t> </a:t>
          </a:r>
          <a:r>
            <a:rPr lang="en-US" sz="2400" kern="1200" dirty="0">
              <a:latin typeface="Times New Roman" panose="02020603050405020304" pitchFamily="18" charset="0"/>
              <a:cs typeface="Times New Roman" panose="02020603050405020304" pitchFamily="18" charset="0"/>
            </a:rPr>
            <a:t>VD: Lung </a:t>
          </a:r>
          <a:r>
            <a:rPr lang="en-US" sz="2400" kern="1200" dirty="0" err="1">
              <a:latin typeface="Times New Roman" panose="02020603050405020304" pitchFamily="18" charset="0"/>
              <a:cs typeface="Times New Roman" panose="02020603050405020304" pitchFamily="18" charset="0"/>
            </a:rPr>
            <a:t>linh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xinh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xinh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đỏ</a:t>
          </a:r>
          <a:r>
            <a:rPr lang="en-US" sz="2400" kern="1200" dirty="0">
              <a:latin typeface="Times New Roman" panose="02020603050405020304" pitchFamily="18" charset="0"/>
              <a:cs typeface="Times New Roman" panose="02020603050405020304" pitchFamily="18" charset="0"/>
            </a:rPr>
            <a:t>.. </a:t>
          </a:r>
          <a:br>
            <a:rPr lang="en-US" sz="2400" kern="1200" dirty="0">
              <a:latin typeface="Times New Roman" panose="02020603050405020304" pitchFamily="18" charset="0"/>
              <a:cs typeface="Times New Roman" panose="02020603050405020304" pitchFamily="18" charset="0"/>
            </a:rPr>
          </a:b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láy</a:t>
          </a:r>
          <a:r>
            <a:rPr lang="en-US" sz="2400" kern="1200" dirty="0">
              <a:latin typeface="Times New Roman" panose="02020603050405020304" pitchFamily="18" charset="0"/>
              <a:cs typeface="Times New Roman" panose="02020603050405020304" pitchFamily="18" charset="0"/>
            </a:rPr>
            <a:t> chia </a:t>
          </a:r>
          <a:r>
            <a:rPr lang="en-US" sz="2400" kern="1200" dirty="0" err="1">
              <a:latin typeface="Times New Roman" panose="02020603050405020304" pitchFamily="18" charset="0"/>
              <a:cs typeface="Times New Roman" panose="02020603050405020304" pitchFamily="18" charset="0"/>
            </a:rPr>
            <a: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hai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loại</a:t>
          </a:r>
          <a:r>
            <a:rPr lang="en-US" sz="2400"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Láy</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bộ</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phận</a:t>
          </a:r>
          <a:r>
            <a:rPr lang="en-US" sz="2400" kern="1200" dirty="0">
              <a:latin typeface="Times New Roman" panose="02020603050405020304" pitchFamily="18" charset="0"/>
              <a:cs typeface="Times New Roman" panose="02020603050405020304" pitchFamily="18" charset="0"/>
            </a:rPr>
            <a:t> ( </a:t>
          </a:r>
          <a:r>
            <a:rPr lang="en-US" sz="2400" kern="1200" dirty="0" err="1">
              <a:latin typeface="Times New Roman" panose="02020603050405020304" pitchFamily="18" charset="0"/>
              <a:cs typeface="Times New Roman" panose="02020603050405020304" pitchFamily="18" charset="0"/>
            </a:rPr>
            <a:t>láy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âm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láy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vần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láy</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toà</a:t>
          </a:r>
          <a:r>
            <a:rPr lang="en-US" sz="2400" i="1" kern="1200" dirty="0" err="1"/>
            <a:t>n</a:t>
          </a:r>
          <a:r>
            <a:rPr lang="en-US" sz="2400" i="1" kern="1200" dirty="0"/>
            <a:t> </a:t>
          </a:r>
          <a:r>
            <a:rPr lang="en-US" sz="2400" i="1" kern="1200" dirty="0" err="1">
              <a:latin typeface="Times New Roman" panose="02020603050405020304" pitchFamily="18" charset="0"/>
              <a:cs typeface="Times New Roman" panose="02020603050405020304" pitchFamily="18" charset="0"/>
            </a:rPr>
            <a:t>bộ</a:t>
          </a:r>
          <a:endParaRPr lang="en-US" sz="2400" kern="1200" dirty="0">
            <a:latin typeface="Times New Roman" panose="02020603050405020304" pitchFamily="18" charset="0"/>
            <a:cs typeface="Times New Roman" panose="02020603050405020304" pitchFamily="18" charset="0"/>
          </a:endParaRPr>
        </a:p>
      </dsp:txBody>
      <dsp:txXfrm>
        <a:off x="6280976" y="2962179"/>
        <a:ext cx="5334942" cy="126379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46566A-D2C3-4B10-936B-A5C9D547831C}">
      <dsp:nvSpPr>
        <dsp:cNvPr id="0" name=""/>
        <dsp:cNvSpPr/>
      </dsp:nvSpPr>
      <dsp:spPr>
        <a:xfrm>
          <a:off x="2743201" y="1086"/>
          <a:ext cx="3517897" cy="938713"/>
        </a:xfrm>
        <a:prstGeom prst="roundRect">
          <a:avLst>
            <a:gd name="adj" fmla="val 10000"/>
          </a:avLst>
        </a:prstGeom>
        <a:solidFill>
          <a:schemeClr val="accent4">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tx1"/>
              </a:solidFill>
              <a:latin typeface="Times New Roman" panose="02020603050405020304" pitchFamily="18" charset="0"/>
              <a:cs typeface="Times New Roman" panose="02020603050405020304" pitchFamily="18" charset="0"/>
            </a:rPr>
            <a:t>HĐ </a:t>
          </a:r>
          <a:r>
            <a:rPr lang="en-US" sz="3600" kern="1200" dirty="0" err="1">
              <a:solidFill>
                <a:schemeClr val="tx1"/>
              </a:solidFill>
              <a:latin typeface="Times New Roman" panose="02020603050405020304" pitchFamily="18" charset="0"/>
              <a:cs typeface="Times New Roman" panose="02020603050405020304" pitchFamily="18" charset="0"/>
            </a:rPr>
            <a:t>nhóm</a:t>
          </a:r>
          <a:endParaRPr lang="en-US" sz="3600" kern="1200" dirty="0">
            <a:solidFill>
              <a:schemeClr val="tx1"/>
            </a:solidFill>
            <a:latin typeface="Times New Roman" panose="02020603050405020304" pitchFamily="18" charset="0"/>
            <a:cs typeface="Times New Roman" panose="02020603050405020304" pitchFamily="18" charset="0"/>
          </a:endParaRPr>
        </a:p>
      </dsp:txBody>
      <dsp:txXfrm>
        <a:off x="2770695" y="28580"/>
        <a:ext cx="3462909" cy="8837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2262A-06D2-458A-AAC5-77DFE89DA85D}">
      <dsp:nvSpPr>
        <dsp:cNvPr id="0" name=""/>
        <dsp:cNvSpPr/>
      </dsp:nvSpPr>
      <dsp:spPr>
        <a:xfrm rot="10800000">
          <a:off x="2106851" y="153"/>
          <a:ext cx="7524940" cy="845887"/>
        </a:xfrm>
        <a:prstGeom prst="homePlate">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013" tIns="148590" rIns="277368" bIns="148590" numCol="1" spcCol="1270" anchor="ctr" anchorCtr="0">
          <a:noAutofit/>
        </a:bodyPr>
        <a:lstStyle/>
        <a:p>
          <a:pPr marL="0" lvl="0" indent="0" algn="ctr" defTabSz="1733550">
            <a:lnSpc>
              <a:spcPct val="90000"/>
            </a:lnSpc>
            <a:spcBef>
              <a:spcPct val="0"/>
            </a:spcBef>
            <a:spcAft>
              <a:spcPct val="35000"/>
            </a:spcAft>
            <a:buNone/>
          </a:pPr>
          <a:r>
            <a:rPr lang="en-US" sz="3900" u="sng" kern="1200" dirty="0" err="1">
              <a:solidFill>
                <a:schemeClr val="tx1">
                  <a:lumMod val="95000"/>
                  <a:lumOff val="5000"/>
                </a:schemeClr>
              </a:solidFill>
            </a:rPr>
            <a:t>Nhóm</a:t>
          </a:r>
          <a:r>
            <a:rPr lang="en-US" sz="3900" u="sng" kern="1200" dirty="0">
              <a:solidFill>
                <a:schemeClr val="tx1">
                  <a:lumMod val="95000"/>
                  <a:lumOff val="5000"/>
                </a:schemeClr>
              </a:solidFill>
            </a:rPr>
            <a:t> 1</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Bài</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tập</a:t>
          </a:r>
          <a:r>
            <a:rPr lang="en-US" sz="3900" kern="1200" dirty="0">
              <a:solidFill>
                <a:schemeClr val="tx1">
                  <a:lumMod val="95000"/>
                  <a:lumOff val="5000"/>
                </a:schemeClr>
              </a:solidFill>
            </a:rPr>
            <a:t> 1/</a:t>
          </a:r>
          <a:r>
            <a:rPr lang="en-US" sz="3900" kern="1200" dirty="0" err="1">
              <a:solidFill>
                <a:schemeClr val="tx1">
                  <a:lumMod val="95000"/>
                  <a:lumOff val="5000"/>
                </a:schemeClr>
              </a:solidFill>
            </a:rPr>
            <a:t>Tr</a:t>
          </a:r>
          <a:r>
            <a:rPr lang="en-US" sz="3900" kern="1200" dirty="0">
              <a:solidFill>
                <a:schemeClr val="tx1">
                  <a:lumMod val="95000"/>
                  <a:lumOff val="5000"/>
                </a:schemeClr>
              </a:solidFill>
            </a:rPr>
            <a:t> 24</a:t>
          </a:r>
        </a:p>
      </dsp:txBody>
      <dsp:txXfrm rot="10800000">
        <a:off x="2318323" y="153"/>
        <a:ext cx="7313468" cy="845887"/>
      </dsp:txXfrm>
    </dsp:sp>
    <dsp:sp modelId="{A6D304BA-84EA-4D7F-855B-5C520CAD5D2D}">
      <dsp:nvSpPr>
        <dsp:cNvPr id="0" name=""/>
        <dsp:cNvSpPr/>
      </dsp:nvSpPr>
      <dsp:spPr>
        <a:xfrm>
          <a:off x="1683907" y="153"/>
          <a:ext cx="845887" cy="84588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FB7EE1-09B6-4780-B21F-AF001E6F5DC4}">
      <dsp:nvSpPr>
        <dsp:cNvPr id="0" name=""/>
        <dsp:cNvSpPr/>
      </dsp:nvSpPr>
      <dsp:spPr>
        <a:xfrm rot="10800000">
          <a:off x="2106851" y="1072755"/>
          <a:ext cx="7524940" cy="845887"/>
        </a:xfrm>
        <a:prstGeom prst="homePlate">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013" tIns="148590" rIns="277368" bIns="148590" numCol="1" spcCol="1270" anchor="ctr" anchorCtr="0">
          <a:noAutofit/>
        </a:bodyPr>
        <a:lstStyle/>
        <a:p>
          <a:pPr marL="0" lvl="0" indent="0" algn="ctr" defTabSz="1733550">
            <a:lnSpc>
              <a:spcPct val="90000"/>
            </a:lnSpc>
            <a:spcBef>
              <a:spcPct val="0"/>
            </a:spcBef>
            <a:spcAft>
              <a:spcPct val="35000"/>
            </a:spcAft>
            <a:buNone/>
          </a:pPr>
          <a:r>
            <a:rPr lang="en-US" sz="3900" u="sng" kern="1200" dirty="0" err="1">
              <a:solidFill>
                <a:schemeClr val="tx1">
                  <a:lumMod val="95000"/>
                  <a:lumOff val="5000"/>
                </a:schemeClr>
              </a:solidFill>
            </a:rPr>
            <a:t>Nhóm</a:t>
          </a:r>
          <a:r>
            <a:rPr lang="en-US" sz="3900" u="sng" kern="1200" dirty="0">
              <a:solidFill>
                <a:schemeClr val="tx1">
                  <a:lumMod val="95000"/>
                  <a:lumOff val="5000"/>
                </a:schemeClr>
              </a:solidFill>
            </a:rPr>
            <a:t> 2</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Bài</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tập</a:t>
          </a:r>
          <a:r>
            <a:rPr lang="en-US" sz="3900" kern="1200" dirty="0">
              <a:solidFill>
                <a:schemeClr val="tx1">
                  <a:lumMod val="95000"/>
                  <a:lumOff val="5000"/>
                </a:schemeClr>
              </a:solidFill>
            </a:rPr>
            <a:t> 2/</a:t>
          </a:r>
          <a:r>
            <a:rPr lang="en-US" sz="3900" kern="1200" dirty="0" err="1">
              <a:solidFill>
                <a:schemeClr val="tx1">
                  <a:lumMod val="95000"/>
                  <a:lumOff val="5000"/>
                </a:schemeClr>
              </a:solidFill>
            </a:rPr>
            <a:t>Tr</a:t>
          </a:r>
          <a:r>
            <a:rPr lang="en-US" sz="3900" kern="1200" dirty="0">
              <a:solidFill>
                <a:schemeClr val="tx1">
                  <a:lumMod val="95000"/>
                  <a:lumOff val="5000"/>
                </a:schemeClr>
              </a:solidFill>
            </a:rPr>
            <a:t> 24</a:t>
          </a:r>
        </a:p>
      </dsp:txBody>
      <dsp:txXfrm rot="10800000">
        <a:off x="2318323" y="1072755"/>
        <a:ext cx="7313468" cy="845887"/>
      </dsp:txXfrm>
    </dsp:sp>
    <dsp:sp modelId="{508E2367-EDBB-4D5F-B994-6AEC06275C06}">
      <dsp:nvSpPr>
        <dsp:cNvPr id="0" name=""/>
        <dsp:cNvSpPr/>
      </dsp:nvSpPr>
      <dsp:spPr>
        <a:xfrm>
          <a:off x="1683907" y="1072755"/>
          <a:ext cx="845887" cy="84588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051339-F45E-4AFF-9209-20337180E462}">
      <dsp:nvSpPr>
        <dsp:cNvPr id="0" name=""/>
        <dsp:cNvSpPr/>
      </dsp:nvSpPr>
      <dsp:spPr>
        <a:xfrm rot="10800000">
          <a:off x="2106851" y="2145357"/>
          <a:ext cx="7524940" cy="845887"/>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013" tIns="148590" rIns="277368" bIns="148590" numCol="1" spcCol="1270" anchor="ctr" anchorCtr="0">
          <a:noAutofit/>
        </a:bodyPr>
        <a:lstStyle/>
        <a:p>
          <a:pPr marL="0" lvl="0" indent="0" algn="ctr" defTabSz="1733550">
            <a:lnSpc>
              <a:spcPct val="90000"/>
            </a:lnSpc>
            <a:spcBef>
              <a:spcPct val="0"/>
            </a:spcBef>
            <a:spcAft>
              <a:spcPct val="35000"/>
            </a:spcAft>
            <a:buNone/>
          </a:pPr>
          <a:r>
            <a:rPr lang="en-US" sz="3900" u="sng" kern="1200" dirty="0" err="1">
              <a:solidFill>
                <a:schemeClr val="tx1">
                  <a:lumMod val="95000"/>
                  <a:lumOff val="5000"/>
                </a:schemeClr>
              </a:solidFill>
            </a:rPr>
            <a:t>Nhóm</a:t>
          </a:r>
          <a:r>
            <a:rPr lang="en-US" sz="3900" u="sng" kern="1200" dirty="0">
              <a:solidFill>
                <a:schemeClr val="tx1">
                  <a:lumMod val="95000"/>
                  <a:lumOff val="5000"/>
                </a:schemeClr>
              </a:solidFill>
            </a:rPr>
            <a:t> 3</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Bài</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tập</a:t>
          </a:r>
          <a:r>
            <a:rPr lang="en-US" sz="3900" kern="1200" dirty="0">
              <a:solidFill>
                <a:schemeClr val="tx1">
                  <a:lumMod val="95000"/>
                  <a:lumOff val="5000"/>
                </a:schemeClr>
              </a:solidFill>
            </a:rPr>
            <a:t> 3/</a:t>
          </a:r>
          <a:r>
            <a:rPr lang="en-US" sz="3900" kern="1200" dirty="0" err="1">
              <a:solidFill>
                <a:schemeClr val="tx1">
                  <a:lumMod val="95000"/>
                  <a:lumOff val="5000"/>
                </a:schemeClr>
              </a:solidFill>
            </a:rPr>
            <a:t>Tr</a:t>
          </a:r>
          <a:r>
            <a:rPr lang="en-US" sz="3900" kern="1200" dirty="0">
              <a:solidFill>
                <a:schemeClr val="tx1">
                  <a:lumMod val="95000"/>
                  <a:lumOff val="5000"/>
                </a:schemeClr>
              </a:solidFill>
            </a:rPr>
            <a:t> 24</a:t>
          </a:r>
        </a:p>
      </dsp:txBody>
      <dsp:txXfrm rot="10800000">
        <a:off x="2318323" y="2145357"/>
        <a:ext cx="7313468" cy="845887"/>
      </dsp:txXfrm>
    </dsp:sp>
    <dsp:sp modelId="{510C0221-AF88-4E30-B170-DC57C5F834C8}">
      <dsp:nvSpPr>
        <dsp:cNvPr id="0" name=""/>
        <dsp:cNvSpPr/>
      </dsp:nvSpPr>
      <dsp:spPr>
        <a:xfrm>
          <a:off x="1683907" y="2145357"/>
          <a:ext cx="845887" cy="84588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A5BF29-92A5-4785-8389-719BCC7A16DA}">
      <dsp:nvSpPr>
        <dsp:cNvPr id="0" name=""/>
        <dsp:cNvSpPr/>
      </dsp:nvSpPr>
      <dsp:spPr>
        <a:xfrm rot="10800000">
          <a:off x="2106851" y="3217960"/>
          <a:ext cx="7524940" cy="845887"/>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013" tIns="148590" rIns="277368" bIns="148590" numCol="1" spcCol="1270" anchor="ctr" anchorCtr="0">
          <a:noAutofit/>
        </a:bodyPr>
        <a:lstStyle/>
        <a:p>
          <a:pPr marL="0" lvl="0" indent="0" algn="ctr" defTabSz="1733550">
            <a:lnSpc>
              <a:spcPct val="90000"/>
            </a:lnSpc>
            <a:spcBef>
              <a:spcPct val="0"/>
            </a:spcBef>
            <a:spcAft>
              <a:spcPct val="35000"/>
            </a:spcAft>
            <a:buNone/>
          </a:pPr>
          <a:r>
            <a:rPr lang="en-US" sz="3900" u="sng" kern="1200" dirty="0" err="1">
              <a:solidFill>
                <a:schemeClr val="tx1">
                  <a:lumMod val="95000"/>
                  <a:lumOff val="5000"/>
                </a:schemeClr>
              </a:solidFill>
            </a:rPr>
            <a:t>Nhóm</a:t>
          </a:r>
          <a:r>
            <a:rPr lang="en-US" sz="3900" u="sng" kern="1200" dirty="0">
              <a:solidFill>
                <a:schemeClr val="tx1">
                  <a:lumMod val="95000"/>
                  <a:lumOff val="5000"/>
                </a:schemeClr>
              </a:solidFill>
            </a:rPr>
            <a:t> 4</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Bài</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tập</a:t>
          </a:r>
          <a:r>
            <a:rPr lang="en-US" sz="3900" kern="1200" dirty="0">
              <a:solidFill>
                <a:schemeClr val="tx1">
                  <a:lumMod val="95000"/>
                  <a:lumOff val="5000"/>
                </a:schemeClr>
              </a:solidFill>
            </a:rPr>
            <a:t> 4/ </a:t>
          </a:r>
          <a:r>
            <a:rPr lang="en-US" sz="3900" kern="1200" dirty="0" err="1">
              <a:solidFill>
                <a:schemeClr val="tx1">
                  <a:lumMod val="95000"/>
                  <a:lumOff val="5000"/>
                </a:schemeClr>
              </a:solidFill>
            </a:rPr>
            <a:t>Tr</a:t>
          </a:r>
          <a:r>
            <a:rPr lang="en-US" sz="3900" kern="1200" dirty="0">
              <a:solidFill>
                <a:schemeClr val="tx1">
                  <a:lumMod val="95000"/>
                  <a:lumOff val="5000"/>
                </a:schemeClr>
              </a:solidFill>
            </a:rPr>
            <a:t> 25</a:t>
          </a:r>
        </a:p>
      </dsp:txBody>
      <dsp:txXfrm rot="10800000">
        <a:off x="2318323" y="3217960"/>
        <a:ext cx="7313468" cy="845887"/>
      </dsp:txXfrm>
    </dsp:sp>
    <dsp:sp modelId="{3FEB68D1-6635-4675-B3A7-9C4F1A84241C}">
      <dsp:nvSpPr>
        <dsp:cNvPr id="0" name=""/>
        <dsp:cNvSpPr/>
      </dsp:nvSpPr>
      <dsp:spPr>
        <a:xfrm>
          <a:off x="1683907" y="3217960"/>
          <a:ext cx="845887" cy="845887"/>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C09733-CDCB-4981-953F-7D748778A7DD}">
      <dsp:nvSpPr>
        <dsp:cNvPr id="0" name=""/>
        <dsp:cNvSpPr/>
      </dsp:nvSpPr>
      <dsp:spPr>
        <a:xfrm>
          <a:off x="5394504" y="2671891"/>
          <a:ext cx="669304" cy="2158508"/>
        </a:xfrm>
        <a:custGeom>
          <a:avLst/>
          <a:gdLst/>
          <a:ahLst/>
          <a:cxnLst/>
          <a:rect l="0" t="0" r="0" b="0"/>
          <a:pathLst>
            <a:path>
              <a:moveTo>
                <a:pt x="0" y="0"/>
              </a:moveTo>
              <a:lnTo>
                <a:pt x="334652" y="0"/>
              </a:lnTo>
              <a:lnTo>
                <a:pt x="334652" y="2158508"/>
              </a:lnTo>
              <a:lnTo>
                <a:pt x="669304" y="21585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2B80F8-F255-4470-AD8E-77C3FD50D921}">
      <dsp:nvSpPr>
        <dsp:cNvPr id="0" name=""/>
        <dsp:cNvSpPr/>
      </dsp:nvSpPr>
      <dsp:spPr>
        <a:xfrm>
          <a:off x="5394504" y="2671891"/>
          <a:ext cx="669304" cy="719502"/>
        </a:xfrm>
        <a:custGeom>
          <a:avLst/>
          <a:gdLst/>
          <a:ahLst/>
          <a:cxnLst/>
          <a:rect l="0" t="0" r="0" b="0"/>
          <a:pathLst>
            <a:path>
              <a:moveTo>
                <a:pt x="0" y="0"/>
              </a:moveTo>
              <a:lnTo>
                <a:pt x="334652" y="0"/>
              </a:lnTo>
              <a:lnTo>
                <a:pt x="334652" y="719502"/>
              </a:lnTo>
              <a:lnTo>
                <a:pt x="669304" y="7195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EE6F75-131B-4E91-B59D-FE1A17571628}">
      <dsp:nvSpPr>
        <dsp:cNvPr id="0" name=""/>
        <dsp:cNvSpPr/>
      </dsp:nvSpPr>
      <dsp:spPr>
        <a:xfrm>
          <a:off x="5394504" y="1952388"/>
          <a:ext cx="669304" cy="719502"/>
        </a:xfrm>
        <a:custGeom>
          <a:avLst/>
          <a:gdLst/>
          <a:ahLst/>
          <a:cxnLst/>
          <a:rect l="0" t="0" r="0" b="0"/>
          <a:pathLst>
            <a:path>
              <a:moveTo>
                <a:pt x="0" y="719502"/>
              </a:moveTo>
              <a:lnTo>
                <a:pt x="334652" y="719502"/>
              </a:lnTo>
              <a:lnTo>
                <a:pt x="334652" y="0"/>
              </a:lnTo>
              <a:lnTo>
                <a:pt x="66930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8F7CAC-2D5F-4984-87CF-6E074ED4286C}">
      <dsp:nvSpPr>
        <dsp:cNvPr id="0" name=""/>
        <dsp:cNvSpPr/>
      </dsp:nvSpPr>
      <dsp:spPr>
        <a:xfrm>
          <a:off x="5394504" y="513383"/>
          <a:ext cx="669304" cy="2158508"/>
        </a:xfrm>
        <a:custGeom>
          <a:avLst/>
          <a:gdLst/>
          <a:ahLst/>
          <a:cxnLst/>
          <a:rect l="0" t="0" r="0" b="0"/>
          <a:pathLst>
            <a:path>
              <a:moveTo>
                <a:pt x="0" y="2158508"/>
              </a:moveTo>
              <a:lnTo>
                <a:pt x="334652" y="2158508"/>
              </a:lnTo>
              <a:lnTo>
                <a:pt x="334652" y="0"/>
              </a:lnTo>
              <a:lnTo>
                <a:pt x="66930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16FD33-1C1B-4279-9CB7-8168DEF9F84A}">
      <dsp:nvSpPr>
        <dsp:cNvPr id="0" name=""/>
        <dsp:cNvSpPr/>
      </dsp:nvSpPr>
      <dsp:spPr>
        <a:xfrm>
          <a:off x="328468" y="2161546"/>
          <a:ext cx="5066036" cy="1020690"/>
        </a:xfrm>
        <a:prstGeom prst="rect">
          <a:avLst/>
        </a:prstGeom>
        <a:solidFill>
          <a:schemeClr val="accent2">
            <a:lumMod val="75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vi-VN" sz="3600" b="1" kern="1200" dirty="0">
              <a:latin typeface="+mj-lt"/>
            </a:rPr>
            <a:t>I. Đọc </a:t>
          </a:r>
          <a:r>
            <a:rPr lang="en-US" sz="3600" b="1" kern="1200" dirty="0" err="1">
              <a:latin typeface="Times New Roman" panose="02020603050405020304" pitchFamily="18" charset="0"/>
              <a:cs typeface="Times New Roman" panose="02020603050405020304" pitchFamily="18" charset="0"/>
            </a:rPr>
            <a:t>và</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tìm</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hiểu</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chung</a:t>
          </a:r>
          <a:endParaRPr lang="en-US" sz="3600" b="1" kern="1200" dirty="0">
            <a:latin typeface="Times New Roman" panose="02020603050405020304" pitchFamily="18" charset="0"/>
            <a:cs typeface="Times New Roman" panose="02020603050405020304" pitchFamily="18" charset="0"/>
          </a:endParaRPr>
        </a:p>
      </dsp:txBody>
      <dsp:txXfrm>
        <a:off x="328468" y="2161546"/>
        <a:ext cx="5066036" cy="1020690"/>
      </dsp:txXfrm>
    </dsp:sp>
    <dsp:sp modelId="{330295FE-CE0F-4958-8DB4-2F5BEB6167FE}">
      <dsp:nvSpPr>
        <dsp:cNvPr id="0" name=""/>
        <dsp:cNvSpPr/>
      </dsp:nvSpPr>
      <dsp:spPr>
        <a:xfrm>
          <a:off x="6063809" y="3038"/>
          <a:ext cx="3346524" cy="1020690"/>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l" defTabSz="1555750">
            <a:lnSpc>
              <a:spcPct val="90000"/>
            </a:lnSpc>
            <a:spcBef>
              <a:spcPct val="0"/>
            </a:spcBef>
            <a:spcAft>
              <a:spcPct val="35000"/>
            </a:spcAft>
            <a:buNone/>
          </a:pPr>
          <a:r>
            <a:rPr lang="vi-VN" sz="3500" b="1" kern="1200" dirty="0">
              <a:latin typeface="+mj-lt"/>
            </a:rPr>
            <a:t>1. Đọc, kể</a:t>
          </a:r>
          <a:endParaRPr lang="en-US" sz="3500" kern="1200" dirty="0">
            <a:latin typeface="+mj-lt"/>
          </a:endParaRPr>
        </a:p>
      </dsp:txBody>
      <dsp:txXfrm>
        <a:off x="6063809" y="3038"/>
        <a:ext cx="3346524" cy="1020690"/>
      </dsp:txXfrm>
    </dsp:sp>
    <dsp:sp modelId="{6C2348A7-92F3-47DD-84F8-5048618AD50B}">
      <dsp:nvSpPr>
        <dsp:cNvPr id="0" name=""/>
        <dsp:cNvSpPr/>
      </dsp:nvSpPr>
      <dsp:spPr>
        <a:xfrm>
          <a:off x="6063809" y="1442043"/>
          <a:ext cx="3346524" cy="1020690"/>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l" defTabSz="1555750">
            <a:lnSpc>
              <a:spcPct val="90000"/>
            </a:lnSpc>
            <a:spcBef>
              <a:spcPct val="0"/>
            </a:spcBef>
            <a:spcAft>
              <a:spcPct val="35000"/>
            </a:spcAft>
            <a:buNone/>
          </a:pPr>
          <a:r>
            <a:rPr lang="vi-VN" sz="3500" b="1" kern="1200" dirty="0">
              <a:latin typeface="+mj-lt"/>
            </a:rPr>
            <a:t>2</a:t>
          </a:r>
          <a:r>
            <a:rPr lang="en-US" sz="3500" b="1" kern="1200" dirty="0">
              <a:latin typeface="+mj-lt"/>
            </a:rPr>
            <a:t>. </a:t>
          </a:r>
          <a:r>
            <a:rPr lang="vi-VN" sz="3500" b="1" kern="1200" dirty="0">
              <a:latin typeface="+mj-lt"/>
            </a:rPr>
            <a:t>Chú thích(sgk)</a:t>
          </a:r>
          <a:endParaRPr lang="en-US" sz="3500" kern="1200" dirty="0">
            <a:latin typeface="+mj-lt"/>
          </a:endParaRPr>
        </a:p>
      </dsp:txBody>
      <dsp:txXfrm>
        <a:off x="6063809" y="1442043"/>
        <a:ext cx="3346524" cy="1020690"/>
      </dsp:txXfrm>
    </dsp:sp>
    <dsp:sp modelId="{4A740094-C887-47B0-B818-1B024D6DCE72}">
      <dsp:nvSpPr>
        <dsp:cNvPr id="0" name=""/>
        <dsp:cNvSpPr/>
      </dsp:nvSpPr>
      <dsp:spPr>
        <a:xfrm>
          <a:off x="6063809" y="2881049"/>
          <a:ext cx="3346524" cy="1020690"/>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b="1" kern="1200" dirty="0">
              <a:latin typeface="Times New Roman" panose="02020603050405020304" pitchFamily="18" charset="0"/>
              <a:cs typeface="Times New Roman" panose="02020603050405020304" pitchFamily="18" charset="0"/>
            </a:rPr>
            <a:t>3. </a:t>
          </a:r>
          <a:r>
            <a:rPr lang="en-US" sz="3500" b="1" kern="1200" dirty="0" err="1">
              <a:latin typeface="Times New Roman" panose="02020603050405020304" pitchFamily="18" charset="0"/>
              <a:cs typeface="Times New Roman" panose="02020603050405020304" pitchFamily="18" charset="0"/>
            </a:rPr>
            <a:t>Tóm</a:t>
          </a:r>
          <a:r>
            <a:rPr lang="en-US" sz="3500" b="1" kern="1200" dirty="0">
              <a:latin typeface="Times New Roman" panose="02020603050405020304" pitchFamily="18" charset="0"/>
              <a:cs typeface="Times New Roman" panose="02020603050405020304" pitchFamily="18" charset="0"/>
            </a:rPr>
            <a:t> </a:t>
          </a:r>
          <a:r>
            <a:rPr lang="en-US" sz="3500" b="1" kern="1200" dirty="0" err="1">
              <a:latin typeface="Times New Roman" panose="02020603050405020304" pitchFamily="18" charset="0"/>
              <a:cs typeface="Times New Roman" panose="02020603050405020304" pitchFamily="18" charset="0"/>
            </a:rPr>
            <a:t>tắt</a:t>
          </a:r>
          <a:r>
            <a:rPr lang="en-US" sz="3500" b="1" kern="1200" dirty="0">
              <a:latin typeface="Times New Roman" panose="02020603050405020304" pitchFamily="18" charset="0"/>
              <a:cs typeface="Times New Roman" panose="02020603050405020304" pitchFamily="18" charset="0"/>
            </a:rPr>
            <a:t> </a:t>
          </a:r>
          <a:r>
            <a:rPr lang="en-US" sz="3500" b="1" kern="1200" dirty="0" err="1">
              <a:latin typeface="Times New Roman" panose="02020603050405020304" pitchFamily="18" charset="0"/>
              <a:cs typeface="Times New Roman" panose="02020603050405020304" pitchFamily="18" charset="0"/>
            </a:rPr>
            <a:t>truyện</a:t>
          </a:r>
          <a:endParaRPr lang="en-US" sz="3500" kern="1200" dirty="0">
            <a:latin typeface="Times New Roman" panose="02020603050405020304" pitchFamily="18" charset="0"/>
            <a:cs typeface="Times New Roman" panose="02020603050405020304" pitchFamily="18" charset="0"/>
          </a:endParaRPr>
        </a:p>
      </dsp:txBody>
      <dsp:txXfrm>
        <a:off x="6063809" y="2881049"/>
        <a:ext cx="3346524" cy="1020690"/>
      </dsp:txXfrm>
    </dsp:sp>
    <dsp:sp modelId="{E20DAD2F-6EDA-4731-ACFD-BE50515E3F54}">
      <dsp:nvSpPr>
        <dsp:cNvPr id="0" name=""/>
        <dsp:cNvSpPr/>
      </dsp:nvSpPr>
      <dsp:spPr>
        <a:xfrm>
          <a:off x="6063809" y="4320054"/>
          <a:ext cx="3346524" cy="1020690"/>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b="1" kern="1200" dirty="0">
              <a:latin typeface="Times New Roman" panose="02020603050405020304" pitchFamily="18" charset="0"/>
              <a:cs typeface="Times New Roman" panose="02020603050405020304" pitchFamily="18" charset="0"/>
            </a:rPr>
            <a:t>4. </a:t>
          </a:r>
          <a:r>
            <a:rPr lang="vi-VN" sz="3500" b="1" kern="1200" dirty="0">
              <a:latin typeface="Times New Roman" panose="02020603050405020304" pitchFamily="18" charset="0"/>
              <a:cs typeface="Times New Roman" panose="02020603050405020304" pitchFamily="18" charset="0"/>
            </a:rPr>
            <a:t>Bố cục :</a:t>
          </a:r>
          <a:r>
            <a:rPr lang="vi-VN" sz="3500" kern="1200" dirty="0">
              <a:latin typeface="Times New Roman" panose="02020603050405020304" pitchFamily="18" charset="0"/>
              <a:cs typeface="Times New Roman" panose="02020603050405020304" pitchFamily="18" charset="0"/>
            </a:rPr>
            <a:t> 2 phần</a:t>
          </a:r>
          <a:endParaRPr lang="en-US" sz="3500" kern="1200" dirty="0">
            <a:latin typeface="Times New Roman" panose="02020603050405020304" pitchFamily="18" charset="0"/>
            <a:cs typeface="Times New Roman" panose="02020603050405020304" pitchFamily="18" charset="0"/>
          </a:endParaRPr>
        </a:p>
      </dsp:txBody>
      <dsp:txXfrm>
        <a:off x="6063809" y="4320054"/>
        <a:ext cx="3346524" cy="102069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736789-2312-4CAB-975F-B8314EF2A64B}">
      <dsp:nvSpPr>
        <dsp:cNvPr id="0" name=""/>
        <dsp:cNvSpPr/>
      </dsp:nvSpPr>
      <dsp:spPr>
        <a:xfrm>
          <a:off x="8631" y="1659392"/>
          <a:ext cx="2683630" cy="2181727"/>
        </a:xfrm>
        <a:prstGeom prst="roundRect">
          <a:avLst>
            <a:gd name="adj" fmla="val 10000"/>
          </a:avLst>
        </a:prstGeom>
        <a:solidFill>
          <a:schemeClr val="bg1">
            <a:lumMod val="95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vi-VN" sz="4000" b="1" kern="1200" dirty="0">
              <a:solidFill>
                <a:schemeClr val="tx1"/>
              </a:solidFill>
              <a:latin typeface="+mj-lt"/>
            </a:rPr>
            <a:t>1. Đọc, kể</a:t>
          </a:r>
          <a:endParaRPr lang="en-US" sz="4000" kern="1200" dirty="0">
            <a:solidFill>
              <a:schemeClr val="tx1"/>
            </a:solidFill>
            <a:latin typeface="+mj-lt"/>
          </a:endParaRPr>
        </a:p>
      </dsp:txBody>
      <dsp:txXfrm>
        <a:off x="72532" y="1723293"/>
        <a:ext cx="2555828" cy="2053925"/>
      </dsp:txXfrm>
    </dsp:sp>
    <dsp:sp modelId="{C78DC6A7-BCE3-440D-983B-1B7A36852052}">
      <dsp:nvSpPr>
        <dsp:cNvPr id="0" name=""/>
        <dsp:cNvSpPr/>
      </dsp:nvSpPr>
      <dsp:spPr>
        <a:xfrm>
          <a:off x="2960625" y="2417485"/>
          <a:ext cx="568929" cy="6655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2960625" y="2550593"/>
        <a:ext cx="398250" cy="399324"/>
      </dsp:txXfrm>
    </dsp:sp>
    <dsp:sp modelId="{D4460B96-D330-4C8E-A4C2-F12D7A8535EB}">
      <dsp:nvSpPr>
        <dsp:cNvPr id="0" name=""/>
        <dsp:cNvSpPr/>
      </dsp:nvSpPr>
      <dsp:spPr>
        <a:xfrm>
          <a:off x="3765714" y="1659392"/>
          <a:ext cx="2683630" cy="2181727"/>
        </a:xfrm>
        <a:prstGeom prst="roundRect">
          <a:avLst>
            <a:gd name="adj" fmla="val 10000"/>
          </a:avLst>
        </a:prstGeom>
        <a:solidFill>
          <a:schemeClr val="bg2"/>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err="1">
              <a:solidFill>
                <a:schemeClr val="tx1"/>
              </a:solidFill>
              <a:latin typeface="Times New Roman" panose="02020603050405020304" pitchFamily="18" charset="0"/>
              <a:cs typeface="Times New Roman" panose="02020603050405020304" pitchFamily="18" charset="0"/>
            </a:rPr>
            <a:t>Đọc</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diễn</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cảm</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rõ</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ràng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rành</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mạch</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chậm</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rãi</a:t>
          </a:r>
          <a:r>
            <a:rPr lang="en-US" sz="2800" kern="1200" dirty="0">
              <a:latin typeface="Times New Roman" panose="02020603050405020304" pitchFamily="18" charset="0"/>
              <a:cs typeface="Times New Roman" panose="02020603050405020304" pitchFamily="18" charset="0"/>
            </a:rPr>
            <a:t>.</a:t>
          </a:r>
        </a:p>
      </dsp:txBody>
      <dsp:txXfrm>
        <a:off x="3829615" y="1723293"/>
        <a:ext cx="2555828" cy="2053925"/>
      </dsp:txXfrm>
    </dsp:sp>
    <dsp:sp modelId="{90E3836E-8A7C-49AB-9737-B3EDECB5D021}">
      <dsp:nvSpPr>
        <dsp:cNvPr id="0" name=""/>
        <dsp:cNvSpPr/>
      </dsp:nvSpPr>
      <dsp:spPr>
        <a:xfrm>
          <a:off x="6717708" y="2417485"/>
          <a:ext cx="568929" cy="6655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717708" y="2550593"/>
        <a:ext cx="398250" cy="399324"/>
      </dsp:txXfrm>
    </dsp:sp>
    <dsp:sp modelId="{FFA74CBD-A01B-4237-B29C-FC6EFA4AE26B}">
      <dsp:nvSpPr>
        <dsp:cNvPr id="0" name=""/>
        <dsp:cNvSpPr/>
      </dsp:nvSpPr>
      <dsp:spPr>
        <a:xfrm>
          <a:off x="7522798" y="1659392"/>
          <a:ext cx="3308863" cy="2181727"/>
        </a:xfrm>
        <a:prstGeom prst="roundRect">
          <a:avLst>
            <a:gd name="adj" fmla="val 10000"/>
          </a:avLst>
        </a:prstGeom>
        <a:solidFill>
          <a:schemeClr val="bg2"/>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latin typeface="Times New Roman" panose="02020603050405020304" pitchFamily="18" charset="0"/>
              <a:cs typeface="Times New Roman" panose="02020603050405020304" pitchFamily="18" charset="0"/>
            </a:rPr>
            <a:t>G</a:t>
          </a:r>
          <a:r>
            <a:rPr lang="vi-VN" sz="2800" kern="1200" dirty="0">
              <a:solidFill>
                <a:schemeClr val="tx1"/>
              </a:solidFill>
              <a:latin typeface="Times New Roman" panose="02020603050405020304" pitchFamily="18" charset="0"/>
              <a:cs typeface="Times New Roman" panose="02020603050405020304" pitchFamily="18" charset="0"/>
            </a:rPr>
            <a:t>iải nghĩa các từ: </a:t>
          </a:r>
          <a:r>
            <a:rPr lang="vi-VN" sz="2800" i="1" kern="1200" dirty="0">
              <a:solidFill>
                <a:schemeClr val="tx1"/>
              </a:solidFill>
              <a:latin typeface="Times New Roman" panose="02020603050405020304" pitchFamily="18" charset="0"/>
              <a:cs typeface="Times New Roman" panose="02020603050405020304" pitchFamily="18" charset="0"/>
            </a:rPr>
            <a:t>bạo ngược, thiên hạ, tuỳ tùng, phó thác, Tả Vọng, Hoàn Kiếm?</a:t>
          </a:r>
          <a:endParaRPr lang="en-US" sz="2800" kern="1200" dirty="0">
            <a:solidFill>
              <a:schemeClr val="tx1"/>
            </a:solidFill>
            <a:latin typeface="Times New Roman" panose="02020603050405020304" pitchFamily="18" charset="0"/>
            <a:cs typeface="Times New Roman" panose="02020603050405020304" pitchFamily="18" charset="0"/>
          </a:endParaRPr>
        </a:p>
      </dsp:txBody>
      <dsp:txXfrm>
        <a:off x="7586699" y="1723293"/>
        <a:ext cx="3181061" cy="205392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A94954-BD18-434A-AAA1-D9BDE1BFDA8A}">
      <dsp:nvSpPr>
        <dsp:cNvPr id="0" name=""/>
        <dsp:cNvSpPr/>
      </dsp:nvSpPr>
      <dsp:spPr>
        <a:xfrm>
          <a:off x="4064000" y="1731292"/>
          <a:ext cx="2354106" cy="541734"/>
        </a:xfrm>
        <a:custGeom>
          <a:avLst/>
          <a:gdLst/>
          <a:ahLst/>
          <a:cxnLst/>
          <a:rect l="0" t="0" r="0" b="0"/>
          <a:pathLst>
            <a:path>
              <a:moveTo>
                <a:pt x="0" y="0"/>
              </a:moveTo>
              <a:lnTo>
                <a:pt x="0" y="270867"/>
              </a:lnTo>
              <a:lnTo>
                <a:pt x="2354106" y="270867"/>
              </a:lnTo>
              <a:lnTo>
                <a:pt x="2354106" y="541734"/>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2BB0AA7E-7AB4-4277-AF9B-95B5D23EB403}">
      <dsp:nvSpPr>
        <dsp:cNvPr id="0" name=""/>
        <dsp:cNvSpPr/>
      </dsp:nvSpPr>
      <dsp:spPr>
        <a:xfrm>
          <a:off x="2087804" y="1731292"/>
          <a:ext cx="1976195" cy="541734"/>
        </a:xfrm>
        <a:custGeom>
          <a:avLst/>
          <a:gdLst/>
          <a:ahLst/>
          <a:cxnLst/>
          <a:rect l="0" t="0" r="0" b="0"/>
          <a:pathLst>
            <a:path>
              <a:moveTo>
                <a:pt x="1976195" y="0"/>
              </a:moveTo>
              <a:lnTo>
                <a:pt x="1976195" y="270867"/>
              </a:lnTo>
              <a:lnTo>
                <a:pt x="0" y="270867"/>
              </a:lnTo>
              <a:lnTo>
                <a:pt x="0" y="541734"/>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33B12758-E0A9-4A63-8A52-1E7A247C15C9}">
      <dsp:nvSpPr>
        <dsp:cNvPr id="0" name=""/>
        <dsp:cNvSpPr/>
      </dsp:nvSpPr>
      <dsp:spPr>
        <a:xfrm>
          <a:off x="2774156" y="737738"/>
          <a:ext cx="2579687" cy="993553"/>
        </a:xfrm>
        <a:prstGeom prst="rect">
          <a:avLst/>
        </a:prstGeom>
        <a:solidFill>
          <a:schemeClr val="tx2">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chemeClr val="tx1"/>
              </a:solidFill>
              <a:latin typeface="Times New Roman" panose="02020603050405020304" pitchFamily="18" charset="0"/>
              <a:cs typeface="Times New Roman" panose="02020603050405020304" pitchFamily="18" charset="0"/>
            </a:rPr>
            <a:t>4. </a:t>
          </a:r>
          <a:r>
            <a:rPr lang="vi-VN" sz="3600" b="1" kern="1200" dirty="0">
              <a:solidFill>
                <a:schemeClr val="tx1"/>
              </a:solidFill>
              <a:latin typeface="Times New Roman" panose="02020603050405020304" pitchFamily="18" charset="0"/>
              <a:cs typeface="Times New Roman" panose="02020603050405020304" pitchFamily="18" charset="0"/>
            </a:rPr>
            <a:t>Bố cục :</a:t>
          </a:r>
          <a:r>
            <a:rPr lang="vi-VN" sz="3600" kern="1200" dirty="0">
              <a:solidFill>
                <a:schemeClr val="tx1"/>
              </a:solidFill>
              <a:latin typeface="Times New Roman" panose="02020603050405020304" pitchFamily="18" charset="0"/>
              <a:cs typeface="Times New Roman" panose="02020603050405020304" pitchFamily="18" charset="0"/>
            </a:rPr>
            <a:t> 2 phần</a:t>
          </a:r>
          <a:endParaRPr lang="en-US" sz="3600" kern="1200" dirty="0">
            <a:solidFill>
              <a:schemeClr val="tx1"/>
            </a:solidFill>
            <a:latin typeface="Times New Roman" panose="02020603050405020304" pitchFamily="18" charset="0"/>
            <a:cs typeface="Times New Roman" panose="02020603050405020304" pitchFamily="18" charset="0"/>
          </a:endParaRPr>
        </a:p>
      </dsp:txBody>
      <dsp:txXfrm>
        <a:off x="2774156" y="737738"/>
        <a:ext cx="2579687" cy="993553"/>
      </dsp:txXfrm>
    </dsp:sp>
    <dsp:sp modelId="{190FA3A0-510C-47A3-983A-F3B6409955C5}">
      <dsp:nvSpPr>
        <dsp:cNvPr id="0" name=""/>
        <dsp:cNvSpPr/>
      </dsp:nvSpPr>
      <dsp:spPr>
        <a:xfrm>
          <a:off x="4565" y="2273026"/>
          <a:ext cx="4166479" cy="1899901"/>
        </a:xfrm>
        <a:prstGeom prst="rect">
          <a:avLst/>
        </a:prstGeom>
        <a:solidFill>
          <a:schemeClr val="bg2"/>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vi-VN" sz="3200" b="1" kern="1200" dirty="0">
              <a:solidFill>
                <a:srgbClr val="FF0000"/>
              </a:solidFill>
              <a:latin typeface="Times New Roman" panose="02020603050405020304" pitchFamily="18" charset="0"/>
              <a:cs typeface="Times New Roman" panose="02020603050405020304" pitchFamily="18" charset="0"/>
            </a:rPr>
            <a:t>- Phần 1: </a:t>
          </a:r>
          <a:r>
            <a:rPr lang="vi-VN" sz="3200" kern="1200" dirty="0">
              <a:solidFill>
                <a:schemeClr val="tx1"/>
              </a:solidFill>
              <a:latin typeface="Times New Roman" panose="02020603050405020304" pitchFamily="18" charset="0"/>
              <a:cs typeface="Times New Roman" panose="02020603050405020304" pitchFamily="18" charset="0"/>
            </a:rPr>
            <a:t>Từ đầu → đất nước: Long Quân cho nghĩa quân mượn gươm thần.</a:t>
          </a:r>
          <a:endParaRPr lang="en-US" sz="3200" kern="1200" dirty="0">
            <a:solidFill>
              <a:schemeClr val="tx1"/>
            </a:solidFill>
            <a:latin typeface="Times New Roman" panose="02020603050405020304" pitchFamily="18" charset="0"/>
            <a:cs typeface="Times New Roman" panose="02020603050405020304" pitchFamily="18" charset="0"/>
          </a:endParaRPr>
        </a:p>
      </dsp:txBody>
      <dsp:txXfrm>
        <a:off x="4565" y="2273026"/>
        <a:ext cx="4166479" cy="1899901"/>
      </dsp:txXfrm>
    </dsp:sp>
    <dsp:sp modelId="{03BF75BD-580B-4BC1-9D2B-40AB5B6B1CBC}">
      <dsp:nvSpPr>
        <dsp:cNvPr id="0" name=""/>
        <dsp:cNvSpPr/>
      </dsp:nvSpPr>
      <dsp:spPr>
        <a:xfrm>
          <a:off x="4712778" y="2273026"/>
          <a:ext cx="3410656" cy="1899901"/>
        </a:xfrm>
        <a:prstGeom prst="rect">
          <a:avLst/>
        </a:prstGeom>
        <a:solidFill>
          <a:schemeClr val="bg2"/>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vi-VN" sz="3200" b="1" kern="1200" dirty="0">
              <a:solidFill>
                <a:srgbClr val="FF0000"/>
              </a:solidFill>
              <a:latin typeface="Times New Roman" panose="02020603050405020304" pitchFamily="18" charset="0"/>
              <a:cs typeface="Times New Roman" panose="02020603050405020304" pitchFamily="18" charset="0"/>
            </a:rPr>
            <a:t>- Phần 2: </a:t>
          </a:r>
          <a:r>
            <a:rPr lang="vi-VN" sz="3200" kern="1200" dirty="0">
              <a:solidFill>
                <a:schemeClr val="tx1"/>
              </a:solidFill>
              <a:latin typeface="Times New Roman" panose="02020603050405020304" pitchFamily="18" charset="0"/>
              <a:cs typeface="Times New Roman" panose="02020603050405020304" pitchFamily="18" charset="0"/>
            </a:rPr>
            <a:t>Còn lại: Long Quân đòi lại gươm thần</a:t>
          </a:r>
          <a:r>
            <a:rPr lang="vi-VN" sz="3300" kern="1200" dirty="0">
              <a:solidFill>
                <a:schemeClr val="tx1"/>
              </a:solidFill>
            </a:rPr>
            <a:t>.</a:t>
          </a:r>
          <a:endParaRPr lang="en-US" sz="3300" kern="1200" dirty="0">
            <a:solidFill>
              <a:schemeClr val="tx1"/>
            </a:solidFill>
          </a:endParaRPr>
        </a:p>
      </dsp:txBody>
      <dsp:txXfrm>
        <a:off x="4712778" y="2273026"/>
        <a:ext cx="3410656" cy="189990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09E65-7B03-4735-902E-2E747EE8FCA3}">
      <dsp:nvSpPr>
        <dsp:cNvPr id="0" name=""/>
        <dsp:cNvSpPr/>
      </dsp:nvSpPr>
      <dsp:spPr>
        <a:xfrm>
          <a:off x="-5841734" y="-901004"/>
          <a:ext cx="7009009" cy="7009009"/>
        </a:xfrm>
        <a:prstGeom prst="blockArc">
          <a:avLst>
            <a:gd name="adj1" fmla="val 18900000"/>
            <a:gd name="adj2" fmla="val 2700000"/>
            <a:gd name="adj3" fmla="val 30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79CE70-17DB-4FC4-A866-5FB5C71E7018}">
      <dsp:nvSpPr>
        <dsp:cNvPr id="0" name=""/>
        <dsp:cNvSpPr/>
      </dsp:nvSpPr>
      <dsp:spPr>
        <a:xfrm>
          <a:off x="957176" y="743872"/>
          <a:ext cx="9186645" cy="1487536"/>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0732"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sym typeface="Wingdings" panose="05000000000000000000" pitchFamily="2" charset="2"/>
            </a:rPr>
            <a:t></a:t>
          </a:r>
          <a:r>
            <a:rPr lang="vi-VN" sz="3200" kern="1200" dirty="0">
              <a:latin typeface="Times New Roman" panose="02020603050405020304" pitchFamily="18" charset="0"/>
              <a:cs typeface="Times New Roman" panose="02020603050405020304" pitchFamily="18" charset="0"/>
            </a:rPr>
            <a:t> Truyền thuyết An Dương Vương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Mị</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Châu</a:t>
          </a:r>
          <a:r>
            <a:rPr lang="en-US" sz="3200" kern="1200" dirty="0">
              <a:latin typeface="Times New Roman" panose="02020603050405020304" pitchFamily="18" charset="0"/>
              <a:cs typeface="Times New Roman" panose="02020603050405020304" pitchFamily="18" charset="0"/>
            </a:rPr>
            <a:t> – </a:t>
          </a:r>
          <a:r>
            <a:rPr lang="en-US" sz="3200" kern="1200" dirty="0" err="1">
              <a:latin typeface="Times New Roman" panose="02020603050405020304" pitchFamily="18" charset="0"/>
              <a:cs typeface="Times New Roman" panose="02020603050405020304" pitchFamily="18" charset="0"/>
            </a:rPr>
            <a:t>Trọng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Thuỷ</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cũng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có</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ảnh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Rùa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Vàng</a:t>
          </a:r>
          <a:r>
            <a:rPr lang="en-US" sz="3200" kern="1200" dirty="0">
              <a:latin typeface="Times New Roman" panose="02020603050405020304" pitchFamily="18" charset="0"/>
              <a:cs typeface="Times New Roman" panose="02020603050405020304" pitchFamily="18" charset="0"/>
            </a:rPr>
            <a:t>.</a:t>
          </a:r>
        </a:p>
      </dsp:txBody>
      <dsp:txXfrm>
        <a:off x="957176" y="743872"/>
        <a:ext cx="9186645" cy="1487536"/>
      </dsp:txXfrm>
    </dsp:sp>
    <dsp:sp modelId="{79BF310F-DD7C-4145-9ABE-9385B2130EFF}">
      <dsp:nvSpPr>
        <dsp:cNvPr id="0" name=""/>
        <dsp:cNvSpPr/>
      </dsp:nvSpPr>
      <dsp:spPr>
        <a:xfrm>
          <a:off x="27466" y="557930"/>
          <a:ext cx="1859420" cy="1859420"/>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476D6A-4CD0-4D0B-9B88-DDACD798E066}">
      <dsp:nvSpPr>
        <dsp:cNvPr id="0" name=""/>
        <dsp:cNvSpPr/>
      </dsp:nvSpPr>
      <dsp:spPr>
        <a:xfrm>
          <a:off x="957176" y="2975592"/>
          <a:ext cx="9186645" cy="1487536"/>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0732"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ảnh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Rùa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Vàng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sử</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giả</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của</a:t>
          </a:r>
          <a:r>
            <a:rPr lang="en-US" sz="3200" kern="1200" dirty="0">
              <a:latin typeface="Times New Roman" panose="02020603050405020304" pitchFamily="18" charset="0"/>
              <a:cs typeface="Times New Roman" panose="02020603050405020304" pitchFamily="18" charset="0"/>
            </a:rPr>
            <a:t> Long </a:t>
          </a:r>
          <a:r>
            <a:rPr lang="en-US" sz="3200" kern="1200" dirty="0" err="1">
              <a:latin typeface="Times New Roman" panose="02020603050405020304" pitchFamily="18" charset="0"/>
              <a:cs typeface="Times New Roman" panose="02020603050405020304" pitchFamily="18" charset="0"/>
            </a:rPr>
            <a:t>Quân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tượng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trưng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tổ</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tiên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khí</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thiêng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sông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núi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tư</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tưởng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cảm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trí</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tuệ</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của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nhân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dân</a:t>
          </a:r>
          <a:r>
            <a:rPr lang="en-US" sz="3200" kern="1200" dirty="0">
              <a:latin typeface="Times New Roman" panose="02020603050405020304" pitchFamily="18" charset="0"/>
              <a:cs typeface="Times New Roman" panose="02020603050405020304" pitchFamily="18" charset="0"/>
            </a:rPr>
            <a:t>.</a:t>
          </a:r>
        </a:p>
      </dsp:txBody>
      <dsp:txXfrm>
        <a:off x="957176" y="2975592"/>
        <a:ext cx="9186645" cy="1487536"/>
      </dsp:txXfrm>
    </dsp:sp>
    <dsp:sp modelId="{299F6929-643A-4517-AB84-006D8CFCB87B}">
      <dsp:nvSpPr>
        <dsp:cNvPr id="0" name=""/>
        <dsp:cNvSpPr/>
      </dsp:nvSpPr>
      <dsp:spPr>
        <a:xfrm>
          <a:off x="27466" y="2789650"/>
          <a:ext cx="1859420" cy="1859420"/>
        </a:xfrm>
        <a:prstGeom prst="ellipse">
          <a:avLst/>
        </a:prstGeom>
        <a:blipFill rotWithShape="0">
          <a:blip xmlns:r="http://schemas.openxmlformats.org/officeDocument/2006/relationships" r:embed="rId2"/>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851DE-BDF2-4B5C-9872-5DB99A954A05}">
      <dsp:nvSpPr>
        <dsp:cNvPr id="0" name=""/>
        <dsp:cNvSpPr/>
      </dsp:nvSpPr>
      <dsp:spPr>
        <a:xfrm>
          <a:off x="826370" y="2099"/>
          <a:ext cx="2626540" cy="845273"/>
        </a:xfrm>
        <a:prstGeom prst="roundRect">
          <a:avLst>
            <a:gd name="adj" fmla="val 10000"/>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vi-VN" sz="3300" b="1" kern="1200" dirty="0">
              <a:latin typeface="Times New Roman" panose="02020603050405020304" pitchFamily="18" charset="0"/>
              <a:cs typeface="Times New Roman" panose="02020603050405020304" pitchFamily="18" charset="0"/>
            </a:rPr>
            <a:t>1</a:t>
          </a:r>
          <a:r>
            <a:rPr lang="en-US" sz="3300" b="1" kern="1200" dirty="0">
              <a:latin typeface="Times New Roman" panose="02020603050405020304" pitchFamily="18" charset="0"/>
              <a:cs typeface="Times New Roman" panose="02020603050405020304" pitchFamily="18" charset="0"/>
            </a:rPr>
            <a:t>.</a:t>
          </a:r>
          <a:r>
            <a:rPr lang="vi-VN" sz="3300" b="1" kern="1200" dirty="0">
              <a:latin typeface="Times New Roman" panose="02020603050405020304" pitchFamily="18" charset="0"/>
              <a:cs typeface="Times New Roman" panose="02020603050405020304" pitchFamily="18" charset="0"/>
            </a:rPr>
            <a:t> Nghệ thuật</a:t>
          </a:r>
          <a:endParaRPr lang="en-US" sz="3300" kern="1200" dirty="0">
            <a:latin typeface="Times New Roman" panose="02020603050405020304" pitchFamily="18" charset="0"/>
            <a:cs typeface="Times New Roman" panose="02020603050405020304" pitchFamily="18" charset="0"/>
          </a:endParaRPr>
        </a:p>
      </dsp:txBody>
      <dsp:txXfrm>
        <a:off x="851127" y="26856"/>
        <a:ext cx="2577026" cy="795759"/>
      </dsp:txXfrm>
    </dsp:sp>
    <dsp:sp modelId="{E6A8CA5B-A904-43EF-9966-79331EB28569}">
      <dsp:nvSpPr>
        <dsp:cNvPr id="0" name=""/>
        <dsp:cNvSpPr/>
      </dsp:nvSpPr>
      <dsp:spPr>
        <a:xfrm>
          <a:off x="1089024" y="847372"/>
          <a:ext cx="262654" cy="984952"/>
        </a:xfrm>
        <a:custGeom>
          <a:avLst/>
          <a:gdLst/>
          <a:ahLst/>
          <a:cxnLst/>
          <a:rect l="0" t="0" r="0" b="0"/>
          <a:pathLst>
            <a:path>
              <a:moveTo>
                <a:pt x="0" y="0"/>
              </a:moveTo>
              <a:lnTo>
                <a:pt x="0" y="984952"/>
              </a:lnTo>
              <a:lnTo>
                <a:pt x="262654" y="98495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B91EF2E5-112A-4F48-8768-8FED39581E6F}">
      <dsp:nvSpPr>
        <dsp:cNvPr id="0" name=""/>
        <dsp:cNvSpPr/>
      </dsp:nvSpPr>
      <dsp:spPr>
        <a:xfrm>
          <a:off x="1351678" y="1175690"/>
          <a:ext cx="3841998" cy="1313270"/>
        </a:xfrm>
        <a:prstGeom prst="roundRect">
          <a:avLst>
            <a:gd name="adj" fmla="val 10000"/>
          </a:avLst>
        </a:prstGeom>
        <a:solidFill>
          <a:schemeClr val="lt1">
            <a:alpha val="90000"/>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a:latin typeface="Times New Roman" panose="02020603050405020304" pitchFamily="18" charset="0"/>
              <a:cs typeface="Times New Roman" panose="02020603050405020304" pitchFamily="18" charset="0"/>
            </a:rPr>
            <a:t>- Cốt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tr</a:t>
          </a:r>
          <a:r>
            <a:rPr lang="vi-VN" sz="2300" kern="1200" dirty="0">
              <a:latin typeface="Times New Roman" panose="02020603050405020304" pitchFamily="18" charset="0"/>
              <a:cs typeface="Times New Roman" panose="02020603050405020304" pitchFamily="18" charset="0"/>
            </a:rPr>
            <a:t>uyện hấp dẫn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đan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xen</a:t>
          </a:r>
          <a:r>
            <a:rPr lang="en-US" sz="2300" kern="1200" dirty="0">
              <a:latin typeface="Times New Roman" panose="02020603050405020304" pitchFamily="18" charset="0"/>
              <a:cs typeface="Times New Roman" panose="02020603050405020304" pitchFamily="18" charset="0"/>
            </a:rPr>
            <a:t> chi </a:t>
          </a:r>
          <a:r>
            <a:rPr lang="en-US" sz="2300" kern="1200" dirty="0" err="1">
              <a:latin typeface="Times New Roman" panose="02020603050405020304" pitchFamily="18" charset="0"/>
              <a:cs typeface="Times New Roman" panose="02020603050405020304" pitchFamily="18" charset="0"/>
            </a:rPr>
            <a:t>tiết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lịch</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sử</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và</a:t>
          </a:r>
          <a:r>
            <a:rPr lang="en-US" sz="2300" kern="1200" dirty="0">
              <a:latin typeface="Times New Roman" panose="02020603050405020304" pitchFamily="18" charset="0"/>
              <a:cs typeface="Times New Roman" panose="02020603050405020304" pitchFamily="18" charset="0"/>
            </a:rPr>
            <a:t> chi </a:t>
          </a:r>
          <a:r>
            <a:rPr lang="en-US" sz="2300" kern="1200" dirty="0" err="1">
              <a:latin typeface="Times New Roman" panose="02020603050405020304" pitchFamily="18" charset="0"/>
              <a:cs typeface="Times New Roman" panose="02020603050405020304" pitchFamily="18" charset="0"/>
            </a:rPr>
            <a:t>tiết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hoang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đường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kì</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ảo</a:t>
          </a:r>
          <a:r>
            <a:rPr lang="en-US" sz="2300" kern="1200" dirty="0">
              <a:latin typeface="Times New Roman" panose="02020603050405020304" pitchFamily="18" charset="0"/>
              <a:cs typeface="Times New Roman" panose="02020603050405020304" pitchFamily="18" charset="0"/>
            </a:rPr>
            <a:t>.</a:t>
          </a:r>
        </a:p>
      </dsp:txBody>
      <dsp:txXfrm>
        <a:off x="1390142" y="1214154"/>
        <a:ext cx="3765070" cy="1236342"/>
      </dsp:txXfrm>
    </dsp:sp>
    <dsp:sp modelId="{89628B3E-78FC-472D-A428-7CB8FC63EBD7}">
      <dsp:nvSpPr>
        <dsp:cNvPr id="0" name=""/>
        <dsp:cNvSpPr/>
      </dsp:nvSpPr>
      <dsp:spPr>
        <a:xfrm>
          <a:off x="5325004" y="2099"/>
          <a:ext cx="2626540" cy="821778"/>
        </a:xfrm>
        <a:prstGeom prst="roundRect">
          <a:avLst>
            <a:gd name="adj" fmla="val 10000"/>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vi-VN" sz="3300" b="1" kern="1200" dirty="0">
              <a:latin typeface="Times New Roman" panose="02020603050405020304" pitchFamily="18" charset="0"/>
              <a:cs typeface="Times New Roman" panose="02020603050405020304" pitchFamily="18" charset="0"/>
            </a:rPr>
            <a:t>2</a:t>
          </a:r>
          <a:r>
            <a:rPr lang="en-US" sz="3300" b="1" kern="1200" dirty="0">
              <a:latin typeface="Times New Roman" panose="02020603050405020304" pitchFamily="18" charset="0"/>
              <a:cs typeface="Times New Roman" panose="02020603050405020304" pitchFamily="18" charset="0"/>
            </a:rPr>
            <a:t>.</a:t>
          </a:r>
          <a:r>
            <a:rPr lang="vi-VN" sz="3300" b="1" kern="1200" dirty="0">
              <a:latin typeface="Times New Roman" panose="02020603050405020304" pitchFamily="18" charset="0"/>
              <a:cs typeface="Times New Roman" panose="02020603050405020304" pitchFamily="18" charset="0"/>
            </a:rPr>
            <a:t> Nội dung</a:t>
          </a:r>
          <a:endParaRPr lang="en-US" sz="3300" kern="1200" dirty="0">
            <a:latin typeface="Times New Roman" panose="02020603050405020304" pitchFamily="18" charset="0"/>
            <a:cs typeface="Times New Roman" panose="02020603050405020304" pitchFamily="18" charset="0"/>
          </a:endParaRPr>
        </a:p>
      </dsp:txBody>
      <dsp:txXfrm>
        <a:off x="5349073" y="26168"/>
        <a:ext cx="2578402" cy="773640"/>
      </dsp:txXfrm>
    </dsp:sp>
    <dsp:sp modelId="{DD998FFF-09C9-47D8-972B-B8FC202EAAEA}">
      <dsp:nvSpPr>
        <dsp:cNvPr id="0" name=""/>
        <dsp:cNvSpPr/>
      </dsp:nvSpPr>
      <dsp:spPr>
        <a:xfrm>
          <a:off x="5587658" y="823878"/>
          <a:ext cx="262654" cy="984952"/>
        </a:xfrm>
        <a:custGeom>
          <a:avLst/>
          <a:gdLst/>
          <a:ahLst/>
          <a:cxnLst/>
          <a:rect l="0" t="0" r="0" b="0"/>
          <a:pathLst>
            <a:path>
              <a:moveTo>
                <a:pt x="0" y="0"/>
              </a:moveTo>
              <a:lnTo>
                <a:pt x="0" y="984952"/>
              </a:lnTo>
              <a:lnTo>
                <a:pt x="262654" y="98495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DFC2F32B-BCD6-45C8-8CEC-D76064259D88}">
      <dsp:nvSpPr>
        <dsp:cNvPr id="0" name=""/>
        <dsp:cNvSpPr/>
      </dsp:nvSpPr>
      <dsp:spPr>
        <a:xfrm>
          <a:off x="5850312" y="1152196"/>
          <a:ext cx="4612205" cy="1313270"/>
        </a:xfrm>
        <a:prstGeom prst="roundRect">
          <a:avLst>
            <a:gd name="adj" fmla="val 10000"/>
          </a:avLst>
        </a:prstGeom>
        <a:solidFill>
          <a:schemeClr val="lt1">
            <a:alpha val="90000"/>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l" defTabSz="1022350">
            <a:lnSpc>
              <a:spcPct val="90000"/>
            </a:lnSpc>
            <a:spcBef>
              <a:spcPct val="0"/>
            </a:spcBef>
            <a:spcAft>
              <a:spcPct val="35000"/>
            </a:spcAft>
            <a:buNone/>
          </a:pPr>
          <a:r>
            <a:rPr lang="vi-VN" sz="2300" kern="1200" dirty="0">
              <a:latin typeface="Times New Roman" panose="02020603050405020304" pitchFamily="18" charset="0"/>
              <a:cs typeface="Times New Roman" panose="02020603050405020304" pitchFamily="18" charset="0"/>
            </a:rPr>
            <a:t>- Ca ngợi tính chất toàn dân, chính nghĩa của cuộc khởi nghĩa Lam Sơn. Đề cao, suy tôn Lê Lợi và nhà Lê.</a:t>
          </a:r>
          <a:endParaRPr lang="en-US" sz="2300" kern="1200" dirty="0">
            <a:latin typeface="Times New Roman" panose="02020603050405020304" pitchFamily="18" charset="0"/>
            <a:cs typeface="Times New Roman" panose="02020603050405020304" pitchFamily="18" charset="0"/>
          </a:endParaRPr>
        </a:p>
      </dsp:txBody>
      <dsp:txXfrm>
        <a:off x="5888776" y="1190660"/>
        <a:ext cx="4535277" cy="1236342"/>
      </dsp:txXfrm>
    </dsp:sp>
    <dsp:sp modelId="{47CB7624-257C-4914-BA66-917812307DCE}">
      <dsp:nvSpPr>
        <dsp:cNvPr id="0" name=""/>
        <dsp:cNvSpPr/>
      </dsp:nvSpPr>
      <dsp:spPr>
        <a:xfrm>
          <a:off x="5587658" y="823878"/>
          <a:ext cx="262654" cy="2626540"/>
        </a:xfrm>
        <a:custGeom>
          <a:avLst/>
          <a:gdLst/>
          <a:ahLst/>
          <a:cxnLst/>
          <a:rect l="0" t="0" r="0" b="0"/>
          <a:pathLst>
            <a:path>
              <a:moveTo>
                <a:pt x="0" y="0"/>
              </a:moveTo>
              <a:lnTo>
                <a:pt x="0" y="2626540"/>
              </a:lnTo>
              <a:lnTo>
                <a:pt x="262654" y="2626540"/>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A002869D-2E08-4293-AB45-C455C23F599F}">
      <dsp:nvSpPr>
        <dsp:cNvPr id="0" name=""/>
        <dsp:cNvSpPr/>
      </dsp:nvSpPr>
      <dsp:spPr>
        <a:xfrm>
          <a:off x="5850312" y="2793784"/>
          <a:ext cx="3710987" cy="1313270"/>
        </a:xfrm>
        <a:prstGeom prst="roundRect">
          <a:avLst>
            <a:gd name="adj" fmla="val 10000"/>
          </a:avLst>
        </a:prstGeom>
        <a:solidFill>
          <a:schemeClr val="lt1">
            <a:alpha val="90000"/>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vi-VN" sz="2300" kern="1200" dirty="0">
              <a:latin typeface="Times New Roman" panose="02020603050405020304" pitchFamily="18" charset="0"/>
              <a:cs typeface="Times New Roman" panose="02020603050405020304" pitchFamily="18" charset="0"/>
            </a:rPr>
            <a:t>- Giải thích nguồn gốc tên gọi Hồ Hoàn Kiếm</a:t>
          </a:r>
          <a:r>
            <a:rPr lang="vi-VN" sz="2300" kern="1200" dirty="0"/>
            <a:t>.</a:t>
          </a:r>
          <a:endParaRPr lang="en-US" sz="2300" kern="1200" dirty="0"/>
        </a:p>
      </dsp:txBody>
      <dsp:txXfrm>
        <a:off x="5888776" y="2832248"/>
        <a:ext cx="3634059" cy="123634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117697-A7BD-4535-87C2-5F969A25F4CE}">
      <dsp:nvSpPr>
        <dsp:cNvPr id="0" name=""/>
        <dsp:cNvSpPr/>
      </dsp:nvSpPr>
      <dsp:spPr>
        <a:xfrm>
          <a:off x="3709290" y="2709333"/>
          <a:ext cx="985379" cy="1744212"/>
        </a:xfrm>
        <a:custGeom>
          <a:avLst/>
          <a:gdLst/>
          <a:ahLst/>
          <a:cxnLst/>
          <a:rect l="0" t="0" r="0" b="0"/>
          <a:pathLst>
            <a:path>
              <a:moveTo>
                <a:pt x="0" y="0"/>
              </a:moveTo>
              <a:lnTo>
                <a:pt x="492689" y="0"/>
              </a:lnTo>
              <a:lnTo>
                <a:pt x="492689" y="1744212"/>
              </a:lnTo>
              <a:lnTo>
                <a:pt x="985379" y="17442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952ABA-9489-49F6-B1EA-49BB409C40FC}">
      <dsp:nvSpPr>
        <dsp:cNvPr id="0" name=""/>
        <dsp:cNvSpPr/>
      </dsp:nvSpPr>
      <dsp:spPr>
        <a:xfrm>
          <a:off x="3709290" y="2662922"/>
          <a:ext cx="985379" cy="91440"/>
        </a:xfrm>
        <a:custGeom>
          <a:avLst/>
          <a:gdLst/>
          <a:ahLst/>
          <a:cxnLst/>
          <a:rect l="0" t="0" r="0" b="0"/>
          <a:pathLst>
            <a:path>
              <a:moveTo>
                <a:pt x="0" y="46411"/>
              </a:moveTo>
              <a:lnTo>
                <a:pt x="492689" y="46411"/>
              </a:lnTo>
              <a:lnTo>
                <a:pt x="492689" y="45720"/>
              </a:lnTo>
              <a:lnTo>
                <a:pt x="985379"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325EDB-6489-496F-85D7-276AD135F034}">
      <dsp:nvSpPr>
        <dsp:cNvPr id="0" name=""/>
        <dsp:cNvSpPr/>
      </dsp:nvSpPr>
      <dsp:spPr>
        <a:xfrm>
          <a:off x="3709290" y="927057"/>
          <a:ext cx="985379" cy="1782275"/>
        </a:xfrm>
        <a:custGeom>
          <a:avLst/>
          <a:gdLst/>
          <a:ahLst/>
          <a:cxnLst/>
          <a:rect l="0" t="0" r="0" b="0"/>
          <a:pathLst>
            <a:path>
              <a:moveTo>
                <a:pt x="0" y="1782275"/>
              </a:moveTo>
              <a:lnTo>
                <a:pt x="492689" y="1782275"/>
              </a:lnTo>
              <a:lnTo>
                <a:pt x="492689" y="0"/>
              </a:lnTo>
              <a:lnTo>
                <a:pt x="98537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474176-EAA5-47E9-9967-9AE88D4FEFBD}">
      <dsp:nvSpPr>
        <dsp:cNvPr id="0" name=""/>
        <dsp:cNvSpPr/>
      </dsp:nvSpPr>
      <dsp:spPr>
        <a:xfrm>
          <a:off x="4312" y="2157856"/>
          <a:ext cx="3704977" cy="1102954"/>
        </a:xfrm>
        <a:prstGeom prst="rect">
          <a:avLst/>
        </a:prstGeom>
        <a:solidFill>
          <a:schemeClr val="accent1">
            <a:lumMod val="20000"/>
            <a:lumOff val="80000"/>
          </a:schemeClr>
        </a:solidFill>
        <a:ln w="19050" cap="flat" cmpd="sng" algn="ctr">
          <a:solidFill>
            <a:schemeClr val="accent1">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solidFill>
                <a:schemeClr val="tx1"/>
              </a:solidFill>
              <a:latin typeface="Times New Roman" panose="02020603050405020304" pitchFamily="18" charset="0"/>
              <a:cs typeface="Times New Roman" panose="02020603050405020304" pitchFamily="18" charset="0"/>
            </a:rPr>
            <a:t>3. </a:t>
          </a:r>
          <a:r>
            <a:rPr lang="en-US" sz="4000" b="1" kern="1200" dirty="0" err="1">
              <a:solidFill>
                <a:schemeClr val="tx1"/>
              </a:solidFill>
              <a:latin typeface="Times New Roman" panose="02020603050405020304" pitchFamily="18" charset="0"/>
              <a:cs typeface="Times New Roman" panose="02020603050405020304" pitchFamily="18" charset="0"/>
            </a:rPr>
            <a:t>Các</a:t>
          </a:r>
          <a:r>
            <a:rPr lang="en-US" sz="4000" b="1" kern="1200" dirty="0">
              <a:solidFill>
                <a:schemeClr val="tx1"/>
              </a:solidFill>
              <a:latin typeface="Times New Roman" panose="02020603050405020304" pitchFamily="18" charset="0"/>
              <a:cs typeface="Times New Roman" panose="02020603050405020304" pitchFamily="18" charset="0"/>
            </a:rPr>
            <a:t> </a:t>
          </a:r>
          <a:r>
            <a:rPr lang="en-US" sz="4000" b="1" kern="1200" dirty="0" err="1">
              <a:solidFill>
                <a:schemeClr val="tx1"/>
              </a:solidFill>
              <a:latin typeface="Times New Roman" panose="02020603050405020304" pitchFamily="18" charset="0"/>
              <a:cs typeface="Times New Roman" panose="02020603050405020304" pitchFamily="18" charset="0"/>
            </a:rPr>
            <a:t>bước</a:t>
          </a:r>
          <a:endParaRPr lang="en-US" sz="4000" kern="1200" dirty="0">
            <a:solidFill>
              <a:schemeClr val="tx1"/>
            </a:solidFill>
            <a:latin typeface="Times New Roman" panose="02020603050405020304" pitchFamily="18" charset="0"/>
            <a:cs typeface="Times New Roman" panose="02020603050405020304" pitchFamily="18" charset="0"/>
          </a:endParaRPr>
        </a:p>
      </dsp:txBody>
      <dsp:txXfrm>
        <a:off x="4312" y="2157856"/>
        <a:ext cx="3704977" cy="1102954"/>
      </dsp:txXfrm>
    </dsp:sp>
    <dsp:sp modelId="{7503C13F-FFBF-4654-A45E-A0191422DEDE}">
      <dsp:nvSpPr>
        <dsp:cNvPr id="0" name=""/>
        <dsp:cNvSpPr/>
      </dsp:nvSpPr>
      <dsp:spPr>
        <a:xfrm>
          <a:off x="4694670" y="400607"/>
          <a:ext cx="4926897" cy="1052899"/>
        </a:xfrm>
        <a:prstGeom prst="rect">
          <a:avLst/>
        </a:prstGeom>
        <a:solidFill>
          <a:schemeClr val="accent1">
            <a:lumMod val="20000"/>
            <a:lumOff val="80000"/>
          </a:schemeClr>
        </a:solidFill>
        <a:ln w="19050" cap="flat" cmpd="sng" algn="ctr">
          <a:solidFill>
            <a:schemeClr val="accent1">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latin typeface="Times New Roman" panose="02020603050405020304" pitchFamily="18" charset="0"/>
              <a:cs typeface="Times New Roman" panose="02020603050405020304" pitchFamily="18" charset="0"/>
            </a:rPr>
            <a:t>*</a:t>
          </a:r>
          <a:r>
            <a:rPr lang="en-US" sz="3200" b="1" u="sng" kern="1200" dirty="0" err="1">
              <a:solidFill>
                <a:schemeClr val="tx1"/>
              </a:solidFill>
              <a:latin typeface="Times New Roman" panose="02020603050405020304" pitchFamily="18" charset="0"/>
              <a:cs typeface="Times New Roman" panose="02020603050405020304" pitchFamily="18" charset="0"/>
            </a:rPr>
            <a:t>Bước</a:t>
          </a:r>
          <a:r>
            <a:rPr lang="en-US" sz="3200" b="1" u="sng" kern="1200" dirty="0">
              <a:solidFill>
                <a:schemeClr val="tx1"/>
              </a:solidFill>
              <a:latin typeface="Times New Roman" panose="02020603050405020304" pitchFamily="18" charset="0"/>
              <a:cs typeface="Times New Roman" panose="02020603050405020304" pitchFamily="18" charset="0"/>
            </a:rPr>
            <a:t> 1</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Chuẩn</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bị</a:t>
          </a:r>
          <a:endParaRPr lang="en-US" sz="3200" kern="1200" dirty="0">
            <a:solidFill>
              <a:schemeClr val="tx1"/>
            </a:solidFill>
            <a:latin typeface="Times New Roman" panose="02020603050405020304" pitchFamily="18" charset="0"/>
            <a:cs typeface="Times New Roman" panose="02020603050405020304" pitchFamily="18" charset="0"/>
          </a:endParaRPr>
        </a:p>
      </dsp:txBody>
      <dsp:txXfrm>
        <a:off x="4694670" y="400607"/>
        <a:ext cx="4926897" cy="1052899"/>
      </dsp:txXfrm>
    </dsp:sp>
    <dsp:sp modelId="{99C024DC-F607-4E7B-856D-86F6A19A4B14}">
      <dsp:nvSpPr>
        <dsp:cNvPr id="0" name=""/>
        <dsp:cNvSpPr/>
      </dsp:nvSpPr>
      <dsp:spPr>
        <a:xfrm>
          <a:off x="4694670" y="2106741"/>
          <a:ext cx="5003215" cy="1203800"/>
        </a:xfrm>
        <a:prstGeom prst="rect">
          <a:avLst/>
        </a:prstGeom>
        <a:solidFill>
          <a:schemeClr val="accent1">
            <a:lumMod val="20000"/>
            <a:lumOff val="80000"/>
          </a:schemeClr>
        </a:solidFill>
        <a:ln w="19050" cap="flat" cmpd="sng" algn="ctr">
          <a:solidFill>
            <a:schemeClr val="accent1">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vi-VN" sz="3200" b="1" kern="1200" dirty="0">
              <a:solidFill>
                <a:schemeClr val="tx1"/>
              </a:solidFill>
              <a:latin typeface="Times New Roman" panose="02020603050405020304" pitchFamily="18" charset="0"/>
              <a:cs typeface="Times New Roman" panose="02020603050405020304" pitchFamily="18" charset="0"/>
            </a:rPr>
            <a:t>*</a:t>
          </a:r>
          <a:r>
            <a:rPr lang="vi-VN" sz="3200" b="1" u="sng" kern="1200" dirty="0">
              <a:solidFill>
                <a:schemeClr val="tx1"/>
              </a:solidFill>
              <a:latin typeface="Times New Roman" panose="02020603050405020304" pitchFamily="18" charset="0"/>
              <a:cs typeface="Times New Roman" panose="02020603050405020304" pitchFamily="18" charset="0"/>
            </a:rPr>
            <a:t>Bước 2</a:t>
          </a:r>
          <a:r>
            <a:rPr lang="vi-VN" sz="3200" b="1" kern="1200" dirty="0">
              <a:solidFill>
                <a:schemeClr val="tx1"/>
              </a:solidFill>
              <a:latin typeface="Times New Roman" panose="02020603050405020304" pitchFamily="18" charset="0"/>
              <a:cs typeface="Times New Roman" panose="02020603050405020304" pitchFamily="18" charset="0"/>
            </a:rPr>
            <a:t>:</a:t>
          </a:r>
          <a:r>
            <a:rPr lang="vi-VN" sz="3200" kern="1200" dirty="0">
              <a:solidFill>
                <a:schemeClr val="tx1"/>
              </a:solidFill>
              <a:latin typeface="Times New Roman" panose="02020603050405020304" pitchFamily="18" charset="0"/>
              <a:cs typeface="Times New Roman" panose="02020603050405020304" pitchFamily="18" charset="0"/>
            </a:rPr>
            <a:t> </a:t>
          </a:r>
          <a:r>
            <a:rPr lang="vi-VN" sz="3200" b="1" kern="1200" dirty="0">
              <a:solidFill>
                <a:schemeClr val="tx1"/>
              </a:solidFill>
              <a:latin typeface="Times New Roman" panose="02020603050405020304" pitchFamily="18" charset="0"/>
              <a:cs typeface="Times New Roman" panose="02020603050405020304" pitchFamily="18" charset="0"/>
            </a:rPr>
            <a:t>Tìm ý và lập dàn ý</a:t>
          </a:r>
          <a:endParaRPr lang="en-US" sz="3200" kern="1200" dirty="0">
            <a:solidFill>
              <a:schemeClr val="tx1"/>
            </a:solidFill>
            <a:latin typeface="Times New Roman" panose="02020603050405020304" pitchFamily="18" charset="0"/>
            <a:cs typeface="Times New Roman" panose="02020603050405020304" pitchFamily="18" charset="0"/>
          </a:endParaRPr>
        </a:p>
      </dsp:txBody>
      <dsp:txXfrm>
        <a:off x="4694670" y="2106741"/>
        <a:ext cx="5003215" cy="1203800"/>
      </dsp:txXfrm>
    </dsp:sp>
    <dsp:sp modelId="{06FB34EF-B434-40D4-881F-6B3C15253E5B}">
      <dsp:nvSpPr>
        <dsp:cNvPr id="0" name=""/>
        <dsp:cNvSpPr/>
      </dsp:nvSpPr>
      <dsp:spPr>
        <a:xfrm>
          <a:off x="4694670" y="3889032"/>
          <a:ext cx="4926897" cy="1129026"/>
        </a:xfrm>
        <a:prstGeom prst="rect">
          <a:avLst/>
        </a:prstGeom>
        <a:solidFill>
          <a:schemeClr val="accent1">
            <a:lumMod val="20000"/>
            <a:lumOff val="80000"/>
          </a:schemeClr>
        </a:solidFill>
        <a:ln w="19050" cap="flat" cmpd="sng" algn="ctr">
          <a:solidFill>
            <a:schemeClr val="accent1">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latin typeface="Times New Roman" panose="02020603050405020304" pitchFamily="18" charset="0"/>
              <a:cs typeface="Times New Roman" panose="02020603050405020304" pitchFamily="18" charset="0"/>
            </a:rPr>
            <a:t>*</a:t>
          </a:r>
          <a:r>
            <a:rPr lang="en-US" sz="3200" b="1" u="sng" kern="1200" dirty="0" err="1">
              <a:solidFill>
                <a:schemeClr val="tx1"/>
              </a:solidFill>
              <a:latin typeface="Times New Roman" panose="02020603050405020304" pitchFamily="18" charset="0"/>
              <a:cs typeface="Times New Roman" panose="02020603050405020304" pitchFamily="18" charset="0"/>
            </a:rPr>
            <a:t>Bước</a:t>
          </a:r>
          <a:r>
            <a:rPr lang="en-US" sz="3200" b="1" u="sng" kern="1200" dirty="0">
              <a:solidFill>
                <a:schemeClr val="tx1"/>
              </a:solidFill>
              <a:latin typeface="Times New Roman" panose="02020603050405020304" pitchFamily="18" charset="0"/>
              <a:cs typeface="Times New Roman" panose="02020603050405020304" pitchFamily="18" charset="0"/>
            </a:rPr>
            <a:t> 3:</a:t>
          </a:r>
          <a:r>
            <a:rPr lang="en-US" sz="3200" b="1" kern="1200" dirty="0">
              <a:solidFill>
                <a:schemeClr val="tx1"/>
              </a:solidFill>
              <a:latin typeface="Times New Roman" panose="02020603050405020304" pitchFamily="18" charset="0"/>
              <a:cs typeface="Times New Roman" panose="02020603050405020304" pitchFamily="18" charset="0"/>
            </a:rPr>
            <a:t> </a:t>
          </a:r>
          <a:r>
            <a:rPr lang="vi-VN" sz="3200" b="1" kern="1200" dirty="0">
              <a:solidFill>
                <a:schemeClr val="tx1"/>
              </a:solidFill>
              <a:latin typeface="Times New Roman" panose="02020603050405020304" pitchFamily="18" charset="0"/>
              <a:cs typeface="Times New Roman" panose="02020603050405020304" pitchFamily="18" charset="0"/>
            </a:rPr>
            <a:t>Viết</a:t>
          </a:r>
          <a:endParaRPr lang="en-US" sz="3200" kern="1200" dirty="0">
            <a:solidFill>
              <a:schemeClr val="tx1"/>
            </a:solidFill>
            <a:latin typeface="Times New Roman" panose="02020603050405020304" pitchFamily="18" charset="0"/>
            <a:cs typeface="Times New Roman" panose="02020603050405020304" pitchFamily="18" charset="0"/>
          </a:endParaRPr>
        </a:p>
      </dsp:txBody>
      <dsp:txXfrm>
        <a:off x="4694670" y="3889032"/>
        <a:ext cx="4926897" cy="112902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C8CE5-D1E5-4CDD-8FD1-DA7D97A29E8E}">
      <dsp:nvSpPr>
        <dsp:cNvPr id="0" name=""/>
        <dsp:cNvSpPr/>
      </dsp:nvSpPr>
      <dsp:spPr>
        <a:xfrm>
          <a:off x="-5993572" y="-924304"/>
          <a:ext cx="7191075" cy="7191075"/>
        </a:xfrm>
        <a:prstGeom prst="blockArc">
          <a:avLst>
            <a:gd name="adj1" fmla="val 18900000"/>
            <a:gd name="adj2" fmla="val 2700000"/>
            <a:gd name="adj3" fmla="val 3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93593F-6FE2-429A-87F8-2E0EDDC4C8B5}">
      <dsp:nvSpPr>
        <dsp:cNvPr id="0" name=""/>
        <dsp:cNvSpPr/>
      </dsp:nvSpPr>
      <dsp:spPr>
        <a:xfrm>
          <a:off x="982078" y="763224"/>
          <a:ext cx="8032138" cy="152623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1450"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1" kern="1200" dirty="0" err="1">
              <a:latin typeface="Times New Roman" panose="02020603050405020304" pitchFamily="18" charset="0"/>
              <a:cs typeface="Times New Roman" panose="02020603050405020304" pitchFamily="18" charset="0"/>
            </a:rPr>
            <a:t>Đề</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bài</a:t>
          </a:r>
          <a:r>
            <a:rPr lang="en-US" sz="3600" b="1" kern="1200" dirty="0">
              <a:latin typeface="Times New Roman" panose="02020603050405020304" pitchFamily="18" charset="0"/>
              <a:cs typeface="Times New Roman" panose="02020603050405020304" pitchFamily="18" charset="0"/>
            </a:rPr>
            <a:t> 1</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Kể</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lại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truyền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thuyết</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Thánh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Gióng</a:t>
          </a:r>
          <a:r>
            <a:rPr lang="en-US" sz="3600" kern="1200" dirty="0">
              <a:latin typeface="Times New Roman" panose="02020603050405020304" pitchFamily="18" charset="0"/>
              <a:cs typeface="Times New Roman" panose="02020603050405020304" pitchFamily="18" charset="0"/>
            </a:rPr>
            <a:t>.</a:t>
          </a:r>
        </a:p>
      </dsp:txBody>
      <dsp:txXfrm>
        <a:off x="982078" y="763224"/>
        <a:ext cx="8032138" cy="1526235"/>
      </dsp:txXfrm>
    </dsp:sp>
    <dsp:sp modelId="{2331F5D5-96B8-4943-A0A7-2AF2A0659C37}">
      <dsp:nvSpPr>
        <dsp:cNvPr id="0" name=""/>
        <dsp:cNvSpPr/>
      </dsp:nvSpPr>
      <dsp:spPr>
        <a:xfrm>
          <a:off x="28181" y="572445"/>
          <a:ext cx="1907794" cy="1907794"/>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A4674-CA77-4BC0-8A04-EBB1C5F571AC}">
      <dsp:nvSpPr>
        <dsp:cNvPr id="0" name=""/>
        <dsp:cNvSpPr/>
      </dsp:nvSpPr>
      <dsp:spPr>
        <a:xfrm>
          <a:off x="982078" y="3053006"/>
          <a:ext cx="8032138" cy="152623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1450"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1" kern="1200" dirty="0" err="1">
              <a:latin typeface="Times New Roman" panose="02020603050405020304" pitchFamily="18" charset="0"/>
              <a:cs typeface="Times New Roman" panose="02020603050405020304" pitchFamily="18" charset="0"/>
            </a:rPr>
            <a:t>Đề</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bài</a:t>
          </a:r>
          <a:r>
            <a:rPr lang="en-US" sz="3600" b="1" kern="1200" dirty="0">
              <a:latin typeface="Times New Roman" panose="02020603050405020304" pitchFamily="18" charset="0"/>
              <a:cs typeface="Times New Roman" panose="02020603050405020304" pitchFamily="18" charset="0"/>
            </a:rPr>
            <a:t> 2</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Kể</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lại</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một</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truyện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cổ</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tích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mà</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em</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đã</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học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hoặc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đã</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đọc</a:t>
          </a:r>
          <a:r>
            <a:rPr lang="en-US" sz="3600" kern="1200" dirty="0"/>
            <a:t>.</a:t>
          </a:r>
        </a:p>
      </dsp:txBody>
      <dsp:txXfrm>
        <a:off x="982078" y="3053006"/>
        <a:ext cx="8032138" cy="1526235"/>
      </dsp:txXfrm>
    </dsp:sp>
    <dsp:sp modelId="{59E13936-97A1-46F7-8376-4277C11D14AA}">
      <dsp:nvSpPr>
        <dsp:cNvPr id="0" name=""/>
        <dsp:cNvSpPr/>
      </dsp:nvSpPr>
      <dsp:spPr>
        <a:xfrm>
          <a:off x="28181" y="2862226"/>
          <a:ext cx="1907794" cy="1907794"/>
        </a:xfrm>
        <a:prstGeom prst="ellipse">
          <a:avLst/>
        </a:prstGeom>
        <a:blipFill rotWithShape="0">
          <a:blip xmlns:r="http://schemas.openxmlformats.org/officeDocument/2006/relationships" r:embed="rId2"/>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C6782B-2ED9-413A-B955-21E40284DA84}">
      <dsp:nvSpPr>
        <dsp:cNvPr id="0" name=""/>
        <dsp:cNvSpPr/>
      </dsp:nvSpPr>
      <dsp:spPr>
        <a:xfrm>
          <a:off x="1500598" y="3117718"/>
          <a:ext cx="668612" cy="856463"/>
        </a:xfrm>
        <a:custGeom>
          <a:avLst/>
          <a:gdLst/>
          <a:ahLst/>
          <a:cxnLst/>
          <a:rect l="0" t="0" r="0" b="0"/>
          <a:pathLst>
            <a:path>
              <a:moveTo>
                <a:pt x="0" y="0"/>
              </a:moveTo>
              <a:lnTo>
                <a:pt x="220271" y="0"/>
              </a:lnTo>
              <a:lnTo>
                <a:pt x="220271" y="856463"/>
              </a:lnTo>
              <a:lnTo>
                <a:pt x="668612" y="856463"/>
              </a:lnTo>
            </a:path>
          </a:pathLst>
        </a:custGeom>
        <a:noFill/>
        <a:ln w="3810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2B606070-AE4B-4597-BDFB-84BB76803DAD}">
      <dsp:nvSpPr>
        <dsp:cNvPr id="0" name=""/>
        <dsp:cNvSpPr/>
      </dsp:nvSpPr>
      <dsp:spPr>
        <a:xfrm>
          <a:off x="1500598" y="3071998"/>
          <a:ext cx="671436" cy="91440"/>
        </a:xfrm>
        <a:custGeom>
          <a:avLst/>
          <a:gdLst/>
          <a:ahLst/>
          <a:cxnLst/>
          <a:rect l="0" t="0" r="0" b="0"/>
          <a:pathLst>
            <a:path>
              <a:moveTo>
                <a:pt x="0" y="45720"/>
              </a:moveTo>
              <a:lnTo>
                <a:pt x="223095" y="45720"/>
              </a:lnTo>
              <a:lnTo>
                <a:pt x="223095" y="46759"/>
              </a:lnTo>
              <a:lnTo>
                <a:pt x="671436" y="46759"/>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9F4355C1-6936-4F70-9DFF-54B35D9A6255}">
      <dsp:nvSpPr>
        <dsp:cNvPr id="0" name=""/>
        <dsp:cNvSpPr/>
      </dsp:nvSpPr>
      <dsp:spPr>
        <a:xfrm>
          <a:off x="1500598" y="2245570"/>
          <a:ext cx="659555" cy="872148"/>
        </a:xfrm>
        <a:custGeom>
          <a:avLst/>
          <a:gdLst/>
          <a:ahLst/>
          <a:cxnLst/>
          <a:rect l="0" t="0" r="0" b="0"/>
          <a:pathLst>
            <a:path>
              <a:moveTo>
                <a:pt x="0" y="872148"/>
              </a:moveTo>
              <a:lnTo>
                <a:pt x="211214" y="872148"/>
              </a:lnTo>
              <a:lnTo>
                <a:pt x="211214" y="0"/>
              </a:lnTo>
              <a:lnTo>
                <a:pt x="659555" y="0"/>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47D86F0E-9358-4B71-BE6A-CCB819348324}">
      <dsp:nvSpPr>
        <dsp:cNvPr id="0" name=""/>
        <dsp:cNvSpPr/>
      </dsp:nvSpPr>
      <dsp:spPr>
        <a:xfrm>
          <a:off x="0" y="2031115"/>
          <a:ext cx="1500598" cy="2173205"/>
        </a:xfrm>
        <a:prstGeom prst="rect">
          <a:avLst/>
        </a:prstGeom>
        <a:solidFill>
          <a:schemeClr val="accent2"/>
        </a:solidFill>
        <a:ln w="28575"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i="1" kern="1200" dirty="0" err="1">
              <a:latin typeface="Times New Roman" panose="02020603050405020304" pitchFamily="18" charset="0"/>
              <a:cs typeface="Times New Roman" panose="02020603050405020304" pitchFamily="18" charset="0"/>
            </a:rPr>
            <a:t>Phân</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loại</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truyện</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cổ</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tích</a:t>
          </a:r>
          <a:r>
            <a:rPr lang="en-US" sz="3200" b="1" i="1" kern="1200" dirty="0">
              <a:latin typeface="Times New Roman" panose="02020603050405020304" pitchFamily="18" charset="0"/>
              <a:cs typeface="Times New Roman" panose="02020603050405020304" pitchFamily="18" charset="0"/>
            </a:rPr>
            <a:t>:</a:t>
          </a:r>
          <a:endParaRPr lang="en-US" sz="3200" b="1" kern="1200" dirty="0">
            <a:latin typeface="Times New Roman" panose="02020603050405020304" pitchFamily="18" charset="0"/>
            <a:cs typeface="Times New Roman" panose="02020603050405020304" pitchFamily="18" charset="0"/>
          </a:endParaRPr>
        </a:p>
      </dsp:txBody>
      <dsp:txXfrm>
        <a:off x="0" y="2031115"/>
        <a:ext cx="1500598" cy="2173205"/>
      </dsp:txXfrm>
    </dsp:sp>
    <dsp:sp modelId="{74EAE33E-A108-4014-A20B-EDB844875DE1}">
      <dsp:nvSpPr>
        <dsp:cNvPr id="0" name=""/>
        <dsp:cNvSpPr/>
      </dsp:nvSpPr>
      <dsp:spPr>
        <a:xfrm>
          <a:off x="2160154" y="1971452"/>
          <a:ext cx="7793964" cy="548234"/>
        </a:xfrm>
        <a:prstGeom prst="rect">
          <a:avLst/>
        </a:prstGeom>
        <a:solidFill>
          <a:schemeClr val="accent2">
            <a:lumMod val="5000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l" defTabSz="1689100">
            <a:lnSpc>
              <a:spcPct val="90000"/>
            </a:lnSpc>
            <a:spcBef>
              <a:spcPct val="0"/>
            </a:spcBef>
            <a:spcAft>
              <a:spcPct val="35000"/>
            </a:spcAft>
            <a:buNone/>
          </a:pPr>
          <a:r>
            <a:rPr lang="vi-VN" sz="3800" kern="1200" dirty="0">
              <a:latin typeface="Times New Roman" panose="02020603050405020304" pitchFamily="18" charset="0"/>
              <a:cs typeface="Times New Roman" panose="02020603050405020304" pitchFamily="18" charset="0"/>
            </a:rPr>
            <a:t>+ Cổ tích về loài vật</a:t>
          </a:r>
          <a:endParaRPr lang="en-US" sz="3800" kern="1200" dirty="0">
            <a:latin typeface="Times New Roman" panose="02020603050405020304" pitchFamily="18" charset="0"/>
            <a:cs typeface="Times New Roman" panose="02020603050405020304" pitchFamily="18" charset="0"/>
          </a:endParaRPr>
        </a:p>
      </dsp:txBody>
      <dsp:txXfrm>
        <a:off x="2160154" y="1971452"/>
        <a:ext cx="7793964" cy="548234"/>
      </dsp:txXfrm>
    </dsp:sp>
    <dsp:sp modelId="{D893E1EF-7AD8-4120-96C6-C99C249DD02F}">
      <dsp:nvSpPr>
        <dsp:cNvPr id="0" name=""/>
        <dsp:cNvSpPr/>
      </dsp:nvSpPr>
      <dsp:spPr>
        <a:xfrm>
          <a:off x="2172035" y="2813695"/>
          <a:ext cx="7785221" cy="610124"/>
        </a:xfrm>
        <a:prstGeom prst="rect">
          <a:avLst/>
        </a:prstGeom>
        <a:solidFill>
          <a:schemeClr val="accent2">
            <a:lumMod val="5000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l" defTabSz="1689100">
            <a:lnSpc>
              <a:spcPct val="90000"/>
            </a:lnSpc>
            <a:spcBef>
              <a:spcPct val="0"/>
            </a:spcBef>
            <a:spcAft>
              <a:spcPct val="35000"/>
            </a:spcAft>
            <a:buNone/>
          </a:pPr>
          <a:r>
            <a:rPr lang="vi-VN" sz="3800" kern="1200" dirty="0">
              <a:latin typeface="Times New Roman" panose="02020603050405020304" pitchFamily="18" charset="0"/>
              <a:cs typeface="Times New Roman" panose="02020603050405020304" pitchFamily="18" charset="0"/>
            </a:rPr>
            <a:t>+ Cổ tích thần kì</a:t>
          </a:r>
          <a:endParaRPr lang="en-US" sz="3800" kern="1200" dirty="0">
            <a:latin typeface="Times New Roman" panose="02020603050405020304" pitchFamily="18" charset="0"/>
            <a:cs typeface="Times New Roman" panose="02020603050405020304" pitchFamily="18" charset="0"/>
          </a:endParaRPr>
        </a:p>
      </dsp:txBody>
      <dsp:txXfrm>
        <a:off x="2172035" y="2813695"/>
        <a:ext cx="7785221" cy="610124"/>
      </dsp:txXfrm>
    </dsp:sp>
    <dsp:sp modelId="{91F21B6B-C35B-48BB-AB9F-68DB02303C8B}">
      <dsp:nvSpPr>
        <dsp:cNvPr id="0" name=""/>
        <dsp:cNvSpPr/>
      </dsp:nvSpPr>
      <dsp:spPr>
        <a:xfrm>
          <a:off x="2169210" y="3654939"/>
          <a:ext cx="7807952" cy="638485"/>
        </a:xfrm>
        <a:prstGeom prst="rect">
          <a:avLst/>
        </a:prstGeom>
        <a:solidFill>
          <a:schemeClr val="accent2">
            <a:lumMod val="5000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l" defTabSz="1689100">
            <a:lnSpc>
              <a:spcPct val="90000"/>
            </a:lnSpc>
            <a:spcBef>
              <a:spcPct val="0"/>
            </a:spcBef>
            <a:spcAft>
              <a:spcPct val="35000"/>
            </a:spcAft>
            <a:buNone/>
          </a:pP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Cổ</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tích</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sinh</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hoạt</a:t>
          </a:r>
          <a:endParaRPr lang="en-US" sz="3800" kern="1200" dirty="0">
            <a:latin typeface="Times New Roman" panose="02020603050405020304" pitchFamily="18" charset="0"/>
            <a:cs typeface="Times New Roman" panose="02020603050405020304" pitchFamily="18" charset="0"/>
          </a:endParaRPr>
        </a:p>
      </dsp:txBody>
      <dsp:txXfrm>
        <a:off x="2169210" y="3654939"/>
        <a:ext cx="7807952" cy="63848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23E2BF-A4F5-4EB4-85DF-50FF2E454E92}">
      <dsp:nvSpPr>
        <dsp:cNvPr id="0" name=""/>
        <dsp:cNvSpPr/>
      </dsp:nvSpPr>
      <dsp:spPr>
        <a:xfrm>
          <a:off x="424" y="2486735"/>
          <a:ext cx="2679402" cy="1339701"/>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i="1" kern="1200" dirty="0" err="1">
              <a:latin typeface="Times New Roman" panose="02020603050405020304" pitchFamily="18" charset="0"/>
              <a:cs typeface="Times New Roman" panose="02020603050405020304" pitchFamily="18" charset="0"/>
            </a:rPr>
            <a:t>Bước</a:t>
          </a:r>
          <a:r>
            <a:rPr lang="en-US" sz="2800" b="1" i="1" kern="1200" dirty="0">
              <a:latin typeface="Times New Roman" panose="02020603050405020304" pitchFamily="18" charset="0"/>
              <a:cs typeface="Times New Roman" panose="02020603050405020304" pitchFamily="18" charset="0"/>
            </a:rPr>
            <a:t> 1.</a:t>
          </a:r>
          <a:r>
            <a:rPr lang="en-US" sz="2800" b="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Chuẩn</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bị</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trước</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khi</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viết</a:t>
          </a:r>
          <a:r>
            <a:rPr lang="en-US" sz="2800" b="1"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39663" y="2525974"/>
        <a:ext cx="2600924" cy="1261223"/>
      </dsp:txXfrm>
    </dsp:sp>
    <dsp:sp modelId="{711C889A-7A1A-4233-9AE0-4989F7DEFD5A}">
      <dsp:nvSpPr>
        <dsp:cNvPr id="0" name=""/>
        <dsp:cNvSpPr/>
      </dsp:nvSpPr>
      <dsp:spPr>
        <a:xfrm rot="19457599">
          <a:off x="2555768" y="2749669"/>
          <a:ext cx="1319877" cy="43505"/>
        </a:xfrm>
        <a:custGeom>
          <a:avLst/>
          <a:gdLst/>
          <a:ahLst/>
          <a:cxnLst/>
          <a:rect l="0" t="0" r="0" b="0"/>
          <a:pathLst>
            <a:path>
              <a:moveTo>
                <a:pt x="0" y="21752"/>
              </a:moveTo>
              <a:lnTo>
                <a:pt x="1319877" y="21752"/>
              </a:lnTo>
            </a:path>
          </a:pathLst>
        </a:custGeom>
        <a:noFill/>
        <a:ln w="38100" cap="flat" cmpd="sng" algn="ctr">
          <a:solidFill>
            <a:schemeClr val="accent4">
              <a:lumMod val="50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82710" y="2738425"/>
        <a:ext cx="65993" cy="65993"/>
      </dsp:txXfrm>
    </dsp:sp>
    <dsp:sp modelId="{1B1762E1-A0DF-4A89-B355-E0FD280B4B54}">
      <dsp:nvSpPr>
        <dsp:cNvPr id="0" name=""/>
        <dsp:cNvSpPr/>
      </dsp:nvSpPr>
      <dsp:spPr>
        <a:xfrm>
          <a:off x="3751587" y="1716407"/>
          <a:ext cx="2679402" cy="1339701"/>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Xác</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định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đề</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tài</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dsp:txBody>
      <dsp:txXfrm>
        <a:off x="3790826" y="1755646"/>
        <a:ext cx="2600924" cy="1261223"/>
      </dsp:txXfrm>
    </dsp:sp>
    <dsp:sp modelId="{02291E7F-AD8F-400B-8786-81D3603B68AC}">
      <dsp:nvSpPr>
        <dsp:cNvPr id="0" name=""/>
        <dsp:cNvSpPr/>
      </dsp:nvSpPr>
      <dsp:spPr>
        <a:xfrm rot="19457599">
          <a:off x="6306931" y="1979341"/>
          <a:ext cx="1319877" cy="43505"/>
        </a:xfrm>
        <a:custGeom>
          <a:avLst/>
          <a:gdLst/>
          <a:ahLst/>
          <a:cxnLst/>
          <a:rect l="0" t="0" r="0" b="0"/>
          <a:pathLst>
            <a:path>
              <a:moveTo>
                <a:pt x="0" y="21752"/>
              </a:moveTo>
              <a:lnTo>
                <a:pt x="1319877" y="21752"/>
              </a:lnTo>
            </a:path>
          </a:pathLst>
        </a:custGeom>
        <a:noFill/>
        <a:ln w="28575" cap="flat" cmpd="sng" algn="ctr">
          <a:solidFill>
            <a:schemeClr val="accent4">
              <a:lumMod val="50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33873" y="1968097"/>
        <a:ext cx="65993" cy="65993"/>
      </dsp:txXfrm>
    </dsp:sp>
    <dsp:sp modelId="{5AEEF4A8-12F2-40B8-8402-962942C9B0E7}">
      <dsp:nvSpPr>
        <dsp:cNvPr id="0" name=""/>
        <dsp:cNvSpPr/>
      </dsp:nvSpPr>
      <dsp:spPr>
        <a:xfrm>
          <a:off x="7502751" y="946079"/>
          <a:ext cx="2679402" cy="1339701"/>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gì</a:t>
          </a:r>
          <a:r>
            <a:rPr lang="en-US" sz="2800" kern="1200" dirty="0">
              <a:latin typeface="Times New Roman" panose="02020603050405020304" pitchFamily="18" charset="0"/>
              <a:cs typeface="Times New Roman" panose="02020603050405020304" pitchFamily="18" charset="0"/>
            </a:rPr>
            <a:t>?</a:t>
          </a:r>
        </a:p>
      </dsp:txBody>
      <dsp:txXfrm>
        <a:off x="7541990" y="985318"/>
        <a:ext cx="2600924" cy="1261223"/>
      </dsp:txXfrm>
    </dsp:sp>
    <dsp:sp modelId="{3CD031D2-41F9-45B1-B8F5-F055A3ADA69E}">
      <dsp:nvSpPr>
        <dsp:cNvPr id="0" name=""/>
        <dsp:cNvSpPr/>
      </dsp:nvSpPr>
      <dsp:spPr>
        <a:xfrm rot="2142401">
          <a:off x="6306931" y="2749669"/>
          <a:ext cx="1319877" cy="43505"/>
        </a:xfrm>
        <a:custGeom>
          <a:avLst/>
          <a:gdLst/>
          <a:ahLst/>
          <a:cxnLst/>
          <a:rect l="0" t="0" r="0" b="0"/>
          <a:pathLst>
            <a:path>
              <a:moveTo>
                <a:pt x="0" y="21752"/>
              </a:moveTo>
              <a:lnTo>
                <a:pt x="1319877" y="21752"/>
              </a:lnTo>
            </a:path>
          </a:pathLst>
        </a:custGeom>
        <a:noFill/>
        <a:ln w="28575" cap="flat" cmpd="sng" algn="ctr">
          <a:solidFill>
            <a:schemeClr val="accent4">
              <a:lumMod val="50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33873" y="2738425"/>
        <a:ext cx="65993" cy="65993"/>
      </dsp:txXfrm>
    </dsp:sp>
    <dsp:sp modelId="{9CC2FD8F-E7EE-46C4-B463-26427829C9C5}">
      <dsp:nvSpPr>
        <dsp:cNvPr id="0" name=""/>
        <dsp:cNvSpPr/>
      </dsp:nvSpPr>
      <dsp:spPr>
        <a:xfrm>
          <a:off x="7502751" y="2486735"/>
          <a:ext cx="2679402" cy="1339701"/>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gì</a:t>
          </a:r>
          <a:r>
            <a:rPr lang="en-US" sz="2800" kern="1200" dirty="0">
              <a:latin typeface="Times New Roman" panose="02020603050405020304" pitchFamily="18" charset="0"/>
              <a:cs typeface="Times New Roman" panose="02020603050405020304" pitchFamily="18" charset="0"/>
            </a:rPr>
            <a:t>?</a:t>
          </a:r>
        </a:p>
      </dsp:txBody>
      <dsp:txXfrm>
        <a:off x="7541990" y="2525974"/>
        <a:ext cx="2600924" cy="1261223"/>
      </dsp:txXfrm>
    </dsp:sp>
    <dsp:sp modelId="{C68A8701-F6B5-42E3-BC2F-A4220F874C47}">
      <dsp:nvSpPr>
        <dsp:cNvPr id="0" name=""/>
        <dsp:cNvSpPr/>
      </dsp:nvSpPr>
      <dsp:spPr>
        <a:xfrm rot="2142401">
          <a:off x="2555768" y="3519997"/>
          <a:ext cx="1319877" cy="43505"/>
        </a:xfrm>
        <a:custGeom>
          <a:avLst/>
          <a:gdLst/>
          <a:ahLst/>
          <a:cxnLst/>
          <a:rect l="0" t="0" r="0" b="0"/>
          <a:pathLst>
            <a:path>
              <a:moveTo>
                <a:pt x="0" y="21752"/>
              </a:moveTo>
              <a:lnTo>
                <a:pt x="1319877" y="21752"/>
              </a:lnTo>
            </a:path>
          </a:pathLst>
        </a:custGeom>
        <a:noFill/>
        <a:ln w="38100" cap="flat" cmpd="sng" algn="ctr">
          <a:solidFill>
            <a:schemeClr val="accent4">
              <a:lumMod val="50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82710" y="3508753"/>
        <a:ext cx="65993" cy="65993"/>
      </dsp:txXfrm>
    </dsp:sp>
    <dsp:sp modelId="{985EC102-4375-43CA-B59D-3CE422917319}">
      <dsp:nvSpPr>
        <dsp:cNvPr id="0" name=""/>
        <dsp:cNvSpPr/>
      </dsp:nvSpPr>
      <dsp:spPr>
        <a:xfrm>
          <a:off x="3751587" y="3257064"/>
          <a:ext cx="2679402" cy="1339701"/>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Thu </a:t>
          </a:r>
          <a:r>
            <a:rPr lang="en-US" sz="2800" b="1" kern="1200" dirty="0" err="1">
              <a:latin typeface="Times New Roman" panose="02020603050405020304" pitchFamily="18" charset="0"/>
              <a:cs typeface="Times New Roman" panose="02020603050405020304" pitchFamily="18" charset="0"/>
            </a:rPr>
            <a:t>thập</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tư</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liệu</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3790826" y="3296303"/>
        <a:ext cx="2600924" cy="126122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9877B-28D5-40C2-9975-F96C0C22248D}">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0C3072-72C3-4B09-84DA-9EF3B1830150}">
      <dsp:nvSpPr>
        <dsp:cNvPr id="0" name=""/>
        <dsp:cNvSpPr/>
      </dsp:nvSpPr>
      <dsp:spPr>
        <a:xfrm>
          <a:off x="752110" y="541866"/>
          <a:ext cx="8712221" cy="1083733"/>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Nhóm</a:t>
          </a:r>
          <a:r>
            <a:rPr lang="en-US" sz="2400" b="1" kern="1200" dirty="0">
              <a:latin typeface="Times New Roman" panose="02020603050405020304" pitchFamily="18" charset="0"/>
              <a:cs typeface="Times New Roman" panose="02020603050405020304" pitchFamily="18" charset="0"/>
            </a:rPr>
            <a:t> 1: </a:t>
          </a:r>
          <a:r>
            <a:rPr lang="en-US" sz="2400" kern="1200" dirty="0" err="1">
              <a:latin typeface="Times New Roman" panose="02020603050405020304" pitchFamily="18" charset="0"/>
              <a:cs typeface="Times New Roman" panose="02020603050405020304" pitchFamily="18" charset="0"/>
            </a:rPr>
            <a:t>Tập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phóng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hoặc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hướng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dẫn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viên</a:t>
          </a:r>
          <a:r>
            <a:rPr lang="en-US" sz="2400" kern="1200" dirty="0">
              <a:latin typeface="Times New Roman" panose="02020603050405020304" pitchFamily="18" charset="0"/>
              <a:cs typeface="Times New Roman" panose="02020603050405020304" pitchFamily="18" charset="0"/>
            </a:rPr>
            <a:t> du </a:t>
          </a:r>
          <a:r>
            <a:rPr lang="en-US" sz="2400" kern="1200" dirty="0" err="1">
              <a:latin typeface="Times New Roman" panose="02020603050405020304" pitchFamily="18" charset="0"/>
              <a:cs typeface="Times New Roman" panose="02020603050405020304" pitchFamily="18" charset="0"/>
            </a:rPr>
            <a:t>lịch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thiệu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lễ</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hội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Gióng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hoặc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Hồ</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Gươm</a:t>
          </a:r>
          <a:r>
            <a:rPr lang="en-US" sz="2400" kern="1200" dirty="0">
              <a:latin typeface="Times New Roman" panose="02020603050405020304" pitchFamily="18" charset="0"/>
              <a:cs typeface="Times New Roman" panose="02020603050405020304" pitchFamily="18" charset="0"/>
            </a:rPr>
            <a:t> qua </a:t>
          </a:r>
          <a:r>
            <a:rPr lang="en-US" sz="2400" kern="1200" dirty="0" err="1">
              <a:latin typeface="Times New Roman" panose="02020603050405020304" pitchFamily="18" charset="0"/>
              <a:cs typeface="Times New Roman" panose="02020603050405020304" pitchFamily="18" charset="0"/>
            </a:rPr>
            <a:t>các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tư</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liệu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ảnh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sưu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tầm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p>
      </dsp:txBody>
      <dsp:txXfrm>
        <a:off x="752110" y="541866"/>
        <a:ext cx="8712221" cy="1083733"/>
      </dsp:txXfrm>
    </dsp:sp>
    <dsp:sp modelId="{33F5E165-6700-4341-B6F2-4F3DEF866D04}">
      <dsp:nvSpPr>
        <dsp:cNvPr id="0" name=""/>
        <dsp:cNvSpPr/>
      </dsp:nvSpPr>
      <dsp:spPr>
        <a:xfrm>
          <a:off x="74777" y="406400"/>
          <a:ext cx="1354666" cy="1354666"/>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905B9-8DE8-411D-B491-4F5AE4A332D1}">
      <dsp:nvSpPr>
        <dsp:cNvPr id="0" name=""/>
        <dsp:cNvSpPr/>
      </dsp:nvSpPr>
      <dsp:spPr>
        <a:xfrm>
          <a:off x="1146048" y="2167466"/>
          <a:ext cx="8318284" cy="1083733"/>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Nhóm</a:t>
          </a:r>
          <a:r>
            <a:rPr lang="en-US" sz="2400" b="1" kern="1200" dirty="0">
              <a:latin typeface="Times New Roman" panose="02020603050405020304" pitchFamily="18" charset="0"/>
              <a:cs typeface="Times New Roman" panose="02020603050405020304" pitchFamily="18" charset="0"/>
            </a:rPr>
            <a:t> 2: </a:t>
          </a:r>
          <a:r>
            <a:rPr lang="en-US" sz="2400" kern="1200" dirty="0" err="1">
              <a:latin typeface="Times New Roman" panose="02020603050405020304" pitchFamily="18" charset="0"/>
              <a:cs typeface="Times New Roman" panose="02020603050405020304" pitchFamily="18" charset="0"/>
            </a:rPr>
            <a:t>Tập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Vẽ</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tranh</a:t>
          </a:r>
          <a:r>
            <a:rPr lang="en-US" sz="2400" kern="1200" dirty="0">
              <a:latin typeface="Times New Roman" panose="02020603050405020304" pitchFamily="18" charset="0"/>
              <a:cs typeface="Times New Roman" panose="02020603050405020304" pitchFamily="18" charset="0"/>
            </a:rPr>
            <a:t> minh </a:t>
          </a:r>
          <a:r>
            <a:rPr lang="en-US" sz="2400" kern="1200" dirty="0" err="1">
              <a:latin typeface="Times New Roman" panose="02020603050405020304" pitchFamily="18" charset="0"/>
              <a:cs typeface="Times New Roman" panose="02020603050405020304" pitchFamily="18" charset="0"/>
            </a:rPr>
            <a:t>hoạ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nội</a:t>
          </a:r>
          <a:r>
            <a:rPr lang="en-US" sz="2400" kern="1200" dirty="0">
              <a:latin typeface="Times New Roman" panose="02020603050405020304" pitchFamily="18" charset="0"/>
              <a:cs typeface="Times New Roman" panose="02020603050405020304" pitchFamily="18" charset="0"/>
            </a:rPr>
            <a:t> dung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1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phẩm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truyện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ghép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nhiều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theo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thành</a:t>
          </a:r>
          <a:r>
            <a:rPr lang="en-US" sz="2400" kern="1200" dirty="0">
              <a:latin typeface="Times New Roman" panose="02020603050405020304" pitchFamily="18" charset="0"/>
              <a:cs typeface="Times New Roman" panose="02020603050405020304" pitchFamily="18" charset="0"/>
            </a:rPr>
            <a:t> 1 </a:t>
          </a:r>
          <a:r>
            <a:rPr lang="en-US" sz="2400" kern="1200" dirty="0" err="1">
              <a:latin typeface="Times New Roman" panose="02020603050405020304" pitchFamily="18" charset="0"/>
              <a:cs typeface="Times New Roman" panose="02020603050405020304" pitchFamily="18" charset="0"/>
            </a:rPr>
            <a:t>truyện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tranh</a:t>
          </a:r>
          <a:r>
            <a:rPr lang="en-US" sz="2400" kern="1200" dirty="0">
              <a:latin typeface="Times New Roman" panose="02020603050405020304" pitchFamily="18" charset="0"/>
              <a:cs typeface="Times New Roman" panose="02020603050405020304" pitchFamily="18" charset="0"/>
            </a:rPr>
            <a:t>).</a:t>
          </a:r>
        </a:p>
      </dsp:txBody>
      <dsp:txXfrm>
        <a:off x="1146048" y="2167466"/>
        <a:ext cx="8318284" cy="1083733"/>
      </dsp:txXfrm>
    </dsp:sp>
    <dsp:sp modelId="{8A9BC044-7A13-41F7-8944-329A3902A7D4}">
      <dsp:nvSpPr>
        <dsp:cNvPr id="0" name=""/>
        <dsp:cNvSpPr/>
      </dsp:nvSpPr>
      <dsp:spPr>
        <a:xfrm>
          <a:off x="468714" y="2032000"/>
          <a:ext cx="1354666" cy="1354666"/>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A1E143-E6A6-4929-A930-971D9324E320}">
      <dsp:nvSpPr>
        <dsp:cNvPr id="0" name=""/>
        <dsp:cNvSpPr/>
      </dsp:nvSpPr>
      <dsp:spPr>
        <a:xfrm>
          <a:off x="752110" y="3793066"/>
          <a:ext cx="8712221" cy="1083733"/>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Nhóm</a:t>
          </a:r>
          <a:r>
            <a:rPr lang="en-US" sz="2400" b="1" kern="1200" dirty="0">
              <a:latin typeface="Times New Roman" panose="02020603050405020304" pitchFamily="18" charset="0"/>
              <a:cs typeface="Times New Roman" panose="02020603050405020304" pitchFamily="18" charset="0"/>
            </a:rPr>
            <a:t> 3: </a:t>
          </a:r>
          <a:r>
            <a:rPr lang="en-US" sz="2400" kern="1200" dirty="0" err="1">
              <a:latin typeface="Times New Roman" panose="02020603050405020304" pitchFamily="18" charset="0"/>
              <a:cs typeface="Times New Roman" panose="02020603050405020304" pitchFamily="18" charset="0"/>
            </a:rPr>
            <a:t>Tập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diễn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khấu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phẩm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Đóng</a:t>
          </a:r>
          <a:r>
            <a:rPr lang="en-US" sz="2400" kern="1200" dirty="0">
              <a:latin typeface="Times New Roman" panose="02020603050405020304" pitchFamily="18" charset="0"/>
              <a:cs typeface="Times New Roman" panose="02020603050405020304" pitchFamily="18" charset="0"/>
            </a:rPr>
            <a:t> 1 </a:t>
          </a:r>
          <a:r>
            <a:rPr lang="en-US" sz="2400" kern="1200" dirty="0" err="1">
              <a:latin typeface="Times New Roman" panose="02020603050405020304" pitchFamily="18" charset="0"/>
              <a:cs typeface="Times New Roman" panose="02020603050405020304" pitchFamily="18" charset="0"/>
            </a:rPr>
            <a:t>trích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đoạn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phẩm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truyện</a:t>
          </a:r>
          <a:r>
            <a:rPr lang="en-US" sz="2400" kern="1200" dirty="0">
              <a:latin typeface="Times New Roman" panose="02020603050405020304" pitchFamily="18" charset="0"/>
              <a:cs typeface="Times New Roman" panose="02020603050405020304" pitchFamily="18" charset="0"/>
            </a:rPr>
            <a:t>. </a:t>
          </a:r>
        </a:p>
      </dsp:txBody>
      <dsp:txXfrm>
        <a:off x="752110" y="3793066"/>
        <a:ext cx="8712221" cy="1083733"/>
      </dsp:txXfrm>
    </dsp:sp>
    <dsp:sp modelId="{427F8348-70B9-4F2E-9132-2BCFBAED3D56}">
      <dsp:nvSpPr>
        <dsp:cNvPr id="0" name=""/>
        <dsp:cNvSpPr/>
      </dsp:nvSpPr>
      <dsp:spPr>
        <a:xfrm>
          <a:off x="74777" y="3657600"/>
          <a:ext cx="1354666" cy="1354666"/>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884BB-1C95-4797-84BE-744DA69298F0}">
      <dsp:nvSpPr>
        <dsp:cNvPr id="0" name=""/>
        <dsp:cNvSpPr/>
      </dsp:nvSpPr>
      <dsp:spPr>
        <a:xfrm>
          <a:off x="843914" y="0"/>
          <a:ext cx="9564370" cy="5778499"/>
        </a:xfrm>
        <a:prstGeom prst="rightArrow">
          <a:avLst/>
        </a:prstGeom>
        <a:solidFill>
          <a:schemeClr val="accent4">
            <a:lumMod val="40000"/>
            <a:lumOff val="60000"/>
          </a:schemeClr>
        </a:solidFill>
        <a:ln>
          <a:noFill/>
        </a:ln>
        <a:effectLst/>
      </dsp:spPr>
      <dsp:style>
        <a:lnRef idx="0">
          <a:scrgbClr r="0" g="0" b="0"/>
        </a:lnRef>
        <a:fillRef idx="1">
          <a:scrgbClr r="0" g="0" b="0"/>
        </a:fillRef>
        <a:effectRef idx="0">
          <a:scrgbClr r="0" g="0" b="0"/>
        </a:effectRef>
        <a:fontRef idx="minor"/>
      </dsp:style>
    </dsp:sp>
    <dsp:sp modelId="{675B20FD-33DC-4541-A060-4557DBE988C8}">
      <dsp:nvSpPr>
        <dsp:cNvPr id="0" name=""/>
        <dsp:cNvSpPr/>
      </dsp:nvSpPr>
      <dsp:spPr>
        <a:xfrm>
          <a:off x="5631" y="1733549"/>
          <a:ext cx="2708659" cy="2311399"/>
        </a:xfrm>
        <a:prstGeom prst="round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i="1" kern="1200" dirty="0">
              <a:latin typeface="Times New Roman" panose="02020603050405020304" pitchFamily="18" charset="0"/>
              <a:cs typeface="Times New Roman" panose="02020603050405020304" pitchFamily="18" charset="0"/>
            </a:rPr>
            <a:t> </a:t>
          </a:r>
          <a:r>
            <a:rPr lang="pt-BR" sz="2800" b="1" i="1" u="sng" kern="1200" dirty="0">
              <a:latin typeface="Times New Roman" panose="02020603050405020304" pitchFamily="18" charset="0"/>
              <a:cs typeface="Times New Roman" panose="02020603050405020304" pitchFamily="18" charset="0"/>
            </a:rPr>
            <a:t>Phần 1</a:t>
          </a:r>
          <a:r>
            <a:rPr lang="pt-BR" sz="2800" b="1" i="1" kern="1200" dirty="0">
              <a:latin typeface="Times New Roman" panose="02020603050405020304" pitchFamily="18" charset="0"/>
              <a:cs typeface="Times New Roman" panose="02020603050405020304" pitchFamily="18" charset="0"/>
            </a:rPr>
            <a:t>: </a:t>
          </a:r>
          <a:r>
            <a:rPr lang="pt-BR" sz="2800" i="1" kern="1200" dirty="0">
              <a:latin typeface="Times New Roman" panose="02020603050405020304" pitchFamily="18" charset="0"/>
              <a:cs typeface="Times New Roman" panose="02020603050405020304" pitchFamily="18" charset="0"/>
            </a:rPr>
            <a:t>Từ đầu đến “…đặt đâu nằm đấy” (Sự ra đời  của  Thánh Gióng)</a:t>
          </a:r>
          <a:endParaRPr lang="en-US" sz="2800" kern="1200" dirty="0">
            <a:latin typeface="Times New Roman" panose="02020603050405020304" pitchFamily="18" charset="0"/>
            <a:cs typeface="Times New Roman" panose="02020603050405020304" pitchFamily="18" charset="0"/>
          </a:endParaRPr>
        </a:p>
      </dsp:txBody>
      <dsp:txXfrm>
        <a:off x="118464" y="1846382"/>
        <a:ext cx="2482993" cy="2085733"/>
      </dsp:txXfrm>
    </dsp:sp>
    <dsp:sp modelId="{48460578-4D20-496D-9F64-1E1F48BE5E80}">
      <dsp:nvSpPr>
        <dsp:cNvPr id="0" name=""/>
        <dsp:cNvSpPr/>
      </dsp:nvSpPr>
      <dsp:spPr>
        <a:xfrm>
          <a:off x="2849724" y="1733549"/>
          <a:ext cx="2708659" cy="2311399"/>
        </a:xfrm>
        <a:prstGeom prst="round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b="1" i="1" u="sng" kern="1200" dirty="0">
              <a:latin typeface="Times New Roman" panose="02020603050405020304" pitchFamily="18" charset="0"/>
              <a:cs typeface="Times New Roman" panose="02020603050405020304" pitchFamily="18" charset="0"/>
            </a:rPr>
            <a:t>Phần 2</a:t>
          </a:r>
          <a:r>
            <a:rPr lang="pt-BR" sz="2800" b="1" i="1" kern="1200" dirty="0">
              <a:latin typeface="Times New Roman" panose="02020603050405020304" pitchFamily="18" charset="0"/>
              <a:cs typeface="Times New Roman" panose="02020603050405020304" pitchFamily="18" charset="0"/>
            </a:rPr>
            <a:t>: </a:t>
          </a:r>
          <a:r>
            <a:rPr lang="pt-BR" sz="2800" i="1" kern="1200" dirty="0">
              <a:latin typeface="Times New Roman" panose="02020603050405020304" pitchFamily="18" charset="0"/>
              <a:cs typeface="Times New Roman" panose="02020603050405020304" pitchFamily="18" charset="0"/>
            </a:rPr>
            <a:t>Tiếp đến“…cứu nước”(Sự lớn lên của Thánh Gióng)</a:t>
          </a:r>
          <a:endParaRPr lang="en-US" sz="2800" kern="1200" dirty="0">
            <a:latin typeface="Times New Roman" panose="02020603050405020304" pitchFamily="18" charset="0"/>
            <a:cs typeface="Times New Roman" panose="02020603050405020304" pitchFamily="18" charset="0"/>
          </a:endParaRPr>
        </a:p>
      </dsp:txBody>
      <dsp:txXfrm>
        <a:off x="2962557" y="1846382"/>
        <a:ext cx="2482993" cy="2085733"/>
      </dsp:txXfrm>
    </dsp:sp>
    <dsp:sp modelId="{B2ED3B40-5D9E-4655-9907-13E3CF374642}">
      <dsp:nvSpPr>
        <dsp:cNvPr id="0" name=""/>
        <dsp:cNvSpPr/>
      </dsp:nvSpPr>
      <dsp:spPr>
        <a:xfrm>
          <a:off x="5693816" y="1733549"/>
          <a:ext cx="2708659" cy="2311399"/>
        </a:xfrm>
        <a:prstGeom prst="round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b="1" i="1" u="sng" kern="1200" dirty="0">
              <a:latin typeface="Times New Roman" panose="02020603050405020304" pitchFamily="18" charset="0"/>
              <a:cs typeface="Times New Roman" panose="02020603050405020304" pitchFamily="18" charset="0"/>
            </a:rPr>
            <a:t>Phần 3</a:t>
          </a:r>
          <a:r>
            <a:rPr lang="pt-BR" sz="2800" b="1" i="1" kern="1200" dirty="0">
              <a:latin typeface="Times New Roman" panose="02020603050405020304" pitchFamily="18" charset="0"/>
              <a:cs typeface="Times New Roman" panose="02020603050405020304" pitchFamily="18" charset="0"/>
            </a:rPr>
            <a:t>: </a:t>
          </a:r>
          <a:r>
            <a:rPr lang="pt-BR" sz="2800" i="1" kern="1200" dirty="0">
              <a:latin typeface="Times New Roman" panose="02020603050405020304" pitchFamily="18" charset="0"/>
              <a:cs typeface="Times New Roman" panose="02020603050405020304" pitchFamily="18" charset="0"/>
            </a:rPr>
            <a:t>Tiếp đến“...bay lên trời” (Thánh Gióng đánh giặc và về trời)</a:t>
          </a:r>
          <a:endParaRPr lang="en-US" sz="2800" kern="1200" dirty="0">
            <a:latin typeface="Times New Roman" panose="02020603050405020304" pitchFamily="18" charset="0"/>
            <a:cs typeface="Times New Roman" panose="02020603050405020304" pitchFamily="18" charset="0"/>
          </a:endParaRPr>
        </a:p>
      </dsp:txBody>
      <dsp:txXfrm>
        <a:off x="5806649" y="1846382"/>
        <a:ext cx="2482993" cy="2085733"/>
      </dsp:txXfrm>
    </dsp:sp>
    <dsp:sp modelId="{30825807-A730-412B-8C32-29D2E9A6970F}">
      <dsp:nvSpPr>
        <dsp:cNvPr id="0" name=""/>
        <dsp:cNvSpPr/>
      </dsp:nvSpPr>
      <dsp:spPr>
        <a:xfrm>
          <a:off x="8537908" y="1733549"/>
          <a:ext cx="2708659" cy="2311399"/>
        </a:xfrm>
        <a:prstGeom prst="round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b="1" i="1" u="sng" kern="1200" dirty="0">
              <a:latin typeface="Times New Roman" panose="02020603050405020304" pitchFamily="18" charset="0"/>
              <a:cs typeface="Times New Roman" panose="02020603050405020304" pitchFamily="18" charset="0"/>
            </a:rPr>
            <a:t>Phần 4</a:t>
          </a:r>
          <a:r>
            <a:rPr lang="pt-BR" sz="2800" b="1" i="1" kern="1200" dirty="0">
              <a:latin typeface="Times New Roman" panose="02020603050405020304" pitchFamily="18" charset="0"/>
              <a:cs typeface="Times New Roman" panose="02020603050405020304" pitchFamily="18" charset="0"/>
            </a:rPr>
            <a:t>:  </a:t>
          </a:r>
          <a:r>
            <a:rPr lang="pt-BR" sz="2800" i="1" kern="1200" dirty="0">
              <a:latin typeface="Times New Roman" panose="02020603050405020304" pitchFamily="18" charset="0"/>
              <a:cs typeface="Times New Roman" panose="02020603050405020304" pitchFamily="18" charset="0"/>
            </a:rPr>
            <a:t>Còn lại ( các dấu tích còn lại)</a:t>
          </a:r>
          <a:endParaRPr lang="en-US" sz="2800" kern="1200" dirty="0">
            <a:latin typeface="Times New Roman" panose="02020603050405020304" pitchFamily="18" charset="0"/>
            <a:cs typeface="Times New Roman" panose="02020603050405020304" pitchFamily="18" charset="0"/>
          </a:endParaRPr>
        </a:p>
      </dsp:txBody>
      <dsp:txXfrm>
        <a:off x="8650741" y="1846382"/>
        <a:ext cx="2482993" cy="20857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33F35-A1FF-494E-BF27-43028138EE7D}">
      <dsp:nvSpPr>
        <dsp:cNvPr id="0" name=""/>
        <dsp:cNvSpPr/>
      </dsp:nvSpPr>
      <dsp:spPr>
        <a:xfrm>
          <a:off x="301913" y="1158231"/>
          <a:ext cx="2334834" cy="2814749"/>
        </a:xfrm>
        <a:prstGeom prst="roundRect">
          <a:avLst>
            <a:gd name="adj" fmla="val 10000"/>
          </a:avLst>
        </a:prstGeom>
        <a:solidFill>
          <a:schemeClr val="accent2">
            <a:lumMod val="20000"/>
            <a:lumOff val="8000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rtl="0">
            <a:lnSpc>
              <a:spcPct val="90000"/>
            </a:lnSpc>
            <a:spcBef>
              <a:spcPct val="0"/>
            </a:spcBef>
            <a:spcAft>
              <a:spcPct val="35000"/>
            </a:spcAft>
            <a:buNone/>
          </a:pPr>
          <a:r>
            <a:rPr kumimoji="0" lang="pt-BR"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 Nhân vật và sự việc:</a:t>
          </a:r>
          <a:endParaRPr lang="en-US" sz="3200" kern="1200" dirty="0"/>
        </a:p>
      </dsp:txBody>
      <dsp:txXfrm>
        <a:off x="370298" y="1226616"/>
        <a:ext cx="2198064" cy="2677979"/>
      </dsp:txXfrm>
    </dsp:sp>
    <dsp:sp modelId="{20FB4901-6C22-4D8D-92EF-5D3113844E16}">
      <dsp:nvSpPr>
        <dsp:cNvPr id="0" name=""/>
        <dsp:cNvSpPr/>
      </dsp:nvSpPr>
      <dsp:spPr>
        <a:xfrm rot="18571336">
          <a:off x="2312634" y="1854642"/>
          <a:ext cx="1782691" cy="46799"/>
        </a:xfrm>
        <a:custGeom>
          <a:avLst/>
          <a:gdLst/>
          <a:ahLst/>
          <a:cxnLst/>
          <a:rect l="0" t="0" r="0" b="0"/>
          <a:pathLst>
            <a:path>
              <a:moveTo>
                <a:pt x="0" y="23399"/>
              </a:moveTo>
              <a:lnTo>
                <a:pt x="1782691" y="23399"/>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159413" y="1833475"/>
        <a:ext cx="89134" cy="89134"/>
      </dsp:txXfrm>
    </dsp:sp>
    <dsp:sp modelId="{52549840-DFF8-4112-AA86-8EE9B549F37A}">
      <dsp:nvSpPr>
        <dsp:cNvPr id="0" name=""/>
        <dsp:cNvSpPr/>
      </dsp:nvSpPr>
      <dsp:spPr>
        <a:xfrm>
          <a:off x="3771213" y="320889"/>
          <a:ext cx="2567775" cy="1739178"/>
        </a:xfrm>
        <a:prstGeom prst="roundRect">
          <a:avLst>
            <a:gd name="adj" fmla="val 10000"/>
          </a:avLst>
        </a:prstGeom>
        <a:solidFill>
          <a:schemeClr val="accent4">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pt-BR" sz="2800" kern="1200" dirty="0">
              <a:solidFill>
                <a:srgbClr val="0D0D0D"/>
              </a:solidFill>
              <a:latin typeface="Times New Roman" panose="02020603050405020304" pitchFamily="18" charset="0"/>
              <a:ea typeface="Times New Roman" panose="02020603050405020304" pitchFamily="18" charset="0"/>
            </a:rPr>
            <a:t>Nhận vật chính: Thánh Gióng</a:t>
          </a:r>
          <a:endParaRPr lang="en-US" sz="2800" kern="1200" dirty="0"/>
        </a:p>
      </dsp:txBody>
      <dsp:txXfrm>
        <a:off x="3822152" y="371828"/>
        <a:ext cx="2465897" cy="1637300"/>
      </dsp:txXfrm>
    </dsp:sp>
    <dsp:sp modelId="{E292A647-8968-443B-A0A6-EA24CDB1A5CA}">
      <dsp:nvSpPr>
        <dsp:cNvPr id="0" name=""/>
        <dsp:cNvSpPr/>
      </dsp:nvSpPr>
      <dsp:spPr>
        <a:xfrm rot="2489371">
          <a:off x="2446737" y="3043866"/>
          <a:ext cx="1514484" cy="46799"/>
        </a:xfrm>
        <a:custGeom>
          <a:avLst/>
          <a:gdLst/>
          <a:ahLst/>
          <a:cxnLst/>
          <a:rect l="0" t="0" r="0" b="0"/>
          <a:pathLst>
            <a:path>
              <a:moveTo>
                <a:pt x="0" y="23399"/>
              </a:moveTo>
              <a:lnTo>
                <a:pt x="1514484" y="23399"/>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66118" y="3029404"/>
        <a:ext cx="75724" cy="75724"/>
      </dsp:txXfrm>
    </dsp:sp>
    <dsp:sp modelId="{238A3EB2-A5A6-4163-ACB0-439571175DA8}">
      <dsp:nvSpPr>
        <dsp:cNvPr id="0" name=""/>
        <dsp:cNvSpPr/>
      </dsp:nvSpPr>
      <dsp:spPr>
        <a:xfrm>
          <a:off x="3771213" y="2327530"/>
          <a:ext cx="2140228" cy="2482793"/>
        </a:xfrm>
        <a:prstGeom prst="roundRect">
          <a:avLst>
            <a:gd name="adj" fmla="val 10000"/>
          </a:avLst>
        </a:prstGeom>
        <a:solidFill>
          <a:schemeClr val="accent4">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vi-VN" sz="2600" kern="1200" dirty="0">
              <a:solidFill>
                <a:srgbClr val="000000"/>
              </a:solidFill>
              <a:latin typeface="Times New Roman" panose="02020603050405020304" pitchFamily="18" charset="0"/>
              <a:ea typeface="Times New Roman" panose="02020603050405020304" pitchFamily="18" charset="0"/>
            </a:rPr>
            <a:t>Truyền thuyết Thánh Gióng liên quan đến sự thật lịch sử ở thời đại Hùng Vương:</a:t>
          </a:r>
          <a:endParaRPr lang="en-US" sz="2600" kern="1200" dirty="0"/>
        </a:p>
      </dsp:txBody>
      <dsp:txXfrm>
        <a:off x="3833898" y="2390215"/>
        <a:ext cx="2014858" cy="2357423"/>
      </dsp:txXfrm>
    </dsp:sp>
    <dsp:sp modelId="{F8E1822D-A086-4D02-B39C-622E688B0649}">
      <dsp:nvSpPr>
        <dsp:cNvPr id="0" name=""/>
        <dsp:cNvSpPr/>
      </dsp:nvSpPr>
      <dsp:spPr>
        <a:xfrm rot="18066561">
          <a:off x="5345189" y="2542447"/>
          <a:ext cx="2343143" cy="46799"/>
        </a:xfrm>
        <a:custGeom>
          <a:avLst/>
          <a:gdLst/>
          <a:ahLst/>
          <a:cxnLst/>
          <a:rect l="0" t="0" r="0" b="0"/>
          <a:pathLst>
            <a:path>
              <a:moveTo>
                <a:pt x="0" y="23399"/>
              </a:moveTo>
              <a:lnTo>
                <a:pt x="2343143" y="23399"/>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6458182" y="2507268"/>
        <a:ext cx="117157" cy="117157"/>
      </dsp:txXfrm>
    </dsp:sp>
    <dsp:sp modelId="{3B52D053-7CEF-4C7E-8567-8ED6B7EF6A1F}">
      <dsp:nvSpPr>
        <dsp:cNvPr id="0" name=""/>
        <dsp:cNvSpPr/>
      </dsp:nvSpPr>
      <dsp:spPr>
        <a:xfrm>
          <a:off x="7122080" y="600743"/>
          <a:ext cx="4292796" cy="1924048"/>
        </a:xfrm>
        <a:prstGeom prst="roundRect">
          <a:avLst>
            <a:gd name="adj" fmla="val 10000"/>
          </a:avLst>
        </a:prstGeom>
        <a:solidFill>
          <a:schemeClr val="accent2">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Đã</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có</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những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cuộc</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chiến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tranh</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ác</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liệt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diễn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ra</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giữa</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dân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tộc</a:t>
          </a:r>
          <a:r>
            <a:rPr lang="en-US" sz="2800" kern="1200" dirty="0">
              <a:solidFill>
                <a:srgbClr val="000000"/>
              </a:solidFill>
              <a:latin typeface="Times New Roman" panose="02020603050405020304" pitchFamily="18" charset="0"/>
              <a:ea typeface="Times New Roman" panose="02020603050405020304" pitchFamily="18" charset="0"/>
            </a:rPr>
            <a:t> ta </a:t>
          </a:r>
          <a:r>
            <a:rPr lang="en-US" sz="2800" kern="1200" dirty="0" err="1">
              <a:solidFill>
                <a:srgbClr val="000000"/>
              </a:solidFill>
              <a:latin typeface="Times New Roman" panose="02020603050405020304" pitchFamily="18" charset="0"/>
              <a:ea typeface="Times New Roman" panose="02020603050405020304" pitchFamily="18" charset="0"/>
            </a:rPr>
            <a:t>và</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giặc</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ngoại</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xâm</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từ</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phương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Bắc</a:t>
          </a:r>
          <a:r>
            <a:rPr lang="en-US" sz="2800" kern="1200" dirty="0">
              <a:solidFill>
                <a:srgbClr val="000000"/>
              </a:solidFill>
              <a:latin typeface="Times New Roman" panose="02020603050405020304" pitchFamily="18" charset="0"/>
              <a:ea typeface="Times New Roman" panose="02020603050405020304" pitchFamily="18" charset="0"/>
            </a:rPr>
            <a:t>.</a:t>
          </a:r>
          <a:endParaRPr lang="en-US" sz="2800" kern="1200" dirty="0"/>
        </a:p>
      </dsp:txBody>
      <dsp:txXfrm>
        <a:off x="7178433" y="657096"/>
        <a:ext cx="4180090" cy="1811342"/>
      </dsp:txXfrm>
    </dsp:sp>
    <dsp:sp modelId="{9441627B-571A-4A75-A807-DA87130AFB5C}">
      <dsp:nvSpPr>
        <dsp:cNvPr id="0" name=""/>
        <dsp:cNvSpPr/>
      </dsp:nvSpPr>
      <dsp:spPr>
        <a:xfrm rot="98166">
          <a:off x="5911182" y="3563723"/>
          <a:ext cx="1274636" cy="46799"/>
        </a:xfrm>
        <a:custGeom>
          <a:avLst/>
          <a:gdLst/>
          <a:ahLst/>
          <a:cxnLst/>
          <a:rect l="0" t="0" r="0" b="0"/>
          <a:pathLst>
            <a:path>
              <a:moveTo>
                <a:pt x="0" y="23399"/>
              </a:moveTo>
              <a:lnTo>
                <a:pt x="1274636" y="23399"/>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16634" y="3555257"/>
        <a:ext cx="63731" cy="63731"/>
      </dsp:txXfrm>
    </dsp:sp>
    <dsp:sp modelId="{DC7A84E5-7C4D-42A0-B594-B4082216892D}">
      <dsp:nvSpPr>
        <dsp:cNvPr id="0" name=""/>
        <dsp:cNvSpPr/>
      </dsp:nvSpPr>
      <dsp:spPr>
        <a:xfrm>
          <a:off x="7185558" y="2792253"/>
          <a:ext cx="4227500" cy="1626131"/>
        </a:xfrm>
        <a:prstGeom prst="roundRect">
          <a:avLst>
            <a:gd name="adj" fmla="val 10000"/>
          </a:avLst>
        </a:prstGeom>
        <a:solidFill>
          <a:schemeClr val="accent2">
            <a:lumMod val="20000"/>
            <a:lumOff val="8000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Người</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Việt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thời</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bấy</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giờ</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đã</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chế</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tạo</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ra</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vũ</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khí</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bằng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sắt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thép</a:t>
          </a:r>
          <a:r>
            <a:rPr lang="en-US" sz="2800" kern="1200" dirty="0">
              <a:solidFill>
                <a:srgbClr val="000000"/>
              </a:solidFill>
              <a:latin typeface="Times New Roman" panose="02020603050405020304" pitchFamily="18" charset="0"/>
              <a:ea typeface="Times New Roman" panose="02020603050405020304" pitchFamily="18" charset="0"/>
            </a:rPr>
            <a:t>.</a:t>
          </a:r>
          <a:endParaRPr lang="en-US" sz="2800" kern="1200" dirty="0">
            <a:latin typeface="Times New Roman" panose="02020603050405020304" pitchFamily="18" charset="0"/>
            <a:ea typeface="Times New Roman" panose="02020603050405020304" pitchFamily="18" charset="0"/>
          </a:endParaRPr>
        </a:p>
      </dsp:txBody>
      <dsp:txXfrm>
        <a:off x="7233186" y="2839881"/>
        <a:ext cx="4132244" cy="1530875"/>
      </dsp:txXfrm>
    </dsp:sp>
    <dsp:sp modelId="{1ADF9EDC-63AF-4D74-B03B-7AC226E5C839}">
      <dsp:nvSpPr>
        <dsp:cNvPr id="0" name=""/>
        <dsp:cNvSpPr/>
      </dsp:nvSpPr>
      <dsp:spPr>
        <a:xfrm rot="3436918">
          <a:off x="5353676" y="4566803"/>
          <a:ext cx="2427734" cy="46799"/>
        </a:xfrm>
        <a:custGeom>
          <a:avLst/>
          <a:gdLst/>
          <a:ahLst/>
          <a:cxnLst/>
          <a:rect l="0" t="0" r="0" b="0"/>
          <a:pathLst>
            <a:path>
              <a:moveTo>
                <a:pt x="0" y="23399"/>
              </a:moveTo>
              <a:lnTo>
                <a:pt x="2427734" y="23399"/>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6506850" y="4529509"/>
        <a:ext cx="121386" cy="121386"/>
      </dsp:txXfrm>
    </dsp:sp>
    <dsp:sp modelId="{A22F4F49-929F-4AF4-8EF8-198F3E7787A6}">
      <dsp:nvSpPr>
        <dsp:cNvPr id="0" name=""/>
        <dsp:cNvSpPr/>
      </dsp:nvSpPr>
      <dsp:spPr>
        <a:xfrm>
          <a:off x="7223645" y="4685847"/>
          <a:ext cx="4488578" cy="1851263"/>
        </a:xfrm>
        <a:prstGeom prst="roundRect">
          <a:avLst>
            <a:gd name="adj" fmla="val 10000"/>
          </a:avLst>
        </a:prstGeom>
        <a:solidFill>
          <a:schemeClr val="accent2">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Người</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Việt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cổ</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đã</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cùng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đoàn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kết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đứng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lên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chống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giặc</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ngoại</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xâm</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dùng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tất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cả</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các</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phương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tiện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để</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đánh</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giặc</a:t>
          </a:r>
          <a:r>
            <a:rPr lang="en-US" sz="2800" kern="1200" dirty="0">
              <a:solidFill>
                <a:srgbClr val="000000"/>
              </a:solidFill>
              <a:latin typeface="Times New Roman" panose="02020603050405020304" pitchFamily="18" charset="0"/>
              <a:ea typeface="Times New Roman" panose="02020603050405020304" pitchFamily="18" charset="0"/>
            </a:rPr>
            <a:t>.</a:t>
          </a:r>
          <a:endParaRPr lang="en-US" sz="2800" kern="1200" dirty="0">
            <a:latin typeface="Times New Roman" panose="02020603050405020304" pitchFamily="18" charset="0"/>
            <a:ea typeface="Times New Roman" panose="02020603050405020304" pitchFamily="18" charset="0"/>
          </a:endParaRPr>
        </a:p>
      </dsp:txBody>
      <dsp:txXfrm>
        <a:off x="7277867" y="4740069"/>
        <a:ext cx="4380134" cy="17428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E7A9D-3BAA-470E-AD5F-FF07DD7942EF}">
      <dsp:nvSpPr>
        <dsp:cNvPr id="0" name=""/>
        <dsp:cNvSpPr/>
      </dsp:nvSpPr>
      <dsp:spPr>
        <a:xfrm>
          <a:off x="5757334" y="2163000"/>
          <a:ext cx="4611206" cy="315100"/>
        </a:xfrm>
        <a:custGeom>
          <a:avLst/>
          <a:gdLst/>
          <a:ahLst/>
          <a:cxnLst/>
          <a:rect l="0" t="0" r="0" b="0"/>
          <a:pathLst>
            <a:path>
              <a:moveTo>
                <a:pt x="0" y="0"/>
              </a:moveTo>
              <a:lnTo>
                <a:pt x="0" y="157550"/>
              </a:lnTo>
              <a:lnTo>
                <a:pt x="4611206" y="157550"/>
              </a:lnTo>
              <a:lnTo>
                <a:pt x="4611206" y="315100"/>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4E1A5951-2BC6-43E6-8291-20A027345A67}">
      <dsp:nvSpPr>
        <dsp:cNvPr id="0" name=""/>
        <dsp:cNvSpPr/>
      </dsp:nvSpPr>
      <dsp:spPr>
        <a:xfrm>
          <a:off x="5757334" y="2163000"/>
          <a:ext cx="2718346" cy="315100"/>
        </a:xfrm>
        <a:custGeom>
          <a:avLst/>
          <a:gdLst/>
          <a:ahLst/>
          <a:cxnLst/>
          <a:rect l="0" t="0" r="0" b="0"/>
          <a:pathLst>
            <a:path>
              <a:moveTo>
                <a:pt x="0" y="0"/>
              </a:moveTo>
              <a:lnTo>
                <a:pt x="0" y="157550"/>
              </a:lnTo>
              <a:lnTo>
                <a:pt x="2718346" y="157550"/>
              </a:lnTo>
              <a:lnTo>
                <a:pt x="2718346" y="315100"/>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8E784608-F541-4FE5-8CD8-9FEC0F1766EC}">
      <dsp:nvSpPr>
        <dsp:cNvPr id="0" name=""/>
        <dsp:cNvSpPr/>
      </dsp:nvSpPr>
      <dsp:spPr>
        <a:xfrm>
          <a:off x="5757334" y="2163000"/>
          <a:ext cx="760186" cy="315100"/>
        </a:xfrm>
        <a:custGeom>
          <a:avLst/>
          <a:gdLst/>
          <a:ahLst/>
          <a:cxnLst/>
          <a:rect l="0" t="0" r="0" b="0"/>
          <a:pathLst>
            <a:path>
              <a:moveTo>
                <a:pt x="0" y="0"/>
              </a:moveTo>
              <a:lnTo>
                <a:pt x="0" y="157550"/>
              </a:lnTo>
              <a:lnTo>
                <a:pt x="760186" y="157550"/>
              </a:lnTo>
              <a:lnTo>
                <a:pt x="760186" y="3151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EA2BF6-4FCA-48AD-8202-DAF6D8622BE2}">
      <dsp:nvSpPr>
        <dsp:cNvPr id="0" name=""/>
        <dsp:cNvSpPr/>
      </dsp:nvSpPr>
      <dsp:spPr>
        <a:xfrm>
          <a:off x="4623738" y="2163000"/>
          <a:ext cx="1133595" cy="315100"/>
        </a:xfrm>
        <a:custGeom>
          <a:avLst/>
          <a:gdLst/>
          <a:ahLst/>
          <a:cxnLst/>
          <a:rect l="0" t="0" r="0" b="0"/>
          <a:pathLst>
            <a:path>
              <a:moveTo>
                <a:pt x="1133595" y="0"/>
              </a:moveTo>
              <a:lnTo>
                <a:pt x="1133595" y="157550"/>
              </a:lnTo>
              <a:lnTo>
                <a:pt x="0" y="157550"/>
              </a:lnTo>
              <a:lnTo>
                <a:pt x="0" y="3151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9A6702-9CDF-41E4-B7EB-3CDB651EE53C}">
      <dsp:nvSpPr>
        <dsp:cNvPr id="0" name=""/>
        <dsp:cNvSpPr/>
      </dsp:nvSpPr>
      <dsp:spPr>
        <a:xfrm>
          <a:off x="2781685" y="2163000"/>
          <a:ext cx="2975648" cy="315100"/>
        </a:xfrm>
        <a:custGeom>
          <a:avLst/>
          <a:gdLst/>
          <a:ahLst/>
          <a:cxnLst/>
          <a:rect l="0" t="0" r="0" b="0"/>
          <a:pathLst>
            <a:path>
              <a:moveTo>
                <a:pt x="2975648" y="0"/>
              </a:moveTo>
              <a:lnTo>
                <a:pt x="2975648" y="157550"/>
              </a:lnTo>
              <a:lnTo>
                <a:pt x="0" y="157550"/>
              </a:lnTo>
              <a:lnTo>
                <a:pt x="0" y="3151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F4CC2-28D7-4733-A0F6-4B16FAAE854D}">
      <dsp:nvSpPr>
        <dsp:cNvPr id="0" name=""/>
        <dsp:cNvSpPr/>
      </dsp:nvSpPr>
      <dsp:spPr>
        <a:xfrm>
          <a:off x="1049287" y="2163000"/>
          <a:ext cx="4708046" cy="315100"/>
        </a:xfrm>
        <a:custGeom>
          <a:avLst/>
          <a:gdLst/>
          <a:ahLst/>
          <a:cxnLst/>
          <a:rect l="0" t="0" r="0" b="0"/>
          <a:pathLst>
            <a:path>
              <a:moveTo>
                <a:pt x="4708046" y="0"/>
              </a:moveTo>
              <a:lnTo>
                <a:pt x="4708046" y="157550"/>
              </a:lnTo>
              <a:lnTo>
                <a:pt x="0" y="157550"/>
              </a:lnTo>
              <a:lnTo>
                <a:pt x="0" y="315100"/>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83907219-6C71-4766-B98D-AAD57FB34462}">
      <dsp:nvSpPr>
        <dsp:cNvPr id="0" name=""/>
        <dsp:cNvSpPr/>
      </dsp:nvSpPr>
      <dsp:spPr>
        <a:xfrm>
          <a:off x="3972666" y="1412762"/>
          <a:ext cx="3569334" cy="750238"/>
        </a:xfrm>
        <a:prstGeom prst="rect">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pt-BR" sz="3200" b="1" kern="1200" dirty="0">
              <a:latin typeface="Times New Roman" panose="02020603050405020304" pitchFamily="18" charset="0"/>
              <a:cs typeface="Times New Roman" panose="02020603050405020304" pitchFamily="18" charset="0"/>
            </a:rPr>
            <a:t>- Sự việc chính:</a:t>
          </a:r>
          <a:endParaRPr lang="en-US" sz="3200" b="1" kern="1200" dirty="0">
            <a:latin typeface="Times New Roman" panose="02020603050405020304" pitchFamily="18" charset="0"/>
            <a:cs typeface="Times New Roman" panose="02020603050405020304" pitchFamily="18" charset="0"/>
          </a:endParaRPr>
        </a:p>
      </dsp:txBody>
      <dsp:txXfrm>
        <a:off x="3972666" y="1412762"/>
        <a:ext cx="3569334" cy="750238"/>
      </dsp:txXfrm>
    </dsp:sp>
    <dsp:sp modelId="{98602830-6AFC-48EE-A652-D08B2E9E61CA}">
      <dsp:nvSpPr>
        <dsp:cNvPr id="0" name=""/>
        <dsp:cNvSpPr/>
      </dsp:nvSpPr>
      <dsp:spPr>
        <a:xfrm>
          <a:off x="290991" y="2478101"/>
          <a:ext cx="1516592" cy="2548785"/>
        </a:xfrm>
        <a:prstGeom prst="rect">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pt-BR" sz="3200" kern="1200" dirty="0">
              <a:latin typeface="Times New Roman" panose="02020603050405020304" pitchFamily="18" charset="0"/>
              <a:cs typeface="Times New Roman" panose="02020603050405020304" pitchFamily="18" charset="0"/>
            </a:rPr>
            <a:t>(1) </a:t>
          </a:r>
          <a:r>
            <a:rPr lang="pt-BR" sz="3200" i="1" kern="1200" dirty="0">
              <a:latin typeface="Times New Roman" panose="02020603050405020304" pitchFamily="18" charset="0"/>
              <a:cs typeface="Times New Roman" panose="02020603050405020304" pitchFamily="18" charset="0"/>
            </a:rPr>
            <a:t>Sự ra đời kì lạ</a:t>
          </a:r>
          <a:endParaRPr lang="en-US" sz="3200" kern="1200" dirty="0">
            <a:latin typeface="Times New Roman" panose="02020603050405020304" pitchFamily="18" charset="0"/>
            <a:cs typeface="Times New Roman" panose="02020603050405020304" pitchFamily="18" charset="0"/>
          </a:endParaRPr>
        </a:p>
      </dsp:txBody>
      <dsp:txXfrm>
        <a:off x="290991" y="2478101"/>
        <a:ext cx="1516592" cy="2548785"/>
      </dsp:txXfrm>
    </dsp:sp>
    <dsp:sp modelId="{0D010582-0A0B-4B21-8E43-C8828304F8E6}">
      <dsp:nvSpPr>
        <dsp:cNvPr id="0" name=""/>
        <dsp:cNvSpPr/>
      </dsp:nvSpPr>
      <dsp:spPr>
        <a:xfrm>
          <a:off x="1997693" y="2478101"/>
          <a:ext cx="1567983" cy="2552971"/>
        </a:xfrm>
        <a:prstGeom prst="rect">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pt-BR" sz="3200" i="1" kern="1200" dirty="0">
              <a:latin typeface="Times New Roman" panose="02020603050405020304" pitchFamily="18" charset="0"/>
              <a:cs typeface="Times New Roman" panose="02020603050405020304" pitchFamily="18" charset="0"/>
            </a:rPr>
            <a:t>(2)Tiếng nói đầu tiên xin đi đánh giặc</a:t>
          </a:r>
          <a:endParaRPr lang="en-US" sz="3200" kern="1200" dirty="0">
            <a:latin typeface="Times New Roman" panose="02020603050405020304" pitchFamily="18" charset="0"/>
            <a:cs typeface="Times New Roman" panose="02020603050405020304" pitchFamily="18" charset="0"/>
          </a:endParaRPr>
        </a:p>
      </dsp:txBody>
      <dsp:txXfrm>
        <a:off x="1997693" y="2478101"/>
        <a:ext cx="1567983" cy="2552971"/>
      </dsp:txXfrm>
    </dsp:sp>
    <dsp:sp modelId="{4D29CF22-415F-4098-BB4C-5EF0263F5E72}">
      <dsp:nvSpPr>
        <dsp:cNvPr id="0" name=""/>
        <dsp:cNvSpPr/>
      </dsp:nvSpPr>
      <dsp:spPr>
        <a:xfrm>
          <a:off x="3768286" y="2478101"/>
          <a:ext cx="1710903" cy="2555357"/>
        </a:xfrm>
        <a:prstGeom prst="rect">
          <a:avLst/>
        </a:prstGeom>
        <a:solidFill>
          <a:schemeClr val="accent1">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pt-BR" sz="3200" i="1" kern="1200" dirty="0">
              <a:latin typeface="Times New Roman" panose="02020603050405020304" pitchFamily="18" charset="0"/>
              <a:cs typeface="Times New Roman" panose="02020603050405020304" pitchFamily="18" charset="0"/>
            </a:rPr>
            <a:t>(3) Gióng đòi roi sắt, ngựa sắt, giáp sắt</a:t>
          </a:r>
          <a:endParaRPr lang="en-US" sz="3200" kern="1200" dirty="0">
            <a:latin typeface="Times New Roman" panose="02020603050405020304" pitchFamily="18" charset="0"/>
            <a:cs typeface="Times New Roman" panose="02020603050405020304" pitchFamily="18" charset="0"/>
          </a:endParaRPr>
        </a:p>
      </dsp:txBody>
      <dsp:txXfrm>
        <a:off x="3768286" y="2478101"/>
        <a:ext cx="1710903" cy="2555357"/>
      </dsp:txXfrm>
    </dsp:sp>
    <dsp:sp modelId="{601F345E-7823-40BF-82A7-7B4ED4B4E92E}">
      <dsp:nvSpPr>
        <dsp:cNvPr id="0" name=""/>
        <dsp:cNvSpPr/>
      </dsp:nvSpPr>
      <dsp:spPr>
        <a:xfrm>
          <a:off x="5674162" y="2478101"/>
          <a:ext cx="1686716" cy="2546129"/>
        </a:xfrm>
        <a:prstGeom prst="rect">
          <a:avLst/>
        </a:prstGeom>
        <a:solidFill>
          <a:schemeClr val="accent1">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pt-BR" sz="3200" i="1" kern="1200" dirty="0">
              <a:latin typeface="Times New Roman" panose="02020603050405020304" pitchFamily="18" charset="0"/>
              <a:cs typeface="Times New Roman" panose="02020603050405020304" pitchFamily="18" charset="0"/>
            </a:rPr>
            <a:t>(4)Gióng vươn vải trở thành tráng sĩ</a:t>
          </a:r>
          <a:endParaRPr lang="en-US" sz="3200" kern="1200" dirty="0">
            <a:latin typeface="Times New Roman" panose="02020603050405020304" pitchFamily="18" charset="0"/>
            <a:cs typeface="Times New Roman" panose="02020603050405020304" pitchFamily="18" charset="0"/>
          </a:endParaRPr>
        </a:p>
      </dsp:txBody>
      <dsp:txXfrm>
        <a:off x="5674162" y="2478101"/>
        <a:ext cx="1686716" cy="2546129"/>
      </dsp:txXfrm>
    </dsp:sp>
    <dsp:sp modelId="{C596AD0B-AC80-4EE9-9511-64F97E75543E}">
      <dsp:nvSpPr>
        <dsp:cNvPr id="0" name=""/>
        <dsp:cNvSpPr/>
      </dsp:nvSpPr>
      <dsp:spPr>
        <a:xfrm>
          <a:off x="7568349" y="2478101"/>
          <a:ext cx="1814661" cy="2543586"/>
        </a:xfrm>
        <a:prstGeom prst="rect">
          <a:avLst/>
        </a:prstGeom>
        <a:solidFill>
          <a:schemeClr val="accent1">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pt-BR" sz="3200" i="1" kern="1200" dirty="0">
              <a:latin typeface="Times New Roman" panose="02020603050405020304" pitchFamily="18" charset="0"/>
              <a:cs typeface="Times New Roman" panose="02020603050405020304" pitchFamily="18" charset="0"/>
            </a:rPr>
            <a:t>(5) Gióng nhổ tre bên đường đánh giặc</a:t>
          </a:r>
          <a:endParaRPr lang="en-US" sz="3200" kern="1200" dirty="0">
            <a:latin typeface="Times New Roman" panose="02020603050405020304" pitchFamily="18" charset="0"/>
            <a:cs typeface="Times New Roman" panose="02020603050405020304" pitchFamily="18" charset="0"/>
          </a:endParaRPr>
        </a:p>
      </dsp:txBody>
      <dsp:txXfrm>
        <a:off x="7568349" y="2478101"/>
        <a:ext cx="1814661" cy="2543586"/>
      </dsp:txXfrm>
    </dsp:sp>
    <dsp:sp modelId="{00982432-40A8-46B4-BA2F-867C5C6348A8}">
      <dsp:nvSpPr>
        <dsp:cNvPr id="0" name=""/>
        <dsp:cNvSpPr/>
      </dsp:nvSpPr>
      <dsp:spPr>
        <a:xfrm>
          <a:off x="9550900" y="2478101"/>
          <a:ext cx="1635279" cy="2555357"/>
        </a:xfrm>
        <a:prstGeom prst="rect">
          <a:avLst/>
        </a:prstGeom>
        <a:solidFill>
          <a:schemeClr val="accent1">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pt-BR" sz="3200" i="1" kern="1200" dirty="0">
              <a:latin typeface="Times New Roman" panose="02020603050405020304" pitchFamily="18" charset="0"/>
              <a:cs typeface="Times New Roman" panose="02020603050405020304" pitchFamily="18" charset="0"/>
            </a:rPr>
            <a:t>(6)Gióng bay về trời</a:t>
          </a:r>
          <a:endParaRPr lang="en-US" sz="3200" kern="1200" dirty="0">
            <a:latin typeface="Times New Roman" panose="02020603050405020304" pitchFamily="18" charset="0"/>
            <a:cs typeface="Times New Roman" panose="02020603050405020304" pitchFamily="18" charset="0"/>
          </a:endParaRPr>
        </a:p>
      </dsp:txBody>
      <dsp:txXfrm>
        <a:off x="9550900" y="2478101"/>
        <a:ext cx="1635279" cy="25553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46566A-D2C3-4B10-936B-A5C9D547831C}">
      <dsp:nvSpPr>
        <dsp:cNvPr id="0" name=""/>
        <dsp:cNvSpPr/>
      </dsp:nvSpPr>
      <dsp:spPr>
        <a:xfrm>
          <a:off x="1804331" y="357919"/>
          <a:ext cx="5121952" cy="1063076"/>
        </a:xfrm>
        <a:prstGeom prst="roundRect">
          <a:avLst>
            <a:gd name="adj" fmla="val 10000"/>
          </a:avLst>
        </a:prstGeom>
        <a:solidFill>
          <a:schemeClr val="accent4">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latin typeface="Times New Roman" panose="02020603050405020304" pitchFamily="18" charset="0"/>
              <a:cs typeface="Times New Roman" panose="02020603050405020304" pitchFamily="18" charset="0"/>
            </a:rPr>
            <a:t>HĐ </a:t>
          </a:r>
          <a:r>
            <a:rPr lang="en-US" sz="2800" kern="1200" dirty="0" err="1">
              <a:solidFill>
                <a:schemeClr val="tx1"/>
              </a:solidFill>
              <a:latin typeface="Times New Roman" panose="02020603050405020304" pitchFamily="18" charset="0"/>
              <a:cs typeface="Times New Roman" panose="02020603050405020304" pitchFamily="18" charset="0"/>
            </a:rPr>
            <a:t>nhóm</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và</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thực</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hiện</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nhiệm</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vụ</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sau</a:t>
          </a:r>
          <a:r>
            <a:rPr lang="en-US" sz="2800" kern="1200" dirty="0">
              <a:solidFill>
                <a:schemeClr val="tx1"/>
              </a:solidFill>
              <a:latin typeface="Times New Roman" panose="02020603050405020304" pitchFamily="18" charset="0"/>
              <a:cs typeface="Times New Roman" panose="02020603050405020304" pitchFamily="18" charset="0"/>
            </a:rPr>
            <a:t>:</a:t>
          </a:r>
        </a:p>
      </dsp:txBody>
      <dsp:txXfrm>
        <a:off x="1835467" y="389055"/>
        <a:ext cx="5059680" cy="1000804"/>
      </dsp:txXfrm>
    </dsp:sp>
    <dsp:sp modelId="{86F1920E-52F8-4DBE-B985-A25967A8ADB1}">
      <dsp:nvSpPr>
        <dsp:cNvPr id="0" name=""/>
        <dsp:cNvSpPr/>
      </dsp:nvSpPr>
      <dsp:spPr>
        <a:xfrm>
          <a:off x="2316526" y="1420995"/>
          <a:ext cx="512195" cy="1038092"/>
        </a:xfrm>
        <a:custGeom>
          <a:avLst/>
          <a:gdLst/>
          <a:ahLst/>
          <a:cxnLst/>
          <a:rect l="0" t="0" r="0" b="0"/>
          <a:pathLst>
            <a:path>
              <a:moveTo>
                <a:pt x="0" y="0"/>
              </a:moveTo>
              <a:lnTo>
                <a:pt x="0" y="1038092"/>
              </a:lnTo>
              <a:lnTo>
                <a:pt x="512195" y="103809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8F156322-B6A7-4B36-9C60-89ACA77A9E16}">
      <dsp:nvSpPr>
        <dsp:cNvPr id="0" name=""/>
        <dsp:cNvSpPr/>
      </dsp:nvSpPr>
      <dsp:spPr>
        <a:xfrm>
          <a:off x="2828722" y="1677368"/>
          <a:ext cx="5021617" cy="1563439"/>
        </a:xfrm>
        <a:prstGeom prst="roundRect">
          <a:avLst>
            <a:gd name="adj" fmla="val 10000"/>
          </a:avLst>
        </a:prstGeom>
        <a:solidFill>
          <a:schemeClr val="lt1">
            <a:alpha val="90000"/>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pt-BR" sz="2800" kern="1200" dirty="0">
              <a:latin typeface="Times New Roman" panose="02020603050405020304" pitchFamily="18" charset="0"/>
              <a:cs typeface="Times New Roman" panose="02020603050405020304" pitchFamily="18" charset="0"/>
            </a:rPr>
            <a:t>+ Đọc thầm phần 1 của văn bản truyện: từ đầu đến “…</a:t>
          </a:r>
          <a:r>
            <a:rPr lang="pt-BR" sz="2800" i="1" kern="1200" dirty="0">
              <a:latin typeface="Times New Roman" panose="02020603050405020304" pitchFamily="18" charset="0"/>
              <a:cs typeface="Times New Roman" panose="02020603050405020304" pitchFamily="18" charset="0"/>
            </a:rPr>
            <a:t>nằm đấy</a:t>
          </a:r>
          <a:r>
            <a:rPr lang="pt-BR" sz="2800"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dsp:txBody>
      <dsp:txXfrm>
        <a:off x="2874514" y="1723160"/>
        <a:ext cx="4930033" cy="1471855"/>
      </dsp:txXfrm>
    </dsp:sp>
    <dsp:sp modelId="{D78752E0-C8D4-4282-B21D-ED9043028FB6}">
      <dsp:nvSpPr>
        <dsp:cNvPr id="0" name=""/>
        <dsp:cNvSpPr/>
      </dsp:nvSpPr>
      <dsp:spPr>
        <a:xfrm>
          <a:off x="2316526" y="1420995"/>
          <a:ext cx="512195" cy="2772322"/>
        </a:xfrm>
        <a:custGeom>
          <a:avLst/>
          <a:gdLst/>
          <a:ahLst/>
          <a:cxnLst/>
          <a:rect l="0" t="0" r="0" b="0"/>
          <a:pathLst>
            <a:path>
              <a:moveTo>
                <a:pt x="0" y="0"/>
              </a:moveTo>
              <a:lnTo>
                <a:pt x="0" y="2772322"/>
              </a:lnTo>
              <a:lnTo>
                <a:pt x="512195" y="277232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69617981-F2CA-4875-879F-231804C45B42}">
      <dsp:nvSpPr>
        <dsp:cNvPr id="0" name=""/>
        <dsp:cNvSpPr/>
      </dsp:nvSpPr>
      <dsp:spPr>
        <a:xfrm>
          <a:off x="2828722" y="3411598"/>
          <a:ext cx="5069746" cy="1563439"/>
        </a:xfrm>
        <a:prstGeom prst="roundRect">
          <a:avLst>
            <a:gd name="adj" fmla="val 10000"/>
          </a:avLst>
        </a:prstGeom>
        <a:solidFill>
          <a:schemeClr val="lt1">
            <a:alpha val="90000"/>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pt-BR" sz="2800" kern="1200" dirty="0">
              <a:latin typeface="Times New Roman" panose="02020603050405020304" pitchFamily="18" charset="0"/>
              <a:cs typeface="Times New Roman" panose="02020603050405020304" pitchFamily="18" charset="0"/>
            </a:rPr>
            <a:t>+ Thảo luận nhóm, thời gian 3 phút: </a:t>
          </a:r>
          <a:r>
            <a:rPr lang="pt-BR" sz="2800" kern="1200" dirty="0">
              <a:solidFill>
                <a:srgbClr val="C00000"/>
              </a:solidFill>
              <a:latin typeface="Times New Roman" panose="02020603050405020304" pitchFamily="18" charset="0"/>
              <a:cs typeface="Times New Roman" panose="02020603050405020304" pitchFamily="18" charset="0"/>
            </a:rPr>
            <a:t>Hoàn thành phiếu HT 01:</a:t>
          </a:r>
          <a:endParaRPr lang="en-US" sz="2800" kern="1200" dirty="0">
            <a:solidFill>
              <a:srgbClr val="C00000"/>
            </a:solidFill>
            <a:latin typeface="Times New Roman" panose="02020603050405020304" pitchFamily="18" charset="0"/>
            <a:cs typeface="Times New Roman" panose="02020603050405020304" pitchFamily="18" charset="0"/>
          </a:endParaRPr>
        </a:p>
      </dsp:txBody>
      <dsp:txXfrm>
        <a:off x="2874514" y="3457390"/>
        <a:ext cx="4978162" cy="147185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45CAC-8E02-460F-8A45-36A31913C8DF}">
      <dsp:nvSpPr>
        <dsp:cNvPr id="0" name=""/>
        <dsp:cNvSpPr/>
      </dsp:nvSpPr>
      <dsp:spPr>
        <a:xfrm>
          <a:off x="1369" y="48069"/>
          <a:ext cx="9756354" cy="957506"/>
        </a:xfrm>
        <a:prstGeom prst="roundRect">
          <a:avLst>
            <a:gd name="adj" fmla="val 10000"/>
          </a:avLst>
        </a:prstGeom>
        <a:solidFill>
          <a:schemeClr val="accent3">
            <a:lumMod val="20000"/>
            <a:lumOff val="8000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FF0000"/>
              </a:solidFill>
              <a:latin typeface="Times New Roman" panose="02020603050405020304" pitchFamily="18" charset="0"/>
              <a:cs typeface="Times New Roman" panose="02020603050405020304" pitchFamily="18" charset="0"/>
            </a:rPr>
            <a:t>LUYỆN TẬP:</a:t>
          </a:r>
        </a:p>
        <a:p>
          <a:pPr marL="0" lvl="0" indent="0" algn="ctr" defTabSz="1244600">
            <a:lnSpc>
              <a:spcPct val="90000"/>
            </a:lnSpc>
            <a:spcBef>
              <a:spcPct val="0"/>
            </a:spcBef>
            <a:spcAft>
              <a:spcPct val="35000"/>
            </a:spcAft>
            <a:buNone/>
          </a:pPr>
          <a:r>
            <a:rPr lang="en-US" sz="2800" kern="1200" dirty="0" err="1">
              <a:solidFill>
                <a:schemeClr val="tx1"/>
              </a:solidFill>
              <a:latin typeface="Times New Roman" panose="02020603050405020304" pitchFamily="18" charset="0"/>
              <a:cs typeface="Times New Roman" panose="02020603050405020304" pitchFamily="18" charset="0"/>
            </a:rPr>
            <a:t>Thảo</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luận</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theo</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cặp</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trong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thời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gian</a:t>
          </a:r>
          <a:r>
            <a:rPr lang="en-US" sz="2800" kern="1200" dirty="0">
              <a:solidFill>
                <a:schemeClr val="tx1"/>
              </a:solidFill>
              <a:latin typeface="Times New Roman" panose="02020603050405020304" pitchFamily="18" charset="0"/>
              <a:cs typeface="Times New Roman" panose="02020603050405020304" pitchFamily="18" charset="0"/>
            </a:rPr>
            <a:t> 3 </a:t>
          </a:r>
          <a:r>
            <a:rPr lang="en-US" sz="2800" kern="1200" dirty="0" err="1">
              <a:solidFill>
                <a:schemeClr val="tx1"/>
              </a:solidFill>
              <a:latin typeface="Times New Roman" panose="02020603050405020304" pitchFamily="18" charset="0"/>
              <a:cs typeface="Times New Roman" panose="02020603050405020304" pitchFamily="18" charset="0"/>
            </a:rPr>
            <a:t>phút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trả</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lời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câu</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hỏi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sau</a:t>
          </a:r>
          <a:r>
            <a:rPr lang="en-US" sz="2800" kern="1200" dirty="0">
              <a:solidFill>
                <a:schemeClr val="tx1"/>
              </a:solidFill>
              <a:latin typeface="Times New Roman" panose="02020603050405020304" pitchFamily="18" charset="0"/>
              <a:cs typeface="Times New Roman" panose="02020603050405020304" pitchFamily="18" charset="0"/>
            </a:rPr>
            <a:t>:</a:t>
          </a:r>
        </a:p>
      </dsp:txBody>
      <dsp:txXfrm>
        <a:off x="29413" y="76113"/>
        <a:ext cx="9700266" cy="901418"/>
      </dsp:txXfrm>
    </dsp:sp>
    <dsp:sp modelId="{C8C66FD7-40A3-4630-B249-7A5CDB30F0C9}">
      <dsp:nvSpPr>
        <dsp:cNvPr id="0" name=""/>
        <dsp:cNvSpPr/>
      </dsp:nvSpPr>
      <dsp:spPr>
        <a:xfrm>
          <a:off x="19197" y="1255637"/>
          <a:ext cx="4673327" cy="2704045"/>
        </a:xfrm>
        <a:prstGeom prst="roundRect">
          <a:avLst>
            <a:gd name="adj" fmla="val 10000"/>
          </a:avLst>
        </a:prstGeom>
        <a:solidFill>
          <a:schemeClr val="accent6">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150000"/>
            </a:lnSpc>
            <a:spcBef>
              <a:spcPct val="0"/>
            </a:spcBef>
            <a:spcAft>
              <a:spcPct val="35000"/>
            </a:spcAft>
            <a:buNone/>
          </a:pPr>
          <a:r>
            <a:rPr lang="en-US" sz="3200" kern="1200" dirty="0">
              <a:solidFill>
                <a:schemeClr val="tx1"/>
              </a:solidFill>
              <a:latin typeface="Times New Roman" panose="02020603050405020304" pitchFamily="18" charset="0"/>
              <a:cs typeface="Times New Roman" panose="02020603050405020304" pitchFamily="18" charset="0"/>
            </a:rPr>
            <a:t> 1</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Việc</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lập</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đền</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thờ</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và</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hàng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năm</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mở</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hội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Gióng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thể</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hiện</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điều</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gì</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Nêu</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một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vài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hiểu</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biết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của</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em</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về</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hội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Gióng</a:t>
          </a:r>
          <a:r>
            <a:rPr lang="en-US" sz="2800" kern="1200" dirty="0">
              <a:solidFill>
                <a:schemeClr val="tx1"/>
              </a:solidFill>
              <a:latin typeface="Times New Roman" panose="02020603050405020304" pitchFamily="18" charset="0"/>
              <a:cs typeface="Times New Roman" panose="02020603050405020304" pitchFamily="18" charset="0"/>
            </a:rPr>
            <a:t>?</a:t>
          </a:r>
        </a:p>
      </dsp:txBody>
      <dsp:txXfrm>
        <a:off x="98396" y="1334836"/>
        <a:ext cx="4514929" cy="2545647"/>
      </dsp:txXfrm>
    </dsp:sp>
    <dsp:sp modelId="{71FC26A9-273F-4CE8-BCB9-EC97A2CB0BBC}">
      <dsp:nvSpPr>
        <dsp:cNvPr id="0" name=""/>
        <dsp:cNvSpPr/>
      </dsp:nvSpPr>
      <dsp:spPr>
        <a:xfrm>
          <a:off x="5040968" y="1230727"/>
          <a:ext cx="4673327" cy="2728236"/>
        </a:xfrm>
        <a:prstGeom prst="roundRect">
          <a:avLst>
            <a:gd name="adj" fmla="val 10000"/>
          </a:avLst>
        </a:prstGeom>
        <a:solidFill>
          <a:schemeClr val="accent6">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150000"/>
            </a:lnSpc>
            <a:spcBef>
              <a:spcPct val="0"/>
            </a:spcBef>
            <a:spcAft>
              <a:spcPct val="35000"/>
            </a:spcAft>
            <a:buNone/>
          </a:pPr>
          <a:r>
            <a:rPr lang="pt-BR" sz="2800" kern="1200" dirty="0">
              <a:solidFill>
                <a:schemeClr val="tx1"/>
              </a:solidFill>
              <a:latin typeface="Times New Roman" panose="02020603050405020304" pitchFamily="18" charset="0"/>
              <a:cs typeface="Times New Roman" panose="02020603050405020304" pitchFamily="18" charset="0"/>
            </a:rPr>
            <a:t>2. Tại sao hội thi thể thao trong nhà trường mang tên“</a:t>
          </a:r>
          <a:r>
            <a:rPr lang="pt-BR" sz="2800" b="1" i="1" kern="1200" dirty="0">
              <a:solidFill>
                <a:schemeClr val="tx1"/>
              </a:solidFill>
              <a:latin typeface="Times New Roman" panose="02020603050405020304" pitchFamily="18" charset="0"/>
              <a:cs typeface="Times New Roman" panose="02020603050405020304" pitchFamily="18" charset="0"/>
            </a:rPr>
            <a:t>Hội khỏe Phù Đổng”?</a:t>
          </a:r>
          <a:endParaRPr lang="en-US" sz="2800" kern="1200" dirty="0">
            <a:solidFill>
              <a:schemeClr val="tx1"/>
            </a:solidFill>
            <a:latin typeface="Times New Roman" panose="02020603050405020304" pitchFamily="18" charset="0"/>
            <a:cs typeface="Times New Roman" panose="02020603050405020304" pitchFamily="18" charset="0"/>
          </a:endParaRPr>
        </a:p>
      </dsp:txBody>
      <dsp:txXfrm>
        <a:off x="5120875" y="1310634"/>
        <a:ext cx="4513513" cy="25684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F2814-48E0-4721-85B7-6D79C066309E}">
      <dsp:nvSpPr>
        <dsp:cNvPr id="0" name=""/>
        <dsp:cNvSpPr/>
      </dsp:nvSpPr>
      <dsp:spPr>
        <a:xfrm>
          <a:off x="1129" y="16327"/>
          <a:ext cx="4904887" cy="1105296"/>
        </a:xfrm>
        <a:prstGeom prst="roundRect">
          <a:avLst>
            <a:gd name="adj" fmla="val 1000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r>
            <a:rPr lang="en-US" sz="3600" b="1" kern="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Phân</a:t>
          </a:r>
          <a:r>
            <a:rPr lang="en-US" sz="3600" b="1" kern="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kern="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tích</a:t>
          </a:r>
          <a:r>
            <a:rPr lang="en-US" sz="3600" b="1" kern="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kern="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600" b="1" kern="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kern="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600" kern="1200" dirty="0">
            <a:latin typeface="Times New Roman" panose="02020603050405020304" pitchFamily="18" charset="0"/>
            <a:cs typeface="Times New Roman" panose="02020603050405020304" pitchFamily="18" charset="0"/>
          </a:endParaRPr>
        </a:p>
      </dsp:txBody>
      <dsp:txXfrm>
        <a:off x="33502" y="48700"/>
        <a:ext cx="4840141" cy="1040550"/>
      </dsp:txXfrm>
    </dsp:sp>
    <dsp:sp modelId="{2C1922E7-4C04-42D3-9C24-2D0CCBA89D19}">
      <dsp:nvSpPr>
        <dsp:cNvPr id="0" name=""/>
        <dsp:cNvSpPr/>
      </dsp:nvSpPr>
      <dsp:spPr>
        <a:xfrm>
          <a:off x="491618" y="1121624"/>
          <a:ext cx="490488" cy="828972"/>
        </a:xfrm>
        <a:custGeom>
          <a:avLst/>
          <a:gdLst/>
          <a:ahLst/>
          <a:cxnLst/>
          <a:rect l="0" t="0" r="0" b="0"/>
          <a:pathLst>
            <a:path>
              <a:moveTo>
                <a:pt x="0" y="0"/>
              </a:moveTo>
              <a:lnTo>
                <a:pt x="0" y="828972"/>
              </a:lnTo>
              <a:lnTo>
                <a:pt x="490488" y="82897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0B2B21-F4EF-4315-B152-7A4EA91C92AD}">
      <dsp:nvSpPr>
        <dsp:cNvPr id="0" name=""/>
        <dsp:cNvSpPr/>
      </dsp:nvSpPr>
      <dsp:spPr>
        <a:xfrm>
          <a:off x="982107" y="1397948"/>
          <a:ext cx="6987952" cy="11052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45720" rIns="68580" bIns="45720" numCol="1" spcCol="1270" anchor="ctr" anchorCtr="0">
          <a:noAutofit/>
        </a:bodyPr>
        <a:lstStyle/>
        <a:p>
          <a:pPr marL="0" lvl="0" indent="0" algn="l" defTabSz="1600200">
            <a:lnSpc>
              <a:spcPct val="90000"/>
            </a:lnSpc>
            <a:spcBef>
              <a:spcPct val="0"/>
            </a:spcBef>
            <a:spcAft>
              <a:spcPct val="35000"/>
            </a:spcAft>
            <a:buNone/>
          </a:pPr>
          <a:r>
            <a:rPr lang="nl-NL" sz="3600" b="1" i="1" kern="1200" dirty="0">
              <a:latin typeface="Times New Roman" panose="02020603050405020304" pitchFamily="18" charset="0"/>
              <a:cs typeface="Times New Roman" panose="02020603050405020304" pitchFamily="18" charset="0"/>
            </a:rPr>
            <a:t>a. Sự ra đời củaThạch Sanh</a:t>
          </a:r>
          <a:endParaRPr lang="en-US" sz="3600" kern="1200" dirty="0">
            <a:latin typeface="Times New Roman" panose="02020603050405020304" pitchFamily="18" charset="0"/>
            <a:cs typeface="Times New Roman" panose="02020603050405020304" pitchFamily="18" charset="0"/>
          </a:endParaRPr>
        </a:p>
      </dsp:txBody>
      <dsp:txXfrm>
        <a:off x="1014480" y="1430321"/>
        <a:ext cx="6923206" cy="1040550"/>
      </dsp:txXfrm>
    </dsp:sp>
    <dsp:sp modelId="{71D15AE9-8179-472F-9C5A-B4BC24D5AAF5}">
      <dsp:nvSpPr>
        <dsp:cNvPr id="0" name=""/>
        <dsp:cNvSpPr/>
      </dsp:nvSpPr>
      <dsp:spPr>
        <a:xfrm>
          <a:off x="491618" y="1121624"/>
          <a:ext cx="490488" cy="2278519"/>
        </a:xfrm>
        <a:custGeom>
          <a:avLst/>
          <a:gdLst/>
          <a:ahLst/>
          <a:cxnLst/>
          <a:rect l="0" t="0" r="0" b="0"/>
          <a:pathLst>
            <a:path>
              <a:moveTo>
                <a:pt x="0" y="0"/>
              </a:moveTo>
              <a:lnTo>
                <a:pt x="0" y="2278519"/>
              </a:lnTo>
              <a:lnTo>
                <a:pt x="490488" y="22785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A0F1A0-D30F-438A-997B-E6829031DADC}">
      <dsp:nvSpPr>
        <dsp:cNvPr id="0" name=""/>
        <dsp:cNvSpPr/>
      </dsp:nvSpPr>
      <dsp:spPr>
        <a:xfrm>
          <a:off x="982107" y="2779569"/>
          <a:ext cx="7046541" cy="12411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45720" rIns="68580" bIns="45720" numCol="1" spcCol="1270" anchor="ctr" anchorCtr="0">
          <a:noAutofit/>
        </a:bodyPr>
        <a:lstStyle/>
        <a:p>
          <a:pPr marL="0" lvl="0" indent="0" algn="l" defTabSz="1600200">
            <a:lnSpc>
              <a:spcPct val="90000"/>
            </a:lnSpc>
            <a:spcBef>
              <a:spcPct val="0"/>
            </a:spcBef>
            <a:spcAft>
              <a:spcPct val="35000"/>
            </a:spcAft>
            <a:buNone/>
          </a:pPr>
          <a:r>
            <a:rPr lang="nl-NL" sz="3600" b="1" i="1" kern="1200" dirty="0">
              <a:latin typeface="Times New Roman" panose="02020603050405020304" pitchFamily="18" charset="0"/>
              <a:cs typeface="Times New Roman" panose="02020603050405020304" pitchFamily="18" charset="0"/>
            </a:rPr>
            <a:t>b. Những thử thách và chiến công của Thạch Sanh</a:t>
          </a:r>
          <a:endParaRPr lang="en-US" sz="3600" kern="1200" dirty="0">
            <a:latin typeface="Times New Roman" panose="02020603050405020304" pitchFamily="18" charset="0"/>
            <a:cs typeface="Times New Roman" panose="02020603050405020304" pitchFamily="18" charset="0"/>
          </a:endParaRPr>
        </a:p>
      </dsp:txBody>
      <dsp:txXfrm>
        <a:off x="1018459" y="2815921"/>
        <a:ext cx="6973837" cy="1168444"/>
      </dsp:txXfrm>
    </dsp:sp>
    <dsp:sp modelId="{193EE89E-D915-46A9-B4ED-AAF95FF57644}">
      <dsp:nvSpPr>
        <dsp:cNvPr id="0" name=""/>
        <dsp:cNvSpPr/>
      </dsp:nvSpPr>
      <dsp:spPr>
        <a:xfrm>
          <a:off x="491618" y="1121624"/>
          <a:ext cx="490488" cy="3728066"/>
        </a:xfrm>
        <a:custGeom>
          <a:avLst/>
          <a:gdLst/>
          <a:ahLst/>
          <a:cxnLst/>
          <a:rect l="0" t="0" r="0" b="0"/>
          <a:pathLst>
            <a:path>
              <a:moveTo>
                <a:pt x="0" y="0"/>
              </a:moveTo>
              <a:lnTo>
                <a:pt x="0" y="3728066"/>
              </a:lnTo>
              <a:lnTo>
                <a:pt x="490488" y="372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B1BE18-3488-4B4A-A3B4-376982C01089}">
      <dsp:nvSpPr>
        <dsp:cNvPr id="0" name=""/>
        <dsp:cNvSpPr/>
      </dsp:nvSpPr>
      <dsp:spPr>
        <a:xfrm>
          <a:off x="982107" y="4297042"/>
          <a:ext cx="7144762" cy="11052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45720" rIns="68580" bIns="45720" numCol="1" spcCol="1270" anchor="ctr" anchorCtr="0">
          <a:noAutofit/>
        </a:bodyPr>
        <a:lstStyle/>
        <a:p>
          <a:pPr marL="0" lvl="0" indent="0" algn="l" defTabSz="1600200">
            <a:lnSpc>
              <a:spcPct val="90000"/>
            </a:lnSpc>
            <a:spcBef>
              <a:spcPct val="0"/>
            </a:spcBef>
            <a:spcAft>
              <a:spcPct val="35000"/>
            </a:spcAft>
            <a:buNone/>
          </a:pPr>
          <a:r>
            <a:rPr lang="nl-NL" sz="3600" kern="1200" dirty="0">
              <a:latin typeface="Times New Roman" panose="02020603050405020304" pitchFamily="18" charset="0"/>
              <a:cs typeface="Times New Roman" panose="02020603050405020304" pitchFamily="18" charset="0"/>
            </a:rPr>
            <a:t>c</a:t>
          </a:r>
          <a:r>
            <a:rPr lang="nl-NL" sz="3600" b="1" i="1" kern="1200" dirty="0">
              <a:latin typeface="Times New Roman" panose="02020603050405020304" pitchFamily="18" charset="0"/>
              <a:cs typeface="Times New Roman" panose="02020603050405020304" pitchFamily="18" charset="0"/>
            </a:rPr>
            <a:t>. Nhận xét về kết thúc truyện</a:t>
          </a:r>
          <a:endParaRPr lang="en-US" sz="3600" kern="1200" dirty="0">
            <a:latin typeface="Times New Roman" panose="02020603050405020304" pitchFamily="18" charset="0"/>
            <a:cs typeface="Times New Roman" panose="02020603050405020304" pitchFamily="18" charset="0"/>
          </a:endParaRPr>
        </a:p>
      </dsp:txBody>
      <dsp:txXfrm>
        <a:off x="1014480" y="4329415"/>
        <a:ext cx="7080016" cy="10405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8E4FDD-FF33-405E-86D9-FF571AAB3A0B}">
      <dsp:nvSpPr>
        <dsp:cNvPr id="0" name=""/>
        <dsp:cNvSpPr/>
      </dsp:nvSpPr>
      <dsp:spPr>
        <a:xfrm>
          <a:off x="549088" y="285"/>
          <a:ext cx="2678906" cy="869331"/>
        </a:xfrm>
        <a:prstGeom prst="roundRect">
          <a:avLst>
            <a:gd name="adj" fmla="val 10000"/>
          </a:avLst>
        </a:prstGeom>
        <a:solidFill>
          <a:schemeClr val="tx2">
            <a:lumMod val="20000"/>
            <a:lumOff val="8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tx1"/>
              </a:solidFill>
              <a:latin typeface="Times New Roman" panose="02020603050405020304" pitchFamily="18" charset="0"/>
              <a:cs typeface="Times New Roman" panose="02020603050405020304" pitchFamily="18" charset="0"/>
            </a:rPr>
            <a:t>*</a:t>
          </a:r>
          <a:r>
            <a:rPr lang="en-US" sz="3200" b="1" kern="1200" dirty="0" err="1">
              <a:solidFill>
                <a:schemeClr val="tx1"/>
              </a:solidFill>
              <a:latin typeface="Times New Roman" panose="02020603050405020304" pitchFamily="18" charset="0"/>
              <a:cs typeface="Times New Roman" panose="02020603050405020304" pitchFamily="18" charset="0"/>
            </a:rPr>
            <a:t>Từ</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đơn</a:t>
          </a:r>
          <a:r>
            <a:rPr lang="en-US" sz="3200" kern="1200" dirty="0">
              <a:solidFill>
                <a:schemeClr val="tx1"/>
              </a:solidFill>
              <a:latin typeface="Times New Roman" panose="02020603050405020304" pitchFamily="18" charset="0"/>
              <a:cs typeface="Times New Roman" panose="02020603050405020304" pitchFamily="18" charset="0"/>
            </a:rPr>
            <a:t> </a:t>
          </a:r>
        </a:p>
      </dsp:txBody>
      <dsp:txXfrm>
        <a:off x="574550" y="25747"/>
        <a:ext cx="2627982" cy="818407"/>
      </dsp:txXfrm>
    </dsp:sp>
    <dsp:sp modelId="{A5CF3F16-2E7C-496A-9AF9-E160CD32A103}">
      <dsp:nvSpPr>
        <dsp:cNvPr id="0" name=""/>
        <dsp:cNvSpPr/>
      </dsp:nvSpPr>
      <dsp:spPr>
        <a:xfrm>
          <a:off x="816979" y="869617"/>
          <a:ext cx="267890" cy="1004589"/>
        </a:xfrm>
        <a:custGeom>
          <a:avLst/>
          <a:gdLst/>
          <a:ahLst/>
          <a:cxnLst/>
          <a:rect l="0" t="0" r="0" b="0"/>
          <a:pathLst>
            <a:path>
              <a:moveTo>
                <a:pt x="0" y="0"/>
              </a:moveTo>
              <a:lnTo>
                <a:pt x="0" y="1004589"/>
              </a:lnTo>
              <a:lnTo>
                <a:pt x="267890" y="10045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EC3A88-58AB-42EC-AB77-47571017F135}">
      <dsp:nvSpPr>
        <dsp:cNvPr id="0" name=""/>
        <dsp:cNvSpPr/>
      </dsp:nvSpPr>
      <dsp:spPr>
        <a:xfrm>
          <a:off x="1084870" y="1204480"/>
          <a:ext cx="4486739" cy="13394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Định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cấu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bởi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chỉ</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a:t>
          </a:r>
          <a:r>
            <a:rPr lang="en-US" sz="3800" kern="1200" dirty="0">
              <a:latin typeface="Times New Roman" panose="02020603050405020304" pitchFamily="18" charset="0"/>
              <a:cs typeface="Times New Roman" panose="02020603050405020304" pitchFamily="18" charset="0"/>
            </a:rPr>
            <a:t> </a:t>
          </a:r>
        </a:p>
      </dsp:txBody>
      <dsp:txXfrm>
        <a:off x="1124101" y="1243711"/>
        <a:ext cx="4408277" cy="1260991"/>
      </dsp:txXfrm>
    </dsp:sp>
    <dsp:sp modelId="{50891F1D-201C-4904-A9F1-92D6965C92D2}">
      <dsp:nvSpPr>
        <dsp:cNvPr id="0" name=""/>
        <dsp:cNvSpPr/>
      </dsp:nvSpPr>
      <dsp:spPr>
        <a:xfrm>
          <a:off x="816979" y="869617"/>
          <a:ext cx="267890" cy="2530046"/>
        </a:xfrm>
        <a:custGeom>
          <a:avLst/>
          <a:gdLst/>
          <a:ahLst/>
          <a:cxnLst/>
          <a:rect l="0" t="0" r="0" b="0"/>
          <a:pathLst>
            <a:path>
              <a:moveTo>
                <a:pt x="0" y="0"/>
              </a:moveTo>
              <a:lnTo>
                <a:pt x="0" y="2530046"/>
              </a:lnTo>
              <a:lnTo>
                <a:pt x="267890" y="25300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08E9E4-F0AF-4613-8992-0EDBF554F661}">
      <dsp:nvSpPr>
        <dsp:cNvPr id="0" name=""/>
        <dsp:cNvSpPr/>
      </dsp:nvSpPr>
      <dsp:spPr>
        <a:xfrm>
          <a:off x="1084870" y="2911667"/>
          <a:ext cx="4434211" cy="9759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VD: </a:t>
          </a:r>
          <a:r>
            <a:rPr lang="en-US" sz="2800" kern="1200" dirty="0" err="1">
              <a:latin typeface="Times New Roman" panose="02020603050405020304" pitchFamily="18" charset="0"/>
              <a:cs typeface="Times New Roman" panose="02020603050405020304" pitchFamily="18" charset="0"/>
            </a:rPr>
            <a:t>sách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bút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tre</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gỗ</a:t>
          </a:r>
          <a:r>
            <a:rPr lang="en-US" sz="2800" kern="1200" dirty="0">
              <a:latin typeface="Times New Roman" panose="02020603050405020304" pitchFamily="18" charset="0"/>
              <a:cs typeface="Times New Roman" panose="02020603050405020304" pitchFamily="18" charset="0"/>
            </a:rPr>
            <a:t>....</a:t>
          </a:r>
          <a:r>
            <a:rPr lang="en-US" sz="4000" kern="1200" dirty="0">
              <a:latin typeface="Times New Roman" panose="02020603050405020304" pitchFamily="18" charset="0"/>
              <a:cs typeface="Times New Roman" panose="02020603050405020304" pitchFamily="18" charset="0"/>
            </a:rPr>
            <a:t> </a:t>
          </a:r>
        </a:p>
      </dsp:txBody>
      <dsp:txXfrm>
        <a:off x="1113456" y="2940253"/>
        <a:ext cx="4377039" cy="918820"/>
      </dsp:txXfrm>
    </dsp:sp>
    <dsp:sp modelId="{FE96C5DD-9EE3-46B6-80CB-343F6762415D}">
      <dsp:nvSpPr>
        <dsp:cNvPr id="0" name=""/>
        <dsp:cNvSpPr/>
      </dsp:nvSpPr>
      <dsp:spPr>
        <a:xfrm>
          <a:off x="5705554" y="285"/>
          <a:ext cx="2678906" cy="905296"/>
        </a:xfrm>
        <a:prstGeom prst="roundRect">
          <a:avLst>
            <a:gd name="adj" fmla="val 10000"/>
          </a:avLst>
        </a:prstGeom>
        <a:solidFill>
          <a:schemeClr val="accent6">
            <a:lumMod val="40000"/>
            <a:lumOff val="6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Từ</a:t>
          </a:r>
          <a:r>
            <a:rPr lang="en-US" sz="3200" b="1" kern="1200" dirty="0">
              <a:solidFill>
                <a:schemeClr val="tx1"/>
              </a:solidFill>
              <a:latin typeface="Times New Roman" panose="02020603050405020304" pitchFamily="18" charset="0"/>
              <a:cs typeface="Times New Roman" panose="02020603050405020304" pitchFamily="18" charset="0"/>
            </a:rPr>
            <a:t> </a:t>
          </a:r>
          <a:r>
            <a:rPr lang="en-US" sz="3200" b="1" kern="1200" dirty="0" err="1">
              <a:solidFill>
                <a:schemeClr val="tx1"/>
              </a:solidFill>
              <a:latin typeface="Times New Roman" panose="02020603050405020304" pitchFamily="18" charset="0"/>
              <a:cs typeface="Times New Roman" panose="02020603050405020304" pitchFamily="18" charset="0"/>
            </a:rPr>
            <a:t>phức</a:t>
          </a:r>
          <a:r>
            <a:rPr lang="en-US" sz="3200" kern="1200" dirty="0">
              <a:solidFill>
                <a:schemeClr val="tx1"/>
              </a:solidFill>
              <a:latin typeface="Times New Roman" panose="02020603050405020304" pitchFamily="18" charset="0"/>
              <a:cs typeface="Times New Roman" panose="02020603050405020304" pitchFamily="18" charset="0"/>
            </a:rPr>
            <a:t> </a:t>
          </a:r>
        </a:p>
      </dsp:txBody>
      <dsp:txXfrm>
        <a:off x="5732069" y="26800"/>
        <a:ext cx="2625876" cy="852266"/>
      </dsp:txXfrm>
    </dsp:sp>
    <dsp:sp modelId="{B10437CB-EDE6-4551-99AA-5F7E95A6C5E7}">
      <dsp:nvSpPr>
        <dsp:cNvPr id="0" name=""/>
        <dsp:cNvSpPr/>
      </dsp:nvSpPr>
      <dsp:spPr>
        <a:xfrm>
          <a:off x="5973445" y="905581"/>
          <a:ext cx="267890" cy="1004589"/>
        </a:xfrm>
        <a:custGeom>
          <a:avLst/>
          <a:gdLst/>
          <a:ahLst/>
          <a:cxnLst/>
          <a:rect l="0" t="0" r="0" b="0"/>
          <a:pathLst>
            <a:path>
              <a:moveTo>
                <a:pt x="0" y="0"/>
              </a:moveTo>
              <a:lnTo>
                <a:pt x="0" y="1004589"/>
              </a:lnTo>
              <a:lnTo>
                <a:pt x="267890" y="10045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EB6FB8-0BDA-48FD-A214-EA208867F308}">
      <dsp:nvSpPr>
        <dsp:cNvPr id="0" name=""/>
        <dsp:cNvSpPr/>
      </dsp:nvSpPr>
      <dsp:spPr>
        <a:xfrm>
          <a:off x="6241336" y="1240444"/>
          <a:ext cx="5373564" cy="13394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Định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cấu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hai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trở</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lên</a:t>
          </a:r>
          <a:r>
            <a:rPr lang="en-US" sz="2800" kern="1200" dirty="0">
              <a:latin typeface="Times New Roman" panose="02020603050405020304" pitchFamily="18" charset="0"/>
              <a:cs typeface="Times New Roman" panose="02020603050405020304" pitchFamily="18" charset="0"/>
            </a:rPr>
            <a:t>.</a:t>
          </a:r>
          <a:r>
            <a:rPr lang="en-US" sz="4000" kern="1200" dirty="0">
              <a:latin typeface="Times New Roman" panose="02020603050405020304" pitchFamily="18" charset="0"/>
              <a:cs typeface="Times New Roman" panose="02020603050405020304" pitchFamily="18" charset="0"/>
            </a:rPr>
            <a:t> </a:t>
          </a:r>
        </a:p>
      </dsp:txBody>
      <dsp:txXfrm>
        <a:off x="6280567" y="1279675"/>
        <a:ext cx="5295102" cy="1260991"/>
      </dsp:txXfrm>
    </dsp:sp>
    <dsp:sp modelId="{CA75594F-AD92-485A-914C-806D4D844494}">
      <dsp:nvSpPr>
        <dsp:cNvPr id="0" name=""/>
        <dsp:cNvSpPr/>
      </dsp:nvSpPr>
      <dsp:spPr>
        <a:xfrm>
          <a:off x="5973445" y="905581"/>
          <a:ext cx="267890" cy="2678906"/>
        </a:xfrm>
        <a:custGeom>
          <a:avLst/>
          <a:gdLst/>
          <a:ahLst/>
          <a:cxnLst/>
          <a:rect l="0" t="0" r="0" b="0"/>
          <a:pathLst>
            <a:path>
              <a:moveTo>
                <a:pt x="0" y="0"/>
              </a:moveTo>
              <a:lnTo>
                <a:pt x="0" y="2678906"/>
              </a:lnTo>
              <a:lnTo>
                <a:pt x="267890" y="267890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23A53B-A16A-4D2F-9A38-C4EF06F3CA53}">
      <dsp:nvSpPr>
        <dsp:cNvPr id="0" name=""/>
        <dsp:cNvSpPr/>
      </dsp:nvSpPr>
      <dsp:spPr>
        <a:xfrm>
          <a:off x="6241336" y="2914761"/>
          <a:ext cx="5401575" cy="13394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VD: </a:t>
          </a:r>
          <a:r>
            <a:rPr lang="en-US" sz="2800" kern="1200" dirty="0" err="1">
              <a:latin typeface="Times New Roman" panose="02020603050405020304" pitchFamily="18" charset="0"/>
              <a:cs typeface="Times New Roman" panose="02020603050405020304" pitchFamily="18" charset="0"/>
            </a:rPr>
            <a:t>xe</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đạp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gỗ</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vở</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lấp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lánh</a:t>
          </a:r>
          <a:r>
            <a:rPr lang="en-US" sz="2800" kern="1200" dirty="0">
              <a:latin typeface="Times New Roman" panose="02020603050405020304" pitchFamily="18" charset="0"/>
              <a:cs typeface="Times New Roman" panose="02020603050405020304" pitchFamily="18" charset="0"/>
            </a:rPr>
            <a:t>...</a:t>
          </a:r>
          <a:r>
            <a:rPr lang="en-US" sz="4000" kern="1200" dirty="0">
              <a:latin typeface="Times New Roman" panose="02020603050405020304" pitchFamily="18" charset="0"/>
              <a:cs typeface="Times New Roman" panose="02020603050405020304" pitchFamily="18" charset="0"/>
            </a:rPr>
            <a:t> </a:t>
          </a:r>
        </a:p>
      </dsp:txBody>
      <dsp:txXfrm>
        <a:off x="6280567" y="2953992"/>
        <a:ext cx="5323113" cy="1260991"/>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BDD5F5-5F2D-4809-B2A9-7C71360D53D6}" type="datetimeFigureOut">
              <a:rPr lang="en-US" smtClean="0"/>
              <a:t>8/18/2024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7B1982-32B2-4B30-A9AD-7E346788C8A1}" type="slidenum">
              <a:rPr lang="en-US" smtClean="0"/>
              <a:t>‹#›</a:t>
            </a:fld>
            <a:endParaRPr lang="en-US"/>
          </a:p>
        </p:txBody>
      </p:sp>
    </p:spTree>
    <p:extLst>
      <p:ext uri="{BB962C8B-B14F-4D97-AF65-F5344CB8AC3E}">
        <p14:creationId xmlns:p14="http://schemas.microsoft.com/office/powerpoint/2010/main" val="153252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15</a:t>
            </a:fld>
            <a:endParaRPr lang="en-US"/>
          </a:p>
        </p:txBody>
      </p:sp>
    </p:spTree>
    <p:extLst>
      <p:ext uri="{BB962C8B-B14F-4D97-AF65-F5344CB8AC3E}">
        <p14:creationId xmlns:p14="http://schemas.microsoft.com/office/powerpoint/2010/main" val="300187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23</a:t>
            </a:fld>
            <a:endParaRPr lang="en-US"/>
          </a:p>
        </p:txBody>
      </p:sp>
    </p:spTree>
    <p:extLst>
      <p:ext uri="{BB962C8B-B14F-4D97-AF65-F5344CB8AC3E}">
        <p14:creationId xmlns:p14="http://schemas.microsoft.com/office/powerpoint/2010/main" val="868638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24</a:t>
            </a:fld>
            <a:endParaRPr lang="en-US"/>
          </a:p>
        </p:txBody>
      </p:sp>
    </p:spTree>
    <p:extLst>
      <p:ext uri="{BB962C8B-B14F-4D97-AF65-F5344CB8AC3E}">
        <p14:creationId xmlns:p14="http://schemas.microsoft.com/office/powerpoint/2010/main" val="2219584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30</a:t>
            </a:fld>
            <a:endParaRPr lang="en-US"/>
          </a:p>
        </p:txBody>
      </p:sp>
    </p:spTree>
    <p:extLst>
      <p:ext uri="{BB962C8B-B14F-4D97-AF65-F5344CB8AC3E}">
        <p14:creationId xmlns:p14="http://schemas.microsoft.com/office/powerpoint/2010/main" val="4206931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37</a:t>
            </a:fld>
            <a:endParaRPr lang="en-US"/>
          </a:p>
        </p:txBody>
      </p:sp>
    </p:spTree>
    <p:extLst>
      <p:ext uri="{BB962C8B-B14F-4D97-AF65-F5344CB8AC3E}">
        <p14:creationId xmlns:p14="http://schemas.microsoft.com/office/powerpoint/2010/main" val="3237362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6BA19B-402C-447C-9017-71A0E161B831}" type="slidenum">
              <a:rPr lang="en-US" smtClean="0"/>
              <a:t>43</a:t>
            </a:fld>
            <a:endParaRPr lang="en-US"/>
          </a:p>
        </p:txBody>
      </p:sp>
    </p:spTree>
    <p:extLst>
      <p:ext uri="{BB962C8B-B14F-4D97-AF65-F5344CB8AC3E}">
        <p14:creationId xmlns:p14="http://schemas.microsoft.com/office/powerpoint/2010/main" val="822136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68</a:t>
            </a:fld>
            <a:endParaRPr lang="en-US"/>
          </a:p>
        </p:txBody>
      </p:sp>
    </p:spTree>
    <p:extLst>
      <p:ext uri="{BB962C8B-B14F-4D97-AF65-F5344CB8AC3E}">
        <p14:creationId xmlns:p14="http://schemas.microsoft.com/office/powerpoint/2010/main" val="2378693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B1982-32B2-4B30-A9AD-7E346788C8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8336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FBAC54D-9949-44C8-95C1-F0F4AF37D8CC}" type="datetimeFigureOut">
              <a:rPr lang="en-US" smtClean="0"/>
              <a:t>8/18/2024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3257233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BAC54D-9949-44C8-95C1-F0F4AF37D8CC}" type="datetimeFigureOut">
              <a:rPr lang="en-US" smtClean="0"/>
              <a:t>8/18/2024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1799464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BAC54D-9949-44C8-95C1-F0F4AF37D8CC}" type="datetimeFigureOut">
              <a:rPr lang="en-US" smtClean="0"/>
              <a:t>8/18/2024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513073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19067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331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5431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006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5124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796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0473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4489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BAC54D-9949-44C8-95C1-F0F4AF37D8CC}" type="datetimeFigureOut">
              <a:rPr lang="en-US" smtClean="0"/>
              <a:t>8/18/2024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26073070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007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42849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374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BAC54D-9949-44C8-95C1-F0F4AF37D8CC}" type="datetimeFigureOut">
              <a:rPr lang="en-US" smtClean="0"/>
              <a:t>8/18/2024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127643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BAC54D-9949-44C8-95C1-F0F4AF37D8CC}" type="datetimeFigureOut">
              <a:rPr lang="en-US" smtClean="0"/>
              <a:t>8/18/2024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4008014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BAC54D-9949-44C8-95C1-F0F4AF37D8CC}" type="datetimeFigureOut">
              <a:rPr lang="en-US" smtClean="0"/>
              <a:t>8/18/2024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3925970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BAC54D-9949-44C8-95C1-F0F4AF37D8CC}" type="datetimeFigureOut">
              <a:rPr lang="en-US" smtClean="0"/>
              <a:t>8/18/2024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1469665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BAC54D-9949-44C8-95C1-F0F4AF37D8CC}" type="datetimeFigureOut">
              <a:rPr lang="en-US" smtClean="0"/>
              <a:t>8/18/2024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671470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BAC54D-9949-44C8-95C1-F0F4AF37D8CC}" type="datetimeFigureOut">
              <a:rPr lang="en-US" smtClean="0"/>
              <a:t>8/18/2024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3195314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BAC54D-9949-44C8-95C1-F0F4AF37D8CC}" type="datetimeFigureOut">
              <a:rPr lang="en-US" smtClean="0"/>
              <a:t>8/18/2024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231342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BAC54D-9949-44C8-95C1-F0F4AF37D8CC}" type="datetimeFigureOut">
              <a:rPr lang="en-US" smtClean="0"/>
              <a:t>8/18/2024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1AEBDF-79D5-4CA6-8037-4D34F43F8B8B}" type="slidenum">
              <a:rPr lang="en-US" smtClean="0"/>
              <a:t>‹#›</a:t>
            </a:fld>
            <a:endParaRPr lang="en-US"/>
          </a:p>
        </p:txBody>
      </p:sp>
    </p:spTree>
    <p:extLst>
      <p:ext uri="{BB962C8B-B14F-4D97-AF65-F5344CB8AC3E}">
        <p14:creationId xmlns:p14="http://schemas.microsoft.com/office/powerpoint/2010/main" val="89112965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8/18/2024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641484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02.png"/><Relationship Id="rId4" Type="http://schemas.openxmlformats.org/officeDocument/2006/relationships/image" Target="../media/image101.png"/></Relationships>
</file>

<file path=ppt/slides/_rels/slide11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Layout" Target="../diagrams/layout1.xml"/><Relationship Id="rId7" Type="http://schemas.openxmlformats.org/officeDocument/2006/relationships/image" Target="../media/image2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Layout" Target="../diagrams/layout2.xml"/><Relationship Id="rId7" Type="http://schemas.openxmlformats.org/officeDocument/2006/relationships/image" Target="../media/image29.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hyperlink" Target="https://vi.wikipedia.org/w/index.php?title=Gi%C3%B3ng&amp;action=edit&amp;redlink=1" TargetMode="External"/><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hyperlink" Target="https://vi.wikipedia.org/wiki/V%C4%83n_Lang" TargetMode="External"/><Relationship Id="rId4" Type="http://schemas.openxmlformats.org/officeDocument/2006/relationships/hyperlink" Target="https://vi.wikipedia.org/wiki/Th%C3%A1nh_Gi%C3%B3ng"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46.png"/><Relationship Id="rId5" Type="http://schemas.openxmlformats.org/officeDocument/2006/relationships/diagramQuickStyle" Target="../diagrams/quickStyle5.xml"/><Relationship Id="rId10" Type="http://schemas.openxmlformats.org/officeDocument/2006/relationships/image" Target="../media/image45.png"/><Relationship Id="rId4" Type="http://schemas.openxmlformats.org/officeDocument/2006/relationships/diagramLayout" Target="../diagrams/layout5.xml"/><Relationship Id="rId9" Type="http://schemas.openxmlformats.org/officeDocument/2006/relationships/image" Target="../media/image44.png"/></Relationships>
</file>

<file path=ppt/slides/_rels/slide25.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26.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6.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image" Target="../media/image61.png"/><Relationship Id="rId5" Type="http://schemas.openxmlformats.org/officeDocument/2006/relationships/diagramQuickStyle" Target="../diagrams/quickStyle7.xml"/><Relationship Id="rId10" Type="http://schemas.openxmlformats.org/officeDocument/2006/relationships/image" Target="../media/image60.png"/><Relationship Id="rId4" Type="http://schemas.openxmlformats.org/officeDocument/2006/relationships/diagramLayout" Target="../diagrams/layout7.xml"/><Relationship Id="rId9"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hyperlink" Target="https://vi.wikipedia.org/wiki/V%C4%83n_Lang" TargetMode="External"/><Relationship Id="rId2" Type="http://schemas.openxmlformats.org/officeDocument/2006/relationships/hyperlink" Target="https://vi.wikipedia.org/wiki/Th%C3%A1nh_Gi%C3%B3ng"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69.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7.xml.rels><?xml version="1.0" encoding="UTF-8" standalone="yes"?>
<Relationships xmlns="http://schemas.openxmlformats.org/package/2006/relationships"><Relationship Id="rId8" Type="http://schemas.openxmlformats.org/officeDocument/2006/relationships/image" Target="../media/image19.gif"/><Relationship Id="rId13" Type="http://schemas.openxmlformats.org/officeDocument/2006/relationships/image" Target="../media/image24.gif"/><Relationship Id="rId3" Type="http://schemas.openxmlformats.org/officeDocument/2006/relationships/audio" Target="../media/audio2.wav"/><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7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0.png"/></Relationships>
</file>

<file path=ppt/slides/_rels/slide7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diagramLayout" Target="../diagrams/layout15.xml"/><Relationship Id="rId7" Type="http://schemas.openxmlformats.org/officeDocument/2006/relationships/image" Target="../media/image84.pn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8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4698" y="43441"/>
            <a:ext cx="11822805" cy="6542468"/>
          </a:xfrm>
          <a:prstGeom prst="rect">
            <a:avLst/>
          </a:prstGeom>
        </p:spPr>
      </p:pic>
      <p:sp>
        <p:nvSpPr>
          <p:cNvPr id="6" name="Rectangle 5"/>
          <p:cNvSpPr/>
          <p:nvPr/>
        </p:nvSpPr>
        <p:spPr>
          <a:xfrm>
            <a:off x="390659" y="3744245"/>
            <a:ext cx="11530884" cy="1649682"/>
          </a:xfrm>
          <a:prstGeom prst="rect">
            <a:avLst/>
          </a:prstGeom>
          <a:solidFill>
            <a:schemeClr val="accent4">
              <a:lumMod val="50000"/>
            </a:schemeClr>
          </a:solidFill>
        </p:spPr>
        <p:txBody>
          <a:bodyPr wrap="square">
            <a:spAutoFit/>
          </a:bodyPr>
          <a:lstStyle/>
          <a:p>
            <a:pPr algn="ctr">
              <a:lnSpc>
                <a:spcPct val="115000"/>
              </a:lnSpc>
            </a:pPr>
            <a:r>
              <a:rPr lang="en-US" sz="4400" b="1" dirty="0">
                <a:solidFill>
                  <a:schemeClr val="bg1"/>
                </a:solidFill>
                <a:effectLst/>
                <a:latin typeface="Times New Roman" panose="02020603050405020304" pitchFamily="18" charset="0"/>
                <a:ea typeface="Times New Roman" panose="02020603050405020304" pitchFamily="18" charset="0"/>
              </a:rPr>
              <a:t>TRUYỆN</a:t>
            </a:r>
            <a:endParaRPr lang="en-US" sz="4400" dirty="0">
              <a:solidFill>
                <a:schemeClr val="bg1"/>
              </a:solidFill>
              <a:effectLst/>
              <a:latin typeface="Times New Roman" panose="02020603050405020304" pitchFamily="18" charset="0"/>
              <a:ea typeface="Times New Roman" panose="02020603050405020304" pitchFamily="18" charset="0"/>
            </a:endParaRPr>
          </a:p>
          <a:p>
            <a:pPr>
              <a:lnSpc>
                <a:spcPct val="115000"/>
              </a:lnSpc>
            </a:pPr>
            <a:r>
              <a:rPr lang="en-US" sz="4400" b="1" dirty="0">
                <a:solidFill>
                  <a:schemeClr val="bg1"/>
                </a:solidFill>
                <a:effectLst/>
                <a:latin typeface="Times New Roman" panose="02020603050405020304" pitchFamily="18" charset="0"/>
                <a:ea typeface="Times New Roman" panose="02020603050405020304" pitchFamily="18" charset="0"/>
              </a:rPr>
              <a:t>    </a:t>
            </a:r>
            <a:r>
              <a:rPr lang="en-US" sz="4000" b="1" dirty="0">
                <a:solidFill>
                  <a:schemeClr val="bg1"/>
                </a:solidFill>
                <a:effectLst/>
                <a:latin typeface="Times New Roman" panose="02020603050405020304" pitchFamily="18" charset="0"/>
                <a:ea typeface="Times New Roman" panose="02020603050405020304" pitchFamily="18" charset="0"/>
              </a:rPr>
              <a:t>(TRUYỀN THUYẾT VÀ TRUYỆN CỔ TÍCH)</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7" name="Right Arrow 6"/>
          <p:cNvSpPr/>
          <p:nvPr/>
        </p:nvSpPr>
        <p:spPr>
          <a:xfrm>
            <a:off x="390659" y="0"/>
            <a:ext cx="4417454" cy="212501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latin typeface="Times New Roman" panose="02020603050405020304" pitchFamily="18" charset="0"/>
                <a:cs typeface="Times New Roman" panose="02020603050405020304" pitchFamily="18" charset="0"/>
              </a:rPr>
              <a:t>NGỮ VĂN 6</a:t>
            </a:r>
          </a:p>
        </p:txBody>
      </p:sp>
    </p:spTree>
    <p:extLst>
      <p:ext uri="{BB962C8B-B14F-4D97-AF65-F5344CB8AC3E}">
        <p14:creationId xmlns:p14="http://schemas.microsoft.com/office/powerpoint/2010/main" val="159806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2548310" y="113301"/>
            <a:ext cx="7250806" cy="1133341"/>
          </a:xfrm>
          <a:prstGeom prst="downArrowCallou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pPr>
            <a:r>
              <a:rPr lang="en-US" sz="4400" b="1" dirty="0">
                <a:solidFill>
                  <a:schemeClr val="bg1"/>
                </a:solidFill>
                <a:effectLst/>
                <a:latin typeface="Times New Roman" panose="02020603050405020304" pitchFamily="18" charset="0"/>
                <a:ea typeface="Times New Roman" panose="02020603050405020304" pitchFamily="18" charset="0"/>
              </a:rPr>
              <a:t>a. </a:t>
            </a:r>
            <a:r>
              <a:rPr lang="en-US" sz="4400" b="1" dirty="0" err="1">
                <a:solidFill>
                  <a:schemeClr val="bg1"/>
                </a:solidFill>
                <a:effectLst/>
                <a:latin typeface="Times New Roman" panose="02020603050405020304" pitchFamily="18" charset="0"/>
                <a:ea typeface="Times New Roman" panose="02020603050405020304" pitchFamily="18" charset="0"/>
              </a:rPr>
              <a:t>Khái</a:t>
            </a:r>
            <a:r>
              <a:rPr lang="en-US" sz="4400" b="1" dirty="0">
                <a:solidFill>
                  <a:schemeClr val="bg1"/>
                </a:solidFill>
                <a:effectLst/>
                <a:latin typeface="Times New Roman" panose="02020603050405020304" pitchFamily="18" charset="0"/>
                <a:ea typeface="Times New Roman" panose="02020603050405020304" pitchFamily="18" charset="0"/>
              </a:rPr>
              <a:t> </a:t>
            </a:r>
            <a:r>
              <a:rPr lang="en-US" sz="4400" b="1" dirty="0" err="1">
                <a:solidFill>
                  <a:schemeClr val="bg1"/>
                </a:solidFill>
                <a:effectLst/>
                <a:latin typeface="Times New Roman" panose="02020603050405020304" pitchFamily="18" charset="0"/>
                <a:ea typeface="Times New Roman" panose="02020603050405020304" pitchFamily="18" charset="0"/>
              </a:rPr>
              <a:t>niệm</a:t>
            </a:r>
            <a:endParaRPr lang="en-US" sz="4400" dirty="0">
              <a:solidFill>
                <a:schemeClr val="bg1"/>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509453" y="1246642"/>
            <a:ext cx="5453465" cy="5331852"/>
          </a:xfrm>
          <a:prstGeom prst="rect">
            <a:avLst/>
          </a:prstGeom>
        </p:spPr>
      </p:pic>
      <p:pic>
        <p:nvPicPr>
          <p:cNvPr id="8" name="Picture 7"/>
          <p:cNvPicPr>
            <a:picLocks noChangeAspect="1"/>
          </p:cNvPicPr>
          <p:nvPr/>
        </p:nvPicPr>
        <p:blipFill>
          <a:blip r:embed="rId3"/>
          <a:stretch>
            <a:fillRect/>
          </a:stretch>
        </p:blipFill>
        <p:spPr>
          <a:xfrm>
            <a:off x="6384508" y="1246642"/>
            <a:ext cx="5450296" cy="5334462"/>
          </a:xfrm>
          <a:prstGeom prst="rect">
            <a:avLst/>
          </a:prstGeom>
        </p:spPr>
      </p:pic>
      <p:sp>
        <p:nvSpPr>
          <p:cNvPr id="9" name="Rectangle 8"/>
          <p:cNvSpPr/>
          <p:nvPr/>
        </p:nvSpPr>
        <p:spPr>
          <a:xfrm>
            <a:off x="824246" y="1884320"/>
            <a:ext cx="4842458" cy="4056495"/>
          </a:xfrm>
          <a:prstGeom prst="rect">
            <a:avLst/>
          </a:prstGeom>
          <a:solidFill>
            <a:schemeClr val="accent4">
              <a:lumMod val="40000"/>
              <a:lumOff val="60000"/>
            </a:schemeClr>
          </a:solidFill>
        </p:spPr>
        <p:txBody>
          <a:bodyPr wrap="square">
            <a:spAutoFit/>
          </a:bodyPr>
          <a:lstStyle/>
          <a:p>
            <a:pPr>
              <a:lnSpc>
                <a:spcPct val="115000"/>
              </a:lnSpc>
            </a:pPr>
            <a:r>
              <a:rPr lang="en-US" sz="2800" i="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FF0000"/>
                </a:solidFill>
                <a:effectLst/>
                <a:latin typeface="Times New Roman" panose="02020603050405020304" pitchFamily="18" charset="0"/>
                <a:ea typeface="Times New Roman" panose="02020603050405020304" pitchFamily="18" charset="0"/>
              </a:rPr>
              <a:t>Truyện</a:t>
            </a:r>
            <a:r>
              <a:rPr lang="en-US" sz="2800" i="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FF0000"/>
                </a:solidFill>
                <a:effectLst/>
                <a:latin typeface="Times New Roman" panose="02020603050405020304" pitchFamily="18" charset="0"/>
                <a:ea typeface="Times New Roman" panose="02020603050405020304" pitchFamily="18" charset="0"/>
              </a:rPr>
              <a:t>truyền</a:t>
            </a:r>
            <a:r>
              <a:rPr lang="en-US" sz="2800" i="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FF0000"/>
                </a:solidFill>
                <a:effectLst/>
                <a:latin typeface="Times New Roman" panose="02020603050405020304" pitchFamily="18" charset="0"/>
                <a:ea typeface="Times New Roman" panose="02020603050405020304" pitchFamily="18" charset="0"/>
              </a:rPr>
              <a:t>thuyết</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là</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loại</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dân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gian</a:t>
            </a:r>
            <a:r>
              <a:rPr lang="en-US" sz="2800" dirty="0">
                <a:solidFill>
                  <a:srgbClr val="0D0D0D"/>
                </a:solidFill>
                <a:effectLst/>
                <a:latin typeface="Times New Roman" panose="02020603050405020304" pitchFamily="18" charset="0"/>
                <a:ea typeface="Times New Roman" panose="02020603050405020304" pitchFamily="18" charset="0"/>
              </a:rPr>
              <a:t>, có </a:t>
            </a:r>
            <a:r>
              <a:rPr lang="en-US" sz="2800" dirty="0" err="1">
                <a:solidFill>
                  <a:srgbClr val="0D0D0D"/>
                </a:solidFill>
                <a:effectLst/>
                <a:latin typeface="Times New Roman" panose="02020603050405020304" pitchFamily="18" charset="0"/>
                <a:ea typeface="Times New Roman" panose="02020603050405020304" pitchFamily="18" charset="0"/>
              </a:rPr>
              <a:t>yếu</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tố</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hoang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đường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kì</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ảo</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các</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liên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đến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lịch</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sử</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hoặc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giải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thích</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nguồn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gốc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phong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tục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cảnh</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địa</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phương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theo</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niệm</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dân</a:t>
            </a:r>
            <a:r>
              <a:rPr lang="en-US" sz="2800" dirty="0">
                <a:solidFill>
                  <a:srgbClr val="0D0D0D"/>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722772" y="1871441"/>
            <a:ext cx="4803820" cy="4130041"/>
          </a:xfrm>
          <a:prstGeom prst="rect">
            <a:avLst/>
          </a:prstGeom>
          <a:solidFill>
            <a:schemeClr val="accent4">
              <a:lumMod val="40000"/>
              <a:lumOff val="60000"/>
            </a:schemeClr>
          </a:solidFill>
        </p:spPr>
        <p:txBody>
          <a:bodyPr wrap="square">
            <a:spAutoFit/>
          </a:bodyPr>
          <a:lstStyle/>
          <a:p>
            <a:pPr>
              <a:lnSpc>
                <a:spcPct val="115000"/>
              </a:lnSpc>
            </a:pPr>
            <a:r>
              <a:rPr lang="en-US" sz="2300" i="1" dirty="0">
                <a:solidFill>
                  <a:srgbClr val="FF0000"/>
                </a:solidFill>
                <a:effectLst/>
                <a:latin typeface="Times New Roman" panose="02020603050405020304" pitchFamily="18" charset="0"/>
                <a:ea typeface="Times New Roman" panose="02020603050405020304" pitchFamily="18" charset="0"/>
              </a:rPr>
              <a:t>     </a:t>
            </a:r>
            <a:r>
              <a:rPr lang="en-US" sz="2300" i="1" dirty="0" err="1">
                <a:solidFill>
                  <a:srgbClr val="FF0000"/>
                </a:solidFill>
                <a:effectLst/>
                <a:latin typeface="Times New Roman" panose="02020603050405020304" pitchFamily="18" charset="0"/>
                <a:ea typeface="Times New Roman" panose="02020603050405020304" pitchFamily="18" charset="0"/>
              </a:rPr>
              <a:t>Truyện</a:t>
            </a:r>
            <a:r>
              <a:rPr lang="en-US" sz="2300" i="1" dirty="0">
                <a:solidFill>
                  <a:srgbClr val="FF0000"/>
                </a:solidFill>
                <a:effectLst/>
                <a:latin typeface="Times New Roman" panose="02020603050405020304" pitchFamily="18" charset="0"/>
                <a:ea typeface="Times New Roman" panose="02020603050405020304" pitchFamily="18" charset="0"/>
              </a:rPr>
              <a:t> </a:t>
            </a:r>
            <a:r>
              <a:rPr lang="en-US" sz="2300" i="1" dirty="0" err="1">
                <a:solidFill>
                  <a:srgbClr val="FF0000"/>
                </a:solidFill>
                <a:effectLst/>
                <a:latin typeface="Times New Roman" panose="02020603050405020304" pitchFamily="18" charset="0"/>
                <a:ea typeface="Times New Roman" panose="02020603050405020304" pitchFamily="18" charset="0"/>
              </a:rPr>
              <a:t>cổ</a:t>
            </a:r>
            <a:r>
              <a:rPr lang="en-US" sz="2300" i="1" dirty="0">
                <a:solidFill>
                  <a:srgbClr val="FF0000"/>
                </a:solidFill>
                <a:effectLst/>
                <a:latin typeface="Times New Roman" panose="02020603050405020304" pitchFamily="18" charset="0"/>
                <a:ea typeface="Times New Roman" panose="02020603050405020304" pitchFamily="18" charset="0"/>
              </a:rPr>
              <a:t> </a:t>
            </a:r>
            <a:r>
              <a:rPr lang="en-US" sz="2300" i="1" dirty="0" err="1">
                <a:solidFill>
                  <a:srgbClr val="FF0000"/>
                </a:solidFill>
                <a:effectLst/>
                <a:latin typeface="Times New Roman" panose="02020603050405020304" pitchFamily="18" charset="0"/>
                <a:ea typeface="Times New Roman" panose="02020603050405020304" pitchFamily="18" charset="0"/>
              </a:rPr>
              <a:t>tích</a:t>
            </a:r>
            <a:r>
              <a:rPr lang="en-US" sz="2300" dirty="0">
                <a:solidFill>
                  <a:srgbClr val="FF0000"/>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là</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loại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truyện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dân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gian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thường</a:t>
            </a:r>
            <a:r>
              <a:rPr lang="en-US" sz="2300" dirty="0">
                <a:solidFill>
                  <a:srgbClr val="0D0D0D"/>
                </a:solidFill>
                <a:effectLst/>
                <a:latin typeface="Times New Roman" panose="02020603050405020304" pitchFamily="18" charset="0"/>
                <a:ea typeface="Times New Roman" panose="02020603050405020304" pitchFamily="18" charset="0"/>
              </a:rPr>
              <a:t> có </a:t>
            </a:r>
            <a:r>
              <a:rPr lang="en-US" sz="2300" dirty="0" err="1">
                <a:solidFill>
                  <a:srgbClr val="0D0D0D"/>
                </a:solidFill>
                <a:effectLst/>
                <a:latin typeface="Times New Roman" panose="02020603050405020304" pitchFamily="18" charset="0"/>
                <a:ea typeface="Times New Roman" panose="02020603050405020304" pitchFamily="18" charset="0"/>
              </a:rPr>
              <a:t>yếu</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tố</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hoang</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đường</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kì</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ảo</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kể</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về</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cuộc</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đời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của</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một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số</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kiểu</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như</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có </a:t>
            </a:r>
            <a:r>
              <a:rPr lang="en-US" sz="2300" dirty="0" err="1">
                <a:solidFill>
                  <a:srgbClr val="0D0D0D"/>
                </a:solidFill>
                <a:effectLst/>
                <a:latin typeface="Times New Roman" panose="02020603050405020304" pitchFamily="18" charset="0"/>
                <a:ea typeface="Times New Roman" panose="02020603050405020304" pitchFamily="18" charset="0"/>
              </a:rPr>
              <a:t>tài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năng</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kì</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lạ</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thông</a:t>
            </a:r>
            <a:r>
              <a:rPr lang="en-US" sz="2300" dirty="0">
                <a:solidFill>
                  <a:srgbClr val="0D0D0D"/>
                </a:solidFill>
                <a:effectLst/>
                <a:latin typeface="Times New Roman" panose="02020603050405020304" pitchFamily="18" charset="0"/>
                <a:ea typeface="Times New Roman" panose="02020603050405020304" pitchFamily="18" charset="0"/>
              </a:rPr>
              <a:t> minh,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bất</a:t>
            </a:r>
            <a:r>
              <a:rPr lang="en-US" sz="23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300" dirty="0" err="1">
                <a:solidFill>
                  <a:srgbClr val="0D0D0D"/>
                </a:solidFill>
                <a:effectLst/>
                <a:latin typeface="Times New Roman" panose="02020603050405020304" pitchFamily="18" charset="0"/>
                <a:ea typeface="Times New Roman" panose="02020603050405020304" pitchFamily="18" charset="0"/>
              </a:rPr>
              <a:t>hạnh</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ngốc</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nghếch</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người</a:t>
            </a:r>
            <a:r>
              <a:rPr lang="en-US" sz="23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300" dirty="0" err="1">
                <a:solidFill>
                  <a:srgbClr val="0D0D0D"/>
                </a:solidFill>
                <a:effectLst/>
                <a:latin typeface="Times New Roman" panose="02020603050405020304" pitchFamily="18" charset="0"/>
                <a:ea typeface="Times New Roman" panose="02020603050405020304" pitchFamily="18" charset="0"/>
              </a:rPr>
              <a:t>mang</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lốt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nhằm</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thể</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hiện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ước</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mơ</a:t>
            </a:r>
            <a:r>
              <a:rPr lang="en-US" sz="2300" dirty="0">
                <a:solidFill>
                  <a:srgbClr val="0D0D0D"/>
                </a:solidFill>
                <a:effectLst/>
                <a:latin typeface="Times New Roman" panose="02020603050405020304" pitchFamily="18" charset="0"/>
                <a:ea typeface="Times New Roman" panose="02020603050405020304" pitchFamily="18" charset="0"/>
              </a:rPr>
              <a:t>,</a:t>
            </a:r>
          </a:p>
          <a:p>
            <a:pPr>
              <a:lnSpc>
                <a:spcPct val="115000"/>
              </a:lnSpc>
            </a:pP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niềm</a:t>
            </a:r>
            <a:r>
              <a:rPr lang="en-US" sz="2300" dirty="0">
                <a:solidFill>
                  <a:srgbClr val="0D0D0D"/>
                </a:solidFill>
                <a:effectLst/>
                <a:latin typeface="Times New Roman" panose="02020603050405020304" pitchFamily="18" charset="0"/>
                <a:ea typeface="Times New Roman" panose="02020603050405020304" pitchFamily="18" charset="0"/>
              </a:rPr>
              <a:t> tin </a:t>
            </a:r>
            <a:r>
              <a:rPr lang="en-US" sz="2300" dirty="0" err="1">
                <a:solidFill>
                  <a:srgbClr val="0D0D0D"/>
                </a:solidFill>
                <a:effectLst/>
                <a:latin typeface="Times New Roman" panose="02020603050405020304" pitchFamily="18" charset="0"/>
                <a:ea typeface="Times New Roman" panose="02020603050405020304" pitchFamily="18" charset="0"/>
              </a:rPr>
              <a:t>của</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dân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về</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chiến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thắng</a:t>
            </a:r>
            <a:endParaRPr lang="en-US" sz="2300" dirty="0">
              <a:solidFill>
                <a:srgbClr val="0D0D0D"/>
              </a:solidFill>
              <a:effectLst/>
              <a:latin typeface="Times New Roman" panose="02020603050405020304" pitchFamily="18" charset="0"/>
              <a:ea typeface="Times New Roman" panose="02020603050405020304" pitchFamily="18" charset="0"/>
            </a:endParaRPr>
          </a:p>
          <a:p>
            <a:pPr>
              <a:lnSpc>
                <a:spcPct val="115000"/>
              </a:lnSpc>
            </a:pP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cuối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cùng</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của</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cái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thiện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đối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với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cái</a:t>
            </a:r>
            <a:r>
              <a:rPr lang="en-US" sz="23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300" dirty="0" err="1">
                <a:solidFill>
                  <a:srgbClr val="0D0D0D"/>
                </a:solidFill>
                <a:effectLst/>
                <a:latin typeface="Times New Roman" panose="02020603050405020304" pitchFamily="18" charset="0"/>
                <a:ea typeface="Times New Roman" panose="02020603050405020304" pitchFamily="18" charset="0"/>
              </a:rPr>
              <a:t>ác</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cái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tốt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đối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với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cái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xấu</a:t>
            </a:r>
            <a:r>
              <a:rPr lang="en-US" sz="2300" dirty="0">
                <a:solidFill>
                  <a:srgbClr val="0D0D0D"/>
                </a:solidFill>
                <a:effectLst/>
                <a:latin typeface="Times New Roman" panose="02020603050405020304" pitchFamily="18" charset="0"/>
                <a:ea typeface="Times New Roman" panose="02020603050405020304" pitchFamily="18" charset="0"/>
              </a:rPr>
              <a:t>....</a:t>
            </a:r>
            <a:endParaRPr lang="en-US" sz="23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782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Callout 3"/>
          <p:cNvSpPr/>
          <p:nvPr/>
        </p:nvSpPr>
        <p:spPr>
          <a:xfrm>
            <a:off x="1606226" y="1557867"/>
            <a:ext cx="2088445" cy="1862667"/>
          </a:xfrm>
          <a:prstGeom prst="rightArrowCallou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000" b="1" dirty="0">
                <a:solidFill>
                  <a:srgbClr val="0D0D0D"/>
                </a:solidFill>
                <a:latin typeface="Times New Roman" panose="02020603050405020304" pitchFamily="18" charset="0"/>
                <a:ea typeface="MS Mincho"/>
              </a:rPr>
              <a:t>*</a:t>
            </a:r>
            <a:r>
              <a:rPr lang="en-US" sz="2000" b="1" u="sng" dirty="0" err="1">
                <a:solidFill>
                  <a:srgbClr val="0D0D0D"/>
                </a:solidFill>
                <a:latin typeface="Times New Roman" panose="02020603050405020304" pitchFamily="18" charset="0"/>
                <a:ea typeface="MS Mincho"/>
              </a:rPr>
              <a:t>Bước</a:t>
            </a:r>
            <a:r>
              <a:rPr lang="en-US" sz="2000" b="1" u="sng" dirty="0">
                <a:solidFill>
                  <a:srgbClr val="0D0D0D"/>
                </a:solidFill>
                <a:latin typeface="Times New Roman" panose="02020603050405020304" pitchFamily="18" charset="0"/>
                <a:ea typeface="MS Mincho"/>
              </a:rPr>
              <a:t> 1</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Chuẩn</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bị</a:t>
            </a:r>
            <a:endParaRPr lang="en-US" sz="2000" dirty="0">
              <a:effectLst/>
              <a:latin typeface="Times New Roman" panose="02020603050405020304" pitchFamily="18" charset="0"/>
              <a:ea typeface="Times New Roman" panose="02020603050405020304" pitchFamily="18" charset="0"/>
            </a:endParaRPr>
          </a:p>
        </p:txBody>
      </p:sp>
      <p:sp>
        <p:nvSpPr>
          <p:cNvPr id="5" name="Plaque 4"/>
          <p:cNvSpPr/>
          <p:nvPr/>
        </p:nvSpPr>
        <p:spPr>
          <a:xfrm>
            <a:off x="191911" y="126425"/>
            <a:ext cx="8252179"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I. </a:t>
            </a:r>
            <a:r>
              <a:rPr lang="en-US" sz="2400" b="1"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lại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một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truyền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thuyết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hoặc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cổ</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tích</a:t>
            </a:r>
            <a:r>
              <a:rPr lang="en-US" sz="2400" b="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grpSp>
        <p:nvGrpSpPr>
          <p:cNvPr id="6" name="Group 5"/>
          <p:cNvGrpSpPr/>
          <p:nvPr/>
        </p:nvGrpSpPr>
        <p:grpSpPr>
          <a:xfrm>
            <a:off x="338667" y="767646"/>
            <a:ext cx="3356004" cy="609600"/>
            <a:chOff x="1809" y="2209800"/>
            <a:chExt cx="3356004" cy="999066"/>
          </a:xfrm>
        </p:grpSpPr>
        <p:sp>
          <p:nvSpPr>
            <p:cNvPr id="7" name="Rectangle 6"/>
            <p:cNvSpPr/>
            <p:nvPr/>
          </p:nvSpPr>
          <p:spPr>
            <a:xfrm>
              <a:off x="1809" y="2209800"/>
              <a:ext cx="3356004" cy="999066"/>
            </a:xfrm>
            <a:prstGeom prst="rect">
              <a:avLst/>
            </a:prstGeom>
            <a:solidFill>
              <a:schemeClr val="accent1">
                <a:lumMod val="20000"/>
                <a:lumOff val="80000"/>
              </a:schemeClr>
            </a:solidFill>
            <a:ln w="19050">
              <a:solidFill>
                <a:schemeClr val="accent1">
                  <a:lumMod val="60000"/>
                  <a:lumOff val="4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8" name="TextBox 7"/>
            <p:cNvSpPr txBox="1"/>
            <p:nvPr/>
          </p:nvSpPr>
          <p:spPr>
            <a:xfrm>
              <a:off x="1809" y="2209800"/>
              <a:ext cx="3356004" cy="716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2385" tIns="32385" rIns="32385" bIns="32385" numCol="1" spcCol="1270" anchor="ctr" anchorCtr="0">
              <a:noAutofit/>
            </a:bodyPr>
            <a:lstStyle/>
            <a:p>
              <a:pPr lvl="0" defTabSz="2266950">
                <a:lnSpc>
                  <a:spcPct val="90000"/>
                </a:lnSpc>
                <a:spcBef>
                  <a:spcPct val="0"/>
                </a:spcBef>
                <a:spcAft>
                  <a:spcPct val="35000"/>
                </a:spcAft>
              </a:pPr>
              <a:r>
                <a:rPr lang="en-US" sz="2800" b="1" kern="1200" dirty="0">
                  <a:solidFill>
                    <a:schemeClr val="tx1"/>
                  </a:solidFill>
                  <a:latin typeface="Times New Roman" panose="02020603050405020304" pitchFamily="18" charset="0"/>
                  <a:cs typeface="Times New Roman" panose="02020603050405020304" pitchFamily="18" charset="0"/>
                </a:rPr>
                <a:t>3. </a:t>
              </a:r>
              <a:r>
                <a:rPr lang="en-US" sz="2800" b="1" kern="1200" dirty="0" err="1">
                  <a:solidFill>
                    <a:schemeClr val="tx1"/>
                  </a:solidFill>
                  <a:latin typeface="Times New Roman" panose="02020603050405020304" pitchFamily="18" charset="0"/>
                  <a:cs typeface="Times New Roman" panose="02020603050405020304" pitchFamily="18" charset="0"/>
                </a:rPr>
                <a:t>Các</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bước</a:t>
              </a:r>
              <a:endParaRPr lang="en-US" sz="2800" kern="1200" dirty="0">
                <a:solidFill>
                  <a:schemeClr val="tx1"/>
                </a:solidFill>
                <a:latin typeface="Times New Roman" panose="02020603050405020304" pitchFamily="18" charset="0"/>
                <a:cs typeface="Times New Roman" panose="02020603050405020304" pitchFamily="18" charset="0"/>
              </a:endParaRPr>
            </a:p>
          </p:txBody>
        </p:sp>
      </p:grpSp>
      <p:sp>
        <p:nvSpPr>
          <p:cNvPr id="9" name="Plaque 8"/>
          <p:cNvSpPr/>
          <p:nvPr/>
        </p:nvSpPr>
        <p:spPr>
          <a:xfrm>
            <a:off x="4318000" y="1557867"/>
            <a:ext cx="7004756" cy="767644"/>
          </a:xfrm>
          <a:prstGeom prst="plaqu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phẩm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cần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10" name="Plaque 9"/>
          <p:cNvSpPr/>
          <p:nvPr/>
        </p:nvSpPr>
        <p:spPr>
          <a:xfrm>
            <a:off x="4317999" y="2605485"/>
            <a:ext cx="7004757" cy="939225"/>
          </a:xfrm>
          <a:prstGeom prst="plaqu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xét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chi </a:t>
            </a:r>
            <a:r>
              <a:rPr lang="en-US" sz="2400" dirty="0" err="1">
                <a:solidFill>
                  <a:srgbClr val="0D0D0D"/>
                </a:solidFill>
                <a:latin typeface="Times New Roman" panose="02020603050405020304" pitchFamily="18" charset="0"/>
                <a:ea typeface="MS Mincho"/>
              </a:rPr>
              <a:t>tiết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ảnh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từ</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ngữ</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biểu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thêm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1" name="Right Arrow Callout 10"/>
          <p:cNvSpPr/>
          <p:nvPr/>
        </p:nvSpPr>
        <p:spPr>
          <a:xfrm>
            <a:off x="1606226" y="4241798"/>
            <a:ext cx="2088445" cy="1862667"/>
          </a:xfrm>
          <a:prstGeom prst="rightArrowCallou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000" b="1">
                <a:solidFill>
                  <a:srgbClr val="0D0D0D"/>
                </a:solidFill>
                <a:latin typeface="Times New Roman" panose="02020603050405020304" pitchFamily="18" charset="0"/>
                <a:ea typeface="MS Mincho"/>
              </a:rPr>
              <a:t>*</a:t>
            </a:r>
            <a:r>
              <a:rPr lang="vi-VN" sz="2000" b="1" u="sng">
                <a:solidFill>
                  <a:srgbClr val="0D0D0D"/>
                </a:solidFill>
                <a:latin typeface="Times New Roman" panose="02020603050405020304" pitchFamily="18" charset="0"/>
                <a:ea typeface="MS Mincho"/>
              </a:rPr>
              <a:t>Bước 2</a:t>
            </a:r>
            <a:r>
              <a:rPr lang="vi-VN" sz="2000" b="1">
                <a:solidFill>
                  <a:srgbClr val="0D0D0D"/>
                </a:solidFill>
                <a:latin typeface="Times New Roman" panose="02020603050405020304" pitchFamily="18" charset="0"/>
                <a:ea typeface="MS Mincho"/>
              </a:rPr>
              <a:t>:</a:t>
            </a:r>
            <a:r>
              <a:rPr lang="vi-VN" sz="2000">
                <a:solidFill>
                  <a:srgbClr val="000000"/>
                </a:solidFill>
                <a:latin typeface="Times New Roman" panose="02020603050405020304" pitchFamily="18" charset="0"/>
                <a:ea typeface="Times New Roman" panose="02020603050405020304" pitchFamily="18" charset="0"/>
              </a:rPr>
              <a:t> </a:t>
            </a:r>
            <a:r>
              <a:rPr lang="vi-VN" sz="2000" b="1">
                <a:solidFill>
                  <a:srgbClr val="000000"/>
                </a:solidFill>
                <a:latin typeface="Times New Roman" panose="02020603050405020304" pitchFamily="18" charset="0"/>
                <a:ea typeface="Times New Roman" panose="02020603050405020304" pitchFamily="18" charset="0"/>
              </a:rPr>
              <a:t>Tìm ý và lập dàn ý</a:t>
            </a:r>
            <a:endParaRPr lang="en-US">
              <a:latin typeface="Times New Roman" panose="02020603050405020304" pitchFamily="18" charset="0"/>
              <a:ea typeface="Times New Roman" panose="02020603050405020304" pitchFamily="18" charset="0"/>
            </a:endParaRPr>
          </a:p>
        </p:txBody>
      </p:sp>
      <p:sp>
        <p:nvSpPr>
          <p:cNvPr id="12" name="Flowchart: Alternate Process 11"/>
          <p:cNvSpPr/>
          <p:nvPr/>
        </p:nvSpPr>
        <p:spPr>
          <a:xfrm>
            <a:off x="4317999" y="3663244"/>
            <a:ext cx="7117645" cy="3019777"/>
          </a:xfrm>
          <a:prstGeom prst="flowChartAlternateProcess">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399844" y="3824684"/>
            <a:ext cx="6922912" cy="2800767"/>
          </a:xfrm>
          <a:prstGeom prst="rect">
            <a:avLst/>
          </a:prstGeom>
        </p:spPr>
        <p:txBody>
          <a:bodyPr wrap="square">
            <a:spAutoFit/>
          </a:bodyPr>
          <a:lstStyle/>
          <a:p>
            <a:r>
              <a:rPr lang="vi-VN" sz="2200" b="1" i="1" dirty="0">
                <a:solidFill>
                  <a:srgbClr val="000000"/>
                </a:solidFill>
                <a:latin typeface="Times New Roman" panose="02020603050405020304" pitchFamily="18" charset="0"/>
                <a:ea typeface="Times New Roman" panose="02020603050405020304" pitchFamily="18" charset="0"/>
              </a:rPr>
              <a:t>- Tìm ý bằng cách đặt ra và trả lời các câu hỏi như</a:t>
            </a:r>
            <a:r>
              <a:rPr lang="vi-VN" sz="2200" i="1" dirty="0">
                <a:solidFill>
                  <a:srgbClr val="000000"/>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r>
              <a:rPr lang="vi-VN" sz="2200" dirty="0">
                <a:solidFill>
                  <a:srgbClr val="000000"/>
                </a:solidFill>
                <a:latin typeface="Times New Roman" panose="02020603050405020304" pitchFamily="18" charset="0"/>
                <a:ea typeface="Times New Roman" panose="02020603050405020304" pitchFamily="18" charset="0"/>
              </a:rPr>
              <a:t>+ Truyền thuyết</a:t>
            </a:r>
            <a:r>
              <a:rPr lang="en-US" sz="2200" dirty="0">
                <a:solidFill>
                  <a:srgbClr val="000000"/>
                </a:solidFill>
                <a:latin typeface="Times New Roman" panose="02020603050405020304" pitchFamily="18" charset="0"/>
                <a:ea typeface="Times New Roman" panose="02020603050405020304" pitchFamily="18" charset="0"/>
              </a:rPr>
              <a:t>/</a:t>
            </a:r>
            <a:r>
              <a:rPr lang="en-US" sz="2200" dirty="0" err="1">
                <a:solidFill>
                  <a:srgbClr val="000000"/>
                </a:solidFill>
                <a:latin typeface="Times New Roman" panose="02020603050405020304" pitchFamily="18" charset="0"/>
                <a:ea typeface="Times New Roman" panose="02020603050405020304" pitchFamily="18" charset="0"/>
              </a:rPr>
              <a:t>truyện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cổ</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tích</a:t>
            </a:r>
            <a:r>
              <a:rPr lang="en-US" sz="2200" dirty="0">
                <a:solidFill>
                  <a:srgbClr val="000000"/>
                </a:solidFill>
                <a:latin typeface="Times New Roman" panose="02020603050405020304" pitchFamily="18" charset="0"/>
                <a:ea typeface="Times New Roman" panose="02020603050405020304" pitchFamily="18" charset="0"/>
              </a:rPr>
              <a:t> </a:t>
            </a:r>
            <a:r>
              <a:rPr lang="vi-VN" sz="2200" dirty="0">
                <a:solidFill>
                  <a:srgbClr val="000000"/>
                </a:solidFill>
                <a:latin typeface="Times New Roman" panose="02020603050405020304" pitchFamily="18" charset="0"/>
                <a:ea typeface="Times New Roman" panose="02020603050405020304" pitchFamily="18" charset="0"/>
              </a:rPr>
              <a:t>kể </a:t>
            </a:r>
            <a:r>
              <a:rPr lang="en-US" sz="2200" dirty="0" err="1">
                <a:solidFill>
                  <a:srgbClr val="000000"/>
                </a:solidFill>
                <a:latin typeface="Times New Roman" panose="02020603050405020304" pitchFamily="18" charset="0"/>
                <a:ea typeface="Times New Roman" panose="02020603050405020304" pitchFamily="18" charset="0"/>
              </a:rPr>
              <a:t>về</a:t>
            </a:r>
            <a:r>
              <a:rPr lang="vi-VN" sz="2200" dirty="0">
                <a:solidFill>
                  <a:srgbClr val="000000"/>
                </a:solidFill>
                <a:latin typeface="Times New Roman" panose="02020603050405020304" pitchFamily="18" charset="0"/>
                <a:ea typeface="Times New Roman" panose="02020603050405020304" pitchFamily="18" charset="0"/>
              </a:rPr>
              <a:t> chuyện gì?</a:t>
            </a:r>
            <a:endParaRPr lang="en-US" sz="2200" dirty="0">
              <a:latin typeface="Times New Roman" panose="02020603050405020304" pitchFamily="18" charset="0"/>
              <a:ea typeface="Times New Roman" panose="02020603050405020304" pitchFamily="18" charset="0"/>
            </a:endParaRPr>
          </a:p>
          <a:p>
            <a:r>
              <a:rPr lang="vi-VN" sz="2200" dirty="0">
                <a:solidFill>
                  <a:srgbClr val="000000"/>
                </a:solidFill>
                <a:latin typeface="Times New Roman" panose="02020603050405020304" pitchFamily="18" charset="0"/>
                <a:ea typeface="Times New Roman" panose="02020603050405020304" pitchFamily="18" charset="0"/>
              </a:rPr>
              <a:t>+ Truyện có những sự kiện và nhân vật chính nào?</a:t>
            </a:r>
            <a:endParaRPr lang="en-US" sz="2200" dirty="0">
              <a:latin typeface="Times New Roman" panose="02020603050405020304" pitchFamily="18" charset="0"/>
              <a:ea typeface="Times New Roman" panose="02020603050405020304" pitchFamily="18" charset="0"/>
            </a:endParaRPr>
          </a:p>
          <a:p>
            <a:r>
              <a:rPr lang="vi-VN" sz="2200" dirty="0">
                <a:solidFill>
                  <a:srgbClr val="000000"/>
                </a:solidFill>
                <a:latin typeface="Times New Roman" panose="02020603050405020304" pitchFamily="18" charset="0"/>
                <a:ea typeface="Times New Roman" panose="02020603050405020304" pitchFamily="18" charset="0"/>
              </a:rPr>
              <a:t>+ Diễn biến của câ</a:t>
            </a:r>
            <a:r>
              <a:rPr lang="en-US" sz="2200" dirty="0">
                <a:solidFill>
                  <a:srgbClr val="000000"/>
                </a:solidFill>
                <a:latin typeface="Times New Roman" panose="02020603050405020304" pitchFamily="18" charset="0"/>
                <a:ea typeface="Times New Roman" panose="02020603050405020304" pitchFamily="18" charset="0"/>
              </a:rPr>
              <a:t>u </a:t>
            </a:r>
            <a:r>
              <a:rPr lang="vi-VN" sz="2200" dirty="0">
                <a:solidFill>
                  <a:srgbClr val="000000"/>
                </a:solidFill>
                <a:latin typeface="Times New Roman" panose="02020603050405020304" pitchFamily="18" charset="0"/>
                <a:ea typeface="Times New Roman" panose="02020603050405020304" pitchFamily="18" charset="0"/>
              </a:rPr>
              <a:t>chuyện (mở đ</a:t>
            </a:r>
            <a:r>
              <a:rPr lang="en-US" sz="2200" dirty="0">
                <a:solidFill>
                  <a:srgbClr val="000000"/>
                </a:solidFill>
                <a:latin typeface="Times New Roman" panose="02020603050405020304" pitchFamily="18" charset="0"/>
                <a:ea typeface="Times New Roman" panose="02020603050405020304" pitchFamily="18" charset="0"/>
              </a:rPr>
              <a:t>ầ</a:t>
            </a:r>
            <a:r>
              <a:rPr lang="vi-VN" sz="2200" dirty="0">
                <a:solidFill>
                  <a:srgbClr val="000000"/>
                </a:solidFill>
                <a:latin typeface="Times New Roman" panose="02020603050405020304" pitchFamily="18" charset="0"/>
                <a:ea typeface="Times New Roman" panose="02020603050405020304" pitchFamily="18" charset="0"/>
              </a:rPr>
              <a:t>u, phát triển, kết thúc) ra sao?</a:t>
            </a:r>
            <a:endParaRPr lang="en-US" sz="2200" dirty="0">
              <a:latin typeface="Times New Roman" panose="02020603050405020304" pitchFamily="18" charset="0"/>
              <a:ea typeface="Times New Roman" panose="02020603050405020304" pitchFamily="18" charset="0"/>
            </a:endParaRPr>
          </a:p>
          <a:p>
            <a:r>
              <a:rPr lang="vi-VN" sz="2200" dirty="0">
                <a:solidFill>
                  <a:srgbClr val="000000"/>
                </a:solidFill>
                <a:latin typeface="Times New Roman" panose="02020603050405020304" pitchFamily="18" charset="0"/>
                <a:ea typeface="Times New Roman" panose="02020603050405020304" pitchFamily="18" charset="0"/>
              </a:rPr>
              <a:t>+ Có thể thêm, bớt những chỉ tiết, hình ảnh,... của truyện này như thế nào?</a:t>
            </a:r>
            <a:endParaRPr lang="en-US" sz="2200" dirty="0">
              <a:latin typeface="Times New Roman" panose="02020603050405020304" pitchFamily="18" charset="0"/>
              <a:ea typeface="Times New Roman" panose="02020603050405020304" pitchFamily="18" charset="0"/>
            </a:endParaRPr>
          </a:p>
          <a:p>
            <a:r>
              <a:rPr lang="vi-VN" sz="2200" dirty="0">
                <a:solidFill>
                  <a:srgbClr val="000000"/>
                </a:solidFill>
                <a:latin typeface="Times New Roman" panose="02020603050405020304" pitchFamily="18" charset="0"/>
                <a:ea typeface="Times New Roman" panose="02020603050405020304" pitchFamily="18" charset="0"/>
              </a:rPr>
              <a:t>+ Truyện gợi cho em những suy nghĩ, cảm xúc gì?</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0333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1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191911" y="126425"/>
            <a:ext cx="8252179"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Cách</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lại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truyện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truyền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thuyết</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hoặc</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truyện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cổ</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tích</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6" name="Group 5"/>
          <p:cNvGrpSpPr/>
          <p:nvPr/>
        </p:nvGrpSpPr>
        <p:grpSpPr>
          <a:xfrm>
            <a:off x="338667" y="767646"/>
            <a:ext cx="3356004" cy="609600"/>
            <a:chOff x="1809" y="2209800"/>
            <a:chExt cx="3356004" cy="999066"/>
          </a:xfrm>
        </p:grpSpPr>
        <p:sp>
          <p:nvSpPr>
            <p:cNvPr id="7" name="Rectangle 6"/>
            <p:cNvSpPr/>
            <p:nvPr/>
          </p:nvSpPr>
          <p:spPr>
            <a:xfrm>
              <a:off x="1809" y="2209800"/>
              <a:ext cx="3356004" cy="999066"/>
            </a:xfrm>
            <a:prstGeom prst="rect">
              <a:avLst/>
            </a:prstGeom>
            <a:solidFill>
              <a:schemeClr val="accent1">
                <a:lumMod val="20000"/>
                <a:lumOff val="80000"/>
              </a:schemeClr>
            </a:solidFill>
            <a:ln w="19050">
              <a:solidFill>
                <a:schemeClr val="accent1">
                  <a:lumMod val="60000"/>
                  <a:lumOff val="4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8" name="TextBox 7"/>
            <p:cNvSpPr txBox="1"/>
            <p:nvPr/>
          </p:nvSpPr>
          <p:spPr>
            <a:xfrm>
              <a:off x="1809" y="2209800"/>
              <a:ext cx="3356004" cy="716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2385" tIns="32385" rIns="32385" bIns="32385" numCol="1" spcCol="1270" anchor="ctr" anchorCtr="0">
              <a:noAutofit/>
            </a:bodyPr>
            <a:lstStyle/>
            <a:p>
              <a:pPr marL="0" marR="0" lvl="0" indent="0" algn="l" defTabSz="226695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1" name="Right Arrow Callout 10"/>
          <p:cNvSpPr/>
          <p:nvPr/>
        </p:nvSpPr>
        <p:spPr>
          <a:xfrm>
            <a:off x="1136342" y="2003777"/>
            <a:ext cx="2558329" cy="1862667"/>
          </a:xfrm>
          <a:prstGeom prst="rightArrowCallou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vi-VN" sz="20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Bước 2</a:t>
            </a:r>
            <a:r>
              <a:rPr kumimoji="0" lang="vi-VN"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vi-VN"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và lập dàn ý</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2" name="Flowchart: Alternate Process 11"/>
          <p:cNvSpPr/>
          <p:nvPr/>
        </p:nvSpPr>
        <p:spPr>
          <a:xfrm>
            <a:off x="4114799" y="1204083"/>
            <a:ext cx="7117645" cy="3768093"/>
          </a:xfrm>
          <a:prstGeom prst="flowChartAlternateProcess">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4216399" y="1415459"/>
            <a:ext cx="6914444" cy="3345339"/>
          </a:xfrm>
          <a:prstGeom prst="rect">
            <a:avLst/>
          </a:prstGeom>
        </p:spPr>
        <p:txBody>
          <a:bodyPr wrap="square">
            <a:spAutoFit/>
          </a:bodyPr>
          <a:lstStyle/>
          <a:p>
            <a:r>
              <a:rPr lang="vi-VN" sz="2400" b="1" i="1" dirty="0">
                <a:solidFill>
                  <a:srgbClr val="000000"/>
                </a:solidFill>
                <a:latin typeface="Times New Roman" panose="02020603050405020304" pitchFamily="18" charset="0"/>
                <a:ea typeface="Times New Roman" panose="02020603050405020304" pitchFamily="18" charset="0"/>
              </a:rPr>
              <a:t>- Lập dàn ý bằng cách dựa vào các ý đã tìm được, sắp xếp lại theo ba phần lớn của bài văn, gồm:</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 + </a:t>
            </a:r>
            <a:r>
              <a:rPr lang="en-US" sz="2400" b="1" dirty="0" err="1">
                <a:solidFill>
                  <a:srgbClr val="0D0D0D"/>
                </a:solidFill>
                <a:latin typeface="Times New Roman" panose="02020603050405020304" pitchFamily="18" charset="0"/>
                <a:ea typeface="MS Mincho"/>
              </a:rPr>
              <a:t>Mở</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bài</a:t>
            </a:r>
            <a:r>
              <a:rPr lang="en-US" sz="2400" b="1"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Giới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thiệu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truyền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thuyết</a:t>
            </a:r>
            <a:r>
              <a:rPr lang="en-US" sz="2400" dirty="0">
                <a:solidFill>
                  <a:srgbClr val="0D0D0D"/>
                </a:solidFill>
                <a:latin typeface="Times New Roman" panose="02020603050405020304" pitchFamily="18" charset="0"/>
                <a:ea typeface="MS Mincho"/>
              </a:rPr>
              <a:t>/</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cổ</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tích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sẽ</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tên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lí</a:t>
            </a:r>
            <a:r>
              <a:rPr lang="en-US" sz="2400" dirty="0">
                <a:solidFill>
                  <a:srgbClr val="0D0D0D"/>
                </a:solidFill>
                <a:latin typeface="Times New Roman" panose="02020603050405020304" pitchFamily="18" charset="0"/>
                <a:ea typeface="MS Mincho"/>
              </a:rPr>
              <a:t> do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Thân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bài</a:t>
            </a:r>
            <a:r>
              <a:rPr lang="en-US" sz="2400" b="1"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Giới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thiệu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vật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hoàn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câu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trong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câu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theo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gian</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bài</a:t>
            </a:r>
            <a:r>
              <a:rPr lang="en-US" sz="2400" b="1"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nghĩ</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vừa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13" name="Right Arrow Callout 12"/>
          <p:cNvSpPr/>
          <p:nvPr/>
        </p:nvSpPr>
        <p:spPr>
          <a:xfrm>
            <a:off x="1061157" y="4651021"/>
            <a:ext cx="2633513" cy="1862667"/>
          </a:xfrm>
          <a:prstGeom prst="rightArrowCallou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00"/>
                </a:solidFill>
                <a:latin typeface="Times New Roman" panose="02020603050405020304" pitchFamily="18" charset="0"/>
                <a:ea typeface="Times New Roman" panose="02020603050405020304" pitchFamily="18" charset="0"/>
              </a:rPr>
              <a:t>*</a:t>
            </a:r>
            <a:r>
              <a:rPr lang="en-US" sz="2400" b="1" u="sng" dirty="0" err="1">
                <a:solidFill>
                  <a:srgbClr val="000000"/>
                </a:solidFill>
                <a:latin typeface="Times New Roman" panose="02020603050405020304" pitchFamily="18" charset="0"/>
                <a:ea typeface="Times New Roman" panose="02020603050405020304" pitchFamily="18" charset="0"/>
              </a:rPr>
              <a:t>Bước</a:t>
            </a:r>
            <a:r>
              <a:rPr lang="en-US" sz="2400" b="1" u="sng" dirty="0">
                <a:solidFill>
                  <a:srgbClr val="000000"/>
                </a:solidFill>
                <a:latin typeface="Times New Roman" panose="02020603050405020304" pitchFamily="18" charset="0"/>
                <a:ea typeface="Times New Roman" panose="02020603050405020304" pitchFamily="18" charset="0"/>
              </a:rPr>
              <a:t> 3:</a:t>
            </a:r>
            <a:r>
              <a:rPr lang="en-US" sz="2400" b="1" dirty="0">
                <a:solidFill>
                  <a:srgbClr val="000000"/>
                </a:solidFill>
                <a:latin typeface="Times New Roman" panose="02020603050405020304" pitchFamily="18" charset="0"/>
                <a:ea typeface="Times New Roman" panose="02020603050405020304" pitchFamily="18" charset="0"/>
              </a:rPr>
              <a:t> </a:t>
            </a:r>
            <a:r>
              <a:rPr lang="vi-VN" sz="2400" b="1" dirty="0">
                <a:solidFill>
                  <a:srgbClr val="000000"/>
                </a:solidFill>
                <a:latin typeface="Times New Roman" panose="02020603050405020304" pitchFamily="18" charset="0"/>
                <a:ea typeface="Times New Roman" panose="02020603050405020304" pitchFamily="18" charset="0"/>
              </a:rPr>
              <a:t>Viết</a:t>
            </a:r>
            <a:endParaRPr lang="en-US" sz="2400" dirty="0">
              <a:effectLst/>
              <a:latin typeface="Times New Roman" panose="02020603050405020304" pitchFamily="18" charset="0"/>
              <a:ea typeface="Times New Roman" panose="02020603050405020304" pitchFamily="18" charset="0"/>
            </a:endParaRPr>
          </a:p>
        </p:txBody>
      </p:sp>
      <p:sp>
        <p:nvSpPr>
          <p:cNvPr id="15" name="Flowchart: Alternate Process 14"/>
          <p:cNvSpPr/>
          <p:nvPr/>
        </p:nvSpPr>
        <p:spPr>
          <a:xfrm>
            <a:off x="4114799" y="5371147"/>
            <a:ext cx="7117645" cy="1253067"/>
          </a:xfrm>
          <a:prstGeom prst="flowChartAlternateProcess">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4318000" y="5394931"/>
            <a:ext cx="5860516" cy="954107"/>
          </a:xfrm>
          <a:prstGeom prst="rect">
            <a:avLst/>
          </a:prstGeom>
        </p:spPr>
        <p:txBody>
          <a:bodyPr wrap="square">
            <a:spAutoFit/>
          </a:bodyPr>
          <a:lstStyle/>
          <a:p>
            <a:r>
              <a:rPr lang="vi-VN" sz="2800" dirty="0">
                <a:solidFill>
                  <a:srgbClr val="000000"/>
                </a:solidFill>
                <a:latin typeface="Times New Roman" panose="02020603050405020304" pitchFamily="18" charset="0"/>
                <a:ea typeface="Times New Roman" panose="02020603050405020304" pitchFamily="18" charset="0"/>
              </a:rPr>
              <a:t>Dựa vào dàn ý, viết thành bài văn kể về truyền thuyết</a:t>
            </a:r>
            <a:r>
              <a:rPr lang="vi-VN" sz="1300" dirty="0">
                <a:solidFill>
                  <a:srgbClr val="000000"/>
                </a:solidFill>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981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 grpId="0"/>
      <p:bldP spid="13" grpId="0" animBg="1"/>
      <p:bldP spid="15" grpId="0" animBg="1"/>
      <p:bldP spid="3"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8252179"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II. </a:t>
            </a:r>
            <a:r>
              <a:rPr lang="en-US" sz="2800" b="1" dirty="0" err="1">
                <a:solidFill>
                  <a:srgbClr val="0D0D0D"/>
                </a:solidFill>
                <a:latin typeface="Times New Roman" panose="02020603050405020304" pitchFamily="18" charset="0"/>
                <a:ea typeface="MS Mincho"/>
              </a:rPr>
              <a:t>Thực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hành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luyện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tập</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1709086603"/>
              </p:ext>
            </p:extLst>
          </p:nvPr>
        </p:nvGraphicFramePr>
        <p:xfrm>
          <a:off x="1298222" y="1408288"/>
          <a:ext cx="9042399" cy="5342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laque 7"/>
          <p:cNvSpPr/>
          <p:nvPr/>
        </p:nvSpPr>
        <p:spPr>
          <a:xfrm>
            <a:off x="191911" y="767356"/>
            <a:ext cx="8252179"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nSpc>
                <a:spcPct val="115000"/>
              </a:lnSpc>
              <a:spcAft>
                <a:spcPts val="0"/>
              </a:spcAft>
              <a:buFont typeface="+mj-lt"/>
              <a:buAutoNum type="arabicPeriod"/>
              <a:tabLst>
                <a:tab pos="1386840" algn="l"/>
              </a:tabLst>
            </a:pPr>
            <a:r>
              <a:rPr lang="en-US" sz="2800" b="1" dirty="0" err="1">
                <a:solidFill>
                  <a:srgbClr val="0D0D0D"/>
                </a:solidFill>
                <a:latin typeface="Times New Roman" panose="02020603050405020304" pitchFamily="18" charset="0"/>
                <a:ea typeface="MS Mincho"/>
              </a:rPr>
              <a:t>Đề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000" b="1" dirty="0">
                <a:solidFill>
                  <a:srgbClr val="0D0D0D"/>
                </a:solidFill>
                <a:latin typeface="Times New Roman" panose="02020603050405020304" pitchFamily="18" charset="0"/>
                <a:ea typeface="MS Mincho"/>
              </a:rPr>
              <a:t>:</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6230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Các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viết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4234520537"/>
              </p:ext>
            </p:extLst>
          </p:nvPr>
        </p:nvGraphicFramePr>
        <p:xfrm>
          <a:off x="1061155" y="575733"/>
          <a:ext cx="10182578" cy="5542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808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1157110" y="2614500"/>
            <a:ext cx="2325511" cy="3048000"/>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2.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ý, </a:t>
            </a:r>
            <a:r>
              <a:rPr lang="en-US" sz="2800" b="1" dirty="0" err="1">
                <a:solidFill>
                  <a:srgbClr val="0D0D0D"/>
                </a:solidFill>
                <a:latin typeface="Times New Roman" panose="02020603050405020304" pitchFamily="18" charset="0"/>
                <a:ea typeface="MS Mincho"/>
              </a:rPr>
              <a:t>lập</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dàn</a:t>
            </a:r>
            <a:r>
              <a:rPr lang="en-US" sz="2800" b="1" dirty="0">
                <a:solidFill>
                  <a:srgbClr val="0D0D0D"/>
                </a:solidFill>
                <a:latin typeface="Times New Roman" panose="02020603050405020304" pitchFamily="18" charset="0"/>
                <a:ea typeface="MS Mincho"/>
              </a:rPr>
              <a:t> ý.</a:t>
            </a:r>
            <a:endParaRPr lang="en-US" sz="2800" dirty="0"/>
          </a:p>
        </p:txBody>
      </p:sp>
      <p:sp>
        <p:nvSpPr>
          <p:cNvPr id="6" name="Flowchart: Alternate Process 5"/>
          <p:cNvSpPr/>
          <p:nvPr/>
        </p:nvSpPr>
        <p:spPr>
          <a:xfrm>
            <a:off x="3959441" y="2143476"/>
            <a:ext cx="7739137" cy="3990049"/>
          </a:xfrm>
          <a:prstGeom prst="flowChartAlternateProcess">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a. </a:t>
            </a:r>
            <a:r>
              <a:rPr lang="en-US" sz="2400" b="1" dirty="0" err="1">
                <a:solidFill>
                  <a:srgbClr val="0D0D0D"/>
                </a:solidFill>
                <a:latin typeface="Times New Roman" panose="02020603050405020304" pitchFamily="18" charset="0"/>
                <a:ea typeface="MS Mincho"/>
              </a:rPr>
              <a:t>Tìm</a:t>
            </a:r>
            <a:r>
              <a:rPr lang="en-US" sz="2400" b="1" dirty="0">
                <a:solidFill>
                  <a:srgbClr val="0D0D0D"/>
                </a:solidFill>
                <a:latin typeface="Times New Roman" panose="02020603050405020304" pitchFamily="18" charset="0"/>
                <a:ea typeface="MS Mincho"/>
              </a:rPr>
              <a:t> ý.</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tên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chọn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này</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Hoàn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câu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như</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vật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gồm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theo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thúc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như</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nghĩ</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055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985970" y="2482021"/>
            <a:ext cx="2325511" cy="3048000"/>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3489702009"/>
              </p:ext>
            </p:extLst>
          </p:nvPr>
        </p:nvGraphicFramePr>
        <p:xfrm>
          <a:off x="3549738" y="2026084"/>
          <a:ext cx="8414841" cy="4705491"/>
        </p:xfrm>
        <a:graphic>
          <a:graphicData uri="http://schemas.openxmlformats.org/drawingml/2006/table">
            <a:tbl>
              <a:tblPr firstRow="1" firstCol="1" bandRow="1"/>
              <a:tblGrid>
                <a:gridCol w="2415261">
                  <a:extLst>
                    <a:ext uri="{9D8B030D-6E8A-4147-A177-3AD203B41FA5}">
                      <a16:colId xmlns:a16="http://schemas.microsoft.com/office/drawing/2014/main" val="2390615067"/>
                    </a:ext>
                  </a:extLst>
                </a:gridCol>
                <a:gridCol w="5999580">
                  <a:extLst>
                    <a:ext uri="{9D8B030D-6E8A-4147-A177-3AD203B41FA5}">
                      <a16:colId xmlns:a16="http://schemas.microsoft.com/office/drawing/2014/main" val="3280561945"/>
                    </a:ext>
                  </a:extLst>
                </a:gridCol>
              </a:tblGrid>
              <a:tr h="1076776">
                <a:tc>
                  <a:txBody>
                    <a:bodyPr/>
                    <a:lstStyle/>
                    <a:p>
                      <a:pPr>
                        <a:lnSpc>
                          <a:spcPct val="115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Mở</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bài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Giới</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thiệu</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Tên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truyện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br>
                        <a:rPr lang="en-US" sz="2000" dirty="0">
                          <a:solidFill>
                            <a:srgbClr val="0D0D0D"/>
                          </a:solidFill>
                          <a:effectLst/>
                          <a:latin typeface="Times New Roman" panose="02020603050405020304" pitchFamily="18" charset="0"/>
                          <a:ea typeface="MS Mincho"/>
                          <a:cs typeface="Times New Roman" panose="02020603050405020304" pitchFamily="18" charset="0"/>
                        </a:rPr>
                      </a:b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Lí</a:t>
                      </a:r>
                      <a:r>
                        <a:rPr lang="en-US" sz="2000" dirty="0">
                          <a:solidFill>
                            <a:srgbClr val="0D0D0D"/>
                          </a:solidFill>
                          <a:effectLst/>
                          <a:latin typeface="Times New Roman" panose="02020603050405020304" pitchFamily="18" charset="0"/>
                          <a:ea typeface="MS Mincho"/>
                          <a:cs typeface="Times New Roman" panose="02020603050405020304" pitchFamily="18" charset="0"/>
                        </a:rPr>
                        <a:t> do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muốn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lại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truyện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83152669"/>
                  </a:ext>
                </a:extLst>
              </a:tr>
              <a:tr h="3289521">
                <a:tc>
                  <a:txBody>
                    <a:bodyPr/>
                    <a:lstStyle/>
                    <a:p>
                      <a:pP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Thân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bài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bày</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Nhân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vật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Hoàn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cảnh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xảy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ra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câu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chuyện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chuyện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theo</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tự</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thời</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gian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1:</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2:</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3:</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4:</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9559463"/>
                  </a:ext>
                </a:extLst>
              </a:tr>
              <a:tr h="339194">
                <a:tc>
                  <a:txBody>
                    <a:bodyPr/>
                    <a:lstStyle/>
                    <a:p>
                      <a:pPr>
                        <a:lnSpc>
                          <a:spcPct val="115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Kết bài</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Nêu</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cảm</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nghĩ</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về</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truyện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vừa</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99282367"/>
                  </a:ext>
                </a:extLst>
              </a:tr>
            </a:tbl>
          </a:graphicData>
        </a:graphic>
      </p:graphicFrame>
      <p:sp>
        <p:nvSpPr>
          <p:cNvPr id="7" name="Rectangle 6"/>
          <p:cNvSpPr/>
          <p:nvPr/>
        </p:nvSpPr>
        <p:spPr>
          <a:xfrm>
            <a:off x="5076698" y="969863"/>
            <a:ext cx="1632178" cy="417871"/>
          </a:xfrm>
          <a:prstGeom prst="rect">
            <a:avLst/>
          </a:prstGeom>
        </p:spPr>
        <p:txBody>
          <a:bodyPr wrap="none">
            <a:spAutoFit/>
          </a:bodyPr>
          <a:lstStyle/>
          <a:p>
            <a:pPr>
              <a:lnSpc>
                <a:spcPct val="115000"/>
              </a:lnSpc>
              <a:spcAft>
                <a:spcPts val="0"/>
              </a:spcAft>
              <a:tabLst>
                <a:tab pos="1386840" algn="l"/>
              </a:tabLst>
            </a:pPr>
            <a:r>
              <a:rPr lang="en-US" sz="2000" b="1" dirty="0">
                <a:solidFill>
                  <a:srgbClr val="0D0D0D"/>
                </a:solidFill>
                <a:latin typeface="Times New Roman" panose="02020603050405020304" pitchFamily="18" charset="0"/>
                <a:ea typeface="MS Mincho"/>
              </a:rPr>
              <a:t>b. </a:t>
            </a:r>
            <a:r>
              <a:rPr lang="en-US" sz="2000" b="1" dirty="0" err="1">
                <a:solidFill>
                  <a:srgbClr val="0D0D0D"/>
                </a:solidFill>
                <a:latin typeface="Times New Roman" panose="02020603050405020304" pitchFamily="18" charset="0"/>
                <a:ea typeface="MS Mincho"/>
              </a:rPr>
              <a:t>Lập</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dàn</a:t>
            </a:r>
            <a:r>
              <a:rPr lang="en-US" sz="2000" b="1" dirty="0">
                <a:solidFill>
                  <a:srgbClr val="0D0D0D"/>
                </a:solidFill>
                <a:latin typeface="Times New Roman" panose="02020603050405020304" pitchFamily="18" charset="0"/>
                <a:ea typeface="MS Mincho"/>
              </a:rPr>
              <a:t> ý.</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0983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564445" y="2393244"/>
            <a:ext cx="3883378" cy="3048000"/>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15000"/>
              </a:lnSpc>
              <a:spcAft>
                <a:spcPts val="0"/>
              </a:spcAft>
              <a:tabLst>
                <a:tab pos="1386840" algn="l"/>
              </a:tabLst>
            </a:pPr>
            <a:r>
              <a:rPr lang="en-US" sz="2800" b="1" i="1" dirty="0" err="1">
                <a:solidFill>
                  <a:srgbClr val="0D0D0D"/>
                </a:solidFill>
                <a:latin typeface="Times New Roman" panose="02020603050405020304" pitchFamily="18" charset="0"/>
                <a:ea typeface="MS Mincho"/>
              </a:rPr>
              <a:t>Bước</a:t>
            </a:r>
            <a:r>
              <a:rPr lang="en-US" sz="2800" b="1" i="1" dirty="0">
                <a:solidFill>
                  <a:srgbClr val="0D0D0D"/>
                </a:solidFill>
                <a:latin typeface="Times New Roman" panose="02020603050405020304" pitchFamily="18" charset="0"/>
                <a:ea typeface="MS Mincho"/>
              </a:rPr>
              <a:t> 3: </a:t>
            </a:r>
            <a:r>
              <a:rPr lang="en-US" sz="2800" b="1" i="1" dirty="0" err="1">
                <a:solidFill>
                  <a:srgbClr val="0D0D0D"/>
                </a:solidFill>
                <a:latin typeface="Times New Roman" panose="02020603050405020304" pitchFamily="18" charset="0"/>
                <a:ea typeface="MS Mincho"/>
              </a:rPr>
              <a:t>Viết</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bài</a:t>
            </a:r>
            <a:r>
              <a:rPr lang="en-US" sz="2800" b="1" i="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6" name="Flowchart: Alternate Process 5"/>
          <p:cNvSpPr/>
          <p:nvPr/>
        </p:nvSpPr>
        <p:spPr>
          <a:xfrm>
            <a:off x="4978400" y="1672452"/>
            <a:ext cx="6649156" cy="3990049"/>
          </a:xfrm>
          <a:prstGeom prst="flowChartAlternateProcess">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a:t>
            </a:r>
          </a:p>
        </p:txBody>
      </p:sp>
      <p:pic>
        <p:nvPicPr>
          <p:cNvPr id="2" name="Picture 1"/>
          <p:cNvPicPr>
            <a:picLocks noChangeAspect="1"/>
          </p:cNvPicPr>
          <p:nvPr/>
        </p:nvPicPr>
        <p:blipFill>
          <a:blip r:embed="rId2"/>
          <a:stretch>
            <a:fillRect/>
          </a:stretch>
        </p:blipFill>
        <p:spPr>
          <a:xfrm>
            <a:off x="9855201" y="1672452"/>
            <a:ext cx="1772355" cy="1670756"/>
          </a:xfrm>
          <a:prstGeom prst="rect">
            <a:avLst/>
          </a:prstGeom>
        </p:spPr>
      </p:pic>
    </p:spTree>
    <p:extLst>
      <p:ext uri="{BB962C8B-B14F-4D97-AF65-F5344CB8AC3E}">
        <p14:creationId xmlns:p14="http://schemas.microsoft.com/office/powerpoint/2010/main" val="374449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304801" y="2393244"/>
            <a:ext cx="2867377" cy="3048000"/>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15000"/>
              </a:lnSpc>
              <a:spcAft>
                <a:spcPts val="0"/>
              </a:spcAft>
              <a:tabLst>
                <a:tab pos="1386840" algn="l"/>
              </a:tabLst>
            </a:pPr>
            <a:r>
              <a:rPr lang="en-US" sz="2000" b="1" i="1" dirty="0" err="1">
                <a:solidFill>
                  <a:srgbClr val="0D0D0D"/>
                </a:solidFill>
                <a:latin typeface="Times New Roman" panose="02020603050405020304" pitchFamily="18" charset="0"/>
                <a:ea typeface="MS Mincho"/>
              </a:rPr>
              <a:t>Bước</a:t>
            </a:r>
            <a:r>
              <a:rPr lang="en-US" sz="2000" b="1" i="1" dirty="0">
                <a:solidFill>
                  <a:srgbClr val="0D0D0D"/>
                </a:solidFill>
                <a:latin typeface="Times New Roman" panose="02020603050405020304" pitchFamily="18" charset="0"/>
                <a:ea typeface="MS Mincho"/>
              </a:rPr>
              <a:t> 4</a:t>
            </a:r>
            <a:r>
              <a:rPr lang="en-US" sz="2000" b="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Xem</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lại</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và</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chỉnh</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sửa</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rút</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kinh</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nghiệm</a:t>
            </a:r>
            <a:r>
              <a:rPr lang="en-US" sz="2000" b="1" i="1" dirty="0">
                <a:solidFill>
                  <a:srgbClr val="0D0D0D"/>
                </a:solidFill>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120191199"/>
              </p:ext>
            </p:extLst>
          </p:nvPr>
        </p:nvGraphicFramePr>
        <p:xfrm>
          <a:off x="4763910" y="1408287"/>
          <a:ext cx="7336353" cy="4867946"/>
        </p:xfrm>
        <a:graphic>
          <a:graphicData uri="http://schemas.openxmlformats.org/drawingml/2006/table">
            <a:tbl>
              <a:tblPr firstRow="1" firstCol="1" bandRow="1"/>
              <a:tblGrid>
                <a:gridCol w="1283790">
                  <a:extLst>
                    <a:ext uri="{9D8B030D-6E8A-4147-A177-3AD203B41FA5}">
                      <a16:colId xmlns:a16="http://schemas.microsoft.com/office/drawing/2014/main" val="2752445666"/>
                    </a:ext>
                  </a:extLst>
                </a:gridCol>
                <a:gridCol w="4980420">
                  <a:extLst>
                    <a:ext uri="{9D8B030D-6E8A-4147-A177-3AD203B41FA5}">
                      <a16:colId xmlns:a16="http://schemas.microsoft.com/office/drawing/2014/main" val="352106316"/>
                    </a:ext>
                  </a:extLst>
                </a:gridCol>
                <a:gridCol w="1072143">
                  <a:extLst>
                    <a:ext uri="{9D8B030D-6E8A-4147-A177-3AD203B41FA5}">
                      <a16:colId xmlns:a16="http://schemas.microsoft.com/office/drawing/2014/main" val="3588975568"/>
                    </a:ext>
                  </a:extLst>
                </a:gridCol>
              </a:tblGrid>
              <a:tr h="477308">
                <a:tc>
                  <a:txBody>
                    <a:bodyPr/>
                    <a:lstStyle/>
                    <a:p>
                      <a:pP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phần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của</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bài</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viết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  Đạt/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chưa đạt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53351202"/>
                  </a:ext>
                </a:extLst>
              </a:tr>
              <a:tr h="623134">
                <a:tc>
                  <a:txBody>
                    <a:bodyPr/>
                    <a:lstStyle/>
                    <a:p>
                      <a:pP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Mở</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bài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Nêu</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tên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truyện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Nêu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lí</a:t>
                      </a:r>
                      <a:r>
                        <a:rPr lang="en-US" sz="2000" dirty="0">
                          <a:solidFill>
                            <a:srgbClr val="0D0D0D"/>
                          </a:solidFill>
                          <a:effectLst/>
                          <a:latin typeface="Times New Roman" panose="02020603050405020304" pitchFamily="18" charset="0"/>
                          <a:ea typeface="MS Mincho"/>
                          <a:cs typeface="Times New Roman" panose="02020603050405020304" pitchFamily="18" charset="0"/>
                        </a:rPr>
                        <a:t> do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em</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muốn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chuyện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Dùng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ngôi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thứ</a:t>
                      </a:r>
                      <a:r>
                        <a:rPr lang="en-US" sz="2000" dirty="0">
                          <a:solidFill>
                            <a:srgbClr val="0D0D0D"/>
                          </a:solidFill>
                          <a:effectLst/>
                          <a:latin typeface="Times New Roman" panose="02020603050405020304" pitchFamily="18" charset="0"/>
                          <a:ea typeface="MS Mincho"/>
                          <a:cs typeface="Times New Roman" panose="02020603050405020304" pitchFamily="18" charset="0"/>
                        </a:rPr>
                        <a:t> 3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b="1" i="1">
                          <a:solidFill>
                            <a:srgbClr val="0D0D0D"/>
                          </a:solidFill>
                          <a:effectLst/>
                          <a:latin typeface="Times New Roman" panose="02020603050405020304" pitchFamily="18" charset="0"/>
                          <a:ea typeface="MS Mincho"/>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03471288"/>
                  </a:ext>
                </a:extLst>
              </a:tr>
              <a:tr h="1423715">
                <a:tc>
                  <a:txBody>
                    <a:bodyPr/>
                    <a:lstStyle/>
                    <a:p>
                      <a:pPr>
                        <a:lnSpc>
                          <a:spcPct val="115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Thân bài</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Giới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thiệu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nhân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vật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hoàn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cảnh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xảy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ra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câu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chuyện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bày</a:t>
                      </a:r>
                      <a:r>
                        <a:rPr lang="en-US" sz="2000" dirty="0">
                          <a:solidFill>
                            <a:srgbClr val="0D0D0D"/>
                          </a:solidFill>
                          <a:effectLst/>
                          <a:latin typeface="Times New Roman" panose="02020603050405020304" pitchFamily="18" charset="0"/>
                          <a:ea typeface="MS Mincho"/>
                          <a:cs typeface="Times New Roman" panose="02020603050405020304" pitchFamily="18" charset="0"/>
                        </a:rPr>
                        <a:t> chi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tiết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xảy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ra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từ</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lúc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mở</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đầu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cho</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đến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khi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kết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thúc</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được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theo</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thời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gian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này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tiếp</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kia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một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hợp</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lí</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hiện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được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yếu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tố</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kì</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ảo</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b="1" i="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02866122"/>
                  </a:ext>
                </a:extLst>
              </a:tr>
              <a:tr h="395576">
                <a:tc>
                  <a:txBody>
                    <a:bodyPr/>
                    <a:lstStyle/>
                    <a:p>
                      <a:pPr>
                        <a:lnSpc>
                          <a:spcPct val="115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Kết bài</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a:solidFill>
                            <a:srgbClr val="0D0D0D"/>
                          </a:solidFill>
                          <a:effectLst/>
                          <a:latin typeface="Times New Roman" panose="02020603050405020304" pitchFamily="18" charset="0"/>
                          <a:ea typeface="MS Mincho"/>
                          <a:cs typeface="Times New Roman" panose="02020603050405020304" pitchFamily="18" charset="0"/>
                        </a:rPr>
                        <a:t>Nêu cảm nghĩ của về câu chuyện.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2000" b="1" i="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12004117"/>
                  </a:ext>
                </a:extLst>
              </a:tr>
            </a:tbl>
          </a:graphicData>
        </a:graphic>
      </p:graphicFrame>
      <p:sp>
        <p:nvSpPr>
          <p:cNvPr id="7" name="Plaque 6"/>
          <p:cNvSpPr/>
          <p:nvPr/>
        </p:nvSpPr>
        <p:spPr>
          <a:xfrm>
            <a:off x="3335866" y="3454400"/>
            <a:ext cx="1264356" cy="1196622"/>
          </a:xfrm>
          <a:prstGeom prst="plaqu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Lần</a:t>
            </a:r>
            <a:r>
              <a:rPr lang="en-US" sz="2400" b="1" dirty="0">
                <a:solidFill>
                  <a:schemeClr val="tx1"/>
                </a:solidFill>
                <a:latin typeface="Times New Roman" panose="02020603050405020304" pitchFamily="18" charset="0"/>
                <a:cs typeface="Times New Roman" panose="02020603050405020304" pitchFamily="18" charset="0"/>
              </a:rPr>
              <a:t> 1</a:t>
            </a:r>
          </a:p>
        </p:txBody>
      </p:sp>
    </p:spTree>
    <p:extLst>
      <p:ext uri="{BB962C8B-B14F-4D97-AF65-F5344CB8AC3E}">
        <p14:creationId xmlns:p14="http://schemas.microsoft.com/office/powerpoint/2010/main" val="429173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304801" y="2393244"/>
            <a:ext cx="2867377" cy="3048000"/>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4</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Xem</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lại</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chỉnh</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sửa</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rút</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kinh</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nghiệm</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3381022" y="3330221"/>
            <a:ext cx="1264356" cy="1196622"/>
          </a:xfrm>
          <a:prstGeom prst="plaqu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Lần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a:t>
            </a:r>
          </a:p>
        </p:txBody>
      </p:sp>
      <p:sp>
        <p:nvSpPr>
          <p:cNvPr id="6" name="Flowchart: Alternate Process 5"/>
          <p:cNvSpPr/>
          <p:nvPr/>
        </p:nvSpPr>
        <p:spPr>
          <a:xfrm>
            <a:off x="5031296" y="1580606"/>
            <a:ext cx="6659961" cy="4374289"/>
          </a:xfrm>
          <a:prstGeom prst="flowChartAlternateProcess">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Đọc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kĩ</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bài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viết</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của</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mình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và</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khoanh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tròn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những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lỗi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chính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tả</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lỗi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dụng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từ</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nếu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có</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Sau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đó</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lại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các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lỗi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đó</a:t>
            </a:r>
            <a:r>
              <a:rPr lang="en-US" sz="3200" dirty="0">
                <a:solidFill>
                  <a:srgbClr val="0D0D0D"/>
                </a:solidFill>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Gạch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chân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những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câu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sai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pháp</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bằng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cách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phân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tích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cấu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trúc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pháp</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và</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lại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cho</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đúng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nếu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có</a:t>
            </a:r>
            <a:r>
              <a:rPr lang="en-US" sz="3200" dirty="0">
                <a:solidFill>
                  <a:srgbClr val="0D0D0D"/>
                </a:solidFill>
                <a:latin typeface="Times New Roman" panose="02020603050405020304" pitchFamily="18" charset="0"/>
                <a:ea typeface="MS Mincho"/>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7030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6"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745066" y="1936618"/>
            <a:ext cx="6502400" cy="3951111"/>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a:lnSpc>
                <a:spcPct val="115000"/>
              </a:lnSpc>
              <a:tabLst>
                <a:tab pos="1386840" algn="l"/>
              </a:tabLst>
              <a:defRPr/>
            </a:pPr>
            <a:r>
              <a:rPr lang="en-US" sz="2800" b="1" i="1" dirty="0" err="1">
                <a:solidFill>
                  <a:srgbClr val="0D0D0D"/>
                </a:solidFill>
                <a:latin typeface="Times New Roman" panose="02020603050405020304" pitchFamily="18" charset="0"/>
                <a:ea typeface="MS Mincho"/>
              </a:rPr>
              <a:t>Bước</a:t>
            </a:r>
            <a:r>
              <a:rPr lang="en-US" sz="2800" b="1" i="1" dirty="0">
                <a:solidFill>
                  <a:srgbClr val="0D0D0D"/>
                </a:solidFill>
                <a:latin typeface="Times New Roman" panose="02020603050405020304" pitchFamily="18" charset="0"/>
                <a:ea typeface="MS Mincho"/>
              </a:rPr>
              <a:t> 5: </a:t>
            </a:r>
            <a:r>
              <a:rPr lang="en-US" sz="2800" b="1" i="1" dirty="0" err="1">
                <a:solidFill>
                  <a:srgbClr val="0D0D0D"/>
                </a:solidFill>
                <a:latin typeface="Times New Roman" panose="02020603050405020304" pitchFamily="18" charset="0"/>
                <a:ea typeface="MS Mincho"/>
              </a:rPr>
              <a:t>Trình</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bày</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sản</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phẩm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trước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nhóm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và</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tham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gia</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góp</a:t>
            </a:r>
            <a:r>
              <a:rPr lang="en-US" sz="2800" b="1" i="1" dirty="0">
                <a:solidFill>
                  <a:srgbClr val="0D0D0D"/>
                </a:solidFill>
                <a:latin typeface="Times New Roman" panose="02020603050405020304" pitchFamily="18" charset="0"/>
                <a:ea typeface="MS Mincho"/>
              </a:rPr>
              <a:t> ý </a:t>
            </a:r>
            <a:r>
              <a:rPr lang="en-US" sz="2800" b="1" i="1" dirty="0" err="1">
                <a:solidFill>
                  <a:srgbClr val="0D0D0D"/>
                </a:solidFill>
                <a:latin typeface="Times New Roman" panose="02020603050405020304" pitchFamily="18" charset="0"/>
                <a:ea typeface="MS Mincho"/>
              </a:rPr>
              <a:t>cho</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các</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bạn</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trong</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nhóm</a:t>
            </a:r>
            <a:r>
              <a:rPr lang="en-US" sz="2800" b="1" i="1" dirty="0">
                <a:solidFill>
                  <a:srgbClr val="0D0D0D"/>
                </a:solidFill>
                <a:latin typeface="Times New Roman" panose="02020603050405020304" pitchFamily="18" charset="0"/>
                <a:ea typeface="MS Mincho"/>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7326488" y="2113569"/>
            <a:ext cx="4106400" cy="3597207"/>
          </a:xfrm>
          <a:prstGeom prst="rect">
            <a:avLst/>
          </a:prstGeom>
        </p:spPr>
      </p:pic>
    </p:spTree>
    <p:extLst>
      <p:ext uri="{BB962C8B-B14F-4D97-AF65-F5344CB8AC3E}">
        <p14:creationId xmlns:p14="http://schemas.microsoft.com/office/powerpoint/2010/main" val="101476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296213" y="100422"/>
            <a:ext cx="11719775" cy="1133341"/>
          </a:xfrm>
          <a:prstGeom prst="downArrowCallou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dirty="0">
                <a:solidFill>
                  <a:schemeClr val="bg1"/>
                </a:solidFill>
                <a:effectLst/>
                <a:latin typeface="Times New Roman" panose="02020603050405020304" pitchFamily="18" charset="0"/>
                <a:ea typeface="Times New Roman" panose="02020603050405020304" pitchFamily="18" charset="0"/>
              </a:rPr>
              <a:t>b. </a:t>
            </a:r>
            <a:r>
              <a:rPr lang="en-US" sz="3200" b="1" dirty="0" err="1">
                <a:solidFill>
                  <a:schemeClr val="bg1"/>
                </a:solidFill>
                <a:effectLst/>
                <a:latin typeface="Times New Roman" panose="02020603050405020304" pitchFamily="18" charset="0"/>
                <a:ea typeface="Times New Roman" panose="02020603050405020304" pitchFamily="18" charset="0"/>
              </a:rPr>
              <a:t>Đặc</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điểm</a:t>
            </a:r>
            <a:r>
              <a:rPr lang="en-US" sz="3200" b="1" dirty="0">
                <a:solidFill>
                  <a:schemeClr val="bg1"/>
                </a:solidFill>
                <a:effectLst/>
                <a:latin typeface="Times New Roman" panose="02020603050405020304" pitchFamily="18" charset="0"/>
                <a:ea typeface="Times New Roman" panose="02020603050405020304" pitchFamily="18" charset="0"/>
              </a:rPr>
              <a:t>: So </a:t>
            </a:r>
            <a:r>
              <a:rPr lang="en-US" sz="3200" b="1" dirty="0" err="1">
                <a:solidFill>
                  <a:schemeClr val="bg1"/>
                </a:solidFill>
                <a:effectLst/>
                <a:latin typeface="Times New Roman" panose="02020603050405020304" pitchFamily="18" charset="0"/>
                <a:ea typeface="Times New Roman" panose="02020603050405020304" pitchFamily="18" charset="0"/>
              </a:rPr>
              <a:t>sánh</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truyện</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truyền</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thuyết</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và</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truyện</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cổ</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tích</a:t>
            </a:r>
            <a:r>
              <a:rPr lang="en-US" sz="3200" b="1" dirty="0">
                <a:solidFill>
                  <a:schemeClr val="bg1"/>
                </a:solidFill>
                <a:effectLst/>
                <a:latin typeface="Times New Roman" panose="02020603050405020304" pitchFamily="18" charset="0"/>
                <a:ea typeface="Times New Roman" panose="02020603050405020304" pitchFamily="18" charset="0"/>
              </a:rPr>
              <a:t>:</a:t>
            </a:r>
            <a:endParaRPr lang="en-US" sz="3200" dirty="0">
              <a:solidFill>
                <a:schemeClr val="bg1"/>
              </a:solidFill>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647784918"/>
              </p:ext>
            </p:extLst>
          </p:nvPr>
        </p:nvGraphicFramePr>
        <p:xfrm>
          <a:off x="296213" y="1233763"/>
          <a:ext cx="11526593" cy="5336350"/>
        </p:xfrm>
        <a:graphic>
          <a:graphicData uri="http://schemas.openxmlformats.org/drawingml/2006/table">
            <a:tbl>
              <a:tblPr firstRow="1" bandRow="1">
                <a:tableStyleId>{5940675A-B579-460E-94D1-54222C63F5DA}</a:tableStyleId>
              </a:tblPr>
              <a:tblGrid>
                <a:gridCol w="1661376">
                  <a:extLst>
                    <a:ext uri="{9D8B030D-6E8A-4147-A177-3AD203B41FA5}">
                      <a16:colId xmlns:a16="http://schemas.microsoft.com/office/drawing/2014/main" val="20000"/>
                    </a:ext>
                  </a:extLst>
                </a:gridCol>
                <a:gridCol w="9865217">
                  <a:extLst>
                    <a:ext uri="{9D8B030D-6E8A-4147-A177-3AD203B41FA5}">
                      <a16:colId xmlns:a16="http://schemas.microsoft.com/office/drawing/2014/main" val="20001"/>
                    </a:ext>
                  </a:extLst>
                </a:gridCol>
              </a:tblGrid>
              <a:tr h="370840">
                <a:tc rowSpan="2">
                  <a:txBody>
                    <a:bodyPr/>
                    <a:lstStyle/>
                    <a:p>
                      <a:pPr algn="ctr"/>
                      <a:r>
                        <a:rPr lang="en-US" sz="3200" b="1" i="1" dirty="0" err="1">
                          <a:solidFill>
                            <a:srgbClr val="FF0000"/>
                          </a:solidFill>
                          <a:effectLst/>
                          <a:latin typeface="Times New Roman" panose="02020603050405020304" pitchFamily="18" charset="0"/>
                          <a:ea typeface="Times New Roman" panose="02020603050405020304" pitchFamily="18" charset="0"/>
                        </a:rPr>
                        <a:t>Giống</a:t>
                      </a:r>
                      <a:r>
                        <a:rPr lang="en-US" sz="3200" b="1" i="1" dirty="0">
                          <a:solidFill>
                            <a:srgbClr val="FF0000"/>
                          </a:solidFill>
                          <a:effectLst/>
                          <a:latin typeface="Times New Roman" panose="02020603050405020304" pitchFamily="18" charset="0"/>
                          <a:ea typeface="Times New Roman" panose="02020603050405020304" pitchFamily="18" charset="0"/>
                        </a:rPr>
                        <a:t> </a:t>
                      </a:r>
                      <a:r>
                        <a:rPr lang="en-US" sz="3200" b="1" i="1" dirty="0" err="1">
                          <a:solidFill>
                            <a:srgbClr val="FF0000"/>
                          </a:solidFill>
                          <a:effectLst/>
                          <a:latin typeface="Times New Roman" panose="02020603050405020304" pitchFamily="18" charset="0"/>
                          <a:ea typeface="Times New Roman" panose="02020603050405020304" pitchFamily="18" charset="0"/>
                        </a:rPr>
                        <a:t>nhau</a:t>
                      </a:r>
                      <a:r>
                        <a:rPr lang="en-US" sz="3200" b="1" dirty="0">
                          <a:solidFill>
                            <a:srgbClr val="FF0000"/>
                          </a:solidFill>
                          <a:effectLst/>
                          <a:latin typeface="Times New Roman" panose="02020603050405020304" pitchFamily="18" charset="0"/>
                          <a:ea typeface="Times New Roman" panose="02020603050405020304" pitchFamily="18" charset="0"/>
                        </a:rPr>
                        <a:t>:</a:t>
                      </a:r>
                      <a:endParaRPr lang="en-US" sz="3200" dirty="0">
                        <a:solidFill>
                          <a:srgbClr val="FF0000"/>
                        </a:solidFill>
                      </a:endParaRPr>
                    </a:p>
                  </a:txBody>
                  <a:tcPr anchor="ctr">
                    <a:solidFill>
                      <a:schemeClr val="bg1">
                        <a:lumMod val="95000"/>
                      </a:schemeClr>
                    </a:solidFill>
                  </a:tcPr>
                </a:tc>
                <a:tc>
                  <a:txBody>
                    <a:bodyPr/>
                    <a:lstStyle/>
                    <a:p>
                      <a:pPr marL="342900" indent="-342900">
                        <a:buFont typeface="Wingdings" panose="05000000000000000000" pitchFamily="2" charset="2"/>
                        <a:buChar char="v"/>
                      </a:pPr>
                      <a:r>
                        <a:rPr lang="en-US" sz="2400" dirty="0" err="1">
                          <a:solidFill>
                            <a:srgbClr val="0D0D0D"/>
                          </a:solidFill>
                          <a:effectLst/>
                          <a:latin typeface="Times New Roman" panose="02020603050405020304" pitchFamily="18" charset="0"/>
                          <a:ea typeface="Times New Roman" panose="02020603050405020304" pitchFamily="18" charset="0"/>
                        </a:rPr>
                        <a:t>Đều</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là</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một</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thể</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loại</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dân</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gian</a:t>
                      </a:r>
                      <a:r>
                        <a:rPr lang="en-US" sz="2400" dirty="0">
                          <a:solidFill>
                            <a:srgbClr val="0D0D0D"/>
                          </a:solidFill>
                          <a:effectLst/>
                          <a:latin typeface="Times New Roman" panose="02020603050405020304" pitchFamily="18" charset="0"/>
                          <a:ea typeface="Times New Roman" panose="02020603050405020304" pitchFamily="18" charset="0"/>
                        </a:rPr>
                        <a:t>.</a:t>
                      </a:r>
                      <a:endParaRPr lang="en-US" sz="2400" dirty="0"/>
                    </a:p>
                  </a:txBody>
                  <a:tcPr>
                    <a:solidFill>
                      <a:schemeClr val="accent4">
                        <a:lumMod val="40000"/>
                        <a:lumOff val="60000"/>
                      </a:schemeClr>
                    </a:solidFill>
                  </a:tcPr>
                </a:tc>
                <a:extLst>
                  <a:ext uri="{0D108BD9-81ED-4DB2-BD59-A6C34878D82A}">
                    <a16:rowId xmlns:a16="http://schemas.microsoft.com/office/drawing/2014/main" val="10000"/>
                  </a:ext>
                </a:extLst>
              </a:tr>
              <a:tr h="370840">
                <a:tc vMerge="1">
                  <a:txBody>
                    <a:bodyPr/>
                    <a:lstStyle/>
                    <a:p>
                      <a:endParaRPr lang="en-US" dirty="0"/>
                    </a:p>
                  </a:txBody>
                  <a:tcPr/>
                </a:tc>
                <a:tc>
                  <a:txBody>
                    <a:bodyPr/>
                    <a:lstStyle/>
                    <a:p>
                      <a:pPr marL="342900" indent="-342900">
                        <a:buFont typeface="Wingdings" panose="05000000000000000000" pitchFamily="2" charset="2"/>
                        <a:buChar char="v"/>
                      </a:pPr>
                      <a:r>
                        <a:rPr lang="en-US" sz="2400" dirty="0" err="1">
                          <a:solidFill>
                            <a:srgbClr val="0D0D0D"/>
                          </a:solidFill>
                          <a:effectLst/>
                          <a:latin typeface="Times New Roman" panose="02020603050405020304" pitchFamily="18" charset="0"/>
                          <a:ea typeface="Times New Roman" panose="02020603050405020304" pitchFamily="18" charset="0"/>
                        </a:rPr>
                        <a:t>Đều</a:t>
                      </a:r>
                      <a:r>
                        <a:rPr lang="en-US" sz="2400" dirty="0">
                          <a:solidFill>
                            <a:srgbClr val="0D0D0D"/>
                          </a:solidFill>
                          <a:effectLst/>
                          <a:latin typeface="Times New Roman" panose="02020603050405020304" pitchFamily="18" charset="0"/>
                          <a:ea typeface="Times New Roman" panose="02020603050405020304" pitchFamily="18" charset="0"/>
                        </a:rPr>
                        <a:t> có </a:t>
                      </a:r>
                      <a:r>
                        <a:rPr lang="en-US" sz="2400" dirty="0" err="1">
                          <a:solidFill>
                            <a:srgbClr val="0D0D0D"/>
                          </a:solidFill>
                          <a:effectLst/>
                          <a:latin typeface="Times New Roman" panose="02020603050405020304" pitchFamily="18" charset="0"/>
                          <a:ea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kì</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ảo</a:t>
                      </a:r>
                      <a:r>
                        <a:rPr lang="en-US" sz="2400" dirty="0">
                          <a:solidFill>
                            <a:srgbClr val="0D0D0D"/>
                          </a:solidFill>
                          <a:effectLst/>
                          <a:latin typeface="Times New Roman" panose="02020603050405020304" pitchFamily="18" charset="0"/>
                          <a:ea typeface="Times New Roman" panose="02020603050405020304" pitchFamily="18" charset="0"/>
                        </a:rPr>
                        <a:t>.</a:t>
                      </a:r>
                      <a:endParaRPr lang="en-US" sz="2400" dirty="0"/>
                    </a:p>
                  </a:txBody>
                  <a:tcPr>
                    <a:solidFill>
                      <a:schemeClr val="accent4">
                        <a:lumMod val="40000"/>
                        <a:lumOff val="60000"/>
                      </a:schemeClr>
                    </a:solidFill>
                  </a:tcPr>
                </a:tc>
                <a:extLst>
                  <a:ext uri="{0D108BD9-81ED-4DB2-BD59-A6C34878D82A}">
                    <a16:rowId xmlns:a16="http://schemas.microsoft.com/office/drawing/2014/main" val="10001"/>
                  </a:ext>
                </a:extLst>
              </a:tr>
              <a:tr h="370840">
                <a:tc rowSpan="5">
                  <a:txBody>
                    <a:bodyPr/>
                    <a:lstStyle/>
                    <a:p>
                      <a:pPr algn="ctr"/>
                      <a:r>
                        <a:rPr lang="en-US" sz="3200" b="1" i="1" dirty="0" err="1">
                          <a:solidFill>
                            <a:srgbClr val="7030A0"/>
                          </a:solidFill>
                          <a:effectLst/>
                          <a:latin typeface="Times New Roman" panose="02020603050405020304" pitchFamily="18" charset="0"/>
                          <a:ea typeface="Times New Roman" panose="02020603050405020304" pitchFamily="18" charset="0"/>
                        </a:rPr>
                        <a:t>Khác</a:t>
                      </a:r>
                      <a:r>
                        <a:rPr lang="en-US" sz="3200" b="1" i="1" dirty="0">
                          <a:solidFill>
                            <a:srgbClr val="7030A0"/>
                          </a:solidFill>
                          <a:effectLst/>
                          <a:latin typeface="Times New Roman" panose="02020603050405020304" pitchFamily="18" charset="0"/>
                          <a:ea typeface="Times New Roman" panose="02020603050405020304" pitchFamily="18" charset="0"/>
                        </a:rPr>
                        <a:t> </a:t>
                      </a:r>
                      <a:r>
                        <a:rPr lang="en-US" sz="3200" b="1" i="1" dirty="0" err="1">
                          <a:solidFill>
                            <a:srgbClr val="7030A0"/>
                          </a:solidFill>
                          <a:effectLst/>
                          <a:latin typeface="Times New Roman" panose="02020603050405020304" pitchFamily="18" charset="0"/>
                          <a:ea typeface="Times New Roman" panose="02020603050405020304" pitchFamily="18" charset="0"/>
                        </a:rPr>
                        <a:t>nhau</a:t>
                      </a:r>
                      <a:r>
                        <a:rPr lang="en-US" sz="3200" b="1" i="1" dirty="0">
                          <a:solidFill>
                            <a:srgbClr val="7030A0"/>
                          </a:solidFill>
                          <a:effectLst/>
                          <a:latin typeface="Times New Roman" panose="02020603050405020304" pitchFamily="18" charset="0"/>
                          <a:ea typeface="Times New Roman" panose="02020603050405020304" pitchFamily="18" charset="0"/>
                        </a:rPr>
                        <a:t>:</a:t>
                      </a:r>
                      <a:endParaRPr lang="en-US" sz="3200" dirty="0">
                        <a:solidFill>
                          <a:srgbClr val="7030A0"/>
                        </a:solidFill>
                      </a:endParaRPr>
                    </a:p>
                  </a:txBody>
                  <a:tcPr anchor="ctr">
                    <a:solidFill>
                      <a:schemeClr val="bg1">
                        <a:lumMod val="95000"/>
                      </a:schemeClr>
                    </a:solidFill>
                  </a:tcPr>
                </a:tc>
                <a:tc>
                  <a:txBody>
                    <a:bodyPr/>
                    <a:lstStyle/>
                    <a:p>
                      <a:pPr marL="342900" indent="-342900">
                        <a:buFont typeface="Wingdings" panose="05000000000000000000" pitchFamily="2" charset="2"/>
                        <a:buChar char="Ø"/>
                      </a:pPr>
                      <a:r>
                        <a:rPr lang="en-US" sz="2000" dirty="0" err="1">
                          <a:solidFill>
                            <a:srgbClr val="0D0D0D"/>
                          </a:solidFill>
                          <a:effectLst/>
                          <a:latin typeface="Times New Roman" panose="02020603050405020304" pitchFamily="18" charset="0"/>
                          <a:ea typeface="Times New Roman" panose="02020603050405020304" pitchFamily="18" charset="0"/>
                        </a:rPr>
                        <a:t>Truyền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ra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đời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trước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truyện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cổ</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tích</a:t>
                      </a:r>
                      <a:r>
                        <a:rPr lang="en-US" sz="2000" dirty="0">
                          <a:solidFill>
                            <a:srgbClr val="0D0D0D"/>
                          </a:solidFill>
                          <a:effectLst/>
                          <a:latin typeface="Times New Roman" panose="02020603050405020304" pitchFamily="18" charset="0"/>
                          <a:ea typeface="Times New Roman" panose="02020603050405020304" pitchFamily="18" charset="0"/>
                        </a:rPr>
                        <a:t>.</a:t>
                      </a:r>
                      <a:endParaRPr lang="en-US" sz="2000" dirty="0"/>
                    </a:p>
                  </a:txBody>
                  <a:tcPr>
                    <a:solidFill>
                      <a:schemeClr val="accent6">
                        <a:lumMod val="40000"/>
                        <a:lumOff val="60000"/>
                      </a:schemeClr>
                    </a:solidFill>
                  </a:tcPr>
                </a:tc>
                <a:extLst>
                  <a:ext uri="{0D108BD9-81ED-4DB2-BD59-A6C34878D82A}">
                    <a16:rowId xmlns:a16="http://schemas.microsoft.com/office/drawing/2014/main" val="10002"/>
                  </a:ext>
                </a:extLst>
              </a:tr>
              <a:tr h="370840">
                <a:tc vMerge="1">
                  <a:txBody>
                    <a:bodyPr/>
                    <a:lstStyle/>
                    <a:p>
                      <a:endParaRPr lang="en-US" dirty="0"/>
                    </a:p>
                  </a:txBody>
                  <a:tcPr/>
                </a:tc>
                <a:tc>
                  <a:txBody>
                    <a:bodyPr/>
                    <a:lstStyle/>
                    <a:p>
                      <a:pPr marL="342900" indent="-342900">
                        <a:buFont typeface="Wingdings" panose="05000000000000000000" pitchFamily="2" charset="2"/>
                        <a:buChar char="Ø"/>
                      </a:pPr>
                      <a:r>
                        <a:rPr lang="en-US" sz="2000" dirty="0" err="1">
                          <a:solidFill>
                            <a:srgbClr val="0D0D0D"/>
                          </a:solidFill>
                          <a:effectLst/>
                          <a:latin typeface="Times New Roman" panose="02020603050405020304" pitchFamily="18" charset="0"/>
                          <a:ea typeface="Times New Roman" panose="02020603050405020304" pitchFamily="18" charset="0"/>
                        </a:rPr>
                        <a:t>Truyền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vật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kiện</a:t>
                      </a:r>
                      <a:r>
                        <a:rPr lang="en-US" sz="2000" dirty="0">
                          <a:solidFill>
                            <a:srgbClr val="0D0D0D"/>
                          </a:solidFill>
                          <a:effectLst/>
                          <a:latin typeface="Times New Roman" panose="02020603050405020304" pitchFamily="18" charset="0"/>
                          <a:ea typeface="Times New Roman" panose="02020603050405020304" pitchFamily="18" charset="0"/>
                        </a:rPr>
                        <a:t> có </a:t>
                      </a:r>
                      <a:r>
                        <a:rPr lang="en-US" sz="2000" dirty="0" err="1">
                          <a:solidFill>
                            <a:srgbClr val="0D0D0D"/>
                          </a:solidFill>
                          <a:effectLst/>
                          <a:latin typeface="Times New Roman" panose="02020603050405020304" pitchFamily="18" charset="0"/>
                          <a:ea typeface="Times New Roman" panose="02020603050405020304" pitchFamily="18" charset="0"/>
                        </a:rPr>
                        <a:t>liên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quan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đến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lịch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thời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quá</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khứ</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truyện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cổ</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tích</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phản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ánh</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cuộc</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sống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hằng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ngày</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của</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nhân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dân</a:t>
                      </a:r>
                      <a:r>
                        <a:rPr lang="en-US" sz="2000" b="1" i="1" dirty="0">
                          <a:solidFill>
                            <a:srgbClr val="0D0D0D"/>
                          </a:solidFill>
                          <a:effectLst/>
                          <a:latin typeface="Times New Roman" panose="02020603050405020304" pitchFamily="18" charset="0"/>
                          <a:ea typeface="Times New Roman" panose="02020603050405020304" pitchFamily="18" charset="0"/>
                        </a:rPr>
                        <a:t> ta.</a:t>
                      </a:r>
                      <a:endParaRPr lang="en-US" sz="2000" b="1" i="1" dirty="0"/>
                    </a:p>
                  </a:txBody>
                  <a:tcPr>
                    <a:solidFill>
                      <a:schemeClr val="accent6">
                        <a:lumMod val="40000"/>
                        <a:lumOff val="60000"/>
                      </a:schemeClr>
                    </a:solidFill>
                  </a:tcPr>
                </a:tc>
                <a:extLst>
                  <a:ext uri="{0D108BD9-81ED-4DB2-BD59-A6C34878D82A}">
                    <a16:rowId xmlns:a16="http://schemas.microsoft.com/office/drawing/2014/main" val="10003"/>
                  </a:ext>
                </a:extLst>
              </a:tr>
              <a:tr h="370840">
                <a:tc vMerge="1">
                  <a:txBody>
                    <a:bodyPr/>
                    <a:lstStyle/>
                    <a:p>
                      <a:endParaRPr lang="en-US" dirty="0"/>
                    </a:p>
                  </a:txBody>
                  <a:tcPr/>
                </a:tc>
                <a:tc>
                  <a:txBody>
                    <a:bodyPr/>
                    <a:lstStyle/>
                    <a:p>
                      <a:pPr marL="342900" indent="-342900">
                        <a:buFont typeface="Wingdings" panose="05000000000000000000" pitchFamily="2" charset="2"/>
                        <a:buChar char="Ø"/>
                      </a:pPr>
                      <a:r>
                        <a:rPr lang="en-US" sz="2000" dirty="0" err="1">
                          <a:solidFill>
                            <a:srgbClr val="0D0D0D"/>
                          </a:solidFill>
                          <a:effectLst/>
                          <a:latin typeface="Times New Roman" panose="02020603050405020304" pitchFamily="18" charset="0"/>
                          <a:ea typeface="Times New Roman" panose="02020603050405020304" pitchFamily="18" charset="0"/>
                        </a:rPr>
                        <a:t>Truyền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rPr>
                        <a:t> có </a:t>
                      </a:r>
                      <a:r>
                        <a:rPr lang="en-US" sz="2000" dirty="0" err="1">
                          <a:solidFill>
                            <a:srgbClr val="0D0D0D"/>
                          </a:solidFill>
                          <a:effectLst/>
                          <a:latin typeface="Times New Roman" panose="02020603050405020304" pitchFamily="18" charset="0"/>
                          <a:ea typeface="Times New Roman" panose="02020603050405020304" pitchFamily="18" charset="0"/>
                        </a:rPr>
                        <a:t>cốt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lõi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thực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lịch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còn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cổ</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tích</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hoàn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toàn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hư</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cấu</a:t>
                      </a:r>
                      <a:r>
                        <a:rPr lang="en-US" sz="2000" b="1" i="1" dirty="0">
                          <a:solidFill>
                            <a:srgbClr val="0D0D0D"/>
                          </a:solidFill>
                          <a:effectLst/>
                          <a:latin typeface="Times New Roman" panose="02020603050405020304" pitchFamily="18" charset="0"/>
                          <a:ea typeface="Times New Roman" panose="02020603050405020304" pitchFamily="18" charset="0"/>
                        </a:rPr>
                        <a:t>.</a:t>
                      </a:r>
                      <a:endParaRPr lang="en-US" sz="2000" b="1" i="1" dirty="0"/>
                    </a:p>
                  </a:txBody>
                  <a:tcPr>
                    <a:solidFill>
                      <a:schemeClr val="accent6">
                        <a:lumMod val="40000"/>
                        <a:lumOff val="60000"/>
                      </a:schemeClr>
                    </a:solidFill>
                  </a:tcPr>
                </a:tc>
                <a:extLst>
                  <a:ext uri="{0D108BD9-81ED-4DB2-BD59-A6C34878D82A}">
                    <a16:rowId xmlns:a16="http://schemas.microsoft.com/office/drawing/2014/main" val="10004"/>
                  </a:ext>
                </a:extLst>
              </a:tr>
              <a:tr h="370840">
                <a:tc vMerge="1">
                  <a:txBody>
                    <a:bodyPr/>
                    <a:lstStyle/>
                    <a:p>
                      <a:endParaRPr lang="en-US" dirty="0"/>
                    </a:p>
                  </a:txBody>
                  <a:tcPr/>
                </a:tc>
                <a:tc>
                  <a:txBody>
                    <a:bodyPr/>
                    <a:lstStyle/>
                    <a:p>
                      <a:pPr marL="342900" indent="-342900">
                        <a:buFont typeface="Wingdings" panose="05000000000000000000" pitchFamily="2" charset="2"/>
                        <a:buChar char="Ø"/>
                      </a:pPr>
                      <a:r>
                        <a:rPr lang="en-US" sz="2000" dirty="0" err="1">
                          <a:solidFill>
                            <a:srgbClr val="0D0D0D"/>
                          </a:solidFill>
                          <a:effectLst/>
                          <a:latin typeface="Times New Roman" panose="02020603050405020304" pitchFamily="18" charset="0"/>
                          <a:ea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truyền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yếu</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tố</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kì</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ảo</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đóng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vai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trò</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thần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kì</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hóa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ngợi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vật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lịch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còn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trong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cổ</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tích</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yếu</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tố</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hoang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đường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kì</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ảo</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đóng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vai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trò</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cán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cân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công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lí</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thể</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hiện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khát</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vọng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công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bằng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mơ</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ước</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và</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niềm</a:t>
                      </a:r>
                      <a:r>
                        <a:rPr lang="en-US" sz="2000" b="1" i="1" dirty="0">
                          <a:solidFill>
                            <a:srgbClr val="0D0D0D"/>
                          </a:solidFill>
                          <a:effectLst/>
                          <a:latin typeface="Times New Roman" panose="02020603050405020304" pitchFamily="18" charset="0"/>
                          <a:ea typeface="Times New Roman" panose="02020603050405020304" pitchFamily="18" charset="0"/>
                        </a:rPr>
                        <a:t> tin </a:t>
                      </a:r>
                      <a:r>
                        <a:rPr lang="en-US" sz="2000" b="1" i="1" dirty="0" err="1">
                          <a:solidFill>
                            <a:srgbClr val="0D0D0D"/>
                          </a:solidFill>
                          <a:effectLst/>
                          <a:latin typeface="Times New Roman" panose="02020603050405020304" pitchFamily="18" charset="0"/>
                          <a:ea typeface="Times New Roman" panose="02020603050405020304" pitchFamily="18" charset="0"/>
                        </a:rPr>
                        <a:t>của</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nhân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dân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về</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sự</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chiến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thắng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của</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cái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thiện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đối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với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cái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ác</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cái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tốt</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với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cái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xấu</a:t>
                      </a:r>
                      <a:r>
                        <a:rPr lang="en-US" sz="2000" b="1" i="1" dirty="0">
                          <a:solidFill>
                            <a:srgbClr val="0D0D0D"/>
                          </a:solidFill>
                          <a:effectLst/>
                          <a:latin typeface="Times New Roman" panose="02020603050405020304" pitchFamily="18" charset="0"/>
                          <a:ea typeface="Times New Roman" panose="02020603050405020304" pitchFamily="18" charset="0"/>
                        </a:rPr>
                        <a:t>.</a:t>
                      </a:r>
                      <a:endParaRPr lang="en-US" sz="2000" b="1" i="1" dirty="0"/>
                    </a:p>
                  </a:txBody>
                  <a:tcPr>
                    <a:solidFill>
                      <a:schemeClr val="accent6">
                        <a:lumMod val="40000"/>
                        <a:lumOff val="60000"/>
                      </a:schemeClr>
                    </a:solidFill>
                  </a:tcPr>
                </a:tc>
                <a:extLst>
                  <a:ext uri="{0D108BD9-81ED-4DB2-BD59-A6C34878D82A}">
                    <a16:rowId xmlns:a16="http://schemas.microsoft.com/office/drawing/2014/main" val="10005"/>
                  </a:ext>
                </a:extLst>
              </a:tr>
              <a:tr h="370840">
                <a:tc vMerge="1">
                  <a:txBody>
                    <a:bodyPr/>
                    <a:lstStyle/>
                    <a:p>
                      <a:endParaRPr lang="en-US" dirty="0"/>
                    </a:p>
                  </a:txBody>
                  <a:tcPr/>
                </a:tc>
                <a:tc>
                  <a:txBody>
                    <a:bodyPr/>
                    <a:lstStyle/>
                    <a:p>
                      <a:pPr marL="342900" marR="0" indent="-342900">
                        <a:lnSpc>
                          <a:spcPct val="115000"/>
                        </a:lnSpc>
                        <a:spcBef>
                          <a:spcPts val="0"/>
                        </a:spcBef>
                        <a:spcAft>
                          <a:spcPts val="0"/>
                        </a:spcAft>
                        <a:buFont typeface="Wingdings" panose="05000000000000000000" pitchFamily="2" charset="2"/>
                        <a:buChar char="Ø"/>
                      </a:pPr>
                      <a:r>
                        <a:rPr lang="en-US" sz="2000" dirty="0" err="1">
                          <a:solidFill>
                            <a:srgbClr val="0D0D0D"/>
                          </a:solidFill>
                          <a:effectLst/>
                          <a:latin typeface="Times New Roman" panose="02020603050405020304" pitchFamily="18" charset="0"/>
                          <a:ea typeface="Times New Roman" panose="02020603050405020304" pitchFamily="18" charset="0"/>
                        </a:rPr>
                        <a:t>Truyền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quan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điểm</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thái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độ</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đánh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giá</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dân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đối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với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vật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lịch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được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truyện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cổ</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tích</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biểu</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hiện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cách</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nhìn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hiện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thực</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của</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nhân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dân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đối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với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thực</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tại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đồng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thời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nói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lên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những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quan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điểm</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đạo</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đức</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những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quan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niệm</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về</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công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lí</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xã</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hội</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và</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ước</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mơ</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về</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một</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cuộc</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sống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tốt</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đẹp</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hơn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cuộc</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sống</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hiện</a:t>
                      </a:r>
                      <a:r>
                        <a:rPr lang="en-US" sz="2000" b="1" i="1" dirty="0">
                          <a:solidFill>
                            <a:srgbClr val="0D0D0D"/>
                          </a:solidFill>
                          <a:effectLst/>
                          <a:latin typeface="Times New Roman" panose="02020603050405020304" pitchFamily="18" charset="0"/>
                          <a:ea typeface="Times New Roman" panose="02020603050405020304" pitchFamily="18" charset="0"/>
                        </a:rPr>
                        <a:t> </a:t>
                      </a:r>
                      <a:r>
                        <a:rPr lang="en-US" sz="2000" b="1" i="1" dirty="0" err="1">
                          <a:solidFill>
                            <a:srgbClr val="0D0D0D"/>
                          </a:solidFill>
                          <a:effectLst/>
                          <a:latin typeface="Times New Roman" panose="02020603050405020304" pitchFamily="18" charset="0"/>
                          <a:ea typeface="Times New Roman" panose="02020603050405020304" pitchFamily="18" charset="0"/>
                        </a:rPr>
                        <a:t>tại</a:t>
                      </a:r>
                      <a:r>
                        <a:rPr lang="en-US" sz="2000" b="1" i="1" dirty="0">
                          <a:solidFill>
                            <a:srgbClr val="0D0D0D"/>
                          </a:solidFill>
                          <a:effectLst/>
                          <a:latin typeface="Times New Roman" panose="02020603050405020304" pitchFamily="18" charset="0"/>
                          <a:ea typeface="Times New Roman" panose="02020603050405020304" pitchFamily="18" charset="0"/>
                        </a:rPr>
                        <a:t>.</a:t>
                      </a:r>
                      <a:endParaRPr lang="en-US" sz="2000" b="1" i="1" dirty="0">
                        <a:effectLst/>
                        <a:latin typeface="Times New Roman" panose="02020603050405020304" pitchFamily="18" charset="0"/>
                        <a:ea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7482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7378" y="203201"/>
            <a:ext cx="11492089" cy="6208888"/>
          </a:xfrm>
          <a:prstGeom prst="rect">
            <a:avLst/>
          </a:prstGeom>
        </p:spPr>
      </p:pic>
      <p:sp>
        <p:nvSpPr>
          <p:cNvPr id="4" name="Rectangle 3"/>
          <p:cNvSpPr/>
          <p:nvPr/>
        </p:nvSpPr>
        <p:spPr>
          <a:xfrm>
            <a:off x="3441358" y="203201"/>
            <a:ext cx="5670528" cy="923330"/>
          </a:xfrm>
          <a:prstGeom prst="rect">
            <a:avLst/>
          </a:prstGeom>
          <a:noFill/>
        </p:spPr>
        <p:txBody>
          <a:bodyPr wrap="square" lIns="91440" tIns="45720" rIns="91440" bIns="45720">
            <a:spAutoFit/>
          </a:bodyPr>
          <a:lstStyle/>
          <a:p>
            <a:pPr algn="ctr"/>
            <a:r>
              <a:rPr lang="en-US"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NÓI VÀ NGHE</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7" name="Rectangle 6"/>
          <p:cNvSpPr/>
          <p:nvPr/>
        </p:nvSpPr>
        <p:spPr>
          <a:xfrm>
            <a:off x="605015" y="3660551"/>
            <a:ext cx="10936840" cy="1754326"/>
          </a:xfrm>
          <a:prstGeom prst="rect">
            <a:avLst/>
          </a:prstGeom>
          <a:noFill/>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KỂ LẠI MỘT TRUYỆN TRUYỀN THUYẾT</a:t>
            </a:r>
          </a:p>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 HOẶC TRUYỆN CỔ TÍCH</a:t>
            </a:r>
          </a:p>
        </p:txBody>
      </p:sp>
    </p:spTree>
    <p:extLst>
      <p:ext uri="{BB962C8B-B14F-4D97-AF65-F5344CB8AC3E}">
        <p14:creationId xmlns:p14="http://schemas.microsoft.com/office/powerpoint/2010/main" val="42670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1358" y="203201"/>
            <a:ext cx="5670528" cy="769441"/>
          </a:xfrm>
          <a:prstGeom prst="rect">
            <a:avLst/>
          </a:prstGeom>
          <a:noFill/>
        </p:spPr>
        <p:txBody>
          <a:bodyPr wrap="square" lIns="91440" tIns="45720" rIns="91440" bIns="45720">
            <a:spAutoFit/>
          </a:bodyPr>
          <a:lstStyle/>
          <a:p>
            <a:pPr algn="ctr"/>
            <a:r>
              <a:rPr lang="en-U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NÓI VÀ NGHE</a:t>
            </a:r>
            <a:endParaRPr lang="en-US" sz="4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Times New Roman" panose="02020603050405020304" pitchFamily="18" charset="0"/>
              <a:cs typeface="Times New Roman" panose="02020603050405020304" pitchFamily="18" charset="0"/>
            </a:endParaRPr>
          </a:p>
        </p:txBody>
      </p:sp>
      <p:sp>
        <p:nvSpPr>
          <p:cNvPr id="3" name="Rectangle 2"/>
          <p:cNvSpPr/>
          <p:nvPr/>
        </p:nvSpPr>
        <p:spPr>
          <a:xfrm>
            <a:off x="1197507" y="848826"/>
            <a:ext cx="10158230" cy="1323439"/>
          </a:xfrm>
          <a:prstGeom prst="rect">
            <a:avLst/>
          </a:prstGeom>
          <a:noFill/>
        </p:spPr>
        <p:txBody>
          <a:bodyPr wrap="none" lIns="91440" tIns="45720" rIns="91440" bIns="45720">
            <a:spAutoFit/>
          </a:bodyPr>
          <a:lstStyle/>
          <a:p>
            <a:pPr algn="ctr"/>
            <a:r>
              <a:rPr lang="en-US" sz="4000" b="1" cap="none" spc="0" dirty="0">
                <a:ln w="6600">
                  <a:solidFill>
                    <a:schemeClr val="accent2"/>
                  </a:solidFill>
                  <a:prstDash val="solid"/>
                </a:ln>
                <a:solidFill>
                  <a:srgbClr val="00B05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KỂ LẠI MỘT TRUYỆN TRUYỀN THUYẾT</a:t>
            </a:r>
          </a:p>
          <a:p>
            <a:pPr algn="ctr"/>
            <a:r>
              <a:rPr lang="en-US" sz="4000" b="1" cap="none" spc="0" dirty="0">
                <a:ln w="6600">
                  <a:solidFill>
                    <a:schemeClr val="accent2"/>
                  </a:solidFill>
                  <a:prstDash val="solid"/>
                </a:ln>
                <a:solidFill>
                  <a:srgbClr val="00B05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HOẶC TRUYỆN CỔ TÍCH</a:t>
            </a:r>
          </a:p>
        </p:txBody>
      </p:sp>
      <p:pic>
        <p:nvPicPr>
          <p:cNvPr id="4" name="Picture 3"/>
          <p:cNvPicPr>
            <a:picLocks noChangeAspect="1"/>
          </p:cNvPicPr>
          <p:nvPr/>
        </p:nvPicPr>
        <p:blipFill>
          <a:blip r:embed="rId2"/>
          <a:stretch>
            <a:fillRect/>
          </a:stretch>
        </p:blipFill>
        <p:spPr>
          <a:xfrm>
            <a:off x="338668" y="2289775"/>
            <a:ext cx="7315200" cy="4387603"/>
          </a:xfrm>
          <a:prstGeom prst="rect">
            <a:avLst/>
          </a:prstGeom>
        </p:spPr>
      </p:pic>
      <p:sp>
        <p:nvSpPr>
          <p:cNvPr id="6" name="Rectangle 5"/>
          <p:cNvSpPr/>
          <p:nvPr/>
        </p:nvSpPr>
        <p:spPr>
          <a:xfrm>
            <a:off x="1371190" y="2776540"/>
            <a:ext cx="5250155" cy="1870705"/>
          </a:xfrm>
          <a:prstGeom prst="rect">
            <a:avLst/>
          </a:prstGeom>
        </p:spPr>
        <p:txBody>
          <a:bodyPr wrap="none">
            <a:spAutoFit/>
          </a:bodyPr>
          <a:lstStyle/>
          <a:p>
            <a:pPr algn="ctr">
              <a:lnSpc>
                <a:spcPct val="107000"/>
              </a:lnSpc>
              <a:spcAft>
                <a:spcPts val="0"/>
              </a:spcAft>
              <a:tabLst>
                <a:tab pos="1386840" algn="l"/>
              </a:tabLst>
            </a:pPr>
            <a:r>
              <a:rPr lang="en-US" sz="3600" dirty="0" err="1">
                <a:solidFill>
                  <a:srgbClr val="0D0D0D"/>
                </a:solidFill>
                <a:latin typeface="Times New Roman" panose="02020603050405020304" pitchFamily="18" charset="0"/>
                <a:ea typeface="MS Mincho"/>
              </a:rPr>
              <a:t>Nghe</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và</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xem</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một</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đoạn</a:t>
            </a:r>
            <a:r>
              <a:rPr lang="en-US" sz="3600" dirty="0">
                <a:solidFill>
                  <a:srgbClr val="0D0D0D"/>
                </a:solidFill>
                <a:latin typeface="Times New Roman" panose="02020603050405020304" pitchFamily="18" charset="0"/>
                <a:ea typeface="MS Mincho"/>
              </a:rPr>
              <a:t> </a:t>
            </a:r>
          </a:p>
          <a:p>
            <a:pPr algn="ctr">
              <a:lnSpc>
                <a:spcPct val="107000"/>
              </a:lnSpc>
              <a:spcAft>
                <a:spcPts val="0"/>
              </a:spcAft>
              <a:tabLst>
                <a:tab pos="1386840" algn="l"/>
              </a:tabLst>
            </a:pPr>
            <a:r>
              <a:rPr lang="en-US" sz="3600" dirty="0">
                <a:solidFill>
                  <a:srgbClr val="0D0D0D"/>
                </a:solidFill>
                <a:latin typeface="Times New Roman" panose="02020603050405020304" pitchFamily="18" charset="0"/>
                <a:ea typeface="MS Mincho"/>
              </a:rPr>
              <a:t>video (</a:t>
            </a:r>
            <a:r>
              <a:rPr lang="en-US" sz="3600" dirty="0" err="1">
                <a:solidFill>
                  <a:srgbClr val="0D0D0D"/>
                </a:solidFill>
                <a:latin typeface="Times New Roman" panose="02020603050405020304" pitchFamily="18" charset="0"/>
                <a:ea typeface="MS Mincho"/>
              </a:rPr>
              <a:t>có</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tiếng</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và</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hình</a:t>
            </a:r>
            <a:r>
              <a:rPr lang="en-US" sz="3600" dirty="0">
                <a:solidFill>
                  <a:srgbClr val="0D0D0D"/>
                </a:solidFill>
                <a:latin typeface="Times New Roman" panose="02020603050405020304" pitchFamily="18" charset="0"/>
                <a:ea typeface="MS Mincho"/>
              </a:rPr>
              <a:t>)</a:t>
            </a:r>
          </a:p>
          <a:p>
            <a:pPr algn="ctr">
              <a:lnSpc>
                <a:spcPct val="107000"/>
              </a:lnSpc>
              <a:spcAft>
                <a:spcPts val="0"/>
              </a:spcAft>
              <a:tabLst>
                <a:tab pos="1386840" algn="l"/>
              </a:tabLst>
            </a:pP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kể</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một</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câu</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chuyện</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cổ</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tích</a:t>
            </a:r>
            <a:r>
              <a:rPr lang="en-US" sz="3600" dirty="0">
                <a:solidFill>
                  <a:srgbClr val="0D0D0D"/>
                </a:solidFill>
                <a:latin typeface="Times New Roman" panose="02020603050405020304" pitchFamily="18" charset="0"/>
                <a:ea typeface="MS Mincho"/>
              </a:rPr>
              <a:t>.</a:t>
            </a:r>
            <a:endParaRPr lang="en-US" sz="36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6757795" y="4647244"/>
            <a:ext cx="3383555" cy="2030133"/>
          </a:xfrm>
          <a:prstGeom prst="rect">
            <a:avLst/>
          </a:prstGeom>
        </p:spPr>
      </p:pic>
      <p:sp>
        <p:nvSpPr>
          <p:cNvPr id="8" name="Oval 7"/>
          <p:cNvSpPr/>
          <p:nvPr/>
        </p:nvSpPr>
        <p:spPr>
          <a:xfrm>
            <a:off x="8342488" y="2980267"/>
            <a:ext cx="3409245" cy="1840088"/>
          </a:xfrm>
          <a:prstGeom prst="ellipse">
            <a:avLst/>
          </a:prstGeom>
          <a:solidFill>
            <a:schemeClr val="accent4">
              <a:lumMod val="40000"/>
              <a:lumOff val="60000"/>
            </a:scheme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xét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gì</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giọng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ngôi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a:t>
            </a:r>
            <a:endParaRPr lang="en-US" sz="2800" dirty="0"/>
          </a:p>
        </p:txBody>
      </p:sp>
    </p:spTree>
    <p:extLst>
      <p:ext uri="{BB962C8B-B14F-4D97-AF65-F5344CB8AC3E}">
        <p14:creationId xmlns:p14="http://schemas.microsoft.com/office/powerpoint/2010/main" val="62476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7068" y="1338170"/>
            <a:ext cx="1576264" cy="2862322"/>
          </a:xfrm>
          <a:prstGeom prst="rect">
            <a:avLst/>
          </a:prstGeom>
          <a:solidFill>
            <a:schemeClr val="accent2">
              <a:lumMod val="20000"/>
              <a:lumOff val="80000"/>
            </a:schemeClr>
          </a:solidFill>
        </p:spPr>
        <p:txBody>
          <a:bodyPr wrap="none" lIns="91440" tIns="45720" rIns="91440" bIns="45720">
            <a:spAutoFit/>
          </a:bodyPr>
          <a:lstStyle/>
          <a:p>
            <a:pPr algn="ct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VIDEO </a:t>
            </a:r>
          </a:p>
          <a:p>
            <a:pPr algn="ct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SỰ </a:t>
            </a:r>
          </a:p>
          <a:p>
            <a:pPr algn="ct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TÍCH</a:t>
            </a:r>
          </a:p>
          <a:p>
            <a:pPr algn="ct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HỒ </a:t>
            </a:r>
          </a:p>
          <a:p>
            <a:pPr algn="ct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GƯƠM</a:t>
            </a:r>
          </a:p>
        </p:txBody>
      </p:sp>
      <p:pic>
        <p:nvPicPr>
          <p:cNvPr id="6" name="Picture 5"/>
          <p:cNvPicPr>
            <a:picLocks noChangeAspect="1"/>
          </p:cNvPicPr>
          <p:nvPr/>
        </p:nvPicPr>
        <p:blipFill>
          <a:blip r:embed="rId4"/>
          <a:stretch>
            <a:fillRect/>
          </a:stretch>
        </p:blipFill>
        <p:spPr>
          <a:xfrm>
            <a:off x="1693332" y="0"/>
            <a:ext cx="10124420" cy="7322345"/>
          </a:xfrm>
          <a:prstGeom prst="rect">
            <a:avLst/>
          </a:prstGeom>
        </p:spPr>
      </p:pic>
      <p:pic>
        <p:nvPicPr>
          <p:cNvPr id="8" name="Sự tích hồ Gươm - Rùa thần đòi gươm, truyền thuyết hồ Gươ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57262" y="510982"/>
            <a:ext cx="9571122" cy="5311085"/>
          </a:xfrm>
          <a:prstGeom prst="rect">
            <a:avLst/>
          </a:prstGeom>
        </p:spPr>
      </p:pic>
    </p:spTree>
    <p:extLst>
      <p:ext uri="{BB962C8B-B14F-4D97-AF65-F5344CB8AC3E}">
        <p14:creationId xmlns:p14="http://schemas.microsoft.com/office/powerpoint/2010/main" val="33990551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84971" y="675548"/>
            <a:ext cx="5460021" cy="769441"/>
          </a:xfrm>
          <a:prstGeom prst="rect">
            <a:avLst/>
          </a:prstGeom>
          <a:noFill/>
        </p:spPr>
        <p:txBody>
          <a:bodyPr wrap="none" lIns="91440" tIns="45720" rIns="91440" bIns="45720">
            <a:spAutoFit/>
          </a:bodyPr>
          <a:lstStyle/>
          <a:p>
            <a:pPr algn="ctr"/>
            <a:r>
              <a:rPr lang="en-US"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I. YÊU CẦU CHUNG</a:t>
            </a:r>
          </a:p>
        </p:txBody>
      </p:sp>
      <p:pic>
        <p:nvPicPr>
          <p:cNvPr id="6" name="Picture 5"/>
          <p:cNvPicPr>
            <a:picLocks noChangeAspect="1"/>
          </p:cNvPicPr>
          <p:nvPr/>
        </p:nvPicPr>
        <p:blipFill>
          <a:blip r:embed="rId2"/>
          <a:stretch>
            <a:fillRect/>
          </a:stretch>
        </p:blipFill>
        <p:spPr>
          <a:xfrm>
            <a:off x="10417215" y="5005092"/>
            <a:ext cx="1458410" cy="1491458"/>
          </a:xfrm>
          <a:prstGeom prst="rect">
            <a:avLst/>
          </a:prstGeom>
        </p:spPr>
      </p:pic>
      <p:sp>
        <p:nvSpPr>
          <p:cNvPr id="7" name="Rounded Rectangle 6"/>
          <p:cNvSpPr/>
          <p:nvPr/>
        </p:nvSpPr>
        <p:spPr>
          <a:xfrm>
            <a:off x="6157731" y="1740182"/>
            <a:ext cx="4132162" cy="4363655"/>
          </a:xfrm>
          <a:prstGeom prst="roundRect">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b="1" dirty="0">
                <a:solidFill>
                  <a:srgbClr val="0D0D0D"/>
                </a:solidFill>
                <a:latin typeface="Times New Roman" panose="02020603050405020304" pitchFamily="18" charset="0"/>
                <a:ea typeface="MS Mincho"/>
              </a:rPr>
              <a:t>*</a:t>
            </a:r>
            <a:r>
              <a:rPr lang="en-US" b="1" dirty="0" err="1">
                <a:solidFill>
                  <a:srgbClr val="0D0D0D"/>
                </a:solidFill>
                <a:latin typeface="Times New Roman" panose="02020603050405020304" pitchFamily="18" charset="0"/>
                <a:ea typeface="MS Mincho"/>
              </a:rPr>
              <a:t>Với</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người</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nói</a:t>
            </a:r>
            <a:r>
              <a:rPr lang="en-US" b="1" dirty="0">
                <a:solidFill>
                  <a:srgbClr val="0D0D0D"/>
                </a:solidFill>
                <a:latin typeface="Times New Roman" panose="02020603050405020304" pitchFamily="18" charset="0"/>
                <a:ea typeface="MS Mincho"/>
              </a:rPr>
              <a:t>:</a:t>
            </a:r>
            <a:endParaRPr lang="en-US" sz="1600" dirty="0">
              <a:latin typeface="Times New Roman" panose="02020603050405020304" pitchFamily="18" charset="0"/>
              <a:ea typeface="Times New Roman" panose="02020603050405020304" pitchFamily="18" charset="0"/>
            </a:endParaRPr>
          </a:p>
          <a:p>
            <a:pPr>
              <a:lnSpc>
                <a:spcPct val="115000"/>
              </a:lnSpc>
              <a:spcAft>
                <a:spcPts val="0"/>
              </a:spcAft>
            </a:pP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Không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viết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văn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lại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truyền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thuyết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hoặc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cổ</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tích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đó</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bằng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lời</a:t>
            </a:r>
            <a:r>
              <a:rPr lang="en-US" dirty="0">
                <a:solidFill>
                  <a:srgbClr val="000000"/>
                </a:solidFill>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algn="just">
              <a:spcAft>
                <a:spcPts val="0"/>
              </a:spcAft>
            </a:pP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Bám</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sát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sự</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kiện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chính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nhưng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có</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sáng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tạo</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thêm</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những</a:t>
            </a:r>
            <a:r>
              <a:rPr lang="en-US" dirty="0">
                <a:solidFill>
                  <a:srgbClr val="000000"/>
                </a:solidFill>
                <a:latin typeface="Times New Roman" panose="02020603050405020304" pitchFamily="18" charset="0"/>
                <a:ea typeface="Times New Roman" panose="02020603050405020304" pitchFamily="18" charset="0"/>
              </a:rPr>
              <a:t> chi </a:t>
            </a:r>
            <a:r>
              <a:rPr lang="en-US" dirty="0" err="1">
                <a:solidFill>
                  <a:srgbClr val="000000"/>
                </a:solidFill>
                <a:latin typeface="Times New Roman" panose="02020603050405020304" pitchFamily="18" charset="0"/>
                <a:ea typeface="Times New Roman" panose="02020603050405020304" pitchFamily="18" charset="0"/>
              </a:rPr>
              <a:t>tiết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hình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ảnh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cách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thúc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truyện</a:t>
            </a:r>
            <a:endParaRPr lang="en-US" sz="1600" dirty="0">
              <a:latin typeface="Times New Roman" panose="02020603050405020304" pitchFamily="18" charset="0"/>
              <a:ea typeface="Times New Roman" panose="02020603050405020304" pitchFamily="18" charset="0"/>
            </a:endParaRPr>
          </a:p>
          <a:p>
            <a:pPr algn="just">
              <a:spcAft>
                <a:spcPts val="0"/>
              </a:spcAft>
            </a:pP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Phân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biệt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miệng</a:t>
            </a:r>
            <a:r>
              <a:rPr lang="en-US" dirty="0">
                <a:solidFill>
                  <a:srgbClr val="000000"/>
                </a:solidFill>
                <a:latin typeface="Times New Roman" panose="02020603050405020304" pitchFamily="18" charset="0"/>
                <a:ea typeface="Times New Roman" panose="02020603050405020304" pitchFamily="18" charset="0"/>
              </a:rPr>
              <a:t> ( </a:t>
            </a:r>
            <a:r>
              <a:rPr lang="en-US" dirty="0" err="1">
                <a:solidFill>
                  <a:srgbClr val="000000"/>
                </a:solidFill>
                <a:latin typeface="Times New Roman" panose="02020603050405020304" pitchFamily="18" charset="0"/>
                <a:ea typeface="Times New Roman" panose="02020603050405020304" pitchFamily="18" charset="0"/>
              </a:rPr>
              <a:t>văn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nói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bằng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viết</a:t>
            </a:r>
            <a:r>
              <a:rPr lang="en-US" dirty="0">
                <a:solidFill>
                  <a:srgbClr val="000000"/>
                </a:solidFill>
                <a:latin typeface="Times New Roman" panose="02020603050405020304" pitchFamily="18" charset="0"/>
                <a:ea typeface="Times New Roman" panose="02020603050405020304" pitchFamily="18" charset="0"/>
              </a:rPr>
              <a:t> ( </a:t>
            </a:r>
            <a:r>
              <a:rPr lang="en-US" dirty="0" err="1">
                <a:solidFill>
                  <a:srgbClr val="000000"/>
                </a:solidFill>
                <a:latin typeface="Times New Roman" panose="02020603050405020304" pitchFamily="18" charset="0"/>
                <a:ea typeface="Times New Roman" panose="02020603050405020304" pitchFamily="18" charset="0"/>
              </a:rPr>
              <a:t>văn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viết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chú</a:t>
            </a:r>
            <a:r>
              <a:rPr lang="en-US" dirty="0">
                <a:solidFill>
                  <a:srgbClr val="000000"/>
                </a:solidFill>
                <a:latin typeface="Times New Roman" panose="02020603050405020304" pitchFamily="18" charset="0"/>
                <a:ea typeface="Times New Roman" panose="02020603050405020304" pitchFamily="18" charset="0"/>
              </a:rPr>
              <a:t> ý </a:t>
            </a:r>
            <a:r>
              <a:rPr lang="en-US" dirty="0" err="1">
                <a:solidFill>
                  <a:srgbClr val="000000"/>
                </a:solidFill>
                <a:latin typeface="Times New Roman" panose="02020603050405020304" pitchFamily="18" charset="0"/>
                <a:ea typeface="Times New Roman" panose="02020603050405020304" pitchFamily="18" charset="0"/>
              </a:rPr>
              <a:t>cách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giọng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hợp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ngôn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ngữ</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hình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thể</a:t>
            </a:r>
            <a:r>
              <a:rPr lang="en-US" dirty="0">
                <a:solidFill>
                  <a:srgbClr val="000000"/>
                </a:solidFill>
                <a:latin typeface="Times New Roman" panose="02020603050405020304" pitchFamily="18" charset="0"/>
                <a:ea typeface="Times New Roman" panose="02020603050405020304" pitchFamily="18" charset="0"/>
              </a:rPr>
              <a:t> ( </a:t>
            </a:r>
            <a:r>
              <a:rPr lang="en-US" i="1" dirty="0" err="1">
                <a:solidFill>
                  <a:srgbClr val="000000"/>
                </a:solidFill>
                <a:latin typeface="Times New Roman" panose="02020603050405020304" pitchFamily="18" charset="0"/>
                <a:ea typeface="Times New Roman" panose="02020603050405020304" pitchFamily="18" charset="0"/>
              </a:rPr>
              <a:t>cử</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chỉ</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ánh</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mắt</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nét</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mặt</a:t>
            </a:r>
            <a:r>
              <a:rPr lang="en-US" i="1" dirty="0">
                <a:solidFill>
                  <a:srgbClr val="000000"/>
                </a:solidFill>
                <a:latin typeface="Times New Roman" panose="02020603050405020304" pitchFamily="18" charset="0"/>
                <a:ea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phù</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hợp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nội</a:t>
            </a:r>
            <a:r>
              <a:rPr lang="en-US" dirty="0">
                <a:solidFill>
                  <a:srgbClr val="000000"/>
                </a:solidFill>
                <a:latin typeface="Times New Roman" panose="02020603050405020304" pitchFamily="18" charset="0"/>
                <a:ea typeface="Times New Roman" panose="02020603050405020304" pitchFamily="18" charset="0"/>
              </a:rPr>
              <a:t> dung </a:t>
            </a:r>
            <a:r>
              <a:rPr lang="en-US" dirty="0" err="1">
                <a:solidFill>
                  <a:srgbClr val="000000"/>
                </a:solidFill>
                <a:latin typeface="Times New Roman" panose="02020603050405020304" pitchFamily="18" charset="0"/>
                <a:ea typeface="Times New Roman" panose="02020603050405020304" pitchFamily="18" charset="0"/>
              </a:rPr>
              <a:t>câu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chuyện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Trong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trường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hợp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cần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thiết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người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có</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sử</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dụng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các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thiết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bị</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hỗ</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trợ</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khác</a:t>
            </a:r>
            <a:r>
              <a:rPr lang="en-US"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tranh</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ảnh</a:t>
            </a:r>
            <a:r>
              <a:rPr lang="en-US" i="1" dirty="0">
                <a:solidFill>
                  <a:srgbClr val="000000"/>
                </a:solidFill>
                <a:latin typeface="Times New Roman" panose="02020603050405020304" pitchFamily="18" charset="0"/>
                <a:ea typeface="Times New Roman" panose="02020603050405020304" pitchFamily="18" charset="0"/>
              </a:rPr>
              <a:t>, video,..</a:t>
            </a:r>
            <a:r>
              <a:rPr lang="en-US" dirty="0">
                <a:solidFill>
                  <a:srgbClr val="000000"/>
                </a:solidFill>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109958" y="5005092"/>
            <a:ext cx="2264057" cy="1705223"/>
          </a:xfrm>
          <a:prstGeom prst="rect">
            <a:avLst/>
          </a:prstGeom>
        </p:spPr>
      </p:pic>
      <p:sp>
        <p:nvSpPr>
          <p:cNvPr id="10" name="Rounded Rectangle 9"/>
          <p:cNvSpPr/>
          <p:nvPr/>
        </p:nvSpPr>
        <p:spPr>
          <a:xfrm>
            <a:off x="1707266" y="1828800"/>
            <a:ext cx="4132162" cy="4363655"/>
          </a:xfrm>
          <a:prstGeom prst="roundRect">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000" b="1" dirty="0">
                <a:solidFill>
                  <a:srgbClr val="0D0D0D"/>
                </a:solidFill>
                <a:latin typeface="Times New Roman" panose="02020603050405020304" pitchFamily="18" charset="0"/>
                <a:ea typeface="MS Mincho"/>
              </a:rPr>
              <a:t>*</a:t>
            </a:r>
            <a:r>
              <a:rPr lang="en-US" sz="2000" b="1" dirty="0" err="1">
                <a:solidFill>
                  <a:srgbClr val="0D0D0D"/>
                </a:solidFill>
                <a:latin typeface="Times New Roman" panose="02020603050405020304" pitchFamily="18" charset="0"/>
                <a:ea typeface="MS Mincho"/>
              </a:rPr>
              <a:t>Với</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người</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nghe</a:t>
            </a:r>
            <a:r>
              <a:rPr lang="en-US" sz="2000" b="1" dirty="0">
                <a:solidFill>
                  <a:srgbClr val="0D0D0D"/>
                </a:solidFill>
                <a:latin typeface="Times New Roman" panose="02020603050405020304" pitchFamily="18" charset="0"/>
                <a:ea typeface="MS Mincho"/>
              </a:rPr>
              <a:t>: </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pPr>
            <a:r>
              <a:rPr lang="en-US" sz="2000" b="1" dirty="0">
                <a:solidFill>
                  <a:srgbClr val="0D0D0D"/>
                </a:solidFill>
                <a:latin typeface="Times New Roman" panose="02020603050405020304" pitchFamily="18" charset="0"/>
                <a:ea typeface="MS Mincho"/>
              </a:rPr>
              <a:t>  - </a:t>
            </a:r>
            <a:r>
              <a:rPr lang="en-US" sz="2000" dirty="0" err="1">
                <a:solidFill>
                  <a:srgbClr val="0D0D0D"/>
                </a:solidFill>
                <a:latin typeface="Times New Roman" panose="02020603050405020304" pitchFamily="18" charset="0"/>
                <a:ea typeface="MS Mincho"/>
              </a:rPr>
              <a:t>Chú</a:t>
            </a:r>
            <a:r>
              <a:rPr lang="en-US" sz="2000" dirty="0">
                <a:solidFill>
                  <a:srgbClr val="0D0D0D"/>
                </a:solidFill>
                <a:latin typeface="Times New Roman" panose="02020603050405020304" pitchFamily="18" charset="0"/>
                <a:ea typeface="MS Mincho"/>
              </a:rPr>
              <a:t> ý </a:t>
            </a:r>
            <a:r>
              <a:rPr lang="en-US" sz="2000" dirty="0" err="1">
                <a:solidFill>
                  <a:srgbClr val="0D0D0D"/>
                </a:solidFill>
                <a:latin typeface="Times New Roman" panose="02020603050405020304" pitchFamily="18" charset="0"/>
                <a:ea typeface="MS Mincho"/>
              </a:rPr>
              <a:t>lắng</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nghe</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bạn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trình</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bày</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để</a:t>
            </a:r>
            <a:r>
              <a:rPr lang="en-US" sz="2000" b="1" dirty="0">
                <a:solidFill>
                  <a:srgbClr val="0D0D0D"/>
                </a:solidFill>
                <a:latin typeface="Times New Roman" panose="02020603050405020304" pitchFamily="18" charset="0"/>
                <a:ea typeface="MS Mincho"/>
              </a:rPr>
              <a:t> </a:t>
            </a:r>
            <a:r>
              <a:rPr lang="en-US" sz="2000" dirty="0" err="1">
                <a:solidFill>
                  <a:srgbClr val="000000"/>
                </a:solidFill>
                <a:latin typeface="Times New Roman" panose="02020603050405020304" pitchFamily="18" charset="0"/>
                <a:ea typeface="Times New Roman" panose="02020603050405020304" pitchFamily="18" charset="0"/>
              </a:rPr>
              <a:t>nắm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hiểu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được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nội</a:t>
            </a:r>
            <a:r>
              <a:rPr lang="en-US" sz="2000" dirty="0">
                <a:solidFill>
                  <a:srgbClr val="000000"/>
                </a:solidFill>
                <a:latin typeface="Times New Roman" panose="02020603050405020304" pitchFamily="18" charset="0"/>
                <a:ea typeface="Times New Roman" panose="02020603050405020304" pitchFamily="18" charset="0"/>
              </a:rPr>
              <a:t> dung </a:t>
            </a:r>
            <a:r>
              <a:rPr lang="en-US" sz="2000" dirty="0" err="1">
                <a:solidFill>
                  <a:srgbClr val="000000"/>
                </a:solidFill>
                <a:latin typeface="Times New Roman" panose="02020603050405020304" pitchFamily="18" charset="0"/>
                <a:ea typeface="Times New Roman" panose="02020603050405020304" pitchFamily="18" charset="0"/>
              </a:rPr>
              <a:t>chính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câu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bạn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đưa</a:t>
            </a:r>
            <a:r>
              <a:rPr lang="en-US" sz="2000" dirty="0">
                <a:solidFill>
                  <a:srgbClr val="000000"/>
                </a:solidFill>
                <a:latin typeface="Times New Roman" panose="02020603050405020304" pitchFamily="18" charset="0"/>
                <a:ea typeface="Times New Roman" panose="02020603050405020304" pitchFamily="18" charset="0"/>
              </a:rPr>
              <a:t> ra </a:t>
            </a:r>
            <a:r>
              <a:rPr lang="en-US" sz="2000" dirty="0" err="1">
                <a:solidFill>
                  <a:srgbClr val="000000"/>
                </a:solidFill>
                <a:latin typeface="Times New Roman" panose="02020603050405020304" pitchFamily="18" charset="0"/>
                <a:ea typeface="Times New Roman" panose="02020603050405020304" pitchFamily="18" charset="0"/>
              </a:rPr>
              <a:t>được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những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nhận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xét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được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về</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ưu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điểm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yếu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tố</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sáng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tạo</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trong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bạn</a:t>
            </a:r>
            <a:r>
              <a:rPr lang="en-US" sz="2000" dirty="0">
                <a:solidFill>
                  <a:srgbClr val="000000"/>
                </a:solidFill>
                <a:latin typeface="Times New Roman" panose="02020603050405020304" pitchFamily="18" charset="0"/>
                <a:ea typeface="Times New Roman" panose="02020603050405020304" pitchFamily="18" charset="0"/>
              </a:rPr>
              <a:t> hay </a:t>
            </a:r>
            <a:r>
              <a:rPr lang="en-US" sz="2000" dirty="0" err="1">
                <a:solidFill>
                  <a:srgbClr val="000000"/>
                </a:solidFill>
                <a:latin typeface="Times New Roman" panose="02020603050405020304" pitchFamily="18" charset="0"/>
                <a:ea typeface="Times New Roman" panose="02020603050405020304" pitchFamily="18" charset="0"/>
              </a:rPr>
              <a:t>điểm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hạn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chế</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bạn</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Cần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có</a:t>
            </a:r>
            <a:r>
              <a:rPr lang="en-US" sz="2000" dirty="0">
                <a:solidFill>
                  <a:srgbClr val="000000"/>
                </a:solidFill>
                <a:latin typeface="Times New Roman" panose="02020603050405020304" pitchFamily="18" charset="0"/>
                <a:ea typeface="Times New Roman" panose="02020603050405020304" pitchFamily="18" charset="0"/>
              </a:rPr>
              <a:t> t</a:t>
            </a:r>
            <a:r>
              <a:rPr lang="vi-VN" sz="2000" dirty="0">
                <a:solidFill>
                  <a:srgbClr val="000000"/>
                </a:solidFill>
                <a:latin typeface="Times New Roman" panose="02020603050405020304" pitchFamily="18" charset="0"/>
                <a:ea typeface="Times New Roman" panose="02020603050405020304" pitchFamily="18" charset="0"/>
              </a:rPr>
              <a:t>hái độ </a:t>
            </a:r>
            <a:r>
              <a:rPr lang="en-US" sz="2000" dirty="0" err="1">
                <a:solidFill>
                  <a:srgbClr val="000000"/>
                </a:solidFill>
                <a:latin typeface="Times New Roman" panose="02020603050405020304" pitchFamily="18" charset="0"/>
                <a:ea typeface="Times New Roman" panose="02020603050405020304" pitchFamily="18" charset="0"/>
              </a:rPr>
              <a:t>chú</a:t>
            </a:r>
            <a:r>
              <a:rPr lang="en-US" sz="2000" dirty="0">
                <a:solidFill>
                  <a:srgbClr val="000000"/>
                </a:solidFill>
                <a:latin typeface="Times New Roman" panose="02020603050405020304" pitchFamily="18" charset="0"/>
                <a:ea typeface="Times New Roman" panose="02020603050405020304" pitchFamily="18" charset="0"/>
              </a:rPr>
              <a:t> ý </a:t>
            </a:r>
            <a:r>
              <a:rPr lang="en-US" sz="2000" dirty="0" err="1">
                <a:solidFill>
                  <a:srgbClr val="000000"/>
                </a:solidFill>
                <a:latin typeface="Times New Roman" panose="02020603050405020304" pitchFamily="18" charset="0"/>
                <a:ea typeface="Times New Roman" panose="02020603050405020304" pitchFamily="18" charset="0"/>
              </a:rPr>
              <a:t>tôn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trọng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nghiêm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túc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đúng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mực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động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viên</a:t>
            </a:r>
            <a:r>
              <a:rPr lang="en-US" sz="2000" dirty="0">
                <a:solidFill>
                  <a:srgbClr val="000000"/>
                </a:solidFill>
                <a:latin typeface="Times New Roman" panose="02020603050405020304" pitchFamily="18" charset="0"/>
                <a:ea typeface="Times New Roman" panose="02020603050405020304" pitchFamily="18" charset="0"/>
              </a:rPr>
              <a:t> </a:t>
            </a:r>
            <a:r>
              <a:rPr lang="vi-VN" sz="2000" dirty="0">
                <a:solidFill>
                  <a:srgbClr val="000000"/>
                </a:solidFill>
                <a:latin typeface="Times New Roman" panose="02020603050405020304" pitchFamily="18" charset="0"/>
                <a:ea typeface="Times New Roman" panose="02020603050405020304" pitchFamily="18" charset="0"/>
              </a:rPr>
              <a:t>khi nghe</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bạn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169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992" y="154687"/>
            <a:ext cx="9578007" cy="1077218"/>
          </a:xfrm>
          <a:prstGeom prst="rect">
            <a:avLst/>
          </a:prstGeom>
          <a:noFill/>
        </p:spPr>
        <p:txBody>
          <a:bodyPr wrap="none" lIns="91440" tIns="45720" rIns="91440" bIns="45720">
            <a:spAutoFit/>
          </a:bodyPr>
          <a:lstStyle/>
          <a:p>
            <a:pPr algn="ct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II. </a:t>
            </a:r>
            <a:r>
              <a:rPr lang="en-US"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CÁC BƯỚC XÂY DỰNG BÀI NÓI KỂ TRUYỆN </a:t>
            </a:r>
          </a:p>
          <a:p>
            <a:pPr algn="ctr"/>
            <a:r>
              <a:rPr lang="en-US"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TRUYỀN THUYẾT/KỂ TRUYỆN CỔ TÍCH</a:t>
            </a:r>
            <a:endPar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5" name="Right Arrow 4"/>
          <p:cNvSpPr/>
          <p:nvPr/>
        </p:nvSpPr>
        <p:spPr>
          <a:xfrm>
            <a:off x="745067" y="1484489"/>
            <a:ext cx="2099733" cy="2540000"/>
          </a:xfrm>
          <a:prstGeom prst="rightArrow">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dirty="0">
                <a:solidFill>
                  <a:srgbClr val="0D0D0D"/>
                </a:solidFill>
                <a:latin typeface="Times New Roman" panose="02020603050405020304" pitchFamily="18" charset="0"/>
                <a:ea typeface="MS Mincho"/>
              </a:rPr>
              <a:t>1. </a:t>
            </a:r>
            <a:r>
              <a:rPr lang="en-US" sz="2400" b="1" u="sng" dirty="0" err="1">
                <a:solidFill>
                  <a:srgbClr val="0D0D0D"/>
                </a:solidFill>
                <a:latin typeface="Times New Roman" panose="02020603050405020304" pitchFamily="18" charset="0"/>
                <a:ea typeface="MS Mincho"/>
              </a:rPr>
              <a:t>Bước</a:t>
            </a:r>
            <a:r>
              <a:rPr lang="en-US" sz="2400" b="1" u="sng" dirty="0">
                <a:solidFill>
                  <a:srgbClr val="0D0D0D"/>
                </a:solidFill>
                <a:latin typeface="Times New Roman" panose="02020603050405020304" pitchFamily="18" charset="0"/>
                <a:ea typeface="MS Mincho"/>
              </a:rPr>
              <a:t> 1</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Chuẩn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bị</a:t>
            </a:r>
            <a:endParaRPr lang="en-US" sz="2400" dirty="0">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3601155" y="1546578"/>
            <a:ext cx="6981027" cy="2415822"/>
          </a:xfrm>
          <a:prstGeom prst="roundRect">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định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nghe</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mục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bày</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00000"/>
                </a:solidFill>
                <a:latin typeface="Times New Roman" panose="02020603050405020304" pitchFamily="18" charset="0"/>
                <a:ea typeface="Times New Roman" panose="02020603050405020304" pitchFamily="18" charset="0"/>
              </a:rPr>
              <a:t>Sắp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xếp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hỗ</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nếu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Right Arrow 6"/>
          <p:cNvSpPr/>
          <p:nvPr/>
        </p:nvSpPr>
        <p:spPr>
          <a:xfrm>
            <a:off x="745066" y="4154311"/>
            <a:ext cx="2099733" cy="2540000"/>
          </a:xfrm>
          <a:prstGeom prst="rightArrow">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a:solidFill>
                  <a:srgbClr val="0D0D0D"/>
                </a:solidFill>
                <a:latin typeface="Times New Roman" panose="02020603050405020304" pitchFamily="18" charset="0"/>
                <a:ea typeface="MS Mincho"/>
              </a:rPr>
              <a:t>2. </a:t>
            </a:r>
            <a:r>
              <a:rPr lang="en-US" sz="2400" b="1" u="sng">
                <a:solidFill>
                  <a:srgbClr val="0D0D0D"/>
                </a:solidFill>
                <a:latin typeface="Times New Roman" panose="02020603050405020304" pitchFamily="18" charset="0"/>
                <a:ea typeface="MS Mincho"/>
              </a:rPr>
              <a:t>Bước 2</a:t>
            </a:r>
            <a:r>
              <a:rPr lang="en-US" sz="2400" b="1">
                <a:solidFill>
                  <a:srgbClr val="0D0D0D"/>
                </a:solidFill>
                <a:latin typeface="Times New Roman" panose="02020603050405020304" pitchFamily="18" charset="0"/>
                <a:ea typeface="MS Mincho"/>
              </a:rPr>
              <a:t>: Tìm ý, lập dàn ý.</a:t>
            </a:r>
            <a:endParaRPr lang="en-US" sz="2000">
              <a:effectLst/>
              <a:latin typeface="Times New Roman" panose="02020603050405020304" pitchFamily="18" charset="0"/>
              <a:ea typeface="Times New Roman" panose="02020603050405020304" pitchFamily="18" charset="0"/>
            </a:endParaRPr>
          </a:p>
        </p:txBody>
      </p:sp>
      <p:sp>
        <p:nvSpPr>
          <p:cNvPr id="8" name="Rounded Rectangle 7"/>
          <p:cNvSpPr/>
          <p:nvPr/>
        </p:nvSpPr>
        <p:spPr>
          <a:xfrm>
            <a:off x="3601156" y="4216400"/>
            <a:ext cx="6981026" cy="2415822"/>
          </a:xfrm>
          <a:prstGeom prst="roundRect">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a:solidFill>
                  <a:srgbClr val="000000"/>
                </a:solidFill>
                <a:latin typeface="Times New Roman" panose="02020603050405020304" pitchFamily="18" charset="0"/>
                <a:ea typeface="Times New Roman" panose="02020603050405020304" pitchFamily="18" charset="0"/>
              </a:rPr>
              <a:t>Xem lại dàn ý đã chuẩn bị ở phần Viết đề bổ sung, chỉnh sửa.</a:t>
            </a:r>
            <a:endParaRPr lang="en-US" sz="2400" dirty="0">
              <a:latin typeface="Times New Roman" panose="02020603050405020304" pitchFamily="18" charset="0"/>
              <a:ea typeface="Times New Roman" panose="02020603050405020304" pitchFamily="18" charset="0"/>
            </a:endParaRPr>
          </a:p>
          <a:p>
            <a:r>
              <a:rPr lang="vi-VN" sz="2800" dirty="0">
                <a:solidFill>
                  <a:srgbClr val="000000"/>
                </a:solidFill>
                <a:latin typeface="Times New Roman" panose="02020603050405020304" pitchFamily="18" charset="0"/>
                <a:ea typeface="Times New Roman" panose="02020603050405020304" pitchFamily="18" charset="0"/>
              </a:rPr>
              <a:t>- Chú ý kiểm tra các sự kiện chính, các yếu tố sáng tạo trong nội dung và cách kể lại câ</a:t>
            </a:r>
            <a:r>
              <a:rPr lang="en-US" sz="2800" dirty="0">
                <a:solidFill>
                  <a:srgbClr val="000000"/>
                </a:solidFill>
                <a:latin typeface="Times New Roman" panose="02020603050405020304" pitchFamily="18" charset="0"/>
                <a:ea typeface="Times New Roman" panose="02020603050405020304" pitchFamily="18" charset="0"/>
              </a:rPr>
              <a:t>u</a:t>
            </a:r>
            <a:r>
              <a:rPr lang="vi-VN" sz="2800" dirty="0">
                <a:solidFill>
                  <a:srgbClr val="000000"/>
                </a:solidFill>
                <a:latin typeface="Times New Roman" panose="02020603050405020304" pitchFamily="18" charset="0"/>
                <a:ea typeface="Times New Roman" panose="02020603050405020304" pitchFamily="18" charset="0"/>
              </a:rPr>
              <a:t> chuyện.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9179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992" y="154687"/>
            <a:ext cx="9578007" cy="107721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II. CÁC BƯỚC XÂY DỰNG BÀI NÓI KỂ TRUYỆN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TRUYỀN THUYẾT/KỂ TRUYỆN CỔ TÍCH</a:t>
            </a:r>
          </a:p>
        </p:txBody>
      </p:sp>
      <p:sp>
        <p:nvSpPr>
          <p:cNvPr id="5" name="Right Arrow 4"/>
          <p:cNvSpPr/>
          <p:nvPr/>
        </p:nvSpPr>
        <p:spPr>
          <a:xfrm>
            <a:off x="699912" y="2003777"/>
            <a:ext cx="2099733" cy="3313289"/>
          </a:xfrm>
          <a:prstGeom prst="rightArrow">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000" b="1" u="sng" dirty="0">
                <a:solidFill>
                  <a:schemeClr val="tx1"/>
                </a:solidFill>
                <a:latin typeface="Times New Roman" panose="02020603050405020304" pitchFamily="18" charset="0"/>
                <a:ea typeface="MS Mincho"/>
              </a:rPr>
              <a:t>3. </a:t>
            </a:r>
            <a:r>
              <a:rPr lang="en-US" sz="2000" b="1" u="sng" dirty="0" err="1">
                <a:solidFill>
                  <a:schemeClr val="tx1"/>
                </a:solidFill>
                <a:latin typeface="Times New Roman" panose="02020603050405020304" pitchFamily="18" charset="0"/>
                <a:ea typeface="MS Mincho"/>
              </a:rPr>
              <a:t>Bước</a:t>
            </a:r>
            <a:r>
              <a:rPr lang="en-US" sz="2000" b="1" u="sng" dirty="0">
                <a:solidFill>
                  <a:schemeClr val="tx1"/>
                </a:solidFill>
                <a:latin typeface="Times New Roman" panose="02020603050405020304" pitchFamily="18" charset="0"/>
                <a:ea typeface="MS Mincho"/>
              </a:rPr>
              <a:t> 3:</a:t>
            </a:r>
            <a:r>
              <a:rPr lang="en-US" sz="2000" b="1" dirty="0">
                <a:solidFill>
                  <a:schemeClr val="tx1"/>
                </a:solidFill>
                <a:latin typeface="Times New Roman" panose="02020603050405020304" pitchFamily="18" charset="0"/>
                <a:ea typeface="MS Mincho"/>
              </a:rPr>
              <a:t> </a:t>
            </a:r>
            <a:r>
              <a:rPr lang="en-US" sz="2000" b="1" dirty="0" err="1">
                <a:solidFill>
                  <a:schemeClr val="tx1"/>
                </a:solidFill>
                <a:latin typeface="Times New Roman" panose="02020603050405020304" pitchFamily="18" charset="0"/>
                <a:ea typeface="MS Mincho"/>
              </a:rPr>
              <a:t>Thực</a:t>
            </a:r>
            <a:r>
              <a:rPr lang="en-US" sz="2000" b="1" dirty="0">
                <a:solidFill>
                  <a:schemeClr val="tx1"/>
                </a:solidFill>
                <a:latin typeface="Times New Roman" panose="02020603050405020304" pitchFamily="18" charset="0"/>
                <a:ea typeface="MS Mincho"/>
              </a:rPr>
              <a:t> </a:t>
            </a:r>
            <a:r>
              <a:rPr lang="en-US" sz="2000" b="1" dirty="0" err="1">
                <a:solidFill>
                  <a:schemeClr val="tx1"/>
                </a:solidFill>
                <a:latin typeface="Times New Roman" panose="02020603050405020304" pitchFamily="18" charset="0"/>
                <a:ea typeface="MS Mincho"/>
              </a:rPr>
              <a:t>hành</a:t>
            </a:r>
            <a:r>
              <a:rPr lang="en-US" sz="2000" b="1" dirty="0">
                <a:solidFill>
                  <a:schemeClr val="tx1"/>
                </a:solidFill>
                <a:latin typeface="Times New Roman" panose="02020603050405020304" pitchFamily="18" charset="0"/>
                <a:ea typeface="MS Mincho"/>
              </a:rPr>
              <a:t> </a:t>
            </a:r>
            <a:r>
              <a:rPr lang="en-US" sz="2000" b="1" dirty="0" err="1">
                <a:solidFill>
                  <a:schemeClr val="tx1"/>
                </a:solidFill>
                <a:latin typeface="Times New Roman" panose="02020603050405020304" pitchFamily="18" charset="0"/>
                <a:ea typeface="MS Mincho"/>
              </a:rPr>
              <a:t>nói</a:t>
            </a:r>
            <a:r>
              <a:rPr lang="en-US" sz="2000" b="1" dirty="0">
                <a:solidFill>
                  <a:schemeClr val="tx1"/>
                </a:solidFill>
                <a:latin typeface="Times New Roman" panose="02020603050405020304" pitchFamily="18" charset="0"/>
                <a:ea typeface="MS Mincho"/>
              </a:rPr>
              <a:t> </a:t>
            </a:r>
            <a:r>
              <a:rPr lang="en-US" sz="2000" b="1" dirty="0" err="1">
                <a:solidFill>
                  <a:schemeClr val="tx1"/>
                </a:solidFill>
                <a:latin typeface="Times New Roman" panose="02020603050405020304" pitchFamily="18" charset="0"/>
                <a:ea typeface="MS Mincho"/>
              </a:rPr>
              <a:t>và</a:t>
            </a:r>
            <a:r>
              <a:rPr lang="en-US" sz="2000" b="1" dirty="0">
                <a:solidFill>
                  <a:schemeClr val="tx1"/>
                </a:solidFill>
                <a:latin typeface="Times New Roman" panose="02020603050405020304" pitchFamily="18" charset="0"/>
                <a:ea typeface="MS Mincho"/>
              </a:rPr>
              <a:t> </a:t>
            </a:r>
            <a:r>
              <a:rPr lang="en-US" sz="2000" b="1" dirty="0" err="1">
                <a:solidFill>
                  <a:schemeClr val="tx1"/>
                </a:solidFill>
                <a:latin typeface="Times New Roman" panose="02020603050405020304" pitchFamily="18" charset="0"/>
                <a:ea typeface="MS Mincho"/>
              </a:rPr>
              <a:t>nghe</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3160450" y="1614311"/>
            <a:ext cx="8158579" cy="4289778"/>
          </a:xfrm>
          <a:prstGeom prst="roundRect">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Dựa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dàn</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thực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truyện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lớp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luyện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tập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r>
              <a:rPr lang="vi-VN" sz="2800" dirty="0">
                <a:solidFill>
                  <a:srgbClr val="000000"/>
                </a:solidFill>
                <a:latin typeface="Times New Roman" panose="02020603050405020304" pitchFamily="18" charset="0"/>
                <a:ea typeface="Times New Roman" panose="02020603050405020304" pitchFamily="18" charset="0"/>
              </a:rPr>
              <a:t>- Chú ý bảo đảm nội dung và cách kể đ</a:t>
            </a:r>
            <a:r>
              <a:rPr lang="en-US" sz="2800" dirty="0">
                <a:solidFill>
                  <a:srgbClr val="000000"/>
                </a:solidFill>
                <a:latin typeface="Times New Roman" panose="02020603050405020304" pitchFamily="18" charset="0"/>
                <a:ea typeface="Times New Roman" panose="02020603050405020304" pitchFamily="18" charset="0"/>
              </a:rPr>
              <a:t>ể</a:t>
            </a:r>
            <a:r>
              <a:rPr lang="vi-VN" sz="2800" dirty="0">
                <a:solidFill>
                  <a:srgbClr val="000000"/>
                </a:solidFill>
                <a:latin typeface="Times New Roman" panose="02020603050405020304" pitchFamily="18" charset="0"/>
                <a:ea typeface="Times New Roman" panose="02020603050405020304" pitchFamily="18" charset="0"/>
              </a:rPr>
              <a:t> câu chuyện trở nên hấp dẫn.</a:t>
            </a:r>
            <a:endParaRPr lang="en-US" sz="2400" dirty="0">
              <a:latin typeface="Times New Roman" panose="02020603050405020304" pitchFamily="18" charset="0"/>
              <a:ea typeface="Times New Roman" panose="02020603050405020304" pitchFamily="18" charset="0"/>
            </a:endParaRPr>
          </a:p>
          <a:p>
            <a:pPr>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thêm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ảnh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đạo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cụ</a:t>
            </a:r>
            <a:r>
              <a:rPr lang="en-US" sz="2800" dirty="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kết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hợp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ngôn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thêm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sinh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động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hấp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dẫn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hơn</a:t>
            </a:r>
            <a:r>
              <a:rPr lang="en-US" sz="28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480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992" y="154687"/>
            <a:ext cx="10061350" cy="95410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3462">
                  <a:solidFill>
                    <a:prstClr val="white"/>
                  </a:solidFill>
                  <a:prstDash val="solid"/>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II. CÁC BƯỚC XÂY DỰNG BÀI NÓI KỂ TRUYỆN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3462">
                  <a:solidFill>
                    <a:prstClr val="white"/>
                  </a:solidFill>
                  <a:prstDash val="solid"/>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TRUYỀN THUYẾT/KỂ TRUYỆN CỔ TÍCH</a:t>
            </a:r>
          </a:p>
        </p:txBody>
      </p:sp>
      <p:sp>
        <p:nvSpPr>
          <p:cNvPr id="5" name="Right Arrow 4"/>
          <p:cNvSpPr/>
          <p:nvPr/>
        </p:nvSpPr>
        <p:spPr>
          <a:xfrm>
            <a:off x="321088" y="2329737"/>
            <a:ext cx="2099733" cy="3313289"/>
          </a:xfrm>
          <a:prstGeom prst="rightArrow">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u="sng" dirty="0">
                <a:solidFill>
                  <a:schemeClr val="tx1"/>
                </a:solidFill>
                <a:latin typeface="Times New Roman" panose="02020603050405020304" pitchFamily="18" charset="0"/>
                <a:ea typeface="MS Mincho"/>
              </a:rPr>
              <a:t>4. </a:t>
            </a:r>
            <a:r>
              <a:rPr lang="en-US" sz="2400" b="1" u="sng" dirty="0" err="1">
                <a:solidFill>
                  <a:schemeClr val="tx1"/>
                </a:solidFill>
                <a:latin typeface="Times New Roman" panose="02020603050405020304" pitchFamily="18" charset="0"/>
                <a:ea typeface="MS Mincho"/>
              </a:rPr>
              <a:t>Bước</a:t>
            </a:r>
            <a:r>
              <a:rPr lang="en-US" sz="2400" b="1" u="sng" dirty="0">
                <a:solidFill>
                  <a:schemeClr val="tx1"/>
                </a:solidFill>
                <a:latin typeface="Times New Roman" panose="02020603050405020304" pitchFamily="18" charset="0"/>
                <a:ea typeface="MS Mincho"/>
              </a:rPr>
              <a:t> 4</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Kiểm</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tra</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và</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chỉnh</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sửa</a:t>
            </a:r>
            <a:r>
              <a:rPr lang="en-US" sz="2400" b="1" dirty="0">
                <a:solidFill>
                  <a:schemeClr val="tx1"/>
                </a:solidFill>
                <a:latin typeface="Times New Roman" panose="02020603050405020304" pitchFamily="18" charset="0"/>
                <a:ea typeface="MS Mincho"/>
              </a:rPr>
              <a:t>:</a:t>
            </a:r>
            <a:endParaRPr lang="en-US" sz="2400" dirty="0">
              <a:solidFill>
                <a:schemeClr val="tx1"/>
              </a:solidFill>
              <a:latin typeface="Times New Roman" panose="02020603050405020304" pitchFamily="18" charset="0"/>
              <a:ea typeface="Times New Roman" panose="02020603050405020304" pitchFamily="18" charset="0"/>
            </a:endParaRPr>
          </a:p>
        </p:txBody>
      </p:sp>
      <p:sp>
        <p:nvSpPr>
          <p:cNvPr id="6" name="Rounded Rectangle 5"/>
          <p:cNvSpPr/>
          <p:nvPr/>
        </p:nvSpPr>
        <p:spPr>
          <a:xfrm>
            <a:off x="5007995" y="1399820"/>
            <a:ext cx="4515556" cy="722489"/>
          </a:xfrm>
          <a:prstGeom prst="roundRect">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Bảng</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tự</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kiểm</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tra</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kĩ</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năng</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nói</a:t>
            </a:r>
            <a:r>
              <a:rPr lang="en-US" sz="2400" b="1" dirty="0">
                <a:solidFill>
                  <a:schemeClr val="tx1"/>
                </a:solidFill>
                <a:latin typeface="Times New Roman" panose="02020603050405020304" pitchFamily="18" charset="0"/>
                <a:ea typeface="MS Mincho"/>
              </a:rPr>
              <a:t>:</a:t>
            </a:r>
            <a:endParaRPr lang="en-US" sz="2000" dirty="0">
              <a:solidFill>
                <a:schemeClr val="tx1"/>
              </a:solidFill>
              <a:effectLst/>
              <a:latin typeface="Times New Roman" panose="02020603050405020304" pitchFamily="18" charset="0"/>
              <a:ea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193481506"/>
              </p:ext>
            </p:extLst>
          </p:nvPr>
        </p:nvGraphicFramePr>
        <p:xfrm>
          <a:off x="2525325" y="2233781"/>
          <a:ext cx="9139933" cy="4469534"/>
        </p:xfrm>
        <a:graphic>
          <a:graphicData uri="http://schemas.openxmlformats.org/drawingml/2006/table">
            <a:tbl>
              <a:tblPr firstRow="1" firstCol="1" bandRow="1"/>
              <a:tblGrid>
                <a:gridCol w="7956560">
                  <a:extLst>
                    <a:ext uri="{9D8B030D-6E8A-4147-A177-3AD203B41FA5}">
                      <a16:colId xmlns:a16="http://schemas.microsoft.com/office/drawing/2014/main" val="3164100092"/>
                    </a:ext>
                  </a:extLst>
                </a:gridCol>
                <a:gridCol w="1183373">
                  <a:extLst>
                    <a:ext uri="{9D8B030D-6E8A-4147-A177-3AD203B41FA5}">
                      <a16:colId xmlns:a16="http://schemas.microsoft.com/office/drawing/2014/main" val="524031751"/>
                    </a:ext>
                  </a:extLst>
                </a:gridCol>
              </a:tblGrid>
              <a:tr h="791081">
                <a:tc>
                  <a:txBody>
                    <a:bodyPr/>
                    <a:lstStyle/>
                    <a:p>
                      <a:pPr algn="ctr">
                        <a:lnSpc>
                          <a:spcPct val="115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Nội</a:t>
                      </a:r>
                      <a:r>
                        <a:rPr lang="en-US" sz="2400" b="1" dirty="0">
                          <a:effectLst/>
                          <a:latin typeface="Times New Roman" panose="02020603050405020304" pitchFamily="18" charset="0"/>
                          <a:ea typeface="MS Mincho"/>
                          <a:cs typeface="Times New Roman" panose="02020603050405020304" pitchFamily="18" charset="0"/>
                        </a:rPr>
                        <a:t> dung </a:t>
                      </a:r>
                      <a:r>
                        <a:rPr lang="en-US" sz="2400" b="1" dirty="0" err="1">
                          <a:effectLst/>
                          <a:latin typeface="Times New Roman" panose="02020603050405020304" pitchFamily="18" charset="0"/>
                          <a:ea typeface="MS Mincho"/>
                          <a:cs typeface="Times New Roman" panose="02020603050405020304" pitchFamily="18" charset="0"/>
                        </a:rPr>
                        <a:t>kiểm</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000" b="1" dirty="0" err="1">
                          <a:effectLst/>
                          <a:latin typeface="Times New Roman" panose="02020603050405020304" pitchFamily="18" charset="0"/>
                          <a:ea typeface="MS Mincho"/>
                          <a:cs typeface="Times New Roman" panose="02020603050405020304" pitchFamily="18" charset="0"/>
                        </a:rPr>
                        <a:t>Đạt</a:t>
                      </a:r>
                      <a:r>
                        <a:rPr lang="en-US" sz="2000" b="1" dirty="0">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000" b="1" dirty="0" err="1">
                          <a:effectLst/>
                          <a:latin typeface="Times New Roman" panose="02020603050405020304" pitchFamily="18" charset="0"/>
                          <a:ea typeface="MS Mincho"/>
                          <a:cs typeface="Times New Roman" panose="02020603050405020304" pitchFamily="18" charset="0"/>
                        </a:rPr>
                        <a:t>chưa</a:t>
                      </a:r>
                      <a:r>
                        <a:rPr lang="en-US" sz="2000" b="1" dirty="0">
                          <a:effectLst/>
                          <a:latin typeface="Times New Roman" panose="02020603050405020304" pitchFamily="18" charset="0"/>
                          <a:ea typeface="MS Mincho"/>
                          <a:cs typeface="Times New Roman" panose="02020603050405020304" pitchFamily="18" charset="0"/>
                        </a:rPr>
                        <a:t> </a:t>
                      </a:r>
                      <a:r>
                        <a:rPr lang="en-US" sz="2000" b="1" dirty="0" err="1">
                          <a:effectLst/>
                          <a:latin typeface="Times New Roman" panose="02020603050405020304" pitchFamily="18" charset="0"/>
                          <a:ea typeface="MS Mincho"/>
                          <a:cs typeface="Times New Roman" panose="02020603050405020304" pitchFamily="18" charset="0"/>
                        </a:rPr>
                        <a:t>đạt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32619902"/>
                  </a:ext>
                </a:extLst>
              </a:tr>
              <a:tr h="454852">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nói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có</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đủ</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phần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mở</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thân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kết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00636267"/>
                  </a:ext>
                </a:extLst>
              </a:tr>
              <a:tr h="454852">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Người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trình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bày</a:t>
                      </a:r>
                      <a:r>
                        <a:rPr lang="en-US" sz="2400" dirty="0">
                          <a:effectLst/>
                          <a:latin typeface="Times New Roman" panose="02020603050405020304" pitchFamily="18" charset="0"/>
                          <a:ea typeface="MS Mincho"/>
                          <a:cs typeface="Times New Roman" panose="02020603050405020304" pitchFamily="18" charset="0"/>
                        </a:rPr>
                        <a:t> chi </a:t>
                      </a:r>
                      <a:r>
                        <a:rPr lang="en-US" sz="2400" dirty="0" err="1">
                          <a:effectLst/>
                          <a:latin typeface="Times New Roman" panose="02020603050405020304" pitchFamily="18" charset="0"/>
                          <a:ea typeface="MS Mincho"/>
                          <a:cs typeface="Times New Roman" panose="02020603050405020304" pitchFamily="18" charset="0"/>
                        </a:rPr>
                        <a:t>tiết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việc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xảy</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a:effectLst/>
                          <a:latin typeface="Times New Roman" panose="02020603050405020304" pitchFamily="18" charset="0"/>
                          <a:ea typeface="MS Mincho"/>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49871411"/>
                  </a:ext>
                </a:extLst>
              </a:tr>
              <a:tr h="454852">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việc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theo</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trình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gian</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a:effectLst/>
                          <a:latin typeface="Times New Roman" panose="02020603050405020304" pitchFamily="18" charset="0"/>
                          <a:ea typeface="MS Mincho"/>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73774763"/>
                  </a:ext>
                </a:extLst>
              </a:tr>
              <a:tr h="454852">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hành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động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của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nhân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vật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đầy</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đủ</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834525535"/>
                  </a:ext>
                </a:extLst>
              </a:tr>
              <a:tr h="454852">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Người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dùng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ngôi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thứ</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lại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câu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chuyện</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351904"/>
                  </a:ext>
                </a:extLst>
              </a:tr>
              <a:tr h="454852">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Yếu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tố</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sáng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tạo</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trong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chi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8409972"/>
                  </a:ext>
                </a:extLst>
              </a:tr>
              <a:tr h="949341">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Người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hiện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cảm</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xúc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giọng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điệu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bộ</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phương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tiện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hỗ</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trợ</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phù</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hợp</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với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nội</a:t>
                      </a:r>
                      <a:r>
                        <a:rPr lang="en-US" sz="2400" dirty="0">
                          <a:effectLst/>
                          <a:latin typeface="Times New Roman" panose="02020603050405020304" pitchFamily="18" charset="0"/>
                          <a:ea typeface="MS Mincho"/>
                          <a:cs typeface="Times New Roman" panose="02020603050405020304" pitchFamily="18" charset="0"/>
                        </a:rPr>
                        <a:t> dung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92648652"/>
                  </a:ext>
                </a:extLst>
              </a:tr>
            </a:tbl>
          </a:graphicData>
        </a:graphic>
      </p:graphicFrame>
    </p:spTree>
    <p:extLst>
      <p:ext uri="{BB962C8B-B14F-4D97-AF65-F5344CB8AC3E}">
        <p14:creationId xmlns:p14="http://schemas.microsoft.com/office/powerpoint/2010/main" val="195205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992" y="154687"/>
            <a:ext cx="9578007" cy="107721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II. CÁC BƯỚC XÂY DỰNG BÀI NÓI KỂ TRUYỆN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TRUYỀN THUYẾT/KỂ TRUYỆN CỔ TÍCH</a:t>
            </a:r>
          </a:p>
        </p:txBody>
      </p:sp>
      <p:sp>
        <p:nvSpPr>
          <p:cNvPr id="5" name="Right Arrow 4"/>
          <p:cNvSpPr/>
          <p:nvPr/>
        </p:nvSpPr>
        <p:spPr>
          <a:xfrm>
            <a:off x="767645" y="2708776"/>
            <a:ext cx="2099733" cy="3313289"/>
          </a:xfrm>
          <a:prstGeom prst="rightArrow">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4. </a:t>
            </a:r>
            <a:r>
              <a:rPr kumimoji="0" lang="en-US" sz="2000" b="1" i="0" u="sng"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Bước</a:t>
            </a:r>
            <a:r>
              <a:rPr kumimoji="0" lang="en-US" sz="2000" b="1" i="0" u="sng"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4</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Kiểm</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tra</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chỉnh</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sửa</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ounded Rectangle 5"/>
          <p:cNvSpPr/>
          <p:nvPr/>
        </p:nvSpPr>
        <p:spPr>
          <a:xfrm>
            <a:off x="4118143" y="1524732"/>
            <a:ext cx="5931265" cy="722489"/>
          </a:xfrm>
          <a:prstGeom prst="roundRect">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Bảng</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tự</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kiểm</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tra</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kĩ</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năng</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nghe</a:t>
            </a:r>
            <a:r>
              <a:rPr lang="en-US" sz="2800" b="1" dirty="0">
                <a:solidFill>
                  <a:schemeClr val="tx1"/>
                </a:solidFill>
                <a:latin typeface="Times New Roman" panose="02020603050405020304" pitchFamily="18" charset="0"/>
                <a:ea typeface="MS Mincho"/>
              </a:rPr>
              <a:t>:</a:t>
            </a:r>
            <a:endParaRPr lang="en-US" sz="2800" dirty="0">
              <a:solidFill>
                <a:schemeClr val="tx1"/>
              </a:solidFill>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410421090"/>
              </p:ext>
            </p:extLst>
          </p:nvPr>
        </p:nvGraphicFramePr>
        <p:xfrm>
          <a:off x="2947386" y="2540048"/>
          <a:ext cx="7822213" cy="4242491"/>
        </p:xfrm>
        <a:graphic>
          <a:graphicData uri="http://schemas.openxmlformats.org/drawingml/2006/table">
            <a:tbl>
              <a:tblPr firstRow="1" firstCol="1" bandRow="1"/>
              <a:tblGrid>
                <a:gridCol w="6229020">
                  <a:extLst>
                    <a:ext uri="{9D8B030D-6E8A-4147-A177-3AD203B41FA5}">
                      <a16:colId xmlns:a16="http://schemas.microsoft.com/office/drawing/2014/main" val="1937194975"/>
                    </a:ext>
                  </a:extLst>
                </a:gridCol>
                <a:gridCol w="1593193">
                  <a:extLst>
                    <a:ext uri="{9D8B030D-6E8A-4147-A177-3AD203B41FA5}">
                      <a16:colId xmlns:a16="http://schemas.microsoft.com/office/drawing/2014/main" val="3606753017"/>
                    </a:ext>
                  </a:extLst>
                </a:gridCol>
              </a:tblGrid>
              <a:tr h="938422">
                <a:tc>
                  <a:txBody>
                    <a:bodyPr/>
                    <a:lstStyle/>
                    <a:p>
                      <a:pPr algn="ctr">
                        <a:lnSpc>
                          <a:spcPct val="115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Nội</a:t>
                      </a:r>
                      <a:r>
                        <a:rPr lang="en-US" sz="2400" b="1" dirty="0">
                          <a:effectLst/>
                          <a:latin typeface="Times New Roman" panose="02020603050405020304" pitchFamily="18" charset="0"/>
                          <a:ea typeface="MS Mincho"/>
                          <a:cs typeface="Times New Roman" panose="02020603050405020304" pitchFamily="18" charset="0"/>
                        </a:rPr>
                        <a:t> dung </a:t>
                      </a:r>
                      <a:r>
                        <a:rPr lang="en-US" sz="2400" b="1" dirty="0" err="1">
                          <a:effectLst/>
                          <a:latin typeface="Times New Roman" panose="02020603050405020304" pitchFamily="18" charset="0"/>
                          <a:ea typeface="MS Mincho"/>
                          <a:cs typeface="Times New Roman" panose="02020603050405020304" pitchFamily="18" charset="0"/>
                        </a:rPr>
                        <a:t>kiểm</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Đạt</a:t>
                      </a:r>
                      <a:r>
                        <a:rPr lang="en-US" sz="2400" b="1"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chưa</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700253827"/>
                  </a:ext>
                </a:extLst>
              </a:tr>
              <a:tr h="938422">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ắm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400" b="1">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46351783"/>
                  </a:ext>
                </a:extLst>
              </a:tr>
              <a:tr h="1427225">
                <a:tc>
                  <a:txBody>
                    <a:bodyPr/>
                    <a:lstStyle/>
                    <a:p>
                      <a:pPr>
                        <a:lnSpc>
                          <a:spcPct val="115000"/>
                        </a:lnSpc>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400" b="1">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99399364"/>
                  </a:ext>
                </a:extLst>
              </a:tr>
              <a:tr h="938422">
                <a:tc>
                  <a:txBody>
                    <a:bodyPr/>
                    <a:lstStyle/>
                    <a:p>
                      <a:pPr>
                        <a:lnSpc>
                          <a:spcPct val="115000"/>
                        </a:lnSpc>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nghiêm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túc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400" b="1" dirty="0">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68399946"/>
                  </a:ext>
                </a:extLst>
              </a:tr>
            </a:tbl>
          </a:graphicData>
        </a:graphic>
      </p:graphicFrame>
    </p:spTree>
    <p:extLst>
      <p:ext uri="{BB962C8B-B14F-4D97-AF65-F5344CB8AC3E}">
        <p14:creationId xmlns:p14="http://schemas.microsoft.com/office/powerpoint/2010/main" val="266154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6574" y="258001"/>
            <a:ext cx="7045968"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LUYỆN TẬP</a:t>
            </a:r>
          </a:p>
        </p:txBody>
      </p:sp>
      <p:sp>
        <p:nvSpPr>
          <p:cNvPr id="5" name="Rectangle 4"/>
          <p:cNvSpPr/>
          <p:nvPr/>
        </p:nvSpPr>
        <p:spPr>
          <a:xfrm>
            <a:off x="246669" y="1168068"/>
            <a:ext cx="8294771" cy="548099"/>
          </a:xfrm>
          <a:prstGeom prst="rect">
            <a:avLst/>
          </a:prstGeom>
        </p:spPr>
        <p:txBody>
          <a:bodyPr wrap="none">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TỰ ĐÁNH GIÁ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Trang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31/SGK):</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246669" y="1856793"/>
            <a:ext cx="7593173" cy="941796"/>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Nhiệm</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vụ</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nhóm</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thảo</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luận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trả</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lời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ra</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phiếu</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Học</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Trả</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lời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bằng</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cách</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chọn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đáp</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án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2065019" y="2798589"/>
            <a:ext cx="9279464" cy="483017"/>
          </a:xfrm>
          <a:prstGeom prst="rect">
            <a:avLst/>
          </a:prstGeom>
        </p:spPr>
        <p:txBody>
          <a:bodyPr wrap="square">
            <a:spAutoFit/>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Em</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bé</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thông</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minh”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trang</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31 – SGK)</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0" name="Table 9"/>
          <p:cNvGraphicFramePr>
            <a:graphicFrameLocks noGrp="1"/>
          </p:cNvGraphicFramePr>
          <p:nvPr/>
        </p:nvGraphicFramePr>
        <p:xfrm>
          <a:off x="2516574" y="3452392"/>
          <a:ext cx="7451515" cy="2726817"/>
        </p:xfrm>
        <a:graphic>
          <a:graphicData uri="http://schemas.openxmlformats.org/drawingml/2006/table">
            <a:tbl>
              <a:tblPr firstRow="1" firstCol="1" bandRow="1"/>
              <a:tblGrid>
                <a:gridCol w="2650231">
                  <a:extLst>
                    <a:ext uri="{9D8B030D-6E8A-4147-A177-3AD203B41FA5}">
                      <a16:colId xmlns:a16="http://schemas.microsoft.com/office/drawing/2014/main" val="3337375081"/>
                    </a:ext>
                  </a:extLst>
                </a:gridCol>
                <a:gridCol w="4801284">
                  <a:extLst>
                    <a:ext uri="{9D8B030D-6E8A-4147-A177-3AD203B41FA5}">
                      <a16:colId xmlns:a16="http://schemas.microsoft.com/office/drawing/2014/main" val="3390232070"/>
                    </a:ext>
                  </a:extLst>
                </a:gridCol>
              </a:tblGrid>
              <a:tr h="0">
                <a:tc>
                  <a:txBody>
                    <a:bodyPr/>
                    <a:lstStyle/>
                    <a:p>
                      <a:pPr algn="ctr">
                        <a:lnSpc>
                          <a:spcPct val="115000"/>
                        </a:lnSpc>
                        <a:spcAft>
                          <a:spcPts val="0"/>
                        </a:spcAft>
                      </a:pPr>
                      <a:r>
                        <a:rPr lang="en-US" sz="16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351607"/>
                  </a:ext>
                </a:extLst>
              </a:tr>
              <a:tr h="0">
                <a:tc>
                  <a:txBody>
                    <a:bodyPr/>
                    <a:lstStyle/>
                    <a:p>
                      <a:pPr algn="ctr">
                        <a:lnSpc>
                          <a:spcPct val="115000"/>
                        </a:lnSpc>
                        <a:spcAft>
                          <a:spcPts val="0"/>
                        </a:spcAft>
                      </a:pPr>
                      <a:r>
                        <a:rPr lang="en-US" sz="1600" dirty="0">
                          <a:solidFill>
                            <a:srgbClr val="0D0D0D"/>
                          </a:solidFill>
                          <a:effectLst/>
                          <a:latin typeface="Times New Roman" panose="02020603050405020304" pitchFamily="18" charset="0"/>
                          <a:ea typeface="MS Mincho"/>
                          <a:cs typeface="Times New Roman" panose="02020603050405020304" pitchFamily="18" charset="0"/>
                        </a:rPr>
                        <a:t>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9474666"/>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7957331"/>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3</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750481"/>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4</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3300286"/>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125583"/>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6</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9913377"/>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3762652"/>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8</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5402563"/>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9</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8247815"/>
                  </a:ext>
                </a:extLst>
              </a:tr>
            </a:tbl>
          </a:graphicData>
        </a:graphic>
      </p:graphicFrame>
      <p:sp>
        <p:nvSpPr>
          <p:cNvPr id="11" name="Rectangle 10"/>
          <p:cNvSpPr/>
          <p:nvPr/>
        </p:nvSpPr>
        <p:spPr>
          <a:xfrm>
            <a:off x="444532" y="6162340"/>
            <a:ext cx="414408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Câu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10:</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HS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nêu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quan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điểm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52491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6574" y="258001"/>
            <a:ext cx="7045968" cy="769441"/>
          </a:xfrm>
          <a:prstGeom prst="rect">
            <a:avLst/>
          </a:prstGeom>
          <a:noFill/>
        </p:spPr>
        <p:txBody>
          <a:bodyPr wrap="none" lIns="91440" tIns="45720" rIns="91440" bIns="45720">
            <a:spAutoFit/>
          </a:bodyPr>
          <a:lstStyle/>
          <a:p>
            <a:pPr algn="ctr"/>
            <a:r>
              <a:rPr lang="en-U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LUYỆN TẬP</a:t>
            </a:r>
          </a:p>
        </p:txBody>
      </p:sp>
      <p:sp>
        <p:nvSpPr>
          <p:cNvPr id="5" name="Rectangle 4"/>
          <p:cNvSpPr/>
          <p:nvPr/>
        </p:nvSpPr>
        <p:spPr>
          <a:xfrm>
            <a:off x="246669" y="1168068"/>
            <a:ext cx="8294771" cy="548099"/>
          </a:xfrm>
          <a:prstGeom prst="rect">
            <a:avLst/>
          </a:prstGeom>
        </p:spPr>
        <p:txBody>
          <a:bodyPr wrap="none">
            <a:spAutoFit/>
          </a:bodyPr>
          <a:lstStyle/>
          <a:p>
            <a:pPr marL="342900" lvl="0" indent="-342900">
              <a:lnSpc>
                <a:spcPct val="115000"/>
              </a:lnSpc>
              <a:spcAft>
                <a:spcPts val="0"/>
              </a:spcAft>
              <a:buFont typeface="+mj-lt"/>
              <a:buAutoNum type="arabicPeriod"/>
            </a:pPr>
            <a:r>
              <a:rPr lang="en-US" sz="2800" b="1" dirty="0" err="1">
                <a:latin typeface="Times New Roman" panose="02020603050405020304" pitchFamily="18" charset="0"/>
                <a:ea typeface="Times New Roman" panose="02020603050405020304" pitchFamily="18" charset="0"/>
              </a:rPr>
              <a:t>Thực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phần</a:t>
            </a:r>
            <a:r>
              <a:rPr lang="en-US" sz="2800" b="1" dirty="0">
                <a:latin typeface="Times New Roman" panose="02020603050405020304" pitchFamily="18" charset="0"/>
                <a:ea typeface="Times New Roman" panose="02020603050405020304" pitchFamily="18" charset="0"/>
              </a:rPr>
              <a:t> TỰ ĐÁNH GIÁ (</a:t>
            </a:r>
            <a:r>
              <a:rPr lang="en-US" sz="2800" b="1" dirty="0" err="1">
                <a:latin typeface="Times New Roman" panose="02020603050405020304" pitchFamily="18" charset="0"/>
                <a:ea typeface="Times New Roman" panose="02020603050405020304" pitchFamily="18" charset="0"/>
              </a:rPr>
              <a:t>Trang</a:t>
            </a:r>
            <a:r>
              <a:rPr lang="en-US" sz="2800" b="1" dirty="0">
                <a:latin typeface="Times New Roman" panose="02020603050405020304" pitchFamily="18" charset="0"/>
                <a:ea typeface="Times New Roman" panose="02020603050405020304" pitchFamily="18" charset="0"/>
              </a:rPr>
              <a:t> 31/SGK):</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246669" y="2009860"/>
            <a:ext cx="5634842" cy="941796"/>
          </a:xfrm>
          <a:prstGeom prst="rect">
            <a:avLst/>
          </a:prstGeom>
        </p:spPr>
        <p:txBody>
          <a:bodyPr wrap="square">
            <a:spAutoFit/>
          </a:bodyPr>
          <a:lstStyle/>
          <a:p>
            <a:pPr marL="457200">
              <a:lnSpc>
                <a:spcPct val="115000"/>
              </a:lnSpc>
              <a:spcAft>
                <a:spcPts val="0"/>
              </a:spcAft>
            </a:pPr>
            <a:r>
              <a:rPr lang="en-US" sz="2400" dirty="0" err="1">
                <a:solidFill>
                  <a:srgbClr val="0D0D0D"/>
                </a:solidFill>
                <a:latin typeface="Times New Roman" panose="02020603050405020304" pitchFamily="18" charset="0"/>
                <a:ea typeface="MS Mincho"/>
              </a:rPr>
              <a:t>Tìm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hiểu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Em</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bé</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thông</a:t>
            </a:r>
            <a:r>
              <a:rPr lang="en-US" sz="2400" b="1" dirty="0">
                <a:solidFill>
                  <a:srgbClr val="0D0D0D"/>
                </a:solidFill>
                <a:latin typeface="Times New Roman" panose="02020603050405020304" pitchFamily="18" charset="0"/>
                <a:ea typeface="MS Mincho"/>
              </a:rPr>
              <a:t> minh” </a:t>
            </a:r>
          </a:p>
          <a:p>
            <a:pPr marL="457200">
              <a:lnSpc>
                <a:spcPct val="115000"/>
              </a:lnSpc>
              <a:spcAft>
                <a:spcPts val="0"/>
              </a:spcAft>
            </a:pP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trang</a:t>
            </a:r>
            <a:r>
              <a:rPr lang="en-US" sz="2400" b="1" dirty="0">
                <a:solidFill>
                  <a:srgbClr val="0D0D0D"/>
                </a:solidFill>
                <a:latin typeface="Times New Roman" panose="02020603050405020304" pitchFamily="18" charset="0"/>
                <a:ea typeface="MS Mincho"/>
              </a:rPr>
              <a:t> 31 – SGK)</a:t>
            </a:r>
            <a:endParaRPr lang="en-US" sz="24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822836275"/>
              </p:ext>
            </p:extLst>
          </p:nvPr>
        </p:nvGraphicFramePr>
        <p:xfrm>
          <a:off x="916230" y="3010138"/>
          <a:ext cx="3635869" cy="3223900"/>
        </p:xfrm>
        <a:graphic>
          <a:graphicData uri="http://schemas.openxmlformats.org/drawingml/2006/table">
            <a:tbl>
              <a:tblPr firstRow="1" firstCol="1" bandRow="1"/>
              <a:tblGrid>
                <a:gridCol w="1293145">
                  <a:extLst>
                    <a:ext uri="{9D8B030D-6E8A-4147-A177-3AD203B41FA5}">
                      <a16:colId xmlns:a16="http://schemas.microsoft.com/office/drawing/2014/main" val="3337375081"/>
                    </a:ext>
                  </a:extLst>
                </a:gridCol>
                <a:gridCol w="2342724">
                  <a:extLst>
                    <a:ext uri="{9D8B030D-6E8A-4147-A177-3AD203B41FA5}">
                      <a16:colId xmlns:a16="http://schemas.microsoft.com/office/drawing/2014/main" val="3390232070"/>
                    </a:ext>
                  </a:extLst>
                </a:gridCol>
              </a:tblGrid>
              <a:tr h="0">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Đáp</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án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351607"/>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1</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B</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9474666"/>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2</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D</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7957331"/>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3</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D</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750481"/>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4</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A</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3300286"/>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5</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C</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125583"/>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6</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C</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9913377"/>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7</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D</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3762652"/>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8</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B</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5402563"/>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9</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C</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8247815"/>
                  </a:ext>
                </a:extLst>
              </a:tr>
            </a:tbl>
          </a:graphicData>
        </a:graphic>
      </p:graphicFrame>
      <p:sp>
        <p:nvSpPr>
          <p:cNvPr id="11" name="Rectangle 10"/>
          <p:cNvSpPr/>
          <p:nvPr/>
        </p:nvSpPr>
        <p:spPr>
          <a:xfrm>
            <a:off x="6596977" y="2219148"/>
            <a:ext cx="4144083" cy="523220"/>
          </a:xfrm>
          <a:prstGeom prst="rect">
            <a:avLst/>
          </a:prstGeom>
        </p:spPr>
        <p:txBody>
          <a:bodyPr wrap="none">
            <a:spAutoFit/>
          </a:bodyPr>
          <a:lstStyle/>
          <a:p>
            <a:r>
              <a:rPr lang="en-US" sz="2800" b="1" dirty="0" err="1">
                <a:solidFill>
                  <a:srgbClr val="0D0D0D"/>
                </a:solidFill>
                <a:latin typeface="Times New Roman" panose="02020603050405020304" pitchFamily="18" charset="0"/>
                <a:ea typeface="MS Mincho"/>
              </a:rPr>
              <a:t>Câu</a:t>
            </a:r>
            <a:r>
              <a:rPr lang="en-US" sz="2800" b="1" dirty="0">
                <a:solidFill>
                  <a:srgbClr val="0D0D0D"/>
                </a:solidFill>
                <a:latin typeface="Times New Roman" panose="02020603050405020304" pitchFamily="18" charset="0"/>
                <a:ea typeface="MS Mincho"/>
              </a:rPr>
              <a:t> 10:</a:t>
            </a:r>
            <a:r>
              <a:rPr lang="en-US" sz="2800" dirty="0">
                <a:solidFill>
                  <a:srgbClr val="000000"/>
                </a:solidFill>
                <a:latin typeface="Times New Roman" panose="02020603050405020304" pitchFamily="18" charset="0"/>
                <a:ea typeface="Times New Roman" panose="02020603050405020304" pitchFamily="18" charset="0"/>
              </a:rPr>
              <a:t> HS </a:t>
            </a:r>
            <a:r>
              <a:rPr lang="en-US" sz="2800" dirty="0" err="1">
                <a:solidFill>
                  <a:srgbClr val="000000"/>
                </a:solidFill>
                <a:latin typeface="Times New Roman" panose="02020603050405020304" pitchFamily="18" charset="0"/>
                <a:ea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endParaRPr>
          </a:p>
        </p:txBody>
      </p:sp>
      <p:sp>
        <p:nvSpPr>
          <p:cNvPr id="12" name="TextBox 11"/>
          <p:cNvSpPr txBox="1"/>
          <p:nvPr/>
        </p:nvSpPr>
        <p:spPr>
          <a:xfrm>
            <a:off x="5700890" y="3098594"/>
            <a:ext cx="6141154" cy="3046988"/>
          </a:xfrm>
          <a:prstGeom prst="rect">
            <a:avLst/>
          </a:prstGeom>
          <a:noFill/>
          <a:ln w="19050">
            <a:solidFill>
              <a:schemeClr val="tx1"/>
            </a:solidFill>
          </a:ln>
        </p:spPr>
        <p:txBody>
          <a:bodyPr wrap="square" rtlCol="0">
            <a:spAutoFit/>
          </a:bodyPr>
          <a:lstStyle/>
          <a:p>
            <a:r>
              <a:rPr lang="en-US" sz="2400" dirty="0">
                <a:solidFill>
                  <a:srgbClr val="000000"/>
                </a:solidFill>
                <a:latin typeface="Times New Roman" panose="02020603050405020304" pitchFamily="18" charset="0"/>
                <a:ea typeface="Times New Roman" panose="02020603050405020304" pitchFamily="18" charset="0"/>
              </a:rPr>
              <a:t>    Ý </a:t>
            </a:r>
            <a:r>
              <a:rPr lang="vi-VN" sz="2400" dirty="0">
                <a:solidFill>
                  <a:srgbClr val="000000"/>
                </a:solidFill>
                <a:latin typeface="Times New Roman" panose="02020603050405020304" pitchFamily="18" charset="0"/>
                <a:ea typeface="Times New Roman" panose="02020603050405020304" pitchFamily="18" charset="0"/>
              </a:rPr>
              <a:t> kiến thứ hai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kiến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đúng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đắn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hơn</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bởi lí do thiên tài chỉ có 1% là thông minh còn 99% là sự nỗ lực rèn luyện. </a:t>
            </a:r>
            <a:r>
              <a:rPr lang="en-US" sz="2400" dirty="0" err="1">
                <a:solidFill>
                  <a:srgbClr val="000000"/>
                </a:solidFill>
                <a:latin typeface="Times New Roman" panose="02020603050405020304" pitchFamily="18" charset="0"/>
                <a:ea typeface="Times New Roman" panose="02020603050405020304" pitchFamily="18" charset="0"/>
              </a:rPr>
              <a:t>Càng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mặt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vượt</a:t>
            </a:r>
            <a:r>
              <a:rPr lang="en-US" sz="2400" dirty="0">
                <a:solidFill>
                  <a:srgbClr val="000000"/>
                </a:solidFill>
                <a:latin typeface="Times New Roman" panose="02020603050405020304" pitchFamily="18" charset="0"/>
                <a:ea typeface="Times New Roman" panose="02020603050405020304" pitchFamily="18" charset="0"/>
              </a:rPr>
              <a:t> qua </a:t>
            </a:r>
            <a:r>
              <a:rPr lang="en-US" sz="2400" dirty="0" err="1">
                <a:solidFill>
                  <a:srgbClr val="000000"/>
                </a:solidFill>
                <a:latin typeface="Times New Roman" panose="02020603050405020304" pitchFamily="18" charset="0"/>
                <a:ea typeface="Times New Roman" panose="02020603050405020304" pitchFamily="18" charset="0"/>
              </a:rPr>
              <a:t>nhiều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thì</a:t>
            </a:r>
            <a:r>
              <a:rPr lang="en-US" sz="2400" dirty="0">
                <a:solidFill>
                  <a:srgbClr val="000000"/>
                </a:solidFill>
                <a:latin typeface="Times New Roman" panose="02020603050405020304" pitchFamily="18" charset="0"/>
                <a:ea typeface="Times New Roman" panose="02020603050405020304" pitchFamily="18" charset="0"/>
              </a:rPr>
              <a:t> con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càng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luỹ</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nhiều</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kinh nghiệ</a:t>
            </a:r>
            <a:r>
              <a:rPr lang="en-US" sz="2400" dirty="0">
                <a:solidFill>
                  <a:srgbClr val="000000"/>
                </a:solidFill>
                <a:latin typeface="Times New Roman" panose="02020603050405020304" pitchFamily="18" charset="0"/>
                <a:ea typeface="Times New Roman" panose="02020603050405020304" pitchFamily="18" charset="0"/>
              </a:rPr>
              <a:t>m</a:t>
            </a:r>
            <a:r>
              <a:rPr lang="vi-VN" sz="2400" dirty="0">
                <a:solidFill>
                  <a:srgbClr val="000000"/>
                </a:solidFill>
                <a:latin typeface="Times New Roman" panose="02020603050405020304" pitchFamily="18" charset="0"/>
                <a:ea typeface="Times New Roman" panose="02020603050405020304" pitchFamily="18" charset="0"/>
              </a:rPr>
              <a:t>, áp dụng thực tiễn, </a:t>
            </a:r>
            <a:r>
              <a:rPr lang="en-US" sz="2400" dirty="0" err="1">
                <a:solidFill>
                  <a:srgbClr val="000000"/>
                </a:solidFill>
                <a:latin typeface="Times New Roman" panose="02020603050405020304" pitchFamily="18" charset="0"/>
                <a:ea typeface="Times New Roman" panose="02020603050405020304" pitchFamily="18" charset="0"/>
              </a:rPr>
              <a:t>trí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tuệ</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rèn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sắc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bén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hơn</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sáng tạo không ngừng để bản thân mình có thể vươn lên trong mọi nghịch cảnh</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766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2548310" y="158457"/>
            <a:ext cx="7250806" cy="1433277"/>
          </a:xfrm>
          <a:prstGeom prst="downArrowCallou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pPr>
            <a:r>
              <a:rPr lang="en-US" sz="4400" b="1" dirty="0">
                <a:solidFill>
                  <a:schemeClr val="bg1"/>
                </a:solidFill>
                <a:latin typeface="Times New Roman" panose="02020603050405020304" pitchFamily="18" charset="0"/>
                <a:ea typeface="Times New Roman" panose="02020603050405020304" pitchFamily="18" charset="0"/>
              </a:rPr>
              <a:t>c</a:t>
            </a:r>
            <a:r>
              <a:rPr lang="en-US" sz="4400" b="1" dirty="0">
                <a:solidFill>
                  <a:schemeClr val="bg1"/>
                </a:solidFill>
                <a:effectLst/>
                <a:latin typeface="Times New Roman" panose="02020603050405020304" pitchFamily="18" charset="0"/>
                <a:ea typeface="Times New Roman" panose="02020603050405020304" pitchFamily="18" charset="0"/>
              </a:rPr>
              <a:t>, </a:t>
            </a:r>
            <a:r>
              <a:rPr lang="en-US" sz="4400" b="1" dirty="0" err="1">
                <a:solidFill>
                  <a:schemeClr val="bg1"/>
                </a:solidFill>
                <a:effectLst/>
                <a:latin typeface="Times New Roman" panose="02020603050405020304" pitchFamily="18" charset="0"/>
                <a:ea typeface="Times New Roman" panose="02020603050405020304" pitchFamily="18" charset="0"/>
              </a:rPr>
              <a:t>Phân</a:t>
            </a:r>
            <a:r>
              <a:rPr lang="en-US" sz="4400" b="1" dirty="0">
                <a:solidFill>
                  <a:schemeClr val="bg1"/>
                </a:solidFill>
                <a:effectLst/>
                <a:latin typeface="Times New Roman" panose="02020603050405020304" pitchFamily="18" charset="0"/>
                <a:ea typeface="Times New Roman" panose="02020603050405020304" pitchFamily="18" charset="0"/>
              </a:rPr>
              <a:t> </a:t>
            </a:r>
            <a:r>
              <a:rPr lang="en-US" sz="4400" b="1" dirty="0" err="1">
                <a:solidFill>
                  <a:schemeClr val="bg1"/>
                </a:solidFill>
                <a:effectLst/>
                <a:latin typeface="Times New Roman" panose="02020603050405020304" pitchFamily="18" charset="0"/>
                <a:ea typeface="Times New Roman" panose="02020603050405020304" pitchFamily="18" charset="0"/>
              </a:rPr>
              <a:t>loại</a:t>
            </a:r>
            <a:endParaRPr lang="en-US" sz="4400" b="1" dirty="0">
              <a:solidFill>
                <a:schemeClr val="bg1"/>
              </a:solidFill>
              <a:effectLst/>
              <a:latin typeface="Times New Roman" panose="02020603050405020304" pitchFamily="18" charset="0"/>
              <a:ea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1689404499"/>
              </p:ext>
            </p:extLst>
          </p:nvPr>
        </p:nvGraphicFramePr>
        <p:xfrm>
          <a:off x="-84270" y="1227666"/>
          <a:ext cx="1169401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9606845" y="1591734"/>
            <a:ext cx="2481673" cy="2222499"/>
          </a:xfrm>
          <a:prstGeom prst="rect">
            <a:avLst/>
          </a:prstGeom>
        </p:spPr>
      </p:pic>
      <p:pic>
        <p:nvPicPr>
          <p:cNvPr id="6" name="Picture 5"/>
          <p:cNvPicPr>
            <a:picLocks noChangeAspect="1"/>
          </p:cNvPicPr>
          <p:nvPr/>
        </p:nvPicPr>
        <p:blipFill>
          <a:blip r:embed="rId8"/>
          <a:stretch>
            <a:fillRect/>
          </a:stretch>
        </p:blipFill>
        <p:spPr>
          <a:xfrm>
            <a:off x="9539472" y="3984978"/>
            <a:ext cx="2571624" cy="2274710"/>
          </a:xfrm>
          <a:prstGeom prst="rect">
            <a:avLst/>
          </a:prstGeom>
        </p:spPr>
      </p:pic>
    </p:spTree>
    <p:extLst>
      <p:ext uri="{BB962C8B-B14F-4D97-AF65-F5344CB8AC3E}">
        <p14:creationId xmlns:p14="http://schemas.microsoft.com/office/powerpoint/2010/main" val="310241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3424" y="1532188"/>
            <a:ext cx="7484741" cy="548099"/>
          </a:xfrm>
          <a:prstGeom prst="rect">
            <a:avLst/>
          </a:prstGeom>
        </p:spPr>
        <p:txBody>
          <a:bodyPr wrap="none">
            <a:spAutoFit/>
          </a:bodyPr>
          <a:lstStyle/>
          <a:p>
            <a:pPr lvl="0">
              <a:lnSpc>
                <a:spcPct val="115000"/>
              </a:lnSpc>
              <a:spcAft>
                <a:spcPts val="0"/>
              </a:spcAf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Lập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thống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kê</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theo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mẫu</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625249934"/>
              </p:ext>
            </p:extLst>
          </p:nvPr>
        </p:nvGraphicFramePr>
        <p:xfrm>
          <a:off x="577050" y="2585033"/>
          <a:ext cx="10260285" cy="2256790"/>
        </p:xfrm>
        <a:graphic>
          <a:graphicData uri="http://schemas.openxmlformats.org/drawingml/2006/table">
            <a:tbl>
              <a:tblPr firstRow="1" firstCol="1" bandRow="1"/>
              <a:tblGrid>
                <a:gridCol w="3176753">
                  <a:extLst>
                    <a:ext uri="{9D8B030D-6E8A-4147-A177-3AD203B41FA5}">
                      <a16:colId xmlns:a16="http://schemas.microsoft.com/office/drawing/2014/main" val="1897532084"/>
                    </a:ext>
                  </a:extLst>
                </a:gridCol>
                <a:gridCol w="3414011">
                  <a:extLst>
                    <a:ext uri="{9D8B030D-6E8A-4147-A177-3AD203B41FA5}">
                      <a16:colId xmlns:a16="http://schemas.microsoft.com/office/drawing/2014/main" val="3241653334"/>
                    </a:ext>
                  </a:extLst>
                </a:gridCol>
                <a:gridCol w="3669521">
                  <a:extLst>
                    <a:ext uri="{9D8B030D-6E8A-4147-A177-3AD203B41FA5}">
                      <a16:colId xmlns:a16="http://schemas.microsoft.com/office/drawing/2014/main" val="3701143955"/>
                    </a:ext>
                  </a:extLst>
                </a:gridCol>
              </a:tblGrid>
              <a:tr h="0">
                <a:tc>
                  <a:txBody>
                    <a:bodyPr/>
                    <a:lstStyle/>
                    <a:p>
                      <a:pPr algn="ctr">
                        <a:lnSpc>
                          <a:spcPct val="115000"/>
                        </a:lnSpc>
                        <a:spcAft>
                          <a:spcPts val="0"/>
                        </a:spcAft>
                      </a:pPr>
                      <a:r>
                        <a:rPr lang="en-US" sz="2800" b="1" dirty="0" err="1">
                          <a:solidFill>
                            <a:srgbClr val="C00000"/>
                          </a:solidFill>
                          <a:effectLst/>
                          <a:latin typeface="Times New Roman" panose="02020603050405020304" pitchFamily="18" charset="0"/>
                          <a:ea typeface="MS Mincho"/>
                          <a:cs typeface="Times New Roman" panose="02020603050405020304" pitchFamily="18" charset="0"/>
                        </a:rPr>
                        <a:t>Tên</a:t>
                      </a:r>
                      <a:r>
                        <a:rPr lang="en-US" sz="2800" b="1" dirty="0">
                          <a:solidFill>
                            <a:srgbClr val="C00000"/>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C00000"/>
                          </a:solidFill>
                          <a:effectLst/>
                          <a:latin typeface="Times New Roman" panose="02020603050405020304" pitchFamily="18" charset="0"/>
                          <a:ea typeface="MS Mincho"/>
                          <a:cs typeface="Times New Roman" panose="02020603050405020304" pitchFamily="18" charset="0"/>
                        </a:rPr>
                        <a:t>truyện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Chủ đề của truyện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Đặc sắc nghệ thuật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0028176"/>
                  </a:ext>
                </a:extLst>
              </a:tr>
              <a:tr h="0">
                <a:tc>
                  <a:txBody>
                    <a:bodyPr/>
                    <a:lstStyle/>
                    <a:p>
                      <a:pPr>
                        <a:lnSpc>
                          <a:spcPct val="115000"/>
                        </a:lnSpc>
                        <a:spcAft>
                          <a:spcPts val="0"/>
                        </a:spcAft>
                      </a:pP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Thánh</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Gióng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3446936"/>
                  </a:ext>
                </a:extLst>
              </a:tr>
              <a:tr h="0">
                <a:tc>
                  <a:txBody>
                    <a:bodyPr/>
                    <a:lstStyle/>
                    <a:p>
                      <a:pPr>
                        <a:lnSpc>
                          <a:spcPct val="115000"/>
                        </a:lnSpc>
                        <a:spcAft>
                          <a:spcPts val="0"/>
                        </a:spcAft>
                      </a:pP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Thạch</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Sanh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8199548"/>
                  </a:ext>
                </a:extLst>
              </a:tr>
              <a:tr h="0">
                <a:tc>
                  <a:txBody>
                    <a:bodyPr/>
                    <a:lstStyle/>
                    <a:p>
                      <a:pPr>
                        <a:lnSpc>
                          <a:spcPct val="115000"/>
                        </a:lnSpc>
                        <a:spcAft>
                          <a:spcPts val="0"/>
                        </a:spcAft>
                      </a:pPr>
                      <a:r>
                        <a:rPr lang="en-US" sz="2800" b="1" i="1">
                          <a:solidFill>
                            <a:srgbClr val="0D0D0D"/>
                          </a:solidFill>
                          <a:effectLst/>
                          <a:latin typeface="Times New Roman" panose="02020603050405020304" pitchFamily="18" charset="0"/>
                          <a:ea typeface="MS Mincho"/>
                          <a:cs typeface="Times New Roman" panose="02020603050405020304" pitchFamily="18" charset="0"/>
                        </a:rPr>
                        <a:t>Sự tích Hồ Gươm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1009488"/>
                  </a:ext>
                </a:extLst>
              </a:tr>
              <a:tr h="0">
                <a:tc>
                  <a:txBody>
                    <a:bodyPr/>
                    <a:lstStyle/>
                    <a:p>
                      <a:pPr>
                        <a:lnSpc>
                          <a:spcPct val="115000"/>
                        </a:lnSpc>
                        <a:spcAft>
                          <a:spcPts val="0"/>
                        </a:spcAft>
                      </a:pPr>
                      <a:r>
                        <a:rPr lang="en-US" sz="2800" b="1" i="1">
                          <a:solidFill>
                            <a:srgbClr val="0D0D0D"/>
                          </a:solidFill>
                          <a:effectLst/>
                          <a:latin typeface="Times New Roman" panose="02020603050405020304" pitchFamily="18" charset="0"/>
                          <a:ea typeface="MS Mincho"/>
                          <a:cs typeface="Times New Roman" panose="02020603050405020304" pitchFamily="18" charset="0"/>
                        </a:rPr>
                        <a:t>Em bé thông minh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0324995"/>
                  </a:ext>
                </a:extLst>
              </a:tr>
            </a:tbl>
          </a:graphicData>
        </a:graphic>
      </p:graphicFrame>
      <p:sp>
        <p:nvSpPr>
          <p:cNvPr id="6" name="Rectangle 5"/>
          <p:cNvSpPr/>
          <p:nvPr/>
        </p:nvSpPr>
        <p:spPr>
          <a:xfrm>
            <a:off x="2516574" y="258001"/>
            <a:ext cx="7045968" cy="769441"/>
          </a:xfrm>
          <a:prstGeom prst="rect">
            <a:avLst/>
          </a:prstGeom>
          <a:noFill/>
        </p:spPr>
        <p:txBody>
          <a:bodyPr wrap="none" lIns="91440" tIns="45720" rIns="91440" bIns="45720">
            <a:spAutoFit/>
          </a:bodyPr>
          <a:lstStyle/>
          <a:p>
            <a:pPr algn="ctr"/>
            <a:r>
              <a:rPr lang="en-U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LUYỆN TẬP</a:t>
            </a:r>
          </a:p>
        </p:txBody>
      </p:sp>
    </p:spTree>
    <p:extLst>
      <p:ext uri="{BB962C8B-B14F-4D97-AF65-F5344CB8AC3E}">
        <p14:creationId xmlns:p14="http://schemas.microsoft.com/office/powerpoint/2010/main" val="98811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27181" y="258001"/>
            <a:ext cx="6824752"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VẬN</a:t>
            </a:r>
            <a:r>
              <a:rPr kumimoji="0" lang="en-US" sz="4400" b="1" i="0" u="none" strike="noStrike" kern="1200" cap="none" spc="0" normalizeH="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DỤNG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baseline="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latin typeface="Times New Roman" panose="02020603050405020304" pitchFamily="18" charset="0"/>
                <a:cs typeface="Times New Roman" panose="02020603050405020304" pitchFamily="18" charset="0"/>
              </a:rPr>
              <a:t>DỰ</a:t>
            </a:r>
            <a:r>
              <a:rPr lang="en-US" sz="4400" b="1"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latin typeface="Times New Roman" panose="02020603050405020304" pitchFamily="18" charset="0"/>
                <a:cs typeface="Times New Roman" panose="02020603050405020304" pitchFamily="18" charset="0"/>
              </a:rPr>
              <a:t> ÁN HỌC TẬP</a:t>
            </a:r>
            <a:endPar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3126884753"/>
              </p:ext>
            </p:extLst>
          </p:nvPr>
        </p:nvGraphicFramePr>
        <p:xfrm>
          <a:off x="1083735" y="1439333"/>
          <a:ext cx="953911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139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9022" y="349956"/>
            <a:ext cx="11864622" cy="6818488"/>
          </a:xfrm>
          <a:prstGeom prst="rect">
            <a:avLst/>
          </a:prstGeom>
        </p:spPr>
      </p:pic>
      <p:sp>
        <p:nvSpPr>
          <p:cNvPr id="7" name="Rectangle 6"/>
          <p:cNvSpPr/>
          <p:nvPr/>
        </p:nvSpPr>
        <p:spPr>
          <a:xfrm>
            <a:off x="1715912" y="1478878"/>
            <a:ext cx="8556978" cy="4579715"/>
          </a:xfrm>
          <a:prstGeom prst="rect">
            <a:avLst/>
          </a:prstGeom>
          <a:solidFill>
            <a:schemeClr val="bg1"/>
          </a:solidFill>
        </p:spPr>
        <p:txBody>
          <a:bodyPr wrap="square">
            <a:spAutoFit/>
          </a:bodyPr>
          <a:lstStyle/>
          <a:p>
            <a:r>
              <a:rPr lang="vi-VN" sz="2400" b="1" dirty="0">
                <a:solidFill>
                  <a:srgbClr val="000000"/>
                </a:solidFill>
                <a:latin typeface="Times New Roman" panose="02020603050405020304" pitchFamily="18" charset="0"/>
                <a:ea typeface="Times New Roman" panose="02020603050405020304" pitchFamily="18" charset="0"/>
              </a:rPr>
              <a:t>1. Tìm đọc các truyện truyền thuyết, cổ tích bằng cách:</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 Sử dụng các công cụ tìm kiếm trên internet để thu thập thêm những tư liệu về truyện truyền thuyết hoặc cổ tích.</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 Mượn sách từ thư viện của trường hoặc của người thân, bạn bè,...</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 Mua ở các hiệu sách hoặc tìm ở tủ sách gia đình.</a:t>
            </a:r>
            <a:endParaRPr lang="en-US" sz="2400" dirty="0">
              <a:latin typeface="Times New Roman" panose="02020603050405020304" pitchFamily="18" charset="0"/>
              <a:ea typeface="Times New Roman" panose="02020603050405020304" pitchFamily="18" charset="0"/>
            </a:endParaRPr>
          </a:p>
          <a:p>
            <a:r>
              <a:rPr lang="vi-VN" sz="2400" b="1" dirty="0">
                <a:solidFill>
                  <a:srgbClr val="000000"/>
                </a:solidFill>
                <a:latin typeface="Times New Roman" panose="02020603050405020304" pitchFamily="18" charset="0"/>
                <a:ea typeface="Times New Roman" panose="02020603050405020304" pitchFamily="18" charset="0"/>
              </a:rPr>
              <a:t>2. Lưu ý trong và sau khi đọc:</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 Ghi lại những cảm xúc, điều tâm đắc, thích thú, băn khoăn, điều chưa hiểu,...của em trong lúc đọc.</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 Tóm tắt truyện truyền thuyết, cổ tích sau khi em đã đọc.</a:t>
            </a:r>
            <a:endParaRPr lang="en-US" sz="2400" dirty="0">
              <a:latin typeface="Times New Roman" panose="02020603050405020304" pitchFamily="18" charset="0"/>
              <a:ea typeface="Times New Roman" panose="02020603050405020304" pitchFamily="18" charset="0"/>
            </a:endParaRPr>
          </a:p>
          <a:p>
            <a:r>
              <a:rPr lang="en-US" sz="24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400"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HS </a:t>
            </a:r>
            <a:r>
              <a:rPr lang="en-US" sz="2400" b="1" dirty="0" err="1">
                <a:solidFill>
                  <a:srgbClr val="000000"/>
                </a:solidFill>
                <a:latin typeface="Times New Roman" panose="02020603050405020304" pitchFamily="18" charset="0"/>
                <a:ea typeface="Times New Roman" panose="02020603050405020304" pitchFamily="18" charset="0"/>
              </a:rPr>
              <a:t>ghi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lại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nhật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kí</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đọc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truyện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và</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trao</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đổi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với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các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bạn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những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câu</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chuyện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đã</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đọc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vào</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tiết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học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sau</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pPr>
            <a:r>
              <a:rPr lang="en-US" sz="2400" b="1" dirty="0" err="1">
                <a:solidFill>
                  <a:srgbClr val="0D0D0D"/>
                </a:solidFill>
                <a:latin typeface="Times New Roman" panose="02020603050405020304" pitchFamily="18" charset="0"/>
                <a:ea typeface="Times New Roman" panose="02020603050405020304" pitchFamily="18" charset="0"/>
              </a:rPr>
              <a:t>Chuẩn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bị</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bài</a:t>
            </a:r>
            <a:r>
              <a:rPr lang="en-US" sz="2400" b="1" dirty="0">
                <a:solidFill>
                  <a:srgbClr val="0D0D0D"/>
                </a:solidFill>
                <a:latin typeface="Times New Roman" panose="02020603050405020304" pitchFamily="18" charset="0"/>
                <a:ea typeface="Times New Roman" panose="02020603050405020304" pitchFamily="18" charset="0"/>
              </a:rPr>
              <a:t> 2: </a:t>
            </a:r>
            <a:r>
              <a:rPr lang="en-US" sz="2400" b="1" dirty="0" err="1">
                <a:solidFill>
                  <a:srgbClr val="0D0D0D"/>
                </a:solidFill>
                <a:latin typeface="Times New Roman" panose="02020603050405020304" pitchFamily="18" charset="0"/>
                <a:ea typeface="Times New Roman" panose="02020603050405020304" pitchFamily="18" charset="0"/>
              </a:rPr>
              <a:t>Thơ</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thơ</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lục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bát</a:t>
            </a:r>
            <a:r>
              <a:rPr lang="en-US" sz="2400" b="1"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3003597" y="258001"/>
            <a:ext cx="6071920"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HƯỚNG</a:t>
            </a:r>
            <a:r>
              <a:rPr kumimoji="0" lang="en-US" sz="4400" b="1" i="0" u="none" strike="noStrike" kern="1200" cap="none" spc="0" normalizeH="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DẪN TỰ ĐỌC</a:t>
            </a:r>
            <a:endPar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237615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2616044" y="361656"/>
            <a:ext cx="7250806" cy="1433277"/>
          </a:xfrm>
          <a:prstGeom prst="downArrowCallou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 </a:t>
            </a:r>
            <a:r>
              <a:rPr kumimoji="0" lang="en-US" sz="4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Phân</a:t>
            </a:r>
            <a:r>
              <a:rPr kumimoji="0" lang="en-US" sz="4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4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loại</a:t>
            </a:r>
            <a:endParaRPr kumimoji="0" lang="en-US" sz="4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5" name="Diagram 4"/>
          <p:cNvGraphicFramePr/>
          <p:nvPr>
            <p:extLst>
              <p:ext uri="{D42A27DB-BD31-4B8C-83A1-F6EECF244321}">
                <p14:modId xmlns:p14="http://schemas.microsoft.com/office/powerpoint/2010/main" val="2568479338"/>
              </p:ext>
            </p:extLst>
          </p:nvPr>
        </p:nvGraphicFramePr>
        <p:xfrm>
          <a:off x="959556" y="-146344"/>
          <a:ext cx="10216444" cy="62197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a:stretch>
            <a:fillRect/>
          </a:stretch>
        </p:blipFill>
        <p:spPr>
          <a:xfrm>
            <a:off x="2103634" y="4415813"/>
            <a:ext cx="2650419" cy="2182989"/>
          </a:xfrm>
          <a:prstGeom prst="rect">
            <a:avLst/>
          </a:prstGeom>
        </p:spPr>
      </p:pic>
      <p:pic>
        <p:nvPicPr>
          <p:cNvPr id="3" name="Picture 2"/>
          <p:cNvPicPr>
            <a:picLocks noChangeAspect="1"/>
          </p:cNvPicPr>
          <p:nvPr/>
        </p:nvPicPr>
        <p:blipFill>
          <a:blip r:embed="rId8"/>
          <a:stretch>
            <a:fillRect/>
          </a:stretch>
        </p:blipFill>
        <p:spPr>
          <a:xfrm>
            <a:off x="5141776" y="4415813"/>
            <a:ext cx="2698044" cy="2113468"/>
          </a:xfrm>
          <a:prstGeom prst="rect">
            <a:avLst/>
          </a:prstGeom>
        </p:spPr>
      </p:pic>
      <p:pic>
        <p:nvPicPr>
          <p:cNvPr id="6" name="Picture 5"/>
          <p:cNvPicPr>
            <a:picLocks noChangeAspect="1"/>
          </p:cNvPicPr>
          <p:nvPr/>
        </p:nvPicPr>
        <p:blipFill>
          <a:blip r:embed="rId9"/>
          <a:stretch>
            <a:fillRect/>
          </a:stretch>
        </p:blipFill>
        <p:spPr>
          <a:xfrm>
            <a:off x="8227543" y="4398433"/>
            <a:ext cx="2756252" cy="2148228"/>
          </a:xfrm>
          <a:prstGeom prst="rect">
            <a:avLst/>
          </a:prstGeom>
        </p:spPr>
      </p:pic>
      <p:sp>
        <p:nvSpPr>
          <p:cNvPr id="7" name="Rectangle 6"/>
          <p:cNvSpPr/>
          <p:nvPr/>
        </p:nvSpPr>
        <p:spPr>
          <a:xfrm>
            <a:off x="3066528" y="1749847"/>
            <a:ext cx="4150495" cy="677108"/>
          </a:xfrm>
          <a:prstGeom prst="rect">
            <a:avLst/>
          </a:prstGeom>
        </p:spPr>
        <p:txBody>
          <a:bodyPr wrap="none">
            <a:spAutoFit/>
          </a:bodyPr>
          <a:lstStyle/>
          <a:p>
            <a:pPr lvl="0"/>
            <a:r>
              <a:rPr lang="vi-VN" sz="3800" dirty="0">
                <a:solidFill>
                  <a:srgbClr val="FF0000"/>
                </a:solidFill>
                <a:latin typeface="Times New Roman" panose="02020603050405020304" pitchFamily="18" charset="0"/>
                <a:cs typeface="Times New Roman" panose="02020603050405020304" pitchFamily="18" charset="0"/>
              </a:rPr>
              <a:t>+ Cổ tích về loài vật</a:t>
            </a:r>
            <a:endParaRPr lang="en-US" sz="3800"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3077817" y="2608331"/>
            <a:ext cx="3461204" cy="677108"/>
          </a:xfrm>
          <a:prstGeom prst="rect">
            <a:avLst/>
          </a:prstGeom>
        </p:spPr>
        <p:txBody>
          <a:bodyPr wrap="none">
            <a:spAutoFit/>
          </a:bodyPr>
          <a:lstStyle/>
          <a:p>
            <a:pPr lvl="0"/>
            <a:r>
              <a:rPr lang="vi-VN" sz="3800" dirty="0">
                <a:solidFill>
                  <a:srgbClr val="FF0000"/>
                </a:solidFill>
                <a:latin typeface="Times New Roman" panose="02020603050405020304" pitchFamily="18" charset="0"/>
                <a:cs typeface="Times New Roman" panose="02020603050405020304" pitchFamily="18" charset="0"/>
              </a:rPr>
              <a:t>+ Cổ tích thần kì</a:t>
            </a:r>
            <a:endParaRPr lang="en-US" sz="3800" dirty="0">
              <a:solidFill>
                <a:srgbClr val="FF0000"/>
              </a:solidFill>
              <a:latin typeface="Times New Roman" panose="02020603050405020304" pitchFamily="18" charset="0"/>
              <a:cs typeface="Times New Roman" panose="02020603050405020304" pitchFamily="18" charset="0"/>
            </a:endParaRPr>
          </a:p>
        </p:txBody>
      </p:sp>
      <p:sp>
        <p:nvSpPr>
          <p:cNvPr id="9" name="Rectangle 8"/>
          <p:cNvSpPr/>
          <p:nvPr/>
        </p:nvSpPr>
        <p:spPr>
          <a:xfrm>
            <a:off x="3077817" y="3474634"/>
            <a:ext cx="3894015" cy="677108"/>
          </a:xfrm>
          <a:prstGeom prst="rect">
            <a:avLst/>
          </a:prstGeom>
        </p:spPr>
        <p:txBody>
          <a:bodyPr wrap="none">
            <a:spAutoFit/>
          </a:bodyPr>
          <a:lstStyle/>
          <a:p>
            <a:pPr lvl="0"/>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Cổ</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tích</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sinh</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hoạt</a:t>
            </a:r>
            <a:endParaRPr lang="en-US" sz="3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992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720516" y="591257"/>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3600" b="1" dirty="0">
                <a:solidFill>
                  <a:srgbClr val="0070C0"/>
                </a:solidFill>
                <a:latin typeface="Times New Roman" panose="02020603050405020304" pitchFamily="18" charset="0"/>
                <a:ea typeface="Times New Roman" panose="02020603050405020304" pitchFamily="18" charset="0"/>
              </a:rPr>
              <a:t>II. </a:t>
            </a:r>
            <a:r>
              <a:rPr lang="en-US" sz="3600" b="1" dirty="0" err="1">
                <a:solidFill>
                  <a:srgbClr val="0070C0"/>
                </a:solidFill>
                <a:latin typeface="Times New Roman" panose="02020603050405020304" pitchFamily="18" charset="0"/>
                <a:ea typeface="Times New Roman" panose="02020603050405020304" pitchFamily="18" charset="0"/>
              </a:rPr>
              <a:t>Văn</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bản</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Thánh</a:t>
            </a:r>
            <a:r>
              <a:rPr lang="en-US" sz="3600" b="1" i="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Gióng</a:t>
            </a:r>
            <a:endParaRPr lang="en-US" sz="36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361244" y="1511300"/>
            <a:ext cx="10487377" cy="5346700"/>
          </a:xfrm>
          <a:prstGeom prst="rect">
            <a:avLst/>
          </a:prstGeom>
        </p:spPr>
      </p:pic>
      <p:pic>
        <p:nvPicPr>
          <p:cNvPr id="9" name="Picture 8"/>
          <p:cNvPicPr>
            <a:picLocks noChangeAspect="1"/>
          </p:cNvPicPr>
          <p:nvPr/>
        </p:nvPicPr>
        <p:blipFill>
          <a:blip r:embed="rId3"/>
          <a:stretch>
            <a:fillRect/>
          </a:stretch>
        </p:blipFill>
        <p:spPr>
          <a:xfrm>
            <a:off x="1828800" y="2374901"/>
            <a:ext cx="7721600" cy="3563056"/>
          </a:xfrm>
          <a:prstGeom prst="rect">
            <a:avLst/>
          </a:prstGeom>
        </p:spPr>
      </p:pic>
      <p:sp>
        <p:nvSpPr>
          <p:cNvPr id="10" name="TextBox 9"/>
          <p:cNvSpPr txBox="1"/>
          <p:nvPr/>
        </p:nvSpPr>
        <p:spPr>
          <a:xfrm>
            <a:off x="1742544" y="2290236"/>
            <a:ext cx="4526845" cy="646331"/>
          </a:xfrm>
          <a:prstGeom prst="rect">
            <a:avLst/>
          </a:prstGeom>
          <a:noFill/>
        </p:spPr>
        <p:txBody>
          <a:bodyPr wrap="square" rtlCol="0">
            <a:spAutoFit/>
          </a:bodyPr>
          <a:lstStyle/>
          <a:p>
            <a:r>
              <a:rPr lang="en-US" sz="3600" b="1" i="1" dirty="0">
                <a:solidFill>
                  <a:srgbClr val="FF0000"/>
                </a:solidFill>
                <a:latin typeface="Times New Roman" panose="02020603050405020304" pitchFamily="18" charset="0"/>
                <a:cs typeface="Times New Roman" panose="02020603050405020304" pitchFamily="18" charset="0"/>
              </a:rPr>
              <a:t>THÁNH GIÓNG</a:t>
            </a:r>
          </a:p>
        </p:txBody>
      </p:sp>
    </p:spTree>
    <p:extLst>
      <p:ext uri="{BB962C8B-B14F-4D97-AF65-F5344CB8AC3E}">
        <p14:creationId xmlns:p14="http://schemas.microsoft.com/office/powerpoint/2010/main" val="121564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4489" y="124178"/>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3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6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Thánh</a:t>
            </a:r>
            <a:r>
              <a:rPr kumimoji="0" lang="en-US" sz="36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6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Gióng</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3"/>
          <a:stretch>
            <a:fillRect/>
          </a:stretch>
        </p:blipFill>
        <p:spPr>
          <a:xfrm>
            <a:off x="9314743" y="-5644"/>
            <a:ext cx="2530517" cy="1797755"/>
          </a:xfrm>
          <a:prstGeom prst="rect">
            <a:avLst/>
          </a:prstGeom>
        </p:spPr>
      </p:pic>
      <p:sp>
        <p:nvSpPr>
          <p:cNvPr id="2" name="Rounded Rectangle 1"/>
          <p:cNvSpPr/>
          <p:nvPr/>
        </p:nvSpPr>
        <p:spPr>
          <a:xfrm>
            <a:off x="2484965" y="1367944"/>
            <a:ext cx="6829778" cy="13271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SUY NGHĨ, XEM ĐOẠN VIDEO VỀ LỄ HỘI LÀNG GIÓNG VÀ TRẢ LỜI CÁC CÂU HỎI SAU:</a:t>
            </a:r>
          </a:p>
        </p:txBody>
      </p:sp>
      <p:pic>
        <p:nvPicPr>
          <p:cNvPr id="6" name="Picture 5"/>
          <p:cNvPicPr>
            <a:picLocks noChangeAspect="1"/>
          </p:cNvPicPr>
          <p:nvPr/>
        </p:nvPicPr>
        <p:blipFill>
          <a:blip r:embed="rId4"/>
          <a:stretch>
            <a:fillRect/>
          </a:stretch>
        </p:blipFill>
        <p:spPr>
          <a:xfrm>
            <a:off x="901699" y="3534789"/>
            <a:ext cx="4762500" cy="2887134"/>
          </a:xfrm>
          <a:prstGeom prst="rect">
            <a:avLst/>
          </a:prstGeom>
        </p:spPr>
      </p:pic>
      <p:pic>
        <p:nvPicPr>
          <p:cNvPr id="7" name="Picture 6"/>
          <p:cNvPicPr>
            <a:picLocks noChangeAspect="1"/>
          </p:cNvPicPr>
          <p:nvPr/>
        </p:nvPicPr>
        <p:blipFill>
          <a:blip r:embed="rId5"/>
          <a:stretch>
            <a:fillRect/>
          </a:stretch>
        </p:blipFill>
        <p:spPr>
          <a:xfrm>
            <a:off x="6062460" y="3509499"/>
            <a:ext cx="4761389" cy="2883658"/>
          </a:xfrm>
          <a:prstGeom prst="rect">
            <a:avLst/>
          </a:prstGeom>
        </p:spPr>
      </p:pic>
      <p:sp>
        <p:nvSpPr>
          <p:cNvPr id="11" name="Rectangle 10"/>
          <p:cNvSpPr/>
          <p:nvPr/>
        </p:nvSpPr>
        <p:spPr>
          <a:xfrm>
            <a:off x="1171298" y="3772544"/>
            <a:ext cx="4365347" cy="2357568"/>
          </a:xfrm>
          <a:prstGeom prst="rect">
            <a:avLst/>
          </a:prstGeom>
        </p:spPr>
        <p:txBody>
          <a:bodyPr wrap="square">
            <a:spAutoFit/>
          </a:bodyPr>
          <a:lstStyle/>
          <a:p>
            <a:pPr>
              <a:lnSpc>
                <a:spcPct val="115000"/>
              </a:lnSpc>
              <a:spcAft>
                <a:spcPts val="0"/>
              </a:spcAft>
            </a:pPr>
            <a:r>
              <a:rPr lang="pt-BR" sz="3200" b="1" dirty="0">
                <a:latin typeface="Times New Roman" panose="02020603050405020304" pitchFamily="18" charset="0"/>
                <a:ea typeface="Times New Roman" panose="02020603050405020304" pitchFamily="18" charset="0"/>
              </a:rPr>
              <a:t>Câu 1</a:t>
            </a:r>
            <a:r>
              <a:rPr lang="pt-BR" sz="3200" dirty="0">
                <a:latin typeface="Times New Roman" panose="02020603050405020304" pitchFamily="18" charset="0"/>
                <a:ea typeface="Times New Roman" panose="02020603050405020304" pitchFamily="18" charset="0"/>
              </a:rPr>
              <a:t>. Em biết đến </a:t>
            </a:r>
          </a:p>
          <a:p>
            <a:pPr>
              <a:lnSpc>
                <a:spcPct val="115000"/>
              </a:lnSpc>
              <a:spcAft>
                <a:spcPts val="0"/>
              </a:spcAft>
            </a:pPr>
            <a:r>
              <a:rPr lang="pt-BR" sz="3200" dirty="0">
                <a:latin typeface="Times New Roman" panose="02020603050405020304" pitchFamily="18" charset="0"/>
                <a:ea typeface="Times New Roman" panose="02020603050405020304" pitchFamily="18" charset="0"/>
              </a:rPr>
              <a:t>những vị anh hùng nào trong lịch sử chống giặc ngoại xâm của dân tộc? </a:t>
            </a:r>
            <a:endParaRPr lang="en-US" sz="32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6223476" y="3732791"/>
            <a:ext cx="4439356" cy="2677656"/>
          </a:xfrm>
          <a:prstGeom prst="rect">
            <a:avLst/>
          </a:prstGeom>
        </p:spPr>
        <p:txBody>
          <a:bodyPr wrap="square">
            <a:spAutoFit/>
          </a:bodyPr>
          <a:lstStyle/>
          <a:p>
            <a:r>
              <a:rPr lang="pt-BR" sz="2800" b="1" dirty="0">
                <a:latin typeface="Times New Roman" panose="02020603050405020304" pitchFamily="18" charset="0"/>
                <a:ea typeface="Times New Roman" panose="02020603050405020304" pitchFamily="18" charset="0"/>
              </a:rPr>
              <a:t>Câu 2. </a:t>
            </a:r>
            <a:r>
              <a:rPr lang="pt-BR" sz="2800" dirty="0">
                <a:latin typeface="Times New Roman" panose="02020603050405020304" pitchFamily="18" charset="0"/>
                <a:ea typeface="Times New Roman" panose="02020603050405020304" pitchFamily="18" charset="0"/>
              </a:rPr>
              <a:t>Em hãy theo dõi đoạn video sau và cho biết video muốn nhắc đến vị anh hùng nào?. Nêu cảm nhận của em về vị anh hùng sau khi xem video.</a:t>
            </a:r>
            <a:endParaRPr lang="en-US" sz="2800" dirty="0"/>
          </a:p>
        </p:txBody>
      </p:sp>
      <p:sp>
        <p:nvSpPr>
          <p:cNvPr id="13" name="Down Arrow 12"/>
          <p:cNvSpPr/>
          <p:nvPr/>
        </p:nvSpPr>
        <p:spPr>
          <a:xfrm>
            <a:off x="3040633" y="2906877"/>
            <a:ext cx="484632" cy="3182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7958523" y="2834152"/>
            <a:ext cx="484632" cy="3182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220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P spid="12" grpId="0"/>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1410" y="122535"/>
            <a:ext cx="6442789" cy="646331"/>
          </a:xfrm>
          <a:prstGeom prst="rect">
            <a:avLst/>
          </a:prstGeom>
          <a:solidFill>
            <a:schemeClr val="accent2">
              <a:lumMod val="75000"/>
            </a:schemeClr>
          </a:solidFill>
        </p:spPr>
        <p:txBody>
          <a:bodyPr wrap="none" lIns="91440" tIns="45720" rIns="91440" bIns="45720">
            <a:spAutoFit/>
          </a:bodyPr>
          <a:lstStyle/>
          <a:p>
            <a:pPr algn="ctr"/>
            <a:r>
              <a:rPr lang="en-US"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VIDEO LỄ HỘI </a:t>
            </a:r>
            <a:r>
              <a:rPr lang="en-US" sz="3600" b="1" i="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LÀNG GIÓNG</a:t>
            </a:r>
          </a:p>
        </p:txBody>
      </p:sp>
      <p:pic>
        <p:nvPicPr>
          <p:cNvPr id="2" name="LỄ HỘI LÀNG GIÓNG ( XÃ PHÙ ĐỔNG - GIA LÂM - HÀ NỘI )">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92771" y="863600"/>
            <a:ext cx="7826963" cy="5870223"/>
          </a:xfrm>
          <a:prstGeom prst="rect">
            <a:avLst/>
          </a:prstGeom>
        </p:spPr>
      </p:pic>
    </p:spTree>
    <p:extLst>
      <p:ext uri="{BB962C8B-B14F-4D97-AF65-F5344CB8AC3E}">
        <p14:creationId xmlns:p14="http://schemas.microsoft.com/office/powerpoint/2010/main" val="4872912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55600" y="304800"/>
            <a:ext cx="11836400" cy="6553200"/>
          </a:xfrm>
          <a:prstGeom prst="rect">
            <a:avLst/>
          </a:prstGeom>
          <a:solidFill>
            <a:schemeClr val="accent4"/>
          </a:solidFill>
          <a:effectLst>
            <a:outerShdw blurRad="50800" dist="50800" dir="5400000" algn="ctr" rotWithShape="0">
              <a:schemeClr val="accent2">
                <a:lumMod val="20000"/>
                <a:lumOff val="80000"/>
              </a:schemeClr>
            </a:outerShdw>
          </a:effectLst>
        </p:spPr>
      </p:pic>
      <p:sp>
        <p:nvSpPr>
          <p:cNvPr id="8" name="Rectangle 7"/>
          <p:cNvSpPr/>
          <p:nvPr/>
        </p:nvSpPr>
        <p:spPr>
          <a:xfrm>
            <a:off x="609600" y="350845"/>
            <a:ext cx="11112500" cy="3521220"/>
          </a:xfrm>
          <a:prstGeom prst="rect">
            <a:avLst/>
          </a:prstGeom>
        </p:spPr>
        <p:txBody>
          <a:bodyPr wrap="square">
            <a:spAutoFit/>
          </a:bodyPr>
          <a:lstStyle/>
          <a:p>
            <a:pPr algn="just">
              <a:lnSpc>
                <a:spcPct val="115000"/>
              </a:lnSpc>
              <a:spcAft>
                <a:spcPts val="0"/>
              </a:spcAft>
            </a:pPr>
            <a:r>
              <a:rPr lang="pt-BR" sz="2800" dirty="0">
                <a:solidFill>
                  <a:schemeClr val="bg1"/>
                </a:solidFill>
                <a:latin typeface="Times New Roman" panose="02020603050405020304" pitchFamily="18" charset="0"/>
                <a:ea typeface="Times New Roman" panose="02020603050405020304" pitchFamily="18" charset="0"/>
              </a:rPr>
              <a:t>        Hội </a:t>
            </a:r>
            <a:r>
              <a:rPr lang="pt-BR" sz="2800" u="sng" dirty="0">
                <a:solidFill>
                  <a:srgbClr val="00B050"/>
                </a:solidFill>
                <a:latin typeface="Times New Roman" panose="02020603050405020304" pitchFamily="18" charset="0"/>
                <a:ea typeface="Times New Roman" panose="02020603050405020304" pitchFamily="18" charset="0"/>
                <a:hlinkClick r:id="rId3" tooltip="Gióng (trang chưa được viết)">
                  <a:extLst>
                    <a:ext uri="{A12FA001-AC4F-418D-AE19-62706E023703}">
                      <ahyp:hlinkClr xmlns:ahyp="http://schemas.microsoft.com/office/drawing/2018/hyperlinkcolor" val="tx"/>
                    </a:ext>
                  </a:extLst>
                </a:hlinkClick>
              </a:rPr>
              <a:t>Gióng</a:t>
            </a:r>
            <a:r>
              <a:rPr lang="pt-BR" sz="2800" dirty="0">
                <a:solidFill>
                  <a:schemeClr val="bg1"/>
                </a:solidFill>
                <a:latin typeface="Times New Roman" panose="02020603050405020304" pitchFamily="18" charset="0"/>
                <a:ea typeface="Times New Roman" panose="02020603050405020304" pitchFamily="18" charset="0"/>
              </a:rPr>
              <a:t> là một lễ hội văn hóa cổ truyền mô phỏng rõ một cách sinh động và khoa học diễn biến các trận đấu của </a:t>
            </a:r>
            <a:r>
              <a:rPr lang="pt-BR" sz="2800" b="1" i="1" u="sng" dirty="0">
                <a:solidFill>
                  <a:srgbClr val="00B050"/>
                </a:solidFill>
                <a:latin typeface="Times New Roman" panose="02020603050405020304" pitchFamily="18" charset="0"/>
                <a:ea typeface="Times New Roman" panose="02020603050405020304" pitchFamily="18" charset="0"/>
                <a:hlinkClick r:id="rId4" tooltip="Thánh Gióng">
                  <a:extLst>
                    <a:ext uri="{A12FA001-AC4F-418D-AE19-62706E023703}">
                      <ahyp:hlinkClr xmlns:ahyp="http://schemas.microsoft.com/office/drawing/2018/hyperlinkcolor" val="tx"/>
                    </a:ext>
                  </a:extLst>
                </a:hlinkClick>
              </a:rPr>
              <a:t>Thánh Gióng</a:t>
            </a:r>
            <a:r>
              <a:rPr lang="pt-BR" sz="2800" dirty="0">
                <a:solidFill>
                  <a:srgbClr val="00B050"/>
                </a:solidFill>
                <a:latin typeface="Times New Roman" panose="02020603050405020304" pitchFamily="18" charset="0"/>
                <a:ea typeface="Times New Roman" panose="02020603050405020304" pitchFamily="18" charset="0"/>
              </a:rPr>
              <a:t> </a:t>
            </a:r>
            <a:r>
              <a:rPr lang="pt-BR" sz="2800" dirty="0">
                <a:solidFill>
                  <a:schemeClr val="bg1"/>
                </a:solidFill>
                <a:latin typeface="Times New Roman" panose="02020603050405020304" pitchFamily="18" charset="0"/>
                <a:ea typeface="Times New Roman" panose="02020603050405020304" pitchFamily="18" charset="0"/>
              </a:rPr>
              <a:t>và nhân dân </a:t>
            </a:r>
            <a:r>
              <a:rPr lang="pt-BR" sz="2800" u="sng" dirty="0">
                <a:solidFill>
                  <a:srgbClr val="00B050"/>
                </a:solidFill>
                <a:latin typeface="Times New Roman" panose="02020603050405020304" pitchFamily="18" charset="0"/>
                <a:ea typeface="Times New Roman" panose="02020603050405020304" pitchFamily="18" charset="0"/>
                <a:hlinkClick r:id="rId5" tooltip="Văn Lang">
                  <a:extLst>
                    <a:ext uri="{A12FA001-AC4F-418D-AE19-62706E023703}">
                      <ahyp:hlinkClr xmlns:ahyp="http://schemas.microsoft.com/office/drawing/2018/hyperlinkcolor" val="tx"/>
                    </a:ext>
                  </a:extLst>
                </a:hlinkClick>
              </a:rPr>
              <a:t>Văn Lang</a:t>
            </a:r>
            <a:r>
              <a:rPr lang="pt-BR" sz="2800" dirty="0">
                <a:solidFill>
                  <a:srgbClr val="00B050"/>
                </a:solidFill>
                <a:latin typeface="Times New Roman" panose="02020603050405020304" pitchFamily="18" charset="0"/>
                <a:ea typeface="Times New Roman" panose="02020603050405020304" pitchFamily="18" charset="0"/>
              </a:rPr>
              <a:t> </a:t>
            </a:r>
            <a:r>
              <a:rPr lang="pt-BR" sz="2800" dirty="0">
                <a:solidFill>
                  <a:schemeClr val="bg1"/>
                </a:solidFill>
                <a:latin typeface="Times New Roman" panose="02020603050405020304" pitchFamily="18" charset="0"/>
                <a:ea typeface="Times New Roman" panose="02020603050405020304" pitchFamily="18" charset="0"/>
              </a:rPr>
              <a:t>với giặc Ân. </a:t>
            </a:r>
            <a:r>
              <a:rPr lang="nl-NL" sz="2800" i="1" dirty="0">
                <a:solidFill>
                  <a:schemeClr val="bg1"/>
                </a:solidFill>
                <a:latin typeface="Times New Roman" panose="02020603050405020304" pitchFamily="18" charset="0"/>
                <a:ea typeface="Times New Roman" panose="02020603050405020304" pitchFamily="18" charset="0"/>
              </a:rPr>
              <a:t>Yêu nước chống ngoại xâm là một chủ đề lớn xuyên suốt tiến trình phát triển của Văn học Việt Nam. Nhiều tác phẩm truyện dân gian đã tạc vào thời gian những người anh hùng bất tử với non sông. Thánh Gióng là một trong những truyền thuyết bất hủ như vậy. Điều gì đã làm nên sức hấp dẫn của thiên truyện?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67485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25588" y="244123"/>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3200" b="1" dirty="0">
                <a:solidFill>
                  <a:srgbClr val="000000"/>
                </a:solidFill>
                <a:latin typeface="Times New Roman" panose="02020603050405020304" pitchFamily="18" charset="0"/>
                <a:ea typeface="Times New Roman" panose="02020603050405020304" pitchFamily="18" charset="0"/>
              </a:rPr>
              <a:t>1. </a:t>
            </a:r>
            <a:r>
              <a:rPr lang="en-US" sz="3200" b="1" dirty="0" err="1">
                <a:solidFill>
                  <a:srgbClr val="000000"/>
                </a:solidFill>
                <a:latin typeface="Times New Roman" panose="02020603050405020304" pitchFamily="18" charset="0"/>
                <a:ea typeface="Times New Roman" panose="02020603050405020304" pitchFamily="18" charset="0"/>
              </a:rPr>
              <a:t>Hướng</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dẫn</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đọc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và</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tìm</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hiểu</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chú</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thích</a:t>
            </a:r>
            <a:endParaRPr lang="en-US" sz="32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6194070" y="1435100"/>
            <a:ext cx="3648429" cy="4864100"/>
          </a:xfrm>
          <a:prstGeom prst="rect">
            <a:avLst/>
          </a:prstGeom>
        </p:spPr>
      </p:pic>
      <p:sp>
        <p:nvSpPr>
          <p:cNvPr id="6" name="Right Arrow Callout 5"/>
          <p:cNvSpPr/>
          <p:nvPr/>
        </p:nvSpPr>
        <p:spPr>
          <a:xfrm>
            <a:off x="876300" y="2070100"/>
            <a:ext cx="5317770" cy="3810000"/>
          </a:xfrm>
          <a:prstGeom prst="rightArrowCallout">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30480" indent="-285750">
              <a:lnSpc>
                <a:spcPct val="115000"/>
              </a:lnSpc>
              <a:spcAft>
                <a:spcPts val="1200"/>
              </a:spcAft>
              <a:buFont typeface="Wingdings" panose="05000000000000000000" pitchFamily="2" charset="2"/>
              <a:buChar char="v"/>
            </a:pPr>
            <a:r>
              <a:rPr lang="en-US" sz="2400" dirty="0" err="1">
                <a:solidFill>
                  <a:srgbClr val="000000"/>
                </a:solidFill>
                <a:latin typeface="Times New Roman" panose="02020603050405020304" pitchFamily="18" charset="0"/>
                <a:ea typeface="Times New Roman" panose="02020603050405020304" pitchFamily="18" charset="0"/>
              </a:rPr>
              <a:t>Đọc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bản</a:t>
            </a:r>
            <a:r>
              <a:rPr lang="en-US" sz="2400" dirty="0">
                <a:solidFill>
                  <a:srgbClr val="000000"/>
                </a:solidFill>
                <a:latin typeface="Times New Roman" panose="02020603050405020304" pitchFamily="18" charset="0"/>
                <a:ea typeface="Times New Roman" panose="02020603050405020304" pitchFamily="18" charset="0"/>
              </a:rPr>
              <a:t> “ 2. </a:t>
            </a:r>
            <a:r>
              <a:rPr lang="en-US" sz="2400" dirty="0" err="1">
                <a:solidFill>
                  <a:srgbClr val="000000"/>
                </a:solidFill>
                <a:latin typeface="Times New Roman" panose="02020603050405020304" pitchFamily="18" charset="0"/>
                <a:ea typeface="Times New Roman" panose="02020603050405020304" pitchFamily="18" charset="0"/>
              </a:rPr>
              <a:t>Đọc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hiểu</a:t>
            </a:r>
            <a:r>
              <a:rPr lang="en-US" sz="2400" dirty="0">
                <a:solidFill>
                  <a:srgbClr val="000000"/>
                </a:solidFill>
                <a:latin typeface="Times New Roman" panose="02020603050405020304" pitchFamily="18" charset="0"/>
                <a:ea typeface="Times New Roman" panose="02020603050405020304" pitchFamily="18" charset="0"/>
              </a:rPr>
              <a:t>/ SGK </a:t>
            </a:r>
            <a:r>
              <a:rPr lang="en-US" sz="2400" dirty="0" err="1">
                <a:solidFill>
                  <a:srgbClr val="000000"/>
                </a:solidFill>
                <a:latin typeface="Times New Roman" panose="02020603050405020304" pitchFamily="18" charset="0"/>
                <a:ea typeface="Times New Roman" panose="02020603050405020304" pitchFamily="18" charset="0"/>
              </a:rPr>
              <a:t>Ngữ</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văn</a:t>
            </a:r>
            <a:r>
              <a:rPr lang="en-US" sz="2400" dirty="0">
                <a:solidFill>
                  <a:srgbClr val="000000"/>
                </a:solidFill>
                <a:latin typeface="Times New Roman" panose="02020603050405020304" pitchFamily="18" charset="0"/>
                <a:ea typeface="Times New Roman" panose="02020603050405020304" pitchFamily="18" charset="0"/>
              </a:rPr>
              <a:t> 6/ </a:t>
            </a:r>
            <a:r>
              <a:rPr lang="en-US" sz="2400" dirty="0" err="1">
                <a:solidFill>
                  <a:srgbClr val="000000"/>
                </a:solidFill>
                <a:latin typeface="Times New Roman" panose="02020603050405020304" pitchFamily="18" charset="0"/>
                <a:ea typeface="Times New Roman" panose="02020603050405020304" pitchFamily="18" charset="0"/>
              </a:rPr>
              <a:t>Tr</a:t>
            </a:r>
            <a:r>
              <a:rPr lang="en-US" sz="2400" dirty="0">
                <a:solidFill>
                  <a:srgbClr val="000000"/>
                </a:solidFill>
                <a:latin typeface="Times New Roman" panose="02020603050405020304" pitchFamily="18" charset="0"/>
                <a:ea typeface="Times New Roman" panose="02020603050405020304" pitchFamily="18" charset="0"/>
              </a:rPr>
              <a:t> 16,17”</a:t>
            </a:r>
          </a:p>
          <a:p>
            <a:pPr marL="285750" marR="30480" indent="-285750">
              <a:lnSpc>
                <a:spcPct val="115000"/>
              </a:lnSpc>
              <a:spcAft>
                <a:spcPts val="1200"/>
              </a:spcAft>
              <a:buFont typeface="Wingdings" panose="05000000000000000000" pitchFamily="2" charset="2"/>
              <a:buChar char="v"/>
            </a:pPr>
            <a:r>
              <a:rPr lang="en-US" sz="2400" dirty="0" err="1">
                <a:solidFill>
                  <a:srgbClr val="000000"/>
                </a:solidFill>
                <a:latin typeface="Times New Roman" panose="02020603050405020304" pitchFamily="18" charset="0"/>
                <a:ea typeface="Times New Roman" panose="02020603050405020304" pitchFamily="18" charset="0"/>
              </a:rPr>
              <a:t>Yêu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cầu</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Đọc rõ ràng, rành mạch, nhấn giọng ở những chi tiết kì lạ.</a:t>
            </a:r>
            <a:endParaRPr lang="en-US" sz="2400" dirty="0">
              <a:solidFill>
                <a:srgbClr val="000000"/>
              </a:solidFill>
              <a:latin typeface="Times New Roman" panose="02020603050405020304" pitchFamily="18" charset="0"/>
              <a:ea typeface="Times New Roman" panose="02020603050405020304" pitchFamily="18" charset="0"/>
            </a:endParaRPr>
          </a:p>
          <a:p>
            <a:pPr marL="285750" marR="30480" indent="-285750">
              <a:lnSpc>
                <a:spcPct val="115000"/>
              </a:lnSpc>
              <a:spcAft>
                <a:spcPts val="1200"/>
              </a:spcAft>
              <a:buFont typeface="Wingdings" panose="05000000000000000000" pitchFamily="2" charset="2"/>
              <a:buChar char="v"/>
            </a:pPr>
            <a:r>
              <a:rPr lang="en-US" sz="2400" dirty="0" err="1">
                <a:solidFill>
                  <a:srgbClr val="000000"/>
                </a:solidFill>
                <a:effectLst/>
                <a:latin typeface="Times New Roman" panose="02020603050405020304" pitchFamily="18" charset="0"/>
                <a:ea typeface="Times New Roman" panose="02020603050405020304" pitchFamily="18" charset="0"/>
              </a:rPr>
              <a:t>Tìm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hiểu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chú</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thích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các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từ</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khó</a:t>
            </a:r>
            <a:r>
              <a:rPr lang="en-US" sz="24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3852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12192000" cy="6858000"/>
          </a:xfrm>
        </p:spPr>
        <p:txBody>
          <a:bodyPr/>
          <a:lstStyle/>
          <a:p>
            <a:endParaRPr lang="en-US" dirty="0"/>
          </a:p>
          <a:p>
            <a:pPr marL="514350" indent="-514350" algn="just">
              <a:buAutoNum type="romanUcPeriod"/>
            </a:pPr>
            <a:r>
              <a:rPr lang="en-US" dirty="0">
                <a:latin typeface="#9Slide03 Arima Madurai Medium" panose="00000600000000000000" pitchFamily="2" charset="-93"/>
                <a:cs typeface="#9Slide03 Arima Madurai Medium" panose="00000600000000000000" pitchFamily="2" charset="-93"/>
              </a:rPr>
              <a:t>TÌM HIỂU CHUNG</a:t>
            </a:r>
          </a:p>
          <a:p>
            <a:pPr algn="just"/>
            <a:r>
              <a:rPr lang="en-US" dirty="0">
                <a:solidFill>
                  <a:srgbClr val="7030A0"/>
                </a:solidFill>
              </a:rPr>
              <a:t>-  </a:t>
            </a:r>
            <a:r>
              <a:rPr lang="en-US" dirty="0" err="1">
                <a:solidFill>
                  <a:srgbClr val="7030A0"/>
                </a:solidFill>
              </a:rPr>
              <a:t>Thể</a:t>
            </a:r>
            <a:r>
              <a:rPr lang="en-US" dirty="0">
                <a:solidFill>
                  <a:srgbClr val="7030A0"/>
                </a:solidFill>
              </a:rPr>
              <a:t> </a:t>
            </a:r>
            <a:r>
              <a:rPr lang="en-US" dirty="0" err="1">
                <a:solidFill>
                  <a:srgbClr val="7030A0"/>
                </a:solidFill>
              </a:rPr>
              <a:t>loại</a:t>
            </a:r>
            <a:r>
              <a:rPr lang="en-US" dirty="0">
                <a:solidFill>
                  <a:srgbClr val="7030A0"/>
                </a:solidFill>
              </a:rPr>
              <a:t>: </a:t>
            </a:r>
            <a:r>
              <a:rPr lang="en-US" dirty="0" err="1">
                <a:solidFill>
                  <a:srgbClr val="7030A0"/>
                </a:solidFill>
                <a:latin typeface="#9Slide03 Arima Madurai Medium" panose="00000600000000000000" pitchFamily="2" charset="-93"/>
                <a:cs typeface="#9Slide03 Arima Madurai Medium" panose="00000600000000000000" pitchFamily="2" charset="-93"/>
              </a:rPr>
              <a:t>Truyền</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thuyết</a:t>
            </a:r>
            <a:r>
              <a:rPr lang="en-US" dirty="0">
                <a:solidFill>
                  <a:srgbClr val="7030A0"/>
                </a:solidFill>
                <a:latin typeface="#9Slide03 Arima Madurai Medium" panose="00000600000000000000" pitchFamily="2" charset="-93"/>
                <a:cs typeface="#9Slide03 Arima Madurai Medium" panose="00000600000000000000" pitchFamily="2" charset="-93"/>
              </a:rPr>
              <a:t> </a:t>
            </a:r>
            <a:endParaRPr lang="en-US" dirty="0">
              <a:solidFill>
                <a:srgbClr val="7030A0"/>
              </a:solidFill>
            </a:endParaRPr>
          </a:p>
          <a:p>
            <a:pPr algn="just"/>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Ngôi</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kể</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thứ</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ba</a:t>
            </a:r>
            <a:endParaRPr lang="en-US" dirty="0">
              <a:solidFill>
                <a:srgbClr val="7030A0"/>
              </a:solidFill>
              <a:latin typeface="#9Slide03 Arima Madurai Medium" panose="00000600000000000000" pitchFamily="2" charset="-93"/>
              <a:cs typeface="#9Slide03 Arima Madurai Medium" panose="00000600000000000000" pitchFamily="2" charset="-93"/>
            </a:endParaRPr>
          </a:p>
          <a:p>
            <a:pPr marL="342900" indent="-342900" algn="just">
              <a:buFontTx/>
              <a:buChar char="-"/>
            </a:pPr>
            <a:r>
              <a:rPr lang="en-US" dirty="0" err="1">
                <a:latin typeface="#9Slide03 Arima Madurai Medium" panose="00000600000000000000" pitchFamily="2" charset="-93"/>
                <a:cs typeface="#9Slide03 Arima Madurai Medium" panose="00000600000000000000" pitchFamily="2" charset="-93"/>
              </a:rPr>
              <a:t>Phương</a:t>
            </a:r>
            <a:r>
              <a:rPr lang="en-US" dirty="0">
                <a:latin typeface="#9Slide03 Arima Madurai Medium" panose="00000600000000000000" pitchFamily="2" charset="-93"/>
                <a:cs typeface="#9Slide03 Arima Madurai Medium" panose="00000600000000000000" pitchFamily="2" charset="-93"/>
              </a:rPr>
              <a:t> </a:t>
            </a:r>
            <a:r>
              <a:rPr lang="en-US" dirty="0" err="1">
                <a:latin typeface="#9Slide03 Arima Madurai Medium" panose="00000600000000000000" pitchFamily="2" charset="-93"/>
                <a:cs typeface="#9Slide03 Arima Madurai Medium" panose="00000600000000000000" pitchFamily="2" charset="-93"/>
              </a:rPr>
              <a:t>thức</a:t>
            </a:r>
            <a:r>
              <a:rPr lang="en-US" dirty="0">
                <a:latin typeface="#9Slide03 Arima Madurai Medium" panose="00000600000000000000" pitchFamily="2" charset="-93"/>
                <a:cs typeface="#9Slide03 Arima Madurai Medium" panose="00000600000000000000" pitchFamily="2" charset="-93"/>
              </a:rPr>
              <a:t> </a:t>
            </a:r>
            <a:r>
              <a:rPr lang="en-US" dirty="0" err="1">
                <a:latin typeface="#9Slide03 Arima Madurai Medium" panose="00000600000000000000" pitchFamily="2" charset="-93"/>
                <a:cs typeface="#9Slide03 Arima Madurai Medium" panose="00000600000000000000" pitchFamily="2" charset="-93"/>
              </a:rPr>
              <a:t>biểu</a:t>
            </a:r>
            <a:r>
              <a:rPr lang="en-US" dirty="0">
                <a:latin typeface="#9Slide03 Arima Madurai Medium" panose="00000600000000000000" pitchFamily="2" charset="-93"/>
                <a:cs typeface="#9Slide03 Arima Madurai Medium" panose="00000600000000000000" pitchFamily="2" charset="-93"/>
              </a:rPr>
              <a:t> </a:t>
            </a:r>
            <a:r>
              <a:rPr lang="en-US" dirty="0" err="1">
                <a:latin typeface="#9Slide03 Arima Madurai Medium" panose="00000600000000000000" pitchFamily="2" charset="-93"/>
                <a:cs typeface="#9Slide03 Arima Madurai Medium" panose="00000600000000000000" pitchFamily="2" charset="-93"/>
              </a:rPr>
              <a:t>đạt</a:t>
            </a:r>
            <a:r>
              <a:rPr lang="en-US" dirty="0">
                <a:latin typeface="#9Slide03 Arima Madurai Medium" panose="00000600000000000000" pitchFamily="2" charset="-93"/>
                <a:cs typeface="#9Slide03 Arima Madurai Medium" panose="00000600000000000000" pitchFamily="2" charset="-93"/>
              </a:rPr>
              <a:t> </a:t>
            </a:r>
            <a:r>
              <a:rPr lang="en-US" dirty="0" err="1">
                <a:latin typeface="#9Slide03 Arima Madurai Medium" panose="00000600000000000000" pitchFamily="2" charset="-93"/>
                <a:cs typeface="#9Slide03 Arima Madurai Medium" panose="00000600000000000000" pitchFamily="2" charset="-93"/>
              </a:rPr>
              <a:t>chính</a:t>
            </a:r>
            <a:r>
              <a:rPr lang="en-US" dirty="0">
                <a:latin typeface="#9Slide03 Arima Madurai Medium" panose="00000600000000000000" pitchFamily="2" charset="-93"/>
                <a:cs typeface="#9Slide03 Arima Madurai Medium" panose="00000600000000000000" pitchFamily="2" charset="-93"/>
              </a:rPr>
              <a:t> </a:t>
            </a:r>
            <a:r>
              <a:rPr lang="en-US" dirty="0" err="1">
                <a:latin typeface="#9Slide03 Arima Madurai Medium" panose="00000600000000000000" pitchFamily="2" charset="-93"/>
                <a:cs typeface="#9Slide03 Arima Madurai Medium" panose="00000600000000000000" pitchFamily="2" charset="-93"/>
              </a:rPr>
              <a:t>của</a:t>
            </a:r>
            <a:r>
              <a:rPr lang="en-US" dirty="0">
                <a:latin typeface="#9Slide03 Arima Madurai Medium" panose="00000600000000000000" pitchFamily="2" charset="-93"/>
                <a:cs typeface="#9Slide03 Arima Madurai Medium" panose="00000600000000000000" pitchFamily="2" charset="-93"/>
              </a:rPr>
              <a:t> </a:t>
            </a:r>
            <a:r>
              <a:rPr lang="en-US" dirty="0" err="1">
                <a:latin typeface="#9Slide03 Arima Madurai Medium" panose="00000600000000000000" pitchFamily="2" charset="-93"/>
                <a:cs typeface="#9Slide03 Arima Madurai Medium" panose="00000600000000000000" pitchFamily="2" charset="-93"/>
              </a:rPr>
              <a:t>văn</a:t>
            </a:r>
            <a:r>
              <a:rPr lang="en-US" dirty="0">
                <a:latin typeface="#9Slide03 Arima Madurai Medium" panose="00000600000000000000" pitchFamily="2" charset="-93"/>
                <a:cs typeface="#9Slide03 Arima Madurai Medium" panose="00000600000000000000" pitchFamily="2" charset="-93"/>
              </a:rPr>
              <a:t> </a:t>
            </a:r>
            <a:r>
              <a:rPr lang="en-US" dirty="0" err="1">
                <a:latin typeface="#9Slide03 Arima Madurai Medium" panose="00000600000000000000" pitchFamily="2" charset="-93"/>
                <a:cs typeface="#9Slide03 Arima Madurai Medium" panose="00000600000000000000" pitchFamily="2" charset="-93"/>
              </a:rPr>
              <a:t>bản</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Tự</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sự</a:t>
            </a:r>
            <a:endParaRPr lang="en-US" dirty="0">
              <a:solidFill>
                <a:srgbClr val="7030A0"/>
              </a:solidFill>
              <a:latin typeface="#9Slide03 Arima Madurai Medium" panose="00000600000000000000" pitchFamily="2" charset="-93"/>
              <a:cs typeface="#9Slide03 Arima Madurai Medium" panose="00000600000000000000" pitchFamily="2" charset="-93"/>
            </a:endParaRPr>
          </a:p>
          <a:p>
            <a:pPr algn="just"/>
            <a:endParaRPr lang="en-US" dirty="0">
              <a:latin typeface="#9Slide03 Arima Madurai Medium" panose="00000600000000000000" pitchFamily="2" charset="-93"/>
              <a:cs typeface="#9Slide03 Arima Madurai Medium" panose="00000600000000000000" pitchFamily="2" charset="-93"/>
            </a:endParaRPr>
          </a:p>
        </p:txBody>
      </p:sp>
      <p:pic>
        <p:nvPicPr>
          <p:cNvPr id="4" name="Picture 2" descr="Nội dung và ý nghĩa truyện cổ tích Thánh Gióng Việt N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2458" y="3872466"/>
            <a:ext cx="3941972"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71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ame Side Corner Rectangle 4"/>
          <p:cNvSpPr/>
          <p:nvPr/>
        </p:nvSpPr>
        <p:spPr>
          <a:xfrm>
            <a:off x="2099256" y="218941"/>
            <a:ext cx="8139448" cy="875763"/>
          </a:xfrm>
          <a:prstGeom prst="round2SameRect">
            <a:avLst/>
          </a:prstGeom>
          <a:solidFill>
            <a:schemeClr val="accent2">
              <a:lumMod val="60000"/>
              <a:lumOff val="40000"/>
            </a:scheme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800"/>
              </a:spcAft>
              <a:tabLst>
                <a:tab pos="0" algn="l"/>
                <a:tab pos="57150" algn="l"/>
              </a:tabLst>
            </a:pPr>
            <a:r>
              <a:rPr lang="fr-FR" sz="3600" b="1" dirty="0">
                <a:solidFill>
                  <a:srgbClr val="0D0D0D"/>
                </a:solidFill>
                <a:effectLst/>
                <a:latin typeface="Times New Roman" panose="02020603050405020304" pitchFamily="18" charset="0"/>
                <a:ea typeface="Calibri" panose="020F0502020204030204" pitchFamily="34" charset="0"/>
              </a:rPr>
              <a:t>HOẠT ĐỘNG KHỞI ĐỘNG</a:t>
            </a:r>
            <a:endParaRPr lang="en-US" sz="36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2818474" y="1208745"/>
            <a:ext cx="6889899" cy="923330"/>
          </a:xfrm>
          <a:prstGeom prst="rect">
            <a:avLst/>
          </a:prstGeom>
          <a:solidFill>
            <a:schemeClr val="bg2">
              <a:lumMod val="90000"/>
            </a:schemeClr>
          </a:solidFill>
          <a:ln w="38100">
            <a:solidFill>
              <a:srgbClr val="FFFFFF"/>
            </a:solidFill>
          </a:ln>
        </p:spPr>
        <p:txBody>
          <a:bodyPr wrap="none" lIns="91440" tIns="45720" rIns="91440" bIns="45720">
            <a:spAutoFit/>
          </a:bodyPr>
          <a:lstStyle/>
          <a:p>
            <a:pPr algn="ctr"/>
            <a:r>
              <a:rPr lang="en-US" sz="5400" b="1" dirty="0" err="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Trò</a:t>
            </a:r>
            <a:r>
              <a:rPr lang="en-US" sz="54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sz="5400" b="1" dirty="0" err="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chơi</a:t>
            </a:r>
            <a:r>
              <a:rPr lang="en-US" sz="54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sz="5400" b="1" i="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Ai </a:t>
            </a:r>
            <a:r>
              <a:rPr lang="en-US" sz="5400" b="1" i="1" dirty="0" err="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nhanh</a:t>
            </a:r>
            <a:r>
              <a:rPr lang="en-US" sz="5400" b="1" i="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sz="5400" b="1" i="1" dirty="0" err="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hơn</a:t>
            </a:r>
            <a:endParaRPr lang="en-US" sz="5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1" name="Right Arrow Callout 10"/>
          <p:cNvSpPr/>
          <p:nvPr/>
        </p:nvSpPr>
        <p:spPr>
          <a:xfrm>
            <a:off x="682580" y="2756079"/>
            <a:ext cx="3271234" cy="3284113"/>
          </a:xfrm>
          <a:prstGeom prst="rightArrowCallout">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080563" y="3675738"/>
            <a:ext cx="1367682" cy="1323439"/>
          </a:xfrm>
          <a:prstGeom prst="rect">
            <a:avLst/>
          </a:prstGeom>
          <a:solidFill>
            <a:schemeClr val="accent2">
              <a:lumMod val="20000"/>
              <a:lumOff val="80000"/>
            </a:schemeClr>
          </a:solidFill>
        </p:spPr>
        <p:txBody>
          <a:bodyPr wrap="none" lIns="91440" tIns="45720" rIns="91440" bIns="45720">
            <a:spAutoFit/>
          </a:bodyPr>
          <a:lstStyle/>
          <a:p>
            <a:pPr algn="ctr"/>
            <a:r>
              <a:rPr lang="en-US" sz="40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Luật</a:t>
            </a:r>
            <a:r>
              <a:rPr lang="en-US"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p>
          <a:p>
            <a:pPr algn="ctr"/>
            <a:r>
              <a:rPr lang="en-US" sz="40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chơi</a:t>
            </a:r>
            <a:endParaRPr lang="en-US"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13" name="Pentagon 12"/>
          <p:cNvSpPr/>
          <p:nvPr/>
        </p:nvSpPr>
        <p:spPr>
          <a:xfrm>
            <a:off x="4095482" y="2562896"/>
            <a:ext cx="7984901" cy="991673"/>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pPr>
            <a:r>
              <a:rPr lang="en-US" sz="2800" dirty="0">
                <a:solidFill>
                  <a:prstClr val="black"/>
                </a:solidFill>
                <a:latin typeface="Times New Roman" panose="02020603050405020304" pitchFamily="18" charset="0"/>
                <a:ea typeface="Times New Roman" panose="02020603050405020304" pitchFamily="18" charset="0"/>
              </a:rPr>
              <a:t>+ Chia </a:t>
            </a:r>
            <a:r>
              <a:rPr lang="en-US" sz="2800" dirty="0" err="1">
                <a:solidFill>
                  <a:prstClr val="black"/>
                </a:solidFill>
                <a:latin typeface="Times New Roman" panose="02020603050405020304" pitchFamily="18" charset="0"/>
                <a:ea typeface="Times New Roman" panose="02020603050405020304" pitchFamily="18" charset="0"/>
              </a:rPr>
              <a:t>lớp</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thành</a:t>
            </a:r>
            <a:r>
              <a:rPr lang="en-US" sz="2800" dirty="0">
                <a:solidFill>
                  <a:prstClr val="black"/>
                </a:solidFill>
                <a:latin typeface="Times New Roman" panose="02020603050405020304" pitchFamily="18" charset="0"/>
                <a:ea typeface="Times New Roman" panose="02020603050405020304" pitchFamily="18" charset="0"/>
              </a:rPr>
              <a:t> 2 </a:t>
            </a:r>
            <a:r>
              <a:rPr lang="en-US" sz="2800" dirty="0" err="1">
                <a:solidFill>
                  <a:prstClr val="black"/>
                </a:solidFill>
                <a:latin typeface="Times New Roman" panose="02020603050405020304" pitchFamily="18" charset="0"/>
                <a:ea typeface="Times New Roman" panose="02020603050405020304" pitchFamily="18" charset="0"/>
              </a:rPr>
              <a:t>đội</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tương</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đương</a:t>
            </a:r>
            <a:r>
              <a:rPr lang="en-US" sz="2800" dirty="0">
                <a:solidFill>
                  <a:prstClr val="black"/>
                </a:solidFill>
                <a:latin typeface="Times New Roman" panose="02020603050405020304" pitchFamily="18" charset="0"/>
                <a:ea typeface="Times New Roman" panose="02020603050405020304" pitchFamily="18" charset="0"/>
              </a:rPr>
              <a:t> 2 </a:t>
            </a:r>
            <a:r>
              <a:rPr lang="en-US" sz="2800" dirty="0" err="1">
                <a:solidFill>
                  <a:prstClr val="black"/>
                </a:solidFill>
                <a:latin typeface="Times New Roman" panose="02020603050405020304" pitchFamily="18" charset="0"/>
                <a:ea typeface="Times New Roman" panose="02020603050405020304" pitchFamily="18" charset="0"/>
              </a:rPr>
              <a:t>dãy</a:t>
            </a:r>
            <a:r>
              <a:rPr lang="en-US" sz="2800" dirty="0">
                <a:solidFill>
                  <a:prstClr val="black"/>
                </a:solidFill>
                <a:latin typeface="Times New Roman" panose="02020603050405020304" pitchFamily="18" charset="0"/>
                <a:ea typeface="Times New Roman" panose="02020603050405020304" pitchFamily="18" charset="0"/>
              </a:rPr>
              <a:t>)</a:t>
            </a:r>
            <a:endParaRPr lang="en-US" sz="2400" dirty="0">
              <a:solidFill>
                <a:prstClr val="black"/>
              </a:solidFill>
              <a:latin typeface="Times New Roman" panose="02020603050405020304" pitchFamily="18" charset="0"/>
              <a:ea typeface="Times New Roman" panose="02020603050405020304" pitchFamily="18" charset="0"/>
            </a:endParaRPr>
          </a:p>
        </p:txBody>
      </p:sp>
      <p:sp>
        <p:nvSpPr>
          <p:cNvPr id="16" name="Pentagon 15"/>
          <p:cNvSpPr/>
          <p:nvPr/>
        </p:nvSpPr>
        <p:spPr>
          <a:xfrm>
            <a:off x="4095480" y="5254577"/>
            <a:ext cx="7984901" cy="991673"/>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pPr>
            <a:r>
              <a:rPr lang="en-US" sz="2800" dirty="0" err="1">
                <a:solidFill>
                  <a:schemeClr val="tx1"/>
                </a:solidFill>
                <a:effectLst/>
                <a:latin typeface="Times New Roman" panose="02020603050405020304" pitchFamily="18" charset="0"/>
                <a:ea typeface="Times New Roman" panose="02020603050405020304" pitchFamily="18" charset="0"/>
              </a:rPr>
              <a:t>Trong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thời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gian</a:t>
            </a:r>
            <a:r>
              <a:rPr lang="en-US" sz="2800" dirty="0">
                <a:solidFill>
                  <a:schemeClr val="tx1"/>
                </a:solidFill>
                <a:effectLst/>
                <a:latin typeface="Times New Roman" panose="02020603050405020304" pitchFamily="18" charset="0"/>
                <a:ea typeface="Times New Roman" panose="02020603050405020304" pitchFamily="18" charset="0"/>
              </a:rPr>
              <a:t> 3 </a:t>
            </a:r>
            <a:r>
              <a:rPr lang="en-US" sz="2800" dirty="0" err="1">
                <a:solidFill>
                  <a:schemeClr val="tx1"/>
                </a:solidFill>
                <a:effectLst/>
                <a:latin typeface="Times New Roman" panose="02020603050405020304" pitchFamily="18" charset="0"/>
                <a:ea typeface="Times New Roman" panose="02020603050405020304" pitchFamily="18" charset="0"/>
              </a:rPr>
              <a:t>phút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dãy</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nào</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viết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được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nhiều</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đáp</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án</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đúng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lên</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bảng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nhất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sẽ</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thắng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cuộc</a:t>
            </a:r>
            <a:r>
              <a:rPr lang="en-US" sz="2800" dirty="0">
                <a:solidFill>
                  <a:schemeClr val="tx1"/>
                </a:solidFill>
                <a:effectLst/>
                <a:latin typeface="Times New Roman" panose="02020603050405020304" pitchFamily="18" charset="0"/>
                <a:ea typeface="Times New Roman" panose="02020603050405020304" pitchFamily="18" charset="0"/>
              </a:rPr>
              <a:t>.</a:t>
            </a:r>
          </a:p>
        </p:txBody>
      </p:sp>
      <p:sp>
        <p:nvSpPr>
          <p:cNvPr id="17" name="Pentagon 16"/>
          <p:cNvSpPr/>
          <p:nvPr/>
        </p:nvSpPr>
        <p:spPr>
          <a:xfrm>
            <a:off x="4095480" y="3693326"/>
            <a:ext cx="7984901" cy="1422494"/>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pP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Học</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sinh</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mỗi</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đội</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sẽ</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lần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lượt</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viết</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tên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những</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truyện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truyền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thuyết</a:t>
            </a:r>
            <a:r>
              <a:rPr lang="en-US" sz="2800" dirty="0">
                <a:solidFill>
                  <a:prstClr val="black"/>
                </a:solidFill>
                <a:latin typeface="Times New Roman" panose="02020603050405020304" pitchFamily="18" charset="0"/>
                <a:ea typeface="Times New Roman" panose="02020603050405020304" pitchFamily="18" charset="0"/>
              </a:rPr>
              <a:t>/</a:t>
            </a:r>
            <a:r>
              <a:rPr lang="en-US" sz="2800" dirty="0" err="1">
                <a:solidFill>
                  <a:prstClr val="black"/>
                </a:solidFill>
                <a:latin typeface="Times New Roman" panose="02020603050405020304" pitchFamily="18" charset="0"/>
                <a:ea typeface="Times New Roman" panose="02020603050405020304" pitchFamily="18" charset="0"/>
              </a:rPr>
              <a:t>truyện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cổ</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tích</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mà</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mình</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đã</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được</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nghe</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được</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đọc</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lên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bảng</a:t>
            </a:r>
            <a:r>
              <a:rPr lang="en-US" sz="2800" dirty="0">
                <a:solidFill>
                  <a:prstClr val="black"/>
                </a:solidFill>
                <a:latin typeface="Times New Roman" panose="02020603050405020304" pitchFamily="18" charset="0"/>
                <a:ea typeface="Times New Roman" panose="02020603050405020304" pitchFamily="18" charset="0"/>
              </a:rPr>
              <a:t>.</a:t>
            </a:r>
            <a:endParaRPr lang="en-US" sz="24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052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25588" y="244123"/>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just">
              <a:lnSpc>
                <a:spcPct val="115000"/>
              </a:lnSpc>
              <a:spcAft>
                <a:spcPts val="1200"/>
              </a:spcAft>
            </a:pPr>
            <a:r>
              <a:rPr lang="en-US" sz="3200" b="1" dirty="0">
                <a:solidFill>
                  <a:srgbClr val="000000"/>
                </a:solidFill>
                <a:latin typeface="Times New Roman" panose="02020603050405020304" pitchFamily="18" charset="0"/>
                <a:ea typeface="Times New Roman" panose="02020603050405020304" pitchFamily="18" charset="0"/>
              </a:rPr>
              <a:t>2. </a:t>
            </a:r>
            <a:r>
              <a:rPr lang="en-US" sz="3200" b="1" dirty="0" err="1">
                <a:solidFill>
                  <a:srgbClr val="000000"/>
                </a:solidFill>
                <a:latin typeface="Times New Roman" panose="02020603050405020304" pitchFamily="18" charset="0"/>
                <a:ea typeface="Times New Roman" panose="02020603050405020304" pitchFamily="18" charset="0"/>
              </a:rPr>
              <a:t>Bố</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cục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văn</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bản</a:t>
            </a:r>
            <a:r>
              <a:rPr lang="en-US" sz="3200" dirty="0">
                <a:solidFill>
                  <a:srgbClr val="000000"/>
                </a:solidFill>
                <a:latin typeface="Times New Roman" panose="02020603050405020304" pitchFamily="18" charset="0"/>
                <a:ea typeface="Times New Roman" panose="02020603050405020304" pitchFamily="18" charset="0"/>
              </a:rPr>
              <a:t>: </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Diagram 1"/>
          <p:cNvGraphicFramePr/>
          <p:nvPr>
            <p:extLst>
              <p:ext uri="{D42A27DB-BD31-4B8C-83A1-F6EECF244321}">
                <p14:modId xmlns:p14="http://schemas.microsoft.com/office/powerpoint/2010/main" val="3606577477"/>
              </p:ext>
            </p:extLst>
          </p:nvPr>
        </p:nvGraphicFramePr>
        <p:xfrm>
          <a:off x="495300" y="990600"/>
          <a:ext cx="11252200" cy="5778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Callout 2"/>
          <p:cNvSpPr/>
          <p:nvPr/>
        </p:nvSpPr>
        <p:spPr>
          <a:xfrm>
            <a:off x="2774731" y="1639614"/>
            <a:ext cx="5778062" cy="2784414"/>
          </a:xfrm>
          <a:prstGeom prst="wedgeEllipseCallou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3200" b="1" dirty="0">
                <a:latin typeface="Times New Roman" panose="02020603050405020304" pitchFamily="18" charset="0"/>
                <a:ea typeface="Times New Roman" panose="02020603050405020304" pitchFamily="18" charset="0"/>
              </a:rPr>
              <a:t>    Nêu bố cục của văn bản? Có thể chia theo cách khác?</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8250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xit" presetSubtype="0" fill="hold" grpId="0" nodeType="withEffect">
                                  <p:stCondLst>
                                    <p:cond delay="0"/>
                                  </p:stCondLst>
                                  <p:childTnLst>
                                    <p:animEffect transition="out" filter="fade">
                                      <p:cBhvr>
                                        <p:cTn id="11" dur="1000"/>
                                        <p:tgtEl>
                                          <p:spTgt spid="3"/>
                                        </p:tgtEl>
                                      </p:cBhvr>
                                    </p:animEffect>
                                    <p:anim calcmode="lin" valueType="num">
                                      <p:cBhvr>
                                        <p:cTn id="12" dur="1000"/>
                                        <p:tgtEl>
                                          <p:spTgt spid="3"/>
                                        </p:tgtEl>
                                        <p:attrNameLst>
                                          <p:attrName>ppt_x</p:attrName>
                                        </p:attrNameLst>
                                      </p:cBhvr>
                                      <p:tavLst>
                                        <p:tav tm="0">
                                          <p:val>
                                            <p:strVal val="ppt_x"/>
                                          </p:val>
                                        </p:tav>
                                        <p:tav tm="100000">
                                          <p:val>
                                            <p:strVal val="ppt_x"/>
                                          </p:val>
                                        </p:tav>
                                      </p:tavLst>
                                    </p:anim>
                                    <p:anim calcmode="lin" valueType="num">
                                      <p:cBhvr>
                                        <p:cTn id="13" dur="1000"/>
                                        <p:tgtEl>
                                          <p:spTgt spid="3"/>
                                        </p:tgtEl>
                                        <p:attrNameLst>
                                          <p:attrName>ppt_y</p:attrName>
                                        </p:attrNameLst>
                                      </p:cBhvr>
                                      <p:tavLst>
                                        <p:tav tm="0">
                                          <p:val>
                                            <p:strVal val="ppt_y"/>
                                          </p:val>
                                        </p:tav>
                                        <p:tav tm="100000">
                                          <p:val>
                                            <p:strVal val="ppt_y+.1"/>
                                          </p:val>
                                        </p:tav>
                                      </p:tavLst>
                                    </p:anim>
                                    <p:set>
                                      <p:cBhvr>
                                        <p:cTn id="14"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280400" y="600868"/>
            <a:ext cx="3517900" cy="2925763"/>
          </a:xfrm>
          <a:prstGeom prst="rect">
            <a:avLst/>
          </a:prstGeom>
        </p:spPr>
      </p:pic>
      <p:sp>
        <p:nvSpPr>
          <p:cNvPr id="7" name="Right Arrow 6"/>
          <p:cNvSpPr/>
          <p:nvPr/>
        </p:nvSpPr>
        <p:spPr>
          <a:xfrm>
            <a:off x="889000" y="965200"/>
            <a:ext cx="7226300" cy="1866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stretch>
            <a:fillRect/>
          </a:stretch>
        </p:blipFill>
        <p:spPr>
          <a:xfrm>
            <a:off x="985068" y="1434271"/>
            <a:ext cx="5912882" cy="1069528"/>
          </a:xfrm>
          <a:prstGeom prst="rect">
            <a:avLst/>
          </a:prstGeom>
        </p:spPr>
      </p:pic>
      <p:sp>
        <p:nvSpPr>
          <p:cNvPr id="9" name="Plaque 8"/>
          <p:cNvSpPr/>
          <p:nvPr/>
        </p:nvSpPr>
        <p:spPr>
          <a:xfrm>
            <a:off x="359833" y="119679"/>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3200" b="1" dirty="0">
                <a:solidFill>
                  <a:srgbClr val="0D0D0D"/>
                </a:solidFill>
                <a:latin typeface="Times New Roman" panose="02020603050405020304" pitchFamily="18" charset="0"/>
                <a:ea typeface="Times New Roman" panose="02020603050405020304" pitchFamily="18" charset="0"/>
              </a:rPr>
              <a:t>3. Nhân vật và sự việc:</a:t>
            </a:r>
            <a:endParaRPr lang="en-US" sz="2800" dirty="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611716" y="2832100"/>
            <a:ext cx="7251700" cy="292576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69648" y="3117391"/>
            <a:ext cx="6743700" cy="2312171"/>
          </a:xfrm>
          <a:prstGeom prst="rect">
            <a:avLst/>
          </a:prstGeom>
        </p:spPr>
        <p:txBody>
          <a:bodyPr wrap="square">
            <a:spAutoFit/>
          </a:bodyPr>
          <a:lstStyle/>
          <a:p>
            <a:pPr algn="just">
              <a:lnSpc>
                <a:spcPct val="115000"/>
              </a:lnSpc>
              <a:spcAft>
                <a:spcPts val="0"/>
              </a:spcAft>
            </a:pPr>
            <a:r>
              <a:rPr lang="nl-NL" sz="3200" dirty="0">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Truyện</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xảy</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ra</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thời</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nào</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Kể</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về</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chuyện</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gì</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Nhân</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vật</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nào</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nổi</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bật</a:t>
            </a:r>
            <a:r>
              <a:rPr lang="en-US" sz="3200" i="1" dirty="0">
                <a:solidFill>
                  <a:srgbClr val="172103"/>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Nêu</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những</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sự</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kiện</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chính</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của</a:t>
            </a:r>
            <a:r>
              <a:rPr lang="en-US" sz="3200" i="1" dirty="0">
                <a:solidFill>
                  <a:srgbClr val="172103"/>
                </a:solidFill>
                <a:latin typeface="Times New Roman" panose="02020603050405020304" pitchFamily="18" charset="0"/>
                <a:ea typeface="Times New Roman" panose="02020603050405020304" pitchFamily="18" charset="0"/>
              </a:rPr>
              <a:t> </a:t>
            </a:r>
            <a:r>
              <a:rPr lang="en-US" sz="3200" i="1" dirty="0" err="1">
                <a:solidFill>
                  <a:srgbClr val="172103"/>
                </a:solidFill>
                <a:latin typeface="Times New Roman" panose="02020603050405020304" pitchFamily="18" charset="0"/>
                <a:ea typeface="Times New Roman" panose="02020603050405020304" pitchFamily="18" charset="0"/>
              </a:rPr>
              <a:t>truyện</a:t>
            </a:r>
            <a:r>
              <a:rPr lang="en-US" sz="3200" i="1" dirty="0">
                <a:solidFill>
                  <a:srgbClr val="172103"/>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3200" dirty="0">
                <a:solidFill>
                  <a:srgbClr val="000000"/>
                </a:solidFill>
                <a:latin typeface="Times New Roman" panose="02020603050405020304" pitchFamily="18" charset="0"/>
                <a:ea typeface="Times New Roman" panose="02020603050405020304" pitchFamily="18" charset="0"/>
              </a:rPr>
              <a:t>+</a:t>
            </a:r>
            <a:r>
              <a:rPr lang="vi-VN" sz="3200" dirty="0">
                <a:solidFill>
                  <a:srgbClr val="000000"/>
                </a:solidFill>
                <a:latin typeface="Times New Roman" panose="02020603050405020304" pitchFamily="18" charset="0"/>
                <a:ea typeface="Times New Roman" panose="02020603050405020304" pitchFamily="18" charset="0"/>
              </a:rPr>
              <a:t> Hãy kể tóm tắt truyện từ 5-7 câu?</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572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75897" y="938048"/>
            <a:ext cx="12192000" cy="6858000"/>
          </a:xfrm>
        </p:spPr>
        <p:txBody>
          <a:bodyPr/>
          <a:lstStyle/>
          <a:p>
            <a:endParaRPr lang="en-US" dirty="0"/>
          </a:p>
          <a:p>
            <a:pPr marL="342900" indent="-342900" algn="just">
              <a:buFontTx/>
              <a:buChar char="-"/>
            </a:pPr>
            <a:r>
              <a:rPr lang="en-US" dirty="0" err="1">
                <a:solidFill>
                  <a:srgbClr val="7030A0"/>
                </a:solidFill>
                <a:latin typeface="#9Slide03 Arima Madurai Medium" panose="00000600000000000000" pitchFamily="2" charset="-93"/>
                <a:cs typeface="#9Slide03 Arima Madurai Medium" panose="00000600000000000000" pitchFamily="2" charset="-93"/>
              </a:rPr>
              <a:t>Thời</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đại</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Hùng</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Vương</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thứ</a:t>
            </a:r>
            <a:r>
              <a:rPr lang="en-US" dirty="0">
                <a:solidFill>
                  <a:srgbClr val="7030A0"/>
                </a:solidFill>
                <a:latin typeface="#9Slide03 Arima Madurai Medium" panose="00000600000000000000" pitchFamily="2" charset="-93"/>
                <a:cs typeface="#9Slide03 Arima Madurai Medium" panose="00000600000000000000" pitchFamily="2" charset="-93"/>
              </a:rPr>
              <a:t> 6</a:t>
            </a:r>
          </a:p>
          <a:p>
            <a:pPr marL="342900" indent="-342900" algn="just">
              <a:buFontTx/>
              <a:buChar char="-"/>
            </a:pPr>
            <a:r>
              <a:rPr lang="en-US" dirty="0" err="1">
                <a:solidFill>
                  <a:srgbClr val="7030A0"/>
                </a:solidFill>
                <a:latin typeface="#9Slide03 Arima Madurai Medium" panose="00000600000000000000" pitchFamily="2" charset="-93"/>
                <a:cs typeface="#9Slide03 Arima Madurai Medium" panose="00000600000000000000" pitchFamily="2" charset="-93"/>
              </a:rPr>
              <a:t>Đề</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tài</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chống</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giặc</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ngoại</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xâm</a:t>
            </a:r>
            <a:endParaRPr lang="en-US" dirty="0">
              <a:solidFill>
                <a:srgbClr val="7030A0"/>
              </a:solidFill>
              <a:latin typeface="#9Slide03 Arima Madurai Medium" panose="00000600000000000000" pitchFamily="2" charset="-93"/>
              <a:cs typeface="#9Slide03 Arima Madurai Medium" panose="00000600000000000000" pitchFamily="2" charset="-93"/>
            </a:endParaRPr>
          </a:p>
          <a:p>
            <a:pPr marL="342900" indent="-342900" algn="just">
              <a:buFontTx/>
              <a:buChar char="-"/>
            </a:pPr>
            <a:r>
              <a:rPr lang="en-US" dirty="0" err="1">
                <a:solidFill>
                  <a:srgbClr val="7030A0"/>
                </a:solidFill>
                <a:latin typeface="#9Slide03 Arima Madurai Medium" panose="00000600000000000000" pitchFamily="2" charset="-93"/>
                <a:cs typeface="#9Slide03 Arima Madurai Medium" panose="00000600000000000000" pitchFamily="2" charset="-93"/>
              </a:rPr>
              <a:t>Nhân</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vật</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chính</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Thánh</a:t>
            </a:r>
            <a:r>
              <a:rPr lang="en-US" dirty="0">
                <a:solidFill>
                  <a:srgbClr val="7030A0"/>
                </a:solidFill>
                <a:latin typeface="#9Slide03 Arima Madurai Medium" panose="00000600000000000000" pitchFamily="2" charset="-93"/>
                <a:cs typeface="#9Slide03 Arima Madurai Medium" panose="00000600000000000000" pitchFamily="2" charset="-93"/>
              </a:rPr>
              <a:t> </a:t>
            </a:r>
            <a:r>
              <a:rPr lang="en-US" dirty="0" err="1">
                <a:solidFill>
                  <a:srgbClr val="7030A0"/>
                </a:solidFill>
                <a:latin typeface="#9Slide03 Arima Madurai Medium" panose="00000600000000000000" pitchFamily="2" charset="-93"/>
                <a:cs typeface="#9Slide03 Arima Madurai Medium" panose="00000600000000000000" pitchFamily="2" charset="-93"/>
              </a:rPr>
              <a:t>Gióng</a:t>
            </a:r>
            <a:endParaRPr lang="en-US" dirty="0"/>
          </a:p>
          <a:p>
            <a:pPr algn="just"/>
            <a:endParaRPr lang="en-US" dirty="0">
              <a:latin typeface="#9Slide03 Arima Madurai Medium" panose="00000600000000000000" pitchFamily="2" charset="-93"/>
              <a:cs typeface="#9Slide03 Arima Madurai Medium" panose="00000600000000000000" pitchFamily="2" charset="-93"/>
            </a:endParaRPr>
          </a:p>
        </p:txBody>
      </p:sp>
      <p:pic>
        <p:nvPicPr>
          <p:cNvPr id="4" name="Picture 2" descr="Nội dung và ý nghĩa truyện cổ tích Thánh Gióng Việt N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4141" y="2307223"/>
            <a:ext cx="3941972"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095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761373772"/>
              </p:ext>
            </p:extLst>
          </p:nvPr>
        </p:nvGraphicFramePr>
        <p:xfrm>
          <a:off x="165100" y="0"/>
          <a:ext cx="118364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a:stretch>
            <a:fillRect/>
          </a:stretch>
        </p:blipFill>
        <p:spPr>
          <a:xfrm>
            <a:off x="165100" y="4165600"/>
            <a:ext cx="3556000" cy="2586037"/>
          </a:xfrm>
          <a:prstGeom prst="rect">
            <a:avLst/>
          </a:prstGeom>
        </p:spPr>
      </p:pic>
    </p:spTree>
    <p:extLst>
      <p:ext uri="{BB962C8B-B14F-4D97-AF65-F5344CB8AC3E}">
        <p14:creationId xmlns:p14="http://schemas.microsoft.com/office/powerpoint/2010/main" val="3710323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359833" y="119679"/>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3200" b="1" dirty="0">
                <a:solidFill>
                  <a:srgbClr val="0D0D0D"/>
                </a:solidFill>
                <a:latin typeface="Times New Roman" panose="02020603050405020304" pitchFamily="18" charset="0"/>
                <a:ea typeface="Times New Roman" panose="02020603050405020304" pitchFamily="18" charset="0"/>
              </a:rPr>
              <a:t>3. Nhân vật và sự việc:</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1053955365"/>
              </p:ext>
            </p:extLst>
          </p:nvPr>
        </p:nvGraphicFramePr>
        <p:xfrm>
          <a:off x="359833" y="-337522"/>
          <a:ext cx="11514668" cy="64462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a:stretch>
            <a:fillRect/>
          </a:stretch>
        </p:blipFill>
        <p:spPr>
          <a:xfrm>
            <a:off x="660400" y="4775200"/>
            <a:ext cx="1524000" cy="1838326"/>
          </a:xfrm>
          <a:prstGeom prst="rect">
            <a:avLst/>
          </a:prstGeom>
        </p:spPr>
      </p:pic>
      <p:pic>
        <p:nvPicPr>
          <p:cNvPr id="8" name="Picture 7"/>
          <p:cNvPicPr>
            <a:picLocks noChangeAspect="1"/>
          </p:cNvPicPr>
          <p:nvPr/>
        </p:nvPicPr>
        <p:blipFill>
          <a:blip r:embed="rId9"/>
          <a:stretch>
            <a:fillRect/>
          </a:stretch>
        </p:blipFill>
        <p:spPr>
          <a:xfrm>
            <a:off x="2362200" y="4784726"/>
            <a:ext cx="1612901" cy="1828800"/>
          </a:xfrm>
          <a:prstGeom prst="rect">
            <a:avLst/>
          </a:prstGeom>
        </p:spPr>
      </p:pic>
      <p:pic>
        <p:nvPicPr>
          <p:cNvPr id="9" name="Picture 8"/>
          <p:cNvPicPr>
            <a:picLocks noChangeAspect="1"/>
          </p:cNvPicPr>
          <p:nvPr/>
        </p:nvPicPr>
        <p:blipFill>
          <a:blip r:embed="rId10"/>
          <a:stretch>
            <a:fillRect/>
          </a:stretch>
        </p:blipFill>
        <p:spPr>
          <a:xfrm>
            <a:off x="6070600" y="4775200"/>
            <a:ext cx="1663700" cy="1828800"/>
          </a:xfrm>
          <a:prstGeom prst="rect">
            <a:avLst/>
          </a:prstGeom>
        </p:spPr>
      </p:pic>
      <p:pic>
        <p:nvPicPr>
          <p:cNvPr id="10" name="Picture 9"/>
          <p:cNvPicPr>
            <a:picLocks noChangeAspect="1"/>
          </p:cNvPicPr>
          <p:nvPr/>
        </p:nvPicPr>
        <p:blipFill>
          <a:blip r:embed="rId11"/>
          <a:stretch>
            <a:fillRect/>
          </a:stretch>
        </p:blipFill>
        <p:spPr>
          <a:xfrm>
            <a:off x="4127500" y="4784726"/>
            <a:ext cx="1790701" cy="1819274"/>
          </a:xfrm>
          <a:prstGeom prst="rect">
            <a:avLst/>
          </a:prstGeom>
        </p:spPr>
      </p:pic>
      <p:pic>
        <p:nvPicPr>
          <p:cNvPr id="12" name="Picture 11"/>
          <p:cNvPicPr>
            <a:picLocks noChangeAspect="1"/>
          </p:cNvPicPr>
          <p:nvPr/>
        </p:nvPicPr>
        <p:blipFill>
          <a:blip r:embed="rId12"/>
          <a:stretch>
            <a:fillRect/>
          </a:stretch>
        </p:blipFill>
        <p:spPr>
          <a:xfrm>
            <a:off x="9846735" y="4787899"/>
            <a:ext cx="1727200" cy="1816101"/>
          </a:xfrm>
          <a:prstGeom prst="rect">
            <a:avLst/>
          </a:prstGeom>
        </p:spPr>
      </p:pic>
      <p:pic>
        <p:nvPicPr>
          <p:cNvPr id="13" name="Picture 12"/>
          <p:cNvPicPr>
            <a:picLocks noChangeAspect="1"/>
          </p:cNvPicPr>
          <p:nvPr/>
        </p:nvPicPr>
        <p:blipFill>
          <a:blip r:embed="rId13"/>
          <a:stretch>
            <a:fillRect/>
          </a:stretch>
        </p:blipFill>
        <p:spPr>
          <a:xfrm>
            <a:off x="7895167" y="4775200"/>
            <a:ext cx="1790701" cy="1838326"/>
          </a:xfrm>
          <a:prstGeom prst="rect">
            <a:avLst/>
          </a:prstGeom>
        </p:spPr>
      </p:pic>
    </p:spTree>
    <p:extLst>
      <p:ext uri="{BB962C8B-B14F-4D97-AF65-F5344CB8AC3E}">
        <p14:creationId xmlns:p14="http://schemas.microsoft.com/office/powerpoint/2010/main" val="194168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4"/>
          <p:cNvGrpSpPr>
            <a:grpSpLocks/>
          </p:cNvGrpSpPr>
          <p:nvPr/>
        </p:nvGrpSpPr>
        <p:grpSpPr bwMode="auto">
          <a:xfrm>
            <a:off x="4572000" y="4416922"/>
            <a:ext cx="5938186" cy="2585323"/>
            <a:chOff x="4946994" y="1235657"/>
            <a:chExt cx="3019081" cy="2580508"/>
          </a:xfrm>
        </p:grpSpPr>
        <p:pic>
          <p:nvPicPr>
            <p:cNvPr id="6164" name="Picture 25"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71600"/>
              <a:ext cx="29368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5" name="TextBox 26"/>
            <p:cNvSpPr txBox="1">
              <a:spLocks noChangeArrowheads="1"/>
            </p:cNvSpPr>
            <p:nvPr/>
          </p:nvSpPr>
          <p:spPr bwMode="auto">
            <a:xfrm>
              <a:off x="4946994" y="1235657"/>
              <a:ext cx="1303137" cy="25805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p:txBody>
        </p:sp>
      </p:grpSp>
      <p:grpSp>
        <p:nvGrpSpPr>
          <p:cNvPr id="6147" name="Group 21"/>
          <p:cNvGrpSpPr>
            <a:grpSpLocks/>
          </p:cNvGrpSpPr>
          <p:nvPr/>
        </p:nvGrpSpPr>
        <p:grpSpPr bwMode="auto">
          <a:xfrm>
            <a:off x="1676400" y="2133600"/>
            <a:ext cx="5562600" cy="2585323"/>
            <a:chOff x="609600" y="1072277"/>
            <a:chExt cx="2971800" cy="2436532"/>
          </a:xfrm>
        </p:grpSpPr>
        <p:pic>
          <p:nvPicPr>
            <p:cNvPr id="6162" name="Picture 2"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29368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TextBox 23"/>
            <p:cNvSpPr txBox="1">
              <a:spLocks noChangeArrowheads="1"/>
            </p:cNvSpPr>
            <p:nvPr/>
          </p:nvSpPr>
          <p:spPr bwMode="auto">
            <a:xfrm>
              <a:off x="2057400" y="1072277"/>
              <a:ext cx="1524000" cy="24365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p:txBody>
        </p:sp>
      </p:grpSp>
      <p:pic>
        <p:nvPicPr>
          <p:cNvPr id="614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0"/>
            <a:ext cx="2819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2286000"/>
            <a:ext cx="2895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2286000"/>
            <a:ext cx="2819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3" descr="D:\VĂN 6( 18-19)\Thánh Gióng\Thánh Gióng\Truyện tranh thánh gióng\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9398" y="4774353"/>
            <a:ext cx="3384802"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24800" y="28575"/>
            <a:ext cx="2743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0"/>
            <a:ext cx="3048000"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3962400" y="1557338"/>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1</a:t>
            </a:r>
          </a:p>
        </p:txBody>
      </p:sp>
      <p:sp>
        <p:nvSpPr>
          <p:cNvPr id="13" name="Rounded Rectangle 12"/>
          <p:cNvSpPr/>
          <p:nvPr/>
        </p:nvSpPr>
        <p:spPr>
          <a:xfrm>
            <a:off x="6934200" y="16002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2</a:t>
            </a:r>
          </a:p>
        </p:txBody>
      </p:sp>
      <p:sp>
        <p:nvSpPr>
          <p:cNvPr id="14" name="Rounded Rectangle 13"/>
          <p:cNvSpPr/>
          <p:nvPr/>
        </p:nvSpPr>
        <p:spPr>
          <a:xfrm>
            <a:off x="10058400" y="16002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3</a:t>
            </a:r>
          </a:p>
        </p:txBody>
      </p:sp>
      <p:sp>
        <p:nvSpPr>
          <p:cNvPr id="15" name="Rounded Rectangle 14"/>
          <p:cNvSpPr/>
          <p:nvPr/>
        </p:nvSpPr>
        <p:spPr>
          <a:xfrm>
            <a:off x="3767138" y="4143375"/>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4</a:t>
            </a:r>
          </a:p>
        </p:txBody>
      </p:sp>
      <p:sp>
        <p:nvSpPr>
          <p:cNvPr id="16" name="Rounded Rectangle 15"/>
          <p:cNvSpPr/>
          <p:nvPr/>
        </p:nvSpPr>
        <p:spPr>
          <a:xfrm>
            <a:off x="6934200" y="4086225"/>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5</a:t>
            </a:r>
          </a:p>
        </p:txBody>
      </p:sp>
      <p:sp>
        <p:nvSpPr>
          <p:cNvPr id="17" name="Rounded Rectangle 16"/>
          <p:cNvSpPr/>
          <p:nvPr/>
        </p:nvSpPr>
        <p:spPr>
          <a:xfrm>
            <a:off x="10058400" y="4086225"/>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6</a:t>
            </a:r>
          </a:p>
        </p:txBody>
      </p:sp>
      <p:sp>
        <p:nvSpPr>
          <p:cNvPr id="18" name="Rounded Rectangle 17"/>
          <p:cNvSpPr/>
          <p:nvPr/>
        </p:nvSpPr>
        <p:spPr>
          <a:xfrm>
            <a:off x="4648200" y="6357938"/>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7</a:t>
            </a:r>
          </a:p>
        </p:txBody>
      </p:sp>
      <p:sp>
        <p:nvSpPr>
          <p:cNvPr id="28" name="Rounded Rectangle 27"/>
          <p:cNvSpPr/>
          <p:nvPr/>
        </p:nvSpPr>
        <p:spPr>
          <a:xfrm>
            <a:off x="8839200" y="6357938"/>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8</a:t>
            </a:r>
          </a:p>
        </p:txBody>
      </p:sp>
      <p:sp>
        <p:nvSpPr>
          <p:cNvPr id="2" name="TextBox 1">
            <a:extLst>
              <a:ext uri="{FF2B5EF4-FFF2-40B4-BE49-F238E27FC236}">
                <a16:creationId xmlns:a16="http://schemas.microsoft.com/office/drawing/2014/main" id="{104D1AA5-5E8D-4FE8-9022-6A65A170B1C3}"/>
              </a:ext>
            </a:extLst>
          </p:cNvPr>
          <p:cNvSpPr txBox="1"/>
          <p:nvPr/>
        </p:nvSpPr>
        <p:spPr>
          <a:xfrm>
            <a:off x="174333" y="5100145"/>
            <a:ext cx="3048000" cy="1569660"/>
          </a:xfrm>
          <a:prstGeom prst="rect">
            <a:avLst/>
          </a:prstGeom>
          <a:noFill/>
        </p:spPr>
        <p:txBody>
          <a:bodyPr wrap="square" rtlCol="0">
            <a:spAutoFit/>
          </a:bodyPr>
          <a:lstStyle/>
          <a:p>
            <a:r>
              <a:rPr lang="en-US" sz="2400" dirty="0">
                <a:solidFill>
                  <a:srgbClr val="FF0000"/>
                </a:solidFill>
              </a:rPr>
              <a:t>? </a:t>
            </a:r>
            <a:r>
              <a:rPr lang="en-US" sz="2400" dirty="0" err="1">
                <a:solidFill>
                  <a:srgbClr val="FF0000"/>
                </a:solidFill>
              </a:rPr>
              <a:t>Sắp</a:t>
            </a:r>
            <a:r>
              <a:rPr lang="en-US" sz="2400" dirty="0">
                <a:solidFill>
                  <a:srgbClr val="FF0000"/>
                </a:solidFill>
              </a:rPr>
              <a:t> </a:t>
            </a:r>
            <a:r>
              <a:rPr lang="en-US" sz="2400" dirty="0" err="1">
                <a:solidFill>
                  <a:srgbClr val="FF0000"/>
                </a:solidFill>
              </a:rPr>
              <a:t>xếp</a:t>
            </a:r>
            <a:r>
              <a:rPr lang="en-US" sz="2400" dirty="0">
                <a:solidFill>
                  <a:srgbClr val="FF0000"/>
                </a:solidFill>
              </a:rPr>
              <a:t> </a:t>
            </a:r>
            <a:r>
              <a:rPr lang="en-US" sz="2400" dirty="0" err="1">
                <a:solidFill>
                  <a:srgbClr val="FF0000"/>
                </a:solidFill>
              </a:rPr>
              <a:t>các</a:t>
            </a:r>
            <a:r>
              <a:rPr lang="en-US" sz="2400" dirty="0">
                <a:solidFill>
                  <a:srgbClr val="FF0000"/>
                </a:solidFill>
              </a:rPr>
              <a:t> </a:t>
            </a:r>
            <a:r>
              <a:rPr lang="en-US" sz="2400" dirty="0" err="1">
                <a:solidFill>
                  <a:srgbClr val="FF0000"/>
                </a:solidFill>
              </a:rPr>
              <a:t>bức</a:t>
            </a:r>
            <a:r>
              <a:rPr lang="en-US" sz="2400" dirty="0">
                <a:solidFill>
                  <a:srgbClr val="FF0000"/>
                </a:solidFill>
              </a:rPr>
              <a:t> </a:t>
            </a:r>
            <a:r>
              <a:rPr lang="en-US" sz="2400" dirty="0" err="1">
                <a:solidFill>
                  <a:srgbClr val="FF0000"/>
                </a:solidFill>
              </a:rPr>
              <a:t>tranh</a:t>
            </a:r>
            <a:r>
              <a:rPr lang="en-US" sz="2400" dirty="0">
                <a:solidFill>
                  <a:srgbClr val="FF0000"/>
                </a:solidFill>
              </a:rPr>
              <a:t> </a:t>
            </a:r>
            <a:r>
              <a:rPr lang="en-US" sz="2400" dirty="0" err="1">
                <a:solidFill>
                  <a:srgbClr val="FF0000"/>
                </a:solidFill>
              </a:rPr>
              <a:t>theo</a:t>
            </a:r>
            <a:r>
              <a:rPr lang="en-US" sz="2400" dirty="0">
                <a:solidFill>
                  <a:srgbClr val="FF0000"/>
                </a:solidFill>
              </a:rPr>
              <a:t> </a:t>
            </a:r>
            <a:r>
              <a:rPr lang="en-US" sz="2400" dirty="0" err="1">
                <a:solidFill>
                  <a:srgbClr val="FF0000"/>
                </a:solidFill>
              </a:rPr>
              <a:t>thứ</a:t>
            </a:r>
            <a:r>
              <a:rPr lang="en-US" sz="2400" dirty="0">
                <a:solidFill>
                  <a:srgbClr val="FF0000"/>
                </a:solidFill>
              </a:rPr>
              <a:t> </a:t>
            </a:r>
            <a:r>
              <a:rPr lang="en-US" sz="2400" dirty="0" err="1">
                <a:solidFill>
                  <a:srgbClr val="FF0000"/>
                </a:solidFill>
              </a:rPr>
              <a:t>tự</a:t>
            </a:r>
            <a:r>
              <a:rPr lang="en-US" sz="2400" dirty="0">
                <a:solidFill>
                  <a:srgbClr val="FF0000"/>
                </a:solidFill>
              </a:rPr>
              <a:t> </a:t>
            </a:r>
            <a:r>
              <a:rPr lang="en-US" sz="2400" dirty="0" err="1">
                <a:solidFill>
                  <a:srgbClr val="FF0000"/>
                </a:solidFill>
              </a:rPr>
              <a:t>sự</a:t>
            </a:r>
            <a:r>
              <a:rPr lang="en-US" sz="2400" dirty="0">
                <a:solidFill>
                  <a:srgbClr val="FF0000"/>
                </a:solidFill>
              </a:rPr>
              <a:t> </a:t>
            </a:r>
            <a:r>
              <a:rPr lang="en-US" sz="2400" dirty="0" err="1">
                <a:solidFill>
                  <a:srgbClr val="FF0000"/>
                </a:solidFill>
              </a:rPr>
              <a:t>việc</a:t>
            </a:r>
            <a:r>
              <a:rPr lang="en-US" sz="2400" dirty="0">
                <a:solidFill>
                  <a:srgbClr val="FF0000"/>
                </a:solidFill>
              </a:rPr>
              <a:t> </a:t>
            </a:r>
            <a:r>
              <a:rPr lang="en-US" sz="2400" dirty="0" err="1">
                <a:solidFill>
                  <a:srgbClr val="FF0000"/>
                </a:solidFill>
              </a:rPr>
              <a:t>và</a:t>
            </a:r>
            <a:r>
              <a:rPr lang="en-US" sz="2400" dirty="0">
                <a:solidFill>
                  <a:srgbClr val="FF0000"/>
                </a:solidFill>
              </a:rPr>
              <a:t> </a:t>
            </a:r>
            <a:r>
              <a:rPr lang="en-US" sz="2400" dirty="0" err="1">
                <a:solidFill>
                  <a:srgbClr val="FF0000"/>
                </a:solidFill>
              </a:rPr>
              <a:t>nêu</a:t>
            </a:r>
            <a:r>
              <a:rPr lang="en-US" sz="2400" dirty="0">
                <a:solidFill>
                  <a:srgbClr val="FF0000"/>
                </a:solidFill>
              </a:rPr>
              <a:t> </a:t>
            </a:r>
            <a:r>
              <a:rPr lang="en-US" sz="2400" dirty="0" err="1">
                <a:solidFill>
                  <a:srgbClr val="FF0000"/>
                </a:solidFill>
              </a:rPr>
              <a:t>tên</a:t>
            </a:r>
            <a:r>
              <a:rPr lang="en-US" sz="2400" dirty="0">
                <a:solidFill>
                  <a:srgbClr val="FF0000"/>
                </a:solidFill>
              </a:rPr>
              <a:t> </a:t>
            </a:r>
            <a:r>
              <a:rPr lang="en-US" sz="2400" dirty="0" err="1">
                <a:solidFill>
                  <a:srgbClr val="FF0000"/>
                </a:solidFill>
              </a:rPr>
              <a:t>các</a:t>
            </a:r>
            <a:r>
              <a:rPr lang="en-US" sz="2400" dirty="0">
                <a:solidFill>
                  <a:srgbClr val="FF0000"/>
                </a:solidFill>
              </a:rPr>
              <a:t> </a:t>
            </a:r>
            <a:r>
              <a:rPr lang="en-US" sz="2400" dirty="0" err="1">
                <a:solidFill>
                  <a:srgbClr val="FF0000"/>
                </a:solidFill>
              </a:rPr>
              <a:t>sự</a:t>
            </a:r>
            <a:r>
              <a:rPr lang="en-US" sz="2400" dirty="0">
                <a:solidFill>
                  <a:srgbClr val="FF0000"/>
                </a:solidFill>
              </a:rPr>
              <a:t> </a:t>
            </a:r>
            <a:r>
              <a:rPr lang="en-US" sz="2400" dirty="0" err="1">
                <a:solidFill>
                  <a:srgbClr val="FF0000"/>
                </a:solidFill>
              </a:rPr>
              <a:t>việc</a:t>
            </a:r>
            <a:r>
              <a:rPr lang="en-US" sz="2400" dirty="0">
                <a:solidFill>
                  <a:srgbClr val="FF0000"/>
                </a:solidFill>
              </a:rPr>
              <a:t> ở </a:t>
            </a:r>
            <a:r>
              <a:rPr lang="en-US" sz="2400" dirty="0" err="1">
                <a:solidFill>
                  <a:srgbClr val="FF0000"/>
                </a:solidFill>
              </a:rPr>
              <a:t>mỗi</a:t>
            </a:r>
            <a:r>
              <a:rPr lang="en-US" sz="2400" dirty="0">
                <a:solidFill>
                  <a:srgbClr val="FF0000"/>
                </a:solidFill>
              </a:rPr>
              <a:t> </a:t>
            </a:r>
            <a:r>
              <a:rPr lang="en-US" sz="2400" dirty="0" err="1">
                <a:solidFill>
                  <a:srgbClr val="FF0000"/>
                </a:solidFill>
              </a:rPr>
              <a:t>bức</a:t>
            </a:r>
            <a:r>
              <a:rPr lang="en-US" sz="2400" dirty="0">
                <a:solidFill>
                  <a:srgbClr val="FF0000"/>
                </a:solidFill>
              </a:rPr>
              <a:t> </a:t>
            </a:r>
            <a:r>
              <a:rPr lang="en-US" sz="2400" dirty="0" err="1">
                <a:solidFill>
                  <a:srgbClr val="FF0000"/>
                </a:solidFill>
              </a:rPr>
              <a:t>tranh</a:t>
            </a:r>
            <a:r>
              <a:rPr lang="en-US" sz="2400" dirty="0">
                <a:solidFill>
                  <a:srgbClr val="FF0000"/>
                </a:solidFill>
              </a:rPr>
              <a:t>?</a:t>
            </a:r>
          </a:p>
        </p:txBody>
      </p:sp>
    </p:spTree>
    <p:extLst>
      <p:ext uri="{BB962C8B-B14F-4D97-AF65-F5344CB8AC3E}">
        <p14:creationId xmlns:p14="http://schemas.microsoft.com/office/powerpoint/2010/main" val="1896939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32"/>
          <p:cNvGrpSpPr>
            <a:grpSpLocks/>
          </p:cNvGrpSpPr>
          <p:nvPr/>
        </p:nvGrpSpPr>
        <p:grpSpPr bwMode="auto">
          <a:xfrm>
            <a:off x="-1295400" y="4495801"/>
            <a:ext cx="5715000" cy="2586037"/>
            <a:chOff x="4191000" y="1295400"/>
            <a:chExt cx="3304476" cy="2585323"/>
          </a:xfrm>
        </p:grpSpPr>
        <p:pic>
          <p:nvPicPr>
            <p:cNvPr id="7196" name="Picture 33"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1488" y="1752600"/>
              <a:ext cx="2613988"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7" name="TextBox 34"/>
            <p:cNvSpPr txBox="1">
              <a:spLocks noChangeArrowheads="1"/>
            </p:cNvSpPr>
            <p:nvPr/>
          </p:nvSpPr>
          <p:spPr bwMode="auto">
            <a:xfrm>
              <a:off x="4191000" y="1295400"/>
              <a:ext cx="1981200" cy="258532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a:p>
              <a:pPr fontAlgn="base">
                <a:spcBef>
                  <a:spcPct val="0"/>
                </a:spcBef>
                <a:spcAft>
                  <a:spcPct val="0"/>
                </a:spcAft>
              </a:pPr>
              <a:endParaRPr lang="en-US" altLang="en-US">
                <a:solidFill>
                  <a:srgbClr val="000000"/>
                </a:solidFill>
              </a:endParaRPr>
            </a:p>
          </p:txBody>
        </p:sp>
      </p:grpSp>
      <p:grpSp>
        <p:nvGrpSpPr>
          <p:cNvPr id="7171" name="Group 29"/>
          <p:cNvGrpSpPr>
            <a:grpSpLocks/>
          </p:cNvGrpSpPr>
          <p:nvPr/>
        </p:nvGrpSpPr>
        <p:grpSpPr bwMode="auto">
          <a:xfrm>
            <a:off x="8031103" y="2177493"/>
            <a:ext cx="6286500" cy="2308324"/>
            <a:chOff x="609600" y="1072277"/>
            <a:chExt cx="3429000" cy="2526358"/>
          </a:xfrm>
        </p:grpSpPr>
        <p:pic>
          <p:nvPicPr>
            <p:cNvPr id="7194" name="Picture 2"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29368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5" name="TextBox 31"/>
            <p:cNvSpPr txBox="1">
              <a:spLocks noChangeArrowheads="1"/>
            </p:cNvSpPr>
            <p:nvPr/>
          </p:nvSpPr>
          <p:spPr bwMode="auto">
            <a:xfrm>
              <a:off x="2057400" y="1072277"/>
              <a:ext cx="1981200" cy="25263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endParaRPr lang="en-US" altLang="en-US" sz="1600">
                <a:solidFill>
                  <a:srgbClr val="000000"/>
                </a:solidFill>
                <a:latin typeface="Arail"/>
              </a:endParaRPr>
            </a:p>
            <a:p>
              <a:pPr fontAlgn="base">
                <a:spcBef>
                  <a:spcPct val="0"/>
                </a:spcBef>
                <a:spcAft>
                  <a:spcPct val="0"/>
                </a:spcAft>
              </a:pPr>
              <a:endParaRPr lang="en-US" altLang="en-US" sz="1600">
                <a:solidFill>
                  <a:srgbClr val="000000"/>
                </a:solidFill>
                <a:latin typeface="Arail"/>
              </a:endParaRPr>
            </a:p>
            <a:p>
              <a:pPr fontAlgn="base">
                <a:spcBef>
                  <a:spcPct val="0"/>
                </a:spcBef>
                <a:spcAft>
                  <a:spcPct val="0"/>
                </a:spcAft>
              </a:pPr>
              <a:endParaRPr lang="en-US" altLang="en-US" sz="1600">
                <a:solidFill>
                  <a:srgbClr val="000000"/>
                </a:solidFill>
                <a:latin typeface="Arail"/>
              </a:endParaRPr>
            </a:p>
            <a:p>
              <a:pPr fontAlgn="base">
                <a:spcBef>
                  <a:spcPct val="0"/>
                </a:spcBef>
                <a:spcAft>
                  <a:spcPct val="0"/>
                </a:spcAft>
              </a:pPr>
              <a:endParaRPr lang="en-US" altLang="en-US" sz="1600">
                <a:solidFill>
                  <a:srgbClr val="000000"/>
                </a:solidFill>
                <a:latin typeface="Arail"/>
              </a:endParaRPr>
            </a:p>
            <a:p>
              <a:pPr fontAlgn="base">
                <a:spcBef>
                  <a:spcPct val="0"/>
                </a:spcBef>
                <a:spcAft>
                  <a:spcPct val="0"/>
                </a:spcAft>
              </a:pPr>
              <a:endParaRPr lang="en-US" altLang="en-US" sz="1600">
                <a:solidFill>
                  <a:srgbClr val="000000"/>
                </a:solidFill>
                <a:latin typeface="Arail"/>
              </a:endParaRPr>
            </a:p>
            <a:p>
              <a:pPr fontAlgn="base">
                <a:spcBef>
                  <a:spcPct val="0"/>
                </a:spcBef>
                <a:spcAft>
                  <a:spcPct val="0"/>
                </a:spcAft>
              </a:pPr>
              <a:endParaRPr lang="en-US" altLang="en-US" sz="1600">
                <a:solidFill>
                  <a:srgbClr val="000000"/>
                </a:solidFill>
                <a:latin typeface="Arail"/>
              </a:endParaRPr>
            </a:p>
            <a:p>
              <a:pPr fontAlgn="base">
                <a:spcBef>
                  <a:spcPct val="0"/>
                </a:spcBef>
                <a:spcAft>
                  <a:spcPct val="0"/>
                </a:spcAft>
              </a:pPr>
              <a:endParaRPr lang="en-US" altLang="en-US" sz="1600">
                <a:solidFill>
                  <a:srgbClr val="000000"/>
                </a:solidFill>
                <a:latin typeface="Arail"/>
              </a:endParaRPr>
            </a:p>
            <a:p>
              <a:pPr fontAlgn="base">
                <a:spcBef>
                  <a:spcPct val="0"/>
                </a:spcBef>
                <a:spcAft>
                  <a:spcPct val="0"/>
                </a:spcAft>
              </a:pPr>
              <a:endParaRPr lang="en-US" altLang="en-US" sz="1600">
                <a:solidFill>
                  <a:srgbClr val="000000"/>
                </a:solidFill>
                <a:latin typeface="Arail"/>
              </a:endParaRPr>
            </a:p>
            <a:p>
              <a:pPr fontAlgn="base">
                <a:spcBef>
                  <a:spcPct val="0"/>
                </a:spcBef>
                <a:spcAft>
                  <a:spcPct val="0"/>
                </a:spcAft>
              </a:pPr>
              <a:endParaRPr lang="en-US" altLang="en-US" sz="1600">
                <a:solidFill>
                  <a:srgbClr val="000000"/>
                </a:solidFill>
                <a:latin typeface="Arail"/>
              </a:endParaRPr>
            </a:p>
          </p:txBody>
        </p:sp>
      </p:grpSp>
      <p:pic>
        <p:nvPicPr>
          <p:cNvPr id="717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800600"/>
            <a:ext cx="2590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348925"/>
            <a:ext cx="2743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43231" y="2419350"/>
            <a:ext cx="28194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3" descr="D:\VĂN 6( 18-19)\Thánh Gióng\Thánh Gióng\Truyện tranh thánh gióng\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75564" y="0"/>
            <a:ext cx="2992437"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800600" y="0"/>
            <a:ext cx="2743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0"/>
            <a:ext cx="3048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p:cNvSpPr/>
          <p:nvPr/>
        </p:nvSpPr>
        <p:spPr>
          <a:xfrm>
            <a:off x="7224713" y="61722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2</a:t>
            </a:r>
          </a:p>
        </p:txBody>
      </p:sp>
      <p:sp>
        <p:nvSpPr>
          <p:cNvPr id="19" name="Rounded Rectangle 18"/>
          <p:cNvSpPr/>
          <p:nvPr/>
        </p:nvSpPr>
        <p:spPr>
          <a:xfrm>
            <a:off x="10058400" y="1447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7</a:t>
            </a:r>
          </a:p>
        </p:txBody>
      </p:sp>
      <p:sp>
        <p:nvSpPr>
          <p:cNvPr id="20" name="Rounded Rectangle 19"/>
          <p:cNvSpPr/>
          <p:nvPr/>
        </p:nvSpPr>
        <p:spPr>
          <a:xfrm>
            <a:off x="6858000" y="3911025"/>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5</a:t>
            </a:r>
          </a:p>
        </p:txBody>
      </p:sp>
      <p:sp>
        <p:nvSpPr>
          <p:cNvPr id="21" name="Rounded Rectangle 20"/>
          <p:cNvSpPr/>
          <p:nvPr/>
        </p:nvSpPr>
        <p:spPr>
          <a:xfrm>
            <a:off x="9796463" y="3834825"/>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4</a:t>
            </a:r>
          </a:p>
        </p:txBody>
      </p:sp>
      <p:sp>
        <p:nvSpPr>
          <p:cNvPr id="22" name="Rounded Rectangle 21"/>
          <p:cNvSpPr/>
          <p:nvPr/>
        </p:nvSpPr>
        <p:spPr>
          <a:xfrm>
            <a:off x="6934200" y="1447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3</a:t>
            </a:r>
          </a:p>
        </p:txBody>
      </p:sp>
      <p:sp>
        <p:nvSpPr>
          <p:cNvPr id="23" name="Rounded Rectangle 22"/>
          <p:cNvSpPr/>
          <p:nvPr/>
        </p:nvSpPr>
        <p:spPr>
          <a:xfrm>
            <a:off x="3962400" y="1447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1</a:t>
            </a:r>
          </a:p>
        </p:txBody>
      </p:sp>
      <p:sp>
        <p:nvSpPr>
          <p:cNvPr id="25" name="Rounded Rectangle 24"/>
          <p:cNvSpPr/>
          <p:nvPr/>
        </p:nvSpPr>
        <p:spPr>
          <a:xfrm>
            <a:off x="3810000" y="3911025"/>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6</a:t>
            </a:r>
          </a:p>
        </p:txBody>
      </p:sp>
      <p:sp>
        <p:nvSpPr>
          <p:cNvPr id="7185" name="Rectangle 15"/>
          <p:cNvSpPr>
            <a:spLocks noChangeArrowheads="1"/>
          </p:cNvSpPr>
          <p:nvPr/>
        </p:nvSpPr>
        <p:spPr bwMode="auto">
          <a:xfrm>
            <a:off x="1778000" y="1846263"/>
            <a:ext cx="24128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altLang="en-US" b="1" dirty="0" err="1">
                <a:solidFill>
                  <a:srgbClr val="000000"/>
                </a:solidFill>
                <a:latin typeface="Arail"/>
                <a:cs typeface="Times New Roman" pitchFamily="18" charset="0"/>
              </a:rPr>
              <a:t>Sự</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ra</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đời</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của</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Gióng</a:t>
            </a:r>
            <a:endParaRPr lang="en-US" altLang="en-US" dirty="0">
              <a:solidFill>
                <a:srgbClr val="000000"/>
              </a:solidFill>
              <a:latin typeface="Arail"/>
            </a:endParaRPr>
          </a:p>
        </p:txBody>
      </p:sp>
      <p:sp>
        <p:nvSpPr>
          <p:cNvPr id="7186" name="Rectangle 16"/>
          <p:cNvSpPr>
            <a:spLocks noChangeArrowheads="1"/>
          </p:cNvSpPr>
          <p:nvPr/>
        </p:nvSpPr>
        <p:spPr bwMode="auto">
          <a:xfrm>
            <a:off x="4724400" y="1828801"/>
            <a:ext cx="29321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biết</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nói</a:t>
            </a:r>
            <a:r>
              <a:rPr lang="en-US" altLang="en-US" sz="1600" b="1" dirty="0">
                <a:solidFill>
                  <a:srgbClr val="000000"/>
                </a:solidFill>
                <a:latin typeface="Arail"/>
                <a:cs typeface="Times New Roman" pitchFamily="18" charset="0"/>
              </a:rPr>
              <a:t> </a:t>
            </a:r>
            <a:r>
              <a:rPr lang="en-US" altLang="en-US" sz="1600" b="1" err="1">
                <a:solidFill>
                  <a:srgbClr val="000000"/>
                </a:solidFill>
                <a:latin typeface="Arail"/>
                <a:cs typeface="Times New Roman" pitchFamily="18" charset="0"/>
              </a:rPr>
              <a:t>và</a:t>
            </a:r>
            <a:r>
              <a:rPr lang="en-US" altLang="en-US" sz="1600" b="1">
                <a:solidFill>
                  <a:srgbClr val="000000"/>
                </a:solidFill>
                <a:latin typeface="Arail"/>
                <a:cs typeface="Times New Roman" pitchFamily="18" charset="0"/>
              </a:rPr>
              <a:t> đòi đi đánh </a:t>
            </a:r>
            <a:r>
              <a:rPr lang="en-US" altLang="en-US" sz="1600" b="1" dirty="0" err="1">
                <a:solidFill>
                  <a:srgbClr val="000000"/>
                </a:solidFill>
                <a:latin typeface="Arail"/>
                <a:cs typeface="Times New Roman" pitchFamily="18" charset="0"/>
              </a:rPr>
              <a:t>giặc</a:t>
            </a:r>
            <a:endParaRPr lang="en-US" altLang="en-US" sz="1600" dirty="0">
              <a:solidFill>
                <a:srgbClr val="000000"/>
              </a:solidFill>
              <a:latin typeface="Arail"/>
            </a:endParaRPr>
          </a:p>
        </p:txBody>
      </p:sp>
      <p:sp>
        <p:nvSpPr>
          <p:cNvPr id="7187" name="Rectangle 23"/>
          <p:cNvSpPr>
            <a:spLocks noChangeArrowheads="1"/>
          </p:cNvSpPr>
          <p:nvPr/>
        </p:nvSpPr>
        <p:spPr bwMode="auto">
          <a:xfrm>
            <a:off x="7786688" y="1884363"/>
            <a:ext cx="29102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lớn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nhanh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như</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thổi</a:t>
            </a:r>
            <a:r>
              <a:rPr lang="en-US" altLang="en-US" sz="1600" b="1">
                <a:solidFill>
                  <a:srgbClr val="000000"/>
                </a:solidFill>
                <a:latin typeface="Arail"/>
                <a:cs typeface="Times New Roman" pitchFamily="18" charset="0"/>
              </a:rPr>
              <a:t>, </a:t>
            </a:r>
            <a:endParaRPr lang="en-US" altLang="en-US" sz="1600" dirty="0">
              <a:solidFill>
                <a:srgbClr val="000000"/>
              </a:solidFill>
              <a:latin typeface="Arail"/>
            </a:endParaRPr>
          </a:p>
        </p:txBody>
      </p:sp>
      <p:sp>
        <p:nvSpPr>
          <p:cNvPr id="7188" name="Rectangle 26"/>
          <p:cNvSpPr>
            <a:spLocks noChangeArrowheads="1"/>
          </p:cNvSpPr>
          <p:nvPr/>
        </p:nvSpPr>
        <p:spPr bwMode="auto">
          <a:xfrm>
            <a:off x="4631053" y="4368226"/>
            <a:ext cx="28664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altLang="en-US" sz="1600" b="1">
                <a:solidFill>
                  <a:srgbClr val="000000"/>
                </a:solidFill>
                <a:latin typeface="Arail"/>
                <a:cs typeface="Times New Roman" pitchFamily="18" charset="0"/>
              </a:rPr>
              <a:t>Gióng nhổ bụi tre, đánh tan</a:t>
            </a:r>
          </a:p>
          <a:p>
            <a:pPr fontAlgn="base">
              <a:spcBef>
                <a:spcPct val="0"/>
              </a:spcBef>
              <a:spcAft>
                <a:spcPct val="0"/>
              </a:spcAft>
            </a:pPr>
            <a:r>
              <a:rPr lang="en-US" altLang="en-US" sz="1600" b="1">
                <a:solidFill>
                  <a:srgbClr val="000000"/>
                </a:solidFill>
                <a:latin typeface="Arail"/>
                <a:cs typeface="Times New Roman" pitchFamily="18" charset="0"/>
              </a:rPr>
              <a:t> quân giặc.</a:t>
            </a:r>
            <a:endParaRPr lang="en-US" altLang="en-US" sz="1600" dirty="0">
              <a:solidFill>
                <a:srgbClr val="000000"/>
              </a:solidFill>
              <a:latin typeface="Arail"/>
            </a:endParaRPr>
          </a:p>
        </p:txBody>
      </p:sp>
      <p:sp>
        <p:nvSpPr>
          <p:cNvPr id="7189" name="Rectangle 25"/>
          <p:cNvSpPr>
            <a:spLocks noChangeArrowheads="1"/>
          </p:cNvSpPr>
          <p:nvPr/>
        </p:nvSpPr>
        <p:spPr bwMode="auto">
          <a:xfrm>
            <a:off x="1524000" y="4368226"/>
            <a:ext cx="3048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en-US" altLang="en-US" sz="1600" b="1">
                <a:solidFill>
                  <a:srgbClr val="000000"/>
                </a:solidFill>
                <a:latin typeface="Arail"/>
                <a:cs typeface="Times New Roman" pitchFamily="18" charset="0"/>
              </a:rPr>
              <a:t>Gióng vươn vai thành tráng sĩ  và đi </a:t>
            </a:r>
            <a:r>
              <a:rPr lang="en-US" altLang="en-US" sz="1600" b="1" dirty="0" err="1">
                <a:solidFill>
                  <a:srgbClr val="000000"/>
                </a:solidFill>
                <a:latin typeface="Arail"/>
                <a:cs typeface="Times New Roman" pitchFamily="18" charset="0"/>
              </a:rPr>
              <a:t>đánh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giặc</a:t>
            </a:r>
            <a:r>
              <a:rPr lang="en-US" altLang="en-US" sz="1600" b="1" dirty="0">
                <a:solidFill>
                  <a:srgbClr val="000000"/>
                </a:solidFill>
                <a:latin typeface="Arail"/>
                <a:cs typeface="Times New Roman" pitchFamily="18" charset="0"/>
              </a:rPr>
              <a:t>.</a:t>
            </a:r>
            <a:endParaRPr lang="en-US" altLang="en-US" sz="1600" dirty="0">
              <a:solidFill>
                <a:srgbClr val="000000"/>
              </a:solidFill>
              <a:latin typeface="Arail"/>
            </a:endParaRPr>
          </a:p>
        </p:txBody>
      </p:sp>
      <p:sp>
        <p:nvSpPr>
          <p:cNvPr id="7190" name="Rectangle 27"/>
          <p:cNvSpPr>
            <a:spLocks noChangeArrowheads="1"/>
          </p:cNvSpPr>
          <p:nvPr/>
        </p:nvSpPr>
        <p:spPr bwMode="auto">
          <a:xfrm>
            <a:off x="8077200" y="4444426"/>
            <a:ext cx="2743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en-US" altLang="en-US" sz="1600" b="1">
                <a:solidFill>
                  <a:srgbClr val="000000"/>
                </a:solidFill>
                <a:latin typeface="Arail"/>
                <a:cs typeface="Times New Roman" pitchFamily="18" charset="0"/>
              </a:rPr>
              <a:t>Gióng đánh thắng giặc, bay về trời.</a:t>
            </a:r>
            <a:endParaRPr lang="en-US" altLang="en-US" sz="1600" b="1" dirty="0">
              <a:solidFill>
                <a:srgbClr val="000000"/>
              </a:solidFill>
              <a:latin typeface="Arail"/>
            </a:endParaRPr>
          </a:p>
        </p:txBody>
      </p:sp>
      <p:sp>
        <p:nvSpPr>
          <p:cNvPr id="7191" name="Rectangle 28"/>
          <p:cNvSpPr>
            <a:spLocks noChangeArrowheads="1"/>
          </p:cNvSpPr>
          <p:nvPr/>
        </p:nvSpPr>
        <p:spPr bwMode="auto">
          <a:xfrm>
            <a:off x="8229600" y="6460123"/>
            <a:ext cx="246734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altLang="en-US" sz="1600" b="1" dirty="0" err="1">
                <a:solidFill>
                  <a:srgbClr val="000000"/>
                </a:solidFill>
                <a:latin typeface="Arail"/>
                <a:cs typeface="Times New Roman" pitchFamily="18" charset="0"/>
              </a:rPr>
              <a:t>Những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dấu</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tích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còn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lại</a:t>
            </a:r>
            <a:r>
              <a:rPr lang="en-US" altLang="en-US" sz="1600" b="1" dirty="0">
                <a:solidFill>
                  <a:srgbClr val="000000"/>
                </a:solidFill>
                <a:latin typeface="Arail"/>
                <a:cs typeface="Times New Roman" pitchFamily="18" charset="0"/>
              </a:rPr>
              <a:t>.</a:t>
            </a:r>
            <a:endParaRPr lang="en-US" altLang="en-US" sz="1600" dirty="0">
              <a:solidFill>
                <a:srgbClr val="000000"/>
              </a:solidFill>
              <a:latin typeface="Arail"/>
            </a:endParaRPr>
          </a:p>
        </p:txBody>
      </p:sp>
      <p:sp>
        <p:nvSpPr>
          <p:cNvPr id="7192" name="Rectangle 35"/>
          <p:cNvSpPr>
            <a:spLocks noChangeArrowheads="1"/>
          </p:cNvSpPr>
          <p:nvPr/>
        </p:nvSpPr>
        <p:spPr bwMode="auto">
          <a:xfrm>
            <a:off x="1492251" y="6443246"/>
            <a:ext cx="37732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altLang="en-US" sz="1600" b="1" dirty="0" err="1">
                <a:solidFill>
                  <a:srgbClr val="000000"/>
                </a:solidFill>
                <a:latin typeface="Arail"/>
                <a:cs typeface="Times New Roman" pitchFamily="18" charset="0"/>
              </a:rPr>
              <a:t>Vua</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phong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danh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hiệu</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và</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lập</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đền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thờ</a:t>
            </a:r>
            <a:r>
              <a:rPr lang="en-US" altLang="en-US" sz="1600" b="1" dirty="0">
                <a:solidFill>
                  <a:srgbClr val="000000"/>
                </a:solidFill>
                <a:latin typeface="Arail"/>
                <a:cs typeface="Times New Roman" pitchFamily="18" charset="0"/>
              </a:rPr>
              <a:t> </a:t>
            </a:r>
            <a:endParaRPr lang="en-US" altLang="en-US" sz="1600" dirty="0">
              <a:solidFill>
                <a:srgbClr val="000000"/>
              </a:solidFill>
              <a:latin typeface="Arail"/>
            </a:endParaRPr>
          </a:p>
        </p:txBody>
      </p:sp>
      <p:sp>
        <p:nvSpPr>
          <p:cNvPr id="37" name="Rounded Rectangle 36"/>
          <p:cNvSpPr/>
          <p:nvPr/>
        </p:nvSpPr>
        <p:spPr>
          <a:xfrm>
            <a:off x="3429000" y="59436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000000"/>
                </a:solidFill>
                <a:latin typeface="Times New Roman" pitchFamily="18" charset="0"/>
                <a:cs typeface="Times New Roman" pitchFamily="18" charset="0"/>
              </a:rPr>
              <a:t>8</a:t>
            </a:r>
          </a:p>
        </p:txBody>
      </p:sp>
    </p:spTree>
    <p:extLst>
      <p:ext uri="{BB962C8B-B14F-4D97-AF65-F5344CB8AC3E}">
        <p14:creationId xmlns:p14="http://schemas.microsoft.com/office/powerpoint/2010/main" val="183031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185"/>
                                        </p:tgtEl>
                                        <p:attrNameLst>
                                          <p:attrName>style.visibility</p:attrName>
                                        </p:attrNameLst>
                                      </p:cBhvr>
                                      <p:to>
                                        <p:strVal val="visible"/>
                                      </p:to>
                                    </p:set>
                                    <p:animEffect transition="in" filter="fade">
                                      <p:cBhvr>
                                        <p:cTn id="13" dur="500"/>
                                        <p:tgtEl>
                                          <p:spTgt spid="718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176"/>
                                        </p:tgtEl>
                                        <p:attrNameLst>
                                          <p:attrName>style.visibility</p:attrName>
                                        </p:attrNameLst>
                                      </p:cBhvr>
                                      <p:to>
                                        <p:strVal val="visible"/>
                                      </p:to>
                                    </p:set>
                                    <p:animEffect transition="in" filter="fade">
                                      <p:cBhvr>
                                        <p:cTn id="18" dur="500"/>
                                        <p:tgtEl>
                                          <p:spTgt spid="717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186"/>
                                        </p:tgtEl>
                                        <p:attrNameLst>
                                          <p:attrName>style.visibility</p:attrName>
                                        </p:attrNameLst>
                                      </p:cBhvr>
                                      <p:to>
                                        <p:strVal val="visible"/>
                                      </p:to>
                                    </p:set>
                                    <p:animEffect transition="in" filter="barn(inVertical)">
                                      <p:cBhvr>
                                        <p:cTn id="26" dur="500"/>
                                        <p:tgtEl>
                                          <p:spTgt spid="718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175"/>
                                        </p:tgtEl>
                                        <p:attrNameLst>
                                          <p:attrName>style.visibility</p:attrName>
                                        </p:attrNameLst>
                                      </p:cBhvr>
                                      <p:to>
                                        <p:strVal val="visible"/>
                                      </p:to>
                                    </p:set>
                                    <p:animEffect transition="in" filter="fade">
                                      <p:cBhvr>
                                        <p:cTn id="31" dur="500"/>
                                        <p:tgtEl>
                                          <p:spTgt spid="717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187"/>
                                        </p:tgtEl>
                                        <p:attrNameLst>
                                          <p:attrName>style.visibility</p:attrName>
                                        </p:attrNameLst>
                                      </p:cBhvr>
                                      <p:to>
                                        <p:strVal val="visible"/>
                                      </p:to>
                                    </p:set>
                                    <p:animEffect transition="in" filter="barn(inVertical)">
                                      <p:cBhvr>
                                        <p:cTn id="39" dur="500"/>
                                        <p:tgtEl>
                                          <p:spTgt spid="718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7173"/>
                                        </p:tgtEl>
                                        <p:attrNameLst>
                                          <p:attrName>style.visibility</p:attrName>
                                        </p:attrNameLst>
                                      </p:cBhvr>
                                      <p:to>
                                        <p:strVal val="visible"/>
                                      </p:to>
                                    </p:set>
                                    <p:animEffect transition="in" filter="fade">
                                      <p:cBhvr>
                                        <p:cTn id="44" dur="500"/>
                                        <p:tgtEl>
                                          <p:spTgt spid="717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7189"/>
                                        </p:tgtEl>
                                        <p:attrNameLst>
                                          <p:attrName>style.visibility</p:attrName>
                                        </p:attrNameLst>
                                      </p:cBhvr>
                                      <p:to>
                                        <p:strVal val="visible"/>
                                      </p:to>
                                    </p:set>
                                    <p:animEffect transition="in" filter="barn(inVertical)">
                                      <p:cBhvr>
                                        <p:cTn id="52" dur="500"/>
                                        <p:tgtEl>
                                          <p:spTgt spid="718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7174"/>
                                        </p:tgtEl>
                                        <p:attrNameLst>
                                          <p:attrName>style.visibility</p:attrName>
                                        </p:attrNameLst>
                                      </p:cBhvr>
                                      <p:to>
                                        <p:strVal val="visible"/>
                                      </p:to>
                                    </p:set>
                                    <p:animEffect transition="in" filter="fade">
                                      <p:cBhvr>
                                        <p:cTn id="57" dur="500"/>
                                        <p:tgtEl>
                                          <p:spTgt spid="717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7188"/>
                                        </p:tgtEl>
                                        <p:attrNameLst>
                                          <p:attrName>style.visibility</p:attrName>
                                        </p:attrNameLst>
                                      </p:cBhvr>
                                      <p:to>
                                        <p:strVal val="visible"/>
                                      </p:to>
                                    </p:set>
                                    <p:animEffect transition="in" filter="barn(inVertical)">
                                      <p:cBhvr>
                                        <p:cTn id="65" dur="500"/>
                                        <p:tgtEl>
                                          <p:spTgt spid="718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7171"/>
                                        </p:tgtEl>
                                        <p:attrNameLst>
                                          <p:attrName>style.visibility</p:attrName>
                                        </p:attrNameLst>
                                      </p:cBhvr>
                                      <p:to>
                                        <p:strVal val="visible"/>
                                      </p:to>
                                    </p:set>
                                    <p:animEffect transition="in" filter="fade">
                                      <p:cBhvr>
                                        <p:cTn id="70" dur="500"/>
                                        <p:tgtEl>
                                          <p:spTgt spid="7171"/>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500"/>
                                        <p:tgtEl>
                                          <p:spTgt spid="21"/>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grpId="0" nodeType="clickEffect">
                                  <p:stCondLst>
                                    <p:cond delay="0"/>
                                  </p:stCondLst>
                                  <p:childTnLst>
                                    <p:set>
                                      <p:cBhvr>
                                        <p:cTn id="77" dur="1" fill="hold">
                                          <p:stCondLst>
                                            <p:cond delay="0"/>
                                          </p:stCondLst>
                                        </p:cTn>
                                        <p:tgtEl>
                                          <p:spTgt spid="7190"/>
                                        </p:tgtEl>
                                        <p:attrNameLst>
                                          <p:attrName>style.visibility</p:attrName>
                                        </p:attrNameLst>
                                      </p:cBhvr>
                                      <p:to>
                                        <p:strVal val="visible"/>
                                      </p:to>
                                    </p:set>
                                    <p:animEffect transition="in" filter="barn(inVertical)">
                                      <p:cBhvr>
                                        <p:cTn id="78" dur="500"/>
                                        <p:tgtEl>
                                          <p:spTgt spid="719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7170"/>
                                        </p:tgtEl>
                                        <p:attrNameLst>
                                          <p:attrName>style.visibility</p:attrName>
                                        </p:attrNameLst>
                                      </p:cBhvr>
                                      <p:to>
                                        <p:strVal val="visible"/>
                                      </p:to>
                                    </p:set>
                                    <p:animEffect transition="in" filter="fade">
                                      <p:cBhvr>
                                        <p:cTn id="83" dur="500"/>
                                        <p:tgtEl>
                                          <p:spTgt spid="717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fade">
                                      <p:cBhvr>
                                        <p:cTn id="86" dur="500"/>
                                        <p:tgtEl>
                                          <p:spTgt spid="37"/>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7192"/>
                                        </p:tgtEl>
                                        <p:attrNameLst>
                                          <p:attrName>style.visibility</p:attrName>
                                        </p:attrNameLst>
                                      </p:cBhvr>
                                      <p:to>
                                        <p:strVal val="visible"/>
                                      </p:to>
                                    </p:set>
                                    <p:animEffect transition="in" filter="barn(inVertical)">
                                      <p:cBhvr>
                                        <p:cTn id="91" dur="500"/>
                                        <p:tgtEl>
                                          <p:spTgt spid="7192"/>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7172"/>
                                        </p:tgtEl>
                                        <p:attrNameLst>
                                          <p:attrName>style.visibility</p:attrName>
                                        </p:attrNameLst>
                                      </p:cBhvr>
                                      <p:to>
                                        <p:strVal val="visible"/>
                                      </p:to>
                                    </p:set>
                                    <p:animEffect transition="in" filter="fade">
                                      <p:cBhvr>
                                        <p:cTn id="96" dur="500"/>
                                        <p:tgtEl>
                                          <p:spTgt spid="7172"/>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8"/>
                                        </p:tgtEl>
                                        <p:attrNameLst>
                                          <p:attrName>style.visibility</p:attrName>
                                        </p:attrNameLst>
                                      </p:cBhvr>
                                      <p:to>
                                        <p:strVal val="visible"/>
                                      </p:to>
                                    </p:set>
                                    <p:animEffect transition="in" filter="fade">
                                      <p:cBhvr>
                                        <p:cTn id="99" dur="500"/>
                                        <p:tgtEl>
                                          <p:spTgt spid="18"/>
                                        </p:tgtEl>
                                      </p:cBhvr>
                                    </p:animEffect>
                                  </p:childTnLst>
                                </p:cTn>
                              </p:par>
                            </p:childTnLst>
                          </p:cTn>
                        </p:par>
                      </p:childTnLst>
                    </p:cTn>
                  </p:par>
                  <p:par>
                    <p:cTn id="100" fill="hold">
                      <p:stCondLst>
                        <p:cond delay="indefinite"/>
                      </p:stCondLst>
                      <p:childTnLst>
                        <p:par>
                          <p:cTn id="101" fill="hold">
                            <p:stCondLst>
                              <p:cond delay="0"/>
                            </p:stCondLst>
                            <p:childTnLst>
                              <p:par>
                                <p:cTn id="102" presetID="16" presetClass="entr" presetSubtype="21" fill="hold" grpId="0" nodeType="clickEffect">
                                  <p:stCondLst>
                                    <p:cond delay="0"/>
                                  </p:stCondLst>
                                  <p:childTnLst>
                                    <p:set>
                                      <p:cBhvr>
                                        <p:cTn id="103" dur="1" fill="hold">
                                          <p:stCondLst>
                                            <p:cond delay="0"/>
                                          </p:stCondLst>
                                        </p:cTn>
                                        <p:tgtEl>
                                          <p:spTgt spid="7191"/>
                                        </p:tgtEl>
                                        <p:attrNameLst>
                                          <p:attrName>style.visibility</p:attrName>
                                        </p:attrNameLst>
                                      </p:cBhvr>
                                      <p:to>
                                        <p:strVal val="visible"/>
                                      </p:to>
                                    </p:set>
                                    <p:animEffect transition="in" filter="barn(inVertical)">
                                      <p:cBhvr>
                                        <p:cTn id="104" dur="500"/>
                                        <p:tgtEl>
                                          <p:spTgt spid="7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5" grpId="0" animBg="1"/>
      <p:bldP spid="7185" grpId="0"/>
      <p:bldP spid="7186" grpId="0"/>
      <p:bldP spid="7187" grpId="0"/>
      <p:bldP spid="7188" grpId="0"/>
      <p:bldP spid="7189" grpId="0"/>
      <p:bldP spid="7190" grpId="0"/>
      <p:bldP spid="7191" grpId="0"/>
      <p:bldP spid="7192" grpId="0"/>
      <p:bldP spid="3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2308" y="879231"/>
            <a:ext cx="10269415" cy="369332"/>
          </a:xfrm>
          <a:prstGeom prst="rect">
            <a:avLst/>
          </a:prstGeom>
          <a:noFill/>
        </p:spPr>
        <p:txBody>
          <a:bodyPr wrap="square" rtlCol="0">
            <a:spAutoFit/>
          </a:bodyPr>
          <a:lstStyle/>
          <a:p>
            <a:endParaRPr lang="en-US" dirty="0"/>
          </a:p>
        </p:txBody>
      </p:sp>
      <p:sp>
        <p:nvSpPr>
          <p:cNvPr id="3" name="TextBox 2"/>
          <p:cNvSpPr txBox="1"/>
          <p:nvPr/>
        </p:nvSpPr>
        <p:spPr>
          <a:xfrm>
            <a:off x="984738" y="726831"/>
            <a:ext cx="10339754" cy="5632311"/>
          </a:xfrm>
          <a:prstGeom prst="rect">
            <a:avLst/>
          </a:prstGeom>
          <a:noFill/>
        </p:spPr>
        <p:txBody>
          <a:bodyPr wrap="square" rtlCol="0">
            <a:spAutoFit/>
          </a:bodyPr>
          <a:lstStyle/>
          <a:p>
            <a:pPr algn="just"/>
            <a:r>
              <a:rPr lang="en-US" sz="2400" dirty="0">
                <a:latin typeface="arial"/>
              </a:rPr>
              <a:t>      </a:t>
            </a:r>
          </a:p>
          <a:p>
            <a:pPr algn="just"/>
            <a:r>
              <a:rPr lang="en-US" sz="2400" dirty="0">
                <a:latin typeface="arial"/>
              </a:rPr>
              <a:t> </a:t>
            </a:r>
            <a:r>
              <a:rPr lang="en-US" sz="2400" dirty="0" err="1">
                <a:latin typeface="arial"/>
              </a:rPr>
              <a:t>Tóm</a:t>
            </a:r>
            <a:r>
              <a:rPr lang="en-US" sz="2400" dirty="0">
                <a:latin typeface="arial"/>
              </a:rPr>
              <a:t> </a:t>
            </a:r>
            <a:r>
              <a:rPr lang="en-US" sz="2400" dirty="0" err="1">
                <a:latin typeface="arial"/>
              </a:rPr>
              <a:t>tắt</a:t>
            </a:r>
            <a:r>
              <a:rPr lang="en-US" sz="2400" dirty="0">
                <a:latin typeface="arial"/>
              </a:rPr>
              <a:t>:</a:t>
            </a:r>
          </a:p>
          <a:p>
            <a:pPr algn="just"/>
            <a:r>
              <a:rPr lang="en-US" sz="2400" dirty="0">
                <a:latin typeface="arial"/>
              </a:rPr>
              <a:t>        </a:t>
            </a:r>
            <a:r>
              <a:rPr lang="en-US" sz="2400" dirty="0" err="1"/>
              <a:t>Đời</a:t>
            </a:r>
            <a:r>
              <a:rPr lang="en-US" sz="2400" dirty="0"/>
              <a:t> </a:t>
            </a:r>
            <a:r>
              <a:rPr lang="vi-VN" sz="2400" dirty="0"/>
              <a:t>Hùng Vương thứ sáu, ở làng Gióng có hai vợ chồng ông lão</a:t>
            </a:r>
            <a:r>
              <a:rPr lang="en-US" sz="2400" dirty="0"/>
              <a:t>, t</a:t>
            </a:r>
            <a:r>
              <a:rPr lang="vi-VN" sz="2400" dirty="0"/>
              <a:t>uy làm ăn chăm chỉ, lại có tiếng là phúc đức nhưng mãi không có con. Một hôm, bà vợ ra đồng ướm chân vào một vết chân lạ, về nhà bà thụ thai. Bà mang thai mười hai tháng mới sinh ra một cậu bé. Nhưng kì lạ thay, cậu bé lên ba mà vẫn không biết nói</a:t>
            </a:r>
            <a:r>
              <a:rPr lang="en-US" sz="2400" dirty="0"/>
              <a:t>,</a:t>
            </a:r>
            <a:r>
              <a:rPr lang="vi-VN" sz="2400" dirty="0"/>
              <a:t> biết cười. Bấy giờ, giặc Ân tràn vào bờ cõi nước ta. Thế giặc rất mạnh</a:t>
            </a:r>
            <a:r>
              <a:rPr lang="en-US" sz="2400" dirty="0"/>
              <a:t>,</a:t>
            </a:r>
            <a:r>
              <a:rPr lang="vi-VN" sz="2400" dirty="0"/>
              <a:t> Vua Hùng bèn sai người đi tìm người tài giúp nước. Khi nghe tiếng giao, cậu bé bỗng cất tiếng nói xin được đánh giặc. Từ đấy cậu bé lớn nhanh như thổi, cơm ăn mấy cũng chẳng no. Cậu bé vươn vai thành tráng sĩ, rồi mặc áo giáp sắt, cưỡi ngựa sắt và cầm roi sắt xông ra diệt giặc. Roi sắt gãy, Gióng bèn nhổ cả những bụi tre bên đường để quét sạch giặc thù. Khi giặc tan, Gióng một mình một ngựa lên đỉnh núi Sóc Sơn rồi bay thẳng về trời. Nhân dân lập đền thờ để tưởng nhớ công ơn. Ngày nay vẫn còn lại những dấu tích xưa.</a:t>
            </a:r>
            <a:endParaRPr lang="en-US" sz="2400" dirty="0"/>
          </a:p>
        </p:txBody>
      </p:sp>
    </p:spTree>
    <p:extLst>
      <p:ext uri="{BB962C8B-B14F-4D97-AF65-F5344CB8AC3E}">
        <p14:creationId xmlns:p14="http://schemas.microsoft.com/office/powerpoint/2010/main" val="3624231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359833" y="119679"/>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000000"/>
                </a:solidFill>
                <a:latin typeface="Times New Roman" panose="02020603050405020304" pitchFamily="18" charset="0"/>
                <a:ea typeface="Times New Roman" panose="02020603050405020304" pitchFamily="18" charset="0"/>
              </a:rPr>
              <a:t>4. Phân tích văn bản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3208123486"/>
              </p:ext>
            </p:extLst>
          </p:nvPr>
        </p:nvGraphicFramePr>
        <p:xfrm>
          <a:off x="596900" y="1727200"/>
          <a:ext cx="9702800"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Plaque 6"/>
          <p:cNvSpPr/>
          <p:nvPr/>
        </p:nvSpPr>
        <p:spPr>
          <a:xfrm>
            <a:off x="359832" y="1072179"/>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pt-BR" sz="2800" b="1" i="1" u="sng" dirty="0">
                <a:solidFill>
                  <a:srgbClr val="680000"/>
                </a:solidFill>
                <a:latin typeface="Times New Roman" panose="02020603050405020304" pitchFamily="18" charset="0"/>
                <a:ea typeface="Times New Roman" panose="02020603050405020304" pitchFamily="18" charset="0"/>
              </a:rPr>
              <a:t>4. 1.Sự ra đời của Thánh Gióng</a:t>
            </a:r>
            <a:endParaRPr lang="en-US" sz="2400" dirty="0">
              <a:effectLst/>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7"/>
          <a:stretch>
            <a:fillRect/>
          </a:stretch>
        </p:blipFill>
        <p:spPr>
          <a:xfrm>
            <a:off x="8501062" y="1907557"/>
            <a:ext cx="2962275" cy="1543050"/>
          </a:xfrm>
          <a:prstGeom prst="rect">
            <a:avLst/>
          </a:prstGeom>
        </p:spPr>
      </p:pic>
    </p:spTree>
    <p:extLst>
      <p:ext uri="{BB962C8B-B14F-4D97-AF65-F5344CB8AC3E}">
        <p14:creationId xmlns:p14="http://schemas.microsoft.com/office/powerpoint/2010/main" val="171055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271956083"/>
              </p:ext>
            </p:extLst>
          </p:nvPr>
        </p:nvGraphicFramePr>
        <p:xfrm>
          <a:off x="609600" y="1092200"/>
          <a:ext cx="11137900" cy="5486400"/>
        </p:xfrm>
        <a:graphic>
          <a:graphicData uri="http://schemas.openxmlformats.org/drawingml/2006/table">
            <a:tbl>
              <a:tblPr firstRow="1" firstCol="1" bandRow="1"/>
              <a:tblGrid>
                <a:gridCol w="5568287">
                  <a:extLst>
                    <a:ext uri="{9D8B030D-6E8A-4147-A177-3AD203B41FA5}">
                      <a16:colId xmlns:a16="http://schemas.microsoft.com/office/drawing/2014/main" val="840813948"/>
                    </a:ext>
                  </a:extLst>
                </a:gridCol>
                <a:gridCol w="5569613">
                  <a:extLst>
                    <a:ext uri="{9D8B030D-6E8A-4147-A177-3AD203B41FA5}">
                      <a16:colId xmlns:a16="http://schemas.microsoft.com/office/drawing/2014/main" val="671539093"/>
                    </a:ext>
                  </a:extLst>
                </a:gridCol>
              </a:tblGrid>
              <a:tr h="5486400">
                <a:tc>
                  <a:txBody>
                    <a:bodyPr/>
                    <a:lstStyle/>
                    <a:p>
                      <a:pPr algn="just">
                        <a:lnSpc>
                          <a:spcPct val="115000"/>
                        </a:lnSpc>
                        <a:spcAft>
                          <a:spcPts val="0"/>
                        </a:spcAft>
                      </a:pPr>
                      <a:r>
                        <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Tìm những chi tiết kể về sự ra đời của Gióng (bình thường/ khác thường)?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Nhận xét về những chi tiết ấy? Suy nghĩ gì về nguồn gốc của Gióng?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5000"/>
                        </a:lnSpc>
                        <a:spcAft>
                          <a:spcPts val="0"/>
                        </a:spcAft>
                      </a:pPr>
                      <a:endPar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1578032"/>
                  </a:ext>
                </a:extLst>
              </a:tr>
            </a:tbl>
          </a:graphicData>
        </a:graphic>
      </p:graphicFrame>
      <p:pic>
        <p:nvPicPr>
          <p:cNvPr id="9" name="Picture 8"/>
          <p:cNvPicPr>
            <a:picLocks noChangeAspect="1"/>
          </p:cNvPicPr>
          <p:nvPr/>
        </p:nvPicPr>
        <p:blipFill>
          <a:blip r:embed="rId2"/>
          <a:stretch>
            <a:fillRect/>
          </a:stretch>
        </p:blipFill>
        <p:spPr>
          <a:xfrm>
            <a:off x="977900" y="3937001"/>
            <a:ext cx="4483100" cy="2425700"/>
          </a:xfrm>
          <a:prstGeom prst="rect">
            <a:avLst/>
          </a:prstGeom>
        </p:spPr>
      </p:pic>
      <p:sp>
        <p:nvSpPr>
          <p:cNvPr id="10" name="Rectangle 9"/>
          <p:cNvSpPr/>
          <p:nvPr/>
        </p:nvSpPr>
        <p:spPr>
          <a:xfrm>
            <a:off x="2490280" y="328202"/>
            <a:ext cx="7859139" cy="548099"/>
          </a:xfrm>
          <a:prstGeom prst="rect">
            <a:avLst/>
          </a:prstGeom>
        </p:spPr>
        <p:txBody>
          <a:bodyPr wrap="none">
            <a:spAutoFit/>
          </a:bodyPr>
          <a:lstStyle/>
          <a:p>
            <a:pPr algn="ctr">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PHIẾU HỌC TẬP 01: </a:t>
            </a:r>
            <a:r>
              <a:rPr lang="en-US" sz="2800" b="1" dirty="0" err="1">
                <a:solidFill>
                  <a:srgbClr val="FF0000"/>
                </a:solidFill>
                <a:latin typeface="Times New Roman" panose="02020603050405020304" pitchFamily="18" charset="0"/>
                <a:ea typeface="Times New Roman" panose="02020603050405020304" pitchFamily="18" charset="0"/>
              </a:rPr>
              <a:t>Sự</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ra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đời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Thánh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Gióng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81648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wn Arrow Callout 4"/>
          <p:cNvSpPr/>
          <p:nvPr/>
        </p:nvSpPr>
        <p:spPr>
          <a:xfrm>
            <a:off x="309093" y="193183"/>
            <a:ext cx="11539471" cy="1210614"/>
          </a:xfrm>
          <a:prstGeom prst="downArrowCallou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MỘT SỐ HÌNH ẢNH VỀ TRUYỆN TRUYỀN THUYẾT VÀ CỔ TÍCH VIỆT NAM </a:t>
            </a:r>
          </a:p>
        </p:txBody>
      </p:sp>
      <p:pic>
        <p:nvPicPr>
          <p:cNvPr id="6" name="Picture 5"/>
          <p:cNvPicPr>
            <a:picLocks noChangeAspect="1"/>
          </p:cNvPicPr>
          <p:nvPr/>
        </p:nvPicPr>
        <p:blipFill>
          <a:blip r:embed="rId2"/>
          <a:stretch>
            <a:fillRect/>
          </a:stretch>
        </p:blipFill>
        <p:spPr>
          <a:xfrm>
            <a:off x="-123322" y="1388637"/>
            <a:ext cx="6273956" cy="4971245"/>
          </a:xfrm>
          <a:prstGeom prst="rect">
            <a:avLst/>
          </a:prstGeom>
        </p:spPr>
      </p:pic>
      <p:pic>
        <p:nvPicPr>
          <p:cNvPr id="7" name="Picture 6"/>
          <p:cNvPicPr>
            <a:picLocks noChangeAspect="1"/>
          </p:cNvPicPr>
          <p:nvPr/>
        </p:nvPicPr>
        <p:blipFill>
          <a:blip r:embed="rId3"/>
          <a:stretch>
            <a:fillRect/>
          </a:stretch>
        </p:blipFill>
        <p:spPr>
          <a:xfrm>
            <a:off x="5858572" y="1402036"/>
            <a:ext cx="6273328" cy="4974767"/>
          </a:xfrm>
          <a:prstGeom prst="rect">
            <a:avLst/>
          </a:prstGeom>
        </p:spPr>
      </p:pic>
      <p:pic>
        <p:nvPicPr>
          <p:cNvPr id="8" name="Picture 7"/>
          <p:cNvPicPr>
            <a:picLocks noChangeAspect="1"/>
          </p:cNvPicPr>
          <p:nvPr/>
        </p:nvPicPr>
        <p:blipFill>
          <a:blip r:embed="rId4"/>
          <a:stretch>
            <a:fillRect/>
          </a:stretch>
        </p:blipFill>
        <p:spPr>
          <a:xfrm>
            <a:off x="759854" y="2344438"/>
            <a:ext cx="4507605" cy="3089963"/>
          </a:xfrm>
          <a:prstGeom prst="rect">
            <a:avLst/>
          </a:prstGeom>
        </p:spPr>
      </p:pic>
      <p:pic>
        <p:nvPicPr>
          <p:cNvPr id="9" name="Picture 8"/>
          <p:cNvPicPr>
            <a:picLocks noChangeAspect="1"/>
          </p:cNvPicPr>
          <p:nvPr/>
        </p:nvPicPr>
        <p:blipFill>
          <a:blip r:embed="rId5"/>
          <a:stretch>
            <a:fillRect/>
          </a:stretch>
        </p:blipFill>
        <p:spPr>
          <a:xfrm>
            <a:off x="6735652" y="2253803"/>
            <a:ext cx="4480532" cy="3296991"/>
          </a:xfrm>
          <a:prstGeom prst="rect">
            <a:avLst/>
          </a:prstGeom>
        </p:spPr>
      </p:pic>
      <p:sp>
        <p:nvSpPr>
          <p:cNvPr id="11" name="Rectangle 10"/>
          <p:cNvSpPr/>
          <p:nvPr/>
        </p:nvSpPr>
        <p:spPr>
          <a:xfrm>
            <a:off x="1008579" y="6052467"/>
            <a:ext cx="3274743" cy="523220"/>
          </a:xfrm>
          <a:prstGeom prst="rect">
            <a:avLst/>
          </a:prstGeom>
        </p:spPr>
        <p:txBody>
          <a:bodyPr wrap="none">
            <a:spAutoFit/>
          </a:bodyPr>
          <a:lstStyle/>
          <a:p>
            <a:r>
              <a:rPr lang="en-US" sz="2800" b="1" i="1" dirty="0">
                <a:solidFill>
                  <a:srgbClr val="C00000"/>
                </a:solidFill>
                <a:effectLst/>
                <a:latin typeface="Times New Roman" panose="02020603050405020304" pitchFamily="18" charset="0"/>
                <a:ea typeface="Times New Roman" panose="02020603050405020304" pitchFamily="18" charset="0"/>
              </a:rPr>
              <a:t>Con </a:t>
            </a:r>
            <a:r>
              <a:rPr lang="en-US" sz="2800" b="1" i="1" dirty="0" err="1">
                <a:solidFill>
                  <a:srgbClr val="C00000"/>
                </a:solidFill>
                <a:effectLst/>
                <a:latin typeface="Times New Roman" panose="02020603050405020304" pitchFamily="18" charset="0"/>
                <a:ea typeface="Times New Roman" panose="02020603050405020304" pitchFamily="18" charset="0"/>
              </a:rPr>
              <a:t>Rồng</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cháu</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Tiên</a:t>
            </a:r>
            <a:endParaRPr lang="en-US" sz="2800" dirty="0">
              <a:solidFill>
                <a:srgbClr val="C00000"/>
              </a:solidFill>
            </a:endParaRPr>
          </a:p>
        </p:txBody>
      </p:sp>
      <p:sp>
        <p:nvSpPr>
          <p:cNvPr id="12" name="Rectangle 11"/>
          <p:cNvSpPr/>
          <p:nvPr/>
        </p:nvSpPr>
        <p:spPr>
          <a:xfrm>
            <a:off x="7251439" y="6052467"/>
            <a:ext cx="3448957" cy="523220"/>
          </a:xfrm>
          <a:prstGeom prst="rect">
            <a:avLst/>
          </a:prstGeom>
        </p:spPr>
        <p:txBody>
          <a:bodyPr wrap="none">
            <a:spAutoFit/>
          </a:bodyPr>
          <a:lstStyle/>
          <a:p>
            <a:r>
              <a:rPr lang="en-US" sz="2800" b="1" i="1" dirty="0" err="1">
                <a:solidFill>
                  <a:srgbClr val="C00000"/>
                </a:solidFill>
                <a:effectLst/>
                <a:latin typeface="Times New Roman" panose="02020603050405020304" pitchFamily="18" charset="0"/>
                <a:ea typeface="Times New Roman" panose="02020603050405020304" pitchFamily="18" charset="0"/>
              </a:rPr>
              <a:t>Sơn</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Tinh</a:t>
            </a:r>
            <a:r>
              <a:rPr lang="en-US" sz="2800" b="1" i="1" dirty="0">
                <a:solidFill>
                  <a:srgbClr val="C00000"/>
                </a:solidFill>
                <a:effectLst/>
                <a:latin typeface="Times New Roman" panose="02020603050405020304" pitchFamily="18" charset="0"/>
                <a:ea typeface="Times New Roman" panose="02020603050405020304" pitchFamily="18" charset="0"/>
              </a:rPr>
              <a:t> - </a:t>
            </a:r>
            <a:r>
              <a:rPr lang="en-US" sz="2800" b="1" i="1" dirty="0" err="1">
                <a:solidFill>
                  <a:srgbClr val="C00000"/>
                </a:solidFill>
                <a:effectLst/>
                <a:latin typeface="Times New Roman" panose="02020603050405020304" pitchFamily="18" charset="0"/>
                <a:ea typeface="Times New Roman" panose="02020603050405020304" pitchFamily="18" charset="0"/>
              </a:rPr>
              <a:t>Thuỷ</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Tinh</a:t>
            </a:r>
            <a:endParaRPr lang="en-US" sz="2800" dirty="0">
              <a:solidFill>
                <a:srgbClr val="C00000"/>
              </a:solidFill>
            </a:endParaRPr>
          </a:p>
        </p:txBody>
      </p:sp>
    </p:spTree>
    <p:extLst>
      <p:ext uri="{BB962C8B-B14F-4D97-AF65-F5344CB8AC3E}">
        <p14:creationId xmlns:p14="http://schemas.microsoft.com/office/powerpoint/2010/main" val="202977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anim calcmode="lin" valueType="num">
                                      <p:cBhvr>
                                        <p:cTn id="39" dur="1000" fill="hold"/>
                                        <p:tgtEl>
                                          <p:spTgt spid="12"/>
                                        </p:tgtEl>
                                        <p:attrNameLst>
                                          <p:attrName>ppt_x</p:attrName>
                                        </p:attrNameLst>
                                      </p:cBhvr>
                                      <p:tavLst>
                                        <p:tav tm="0">
                                          <p:val>
                                            <p:strVal val="#ppt_x"/>
                                          </p:val>
                                        </p:tav>
                                        <p:tav tm="100000">
                                          <p:val>
                                            <p:strVal val="#ppt_x"/>
                                          </p:val>
                                        </p:tav>
                                      </p:tavLst>
                                    </p:anim>
                                    <p:anim calcmode="lin" valueType="num">
                                      <p:cBhvr>
                                        <p:cTn id="4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762213756"/>
              </p:ext>
            </p:extLst>
          </p:nvPr>
        </p:nvGraphicFramePr>
        <p:xfrm>
          <a:off x="609600" y="1016000"/>
          <a:ext cx="11137900" cy="5486400"/>
        </p:xfrm>
        <a:graphic>
          <a:graphicData uri="http://schemas.openxmlformats.org/drawingml/2006/table">
            <a:tbl>
              <a:tblPr firstRow="1" firstCol="1" bandRow="1"/>
              <a:tblGrid>
                <a:gridCol w="5568287">
                  <a:extLst>
                    <a:ext uri="{9D8B030D-6E8A-4147-A177-3AD203B41FA5}">
                      <a16:colId xmlns:a16="http://schemas.microsoft.com/office/drawing/2014/main" val="840813948"/>
                    </a:ext>
                  </a:extLst>
                </a:gridCol>
                <a:gridCol w="5569613">
                  <a:extLst>
                    <a:ext uri="{9D8B030D-6E8A-4147-A177-3AD203B41FA5}">
                      <a16:colId xmlns:a16="http://schemas.microsoft.com/office/drawing/2014/main" val="671539093"/>
                    </a:ext>
                  </a:extLst>
                </a:gridCol>
              </a:tblGrid>
              <a:tr h="5486400">
                <a:tc>
                  <a:txBody>
                    <a:bodyPr/>
                    <a:lstStyle/>
                    <a:p>
                      <a:pPr algn="just">
                        <a:lnSpc>
                          <a:spcPct val="115000"/>
                        </a:lnSpc>
                        <a:spcAft>
                          <a:spcPts val="0"/>
                        </a:spcAft>
                      </a:pPr>
                      <a:r>
                        <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Tìm những chi tiết kể về sự ra đời của Gióng (bình thường/ khác thường)?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Nhận xét về những chi tiết ấy? Suy nghĩ gì về nguồn gốc của Gióng?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just">
                        <a:lnSpc>
                          <a:spcPct val="115000"/>
                        </a:lnSpc>
                        <a:spcAft>
                          <a:spcPts val="1200"/>
                        </a:spcAft>
                      </a:pPr>
                      <a:r>
                        <a:rPr lang="pt-BR" sz="2400" b="1" i="1" u="sng" dirty="0">
                          <a:solidFill>
                            <a:srgbClr val="680000"/>
                          </a:solidFill>
                          <a:effectLst/>
                          <a:latin typeface="Times New Roman" panose="02020603050405020304" pitchFamily="18" charset="0"/>
                          <a:ea typeface="Times New Roman" panose="02020603050405020304" pitchFamily="18" charset="0"/>
                        </a:rPr>
                        <a:t>4. 1. Sự ra đời của Thánh Gióng</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pt-BR" sz="2400" i="1" dirty="0">
                          <a:effectLst/>
                          <a:latin typeface="Times New Roman" panose="02020603050405020304" pitchFamily="18" charset="0"/>
                          <a:ea typeface="Times New Roman" panose="02020603050405020304" pitchFamily="18" charset="0"/>
                        </a:rPr>
                        <a:t>- Sự bình thường</a:t>
                      </a:r>
                      <a:r>
                        <a:rPr lang="pt-BR" sz="2400"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pt-BR" sz="2400" dirty="0">
                          <a:effectLst/>
                          <a:latin typeface="Times New Roman" panose="02020603050405020304" pitchFamily="18" charset="0"/>
                          <a:ea typeface="Times New Roman" panose="02020603050405020304" pitchFamily="18" charset="0"/>
                        </a:rPr>
                        <a:t>Con hai vợ chồng ông lão chăm chỉ làm ăn và phúc đức</a:t>
                      </a:r>
                      <a:r>
                        <a:rPr lang="pt-BR" sz="2400" i="1" dirty="0">
                          <a:solidFill>
                            <a:srgbClr val="0033CC"/>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pt-BR" sz="2400" i="1" dirty="0">
                          <a:effectLst/>
                          <a:latin typeface="Times New Roman" panose="02020603050405020304" pitchFamily="18" charset="0"/>
                          <a:ea typeface="Times New Roman" panose="02020603050405020304" pitchFamily="18" charset="0"/>
                        </a:rPr>
                        <a:t>- Sự khác thường:</a:t>
                      </a:r>
                      <a:endParaRPr lang="en-US" sz="24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pt-BR" sz="2400" dirty="0">
                          <a:effectLst/>
                          <a:latin typeface="Times New Roman" panose="02020603050405020304" pitchFamily="18" charset="0"/>
                          <a:ea typeface="Times New Roman" panose="02020603050405020304" pitchFamily="18" charset="0"/>
                        </a:rPr>
                        <a:t>+ bà mẹ ướm vết chân lạ, về thụ thai.</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pt-BR" sz="2400" dirty="0">
                          <a:effectLst/>
                          <a:latin typeface="Times New Roman" panose="02020603050405020304" pitchFamily="18" charset="0"/>
                          <a:ea typeface="Times New Roman" panose="02020603050405020304" pitchFamily="18" charset="0"/>
                        </a:rPr>
                        <a:t>+ mười hai tháng sau  sinh một cậu bé ....</a:t>
                      </a:r>
                      <a:endParaRPr lang="en-US" sz="24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pt-BR" sz="2400" dirty="0">
                          <a:solidFill>
                            <a:srgbClr val="0033CC"/>
                          </a:solidFill>
                          <a:effectLst/>
                          <a:latin typeface="Times New Roman" panose="02020603050405020304" pitchFamily="18" charset="0"/>
                          <a:ea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rPr>
                        <a:t>+</a:t>
                      </a:r>
                      <a:r>
                        <a:rPr lang="pt-BR" sz="2400" baseline="0" dirty="0">
                          <a:effectLst/>
                          <a:latin typeface="Times New Roman" panose="02020603050405020304" pitchFamily="18" charset="0"/>
                          <a:ea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rPr>
                        <a:t>lên ba vẫn không biết nói, biết cười,  chẳng biết đi, cứ đặt đâu thì nằm đấy.</a:t>
                      </a:r>
                      <a:endParaRPr lang="en-US" sz="2400" dirty="0">
                        <a:effectLst/>
                        <a:latin typeface="Times New Roman" panose="02020603050405020304" pitchFamily="18" charset="0"/>
                        <a:ea typeface="Times New Roman" panose="02020603050405020304" pitchFamily="18" charset="0"/>
                      </a:endParaRPr>
                    </a:p>
                    <a:p>
                      <a:r>
                        <a:rPr lang="pt-BR" sz="2400" dirty="0">
                          <a:effectLst/>
                          <a:latin typeface="Times New Roman" panose="02020603050405020304" pitchFamily="18" charset="0"/>
                          <a:ea typeface="Times New Roman" panose="02020603050405020304" pitchFamily="18" charset="0"/>
                        </a:rPr>
                        <a:t>-&gt; </a:t>
                      </a:r>
                      <a:r>
                        <a:rPr lang="pt-BR" sz="2400" i="1" dirty="0">
                          <a:effectLst/>
                          <a:latin typeface="Times New Roman" panose="02020603050405020304" pitchFamily="18" charset="0"/>
                          <a:ea typeface="Times New Roman" panose="02020603050405020304" pitchFamily="18" charset="0"/>
                        </a:rPr>
                        <a:t>Sự ra đời của Thánh Gióng kì lạ, khác thường. Nhưng Gióng x</a:t>
                      </a:r>
                      <a:r>
                        <a:rPr lang="en-US" sz="2400" i="1" dirty="0" err="1">
                          <a:effectLst/>
                          <a:latin typeface="Times New Roman" panose="02020603050405020304" pitchFamily="18" charset="0"/>
                          <a:ea typeface="Times New Roman" panose="02020603050405020304" pitchFamily="18" charset="0"/>
                        </a:rPr>
                        <a:t>uất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thân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bình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dị</a:t>
                      </a:r>
                      <a:r>
                        <a:rPr lang="pt-BR" sz="2400" i="1" dirty="0">
                          <a:effectLst/>
                          <a:latin typeface="Times New Roman" panose="02020603050405020304" pitchFamily="18" charset="0"/>
                          <a:ea typeface="Times New Roman" panose="02020603050405020304" pitchFamily="18" charset="0"/>
                        </a:rPr>
                        <a:t>, gần gũi - người </a:t>
                      </a:r>
                      <a:r>
                        <a:rPr lang="en-US" sz="2400" i="1" dirty="0" err="1">
                          <a:effectLst/>
                          <a:latin typeface="Times New Roman" panose="02020603050405020304" pitchFamily="18" charset="0"/>
                          <a:ea typeface="Times New Roman" panose="02020603050405020304" pitchFamily="18" charset="0"/>
                        </a:rPr>
                        <a:t>anh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hùng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của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nhân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dân</a:t>
                      </a:r>
                      <a:r>
                        <a:rPr lang="en-US" sz="2400" dirty="0">
                          <a:effectLst/>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21578032"/>
                  </a:ext>
                </a:extLst>
              </a:tr>
            </a:tbl>
          </a:graphicData>
        </a:graphic>
      </p:graphicFrame>
      <p:pic>
        <p:nvPicPr>
          <p:cNvPr id="9" name="Picture 8"/>
          <p:cNvPicPr>
            <a:picLocks noChangeAspect="1"/>
          </p:cNvPicPr>
          <p:nvPr/>
        </p:nvPicPr>
        <p:blipFill>
          <a:blip r:embed="rId3"/>
          <a:stretch>
            <a:fillRect/>
          </a:stretch>
        </p:blipFill>
        <p:spPr>
          <a:xfrm>
            <a:off x="977900" y="3937001"/>
            <a:ext cx="4483100" cy="2425700"/>
          </a:xfrm>
          <a:prstGeom prst="rect">
            <a:avLst/>
          </a:prstGeom>
        </p:spPr>
      </p:pic>
      <p:sp>
        <p:nvSpPr>
          <p:cNvPr id="10" name="Rectangle 9"/>
          <p:cNvSpPr/>
          <p:nvPr/>
        </p:nvSpPr>
        <p:spPr>
          <a:xfrm>
            <a:off x="2490280" y="328202"/>
            <a:ext cx="785913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PHIẾU HỌC TẬP 01: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ra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Gióng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77001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cision 3"/>
          <p:cNvSpPr/>
          <p:nvPr/>
        </p:nvSpPr>
        <p:spPr>
          <a:xfrm>
            <a:off x="3111500" y="139700"/>
            <a:ext cx="5842000" cy="19558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Times New Roman" panose="02020603050405020304" pitchFamily="18" charset="0"/>
                <a:cs typeface="Times New Roman" panose="02020603050405020304" pitchFamily="18" charset="0"/>
              </a:rPr>
              <a:t>KẾT LUẬN</a:t>
            </a:r>
          </a:p>
        </p:txBody>
      </p:sp>
      <p:sp>
        <p:nvSpPr>
          <p:cNvPr id="5" name="Horizontal Scroll 4"/>
          <p:cNvSpPr/>
          <p:nvPr/>
        </p:nvSpPr>
        <p:spPr>
          <a:xfrm>
            <a:off x="393700" y="1562100"/>
            <a:ext cx="11201400" cy="4084098"/>
          </a:xfrm>
          <a:prstGeom prst="horizontalScroll">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3200" i="1" dirty="0">
                <a:solidFill>
                  <a:schemeClr val="tx1"/>
                </a:solidFill>
                <a:latin typeface="Times New Roman" panose="02020603050405020304" pitchFamily="18" charset="0"/>
                <a:ea typeface="Times New Roman" panose="02020603050405020304" pitchFamily="18" charset="0"/>
              </a:rPr>
              <a:t>      Theo </a:t>
            </a:r>
            <a:r>
              <a:rPr lang="en-US" sz="3200" i="1" dirty="0" err="1">
                <a:solidFill>
                  <a:schemeClr val="tx1"/>
                </a:solidFill>
                <a:latin typeface="Times New Roman" panose="02020603050405020304" pitchFamily="18" charset="0"/>
                <a:ea typeface="Times New Roman" panose="02020603050405020304" pitchFamily="18" charset="0"/>
              </a:rPr>
              <a:t>quan</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niệm</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của</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dân</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gian</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đã</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là</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bậc</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anh</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hùng</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thì</a:t>
            </a:r>
            <a:r>
              <a:rPr lang="en-US" sz="3200" i="1" dirty="0">
                <a:solidFill>
                  <a:schemeClr val="tx1"/>
                </a:solidFill>
                <a:latin typeface="Times New Roman" panose="02020603050405020304" pitchFamily="18" charset="0"/>
                <a:ea typeface="Times New Roman" panose="02020603050405020304" pitchFamily="18" charset="0"/>
              </a:rPr>
              <a:t> phi </a:t>
            </a:r>
            <a:r>
              <a:rPr lang="en-US" sz="3200" i="1" dirty="0" err="1">
                <a:solidFill>
                  <a:schemeClr val="tx1"/>
                </a:solidFill>
                <a:latin typeface="Times New Roman" panose="02020603050405020304" pitchFamily="18" charset="0"/>
                <a:ea typeface="Times New Roman" panose="02020603050405020304" pitchFamily="18" charset="0"/>
              </a:rPr>
              <a:t>thường</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kì</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lạ</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trong</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mọi</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biểu</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hiện</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kể</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cả</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lúc</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mới</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được</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sinh</a:t>
            </a:r>
            <a:r>
              <a:rPr lang="en-US" sz="3200" i="1" dirty="0">
                <a:solidFill>
                  <a:schemeClr val="tx1"/>
                </a:solidFill>
                <a:latin typeface="Times New Roman" panose="02020603050405020304" pitchFamily="18" charset="0"/>
                <a:ea typeface="Times New Roman" panose="02020603050405020304" pitchFamily="18" charset="0"/>
              </a:rPr>
              <a:t> ra. </a:t>
            </a:r>
            <a:r>
              <a:rPr lang="en-US" sz="3200" i="1" dirty="0" err="1">
                <a:solidFill>
                  <a:schemeClr val="tx1"/>
                </a:solidFill>
                <a:latin typeface="Times New Roman" panose="02020603050405020304" pitchFamily="18" charset="0"/>
                <a:ea typeface="Times New Roman" panose="02020603050405020304" pitchFamily="18" charset="0"/>
              </a:rPr>
              <a:t>Điều</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đó</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thể</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hiện</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sự</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kì</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vọng</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vào</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những</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việc</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làm</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có</a:t>
            </a:r>
            <a:r>
              <a:rPr lang="en-US" sz="3200" i="1" dirty="0">
                <a:solidFill>
                  <a:schemeClr val="tx1"/>
                </a:solidFill>
                <a:latin typeface="Times New Roman" panose="02020603050405020304" pitchFamily="18" charset="0"/>
                <a:ea typeface="Times New Roman" panose="02020603050405020304" pitchFamily="18" charset="0"/>
              </a:rPr>
              <a:t> ý </a:t>
            </a:r>
            <a:r>
              <a:rPr lang="en-US" sz="3200" i="1" dirty="0" err="1">
                <a:solidFill>
                  <a:schemeClr val="tx1"/>
                </a:solidFill>
                <a:latin typeface="Times New Roman" panose="02020603050405020304" pitchFamily="18" charset="0"/>
                <a:ea typeface="Times New Roman" panose="02020603050405020304" pitchFamily="18" charset="0"/>
              </a:rPr>
              <a:t>nghĩa</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của</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người</a:t>
            </a:r>
            <a:r>
              <a:rPr lang="en-US" sz="3200" i="1" dirty="0">
                <a:solidFill>
                  <a:schemeClr val="tx1"/>
                </a:solidFill>
                <a:latin typeface="Times New Roman" panose="02020603050405020304" pitchFamily="18" charset="0"/>
                <a:ea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rPr>
              <a:t>đó</a:t>
            </a:r>
            <a:r>
              <a:rPr lang="en-US" sz="3200" i="1" dirty="0">
                <a:solidFill>
                  <a:schemeClr val="tx1"/>
                </a:solidFill>
                <a:latin typeface="Times New Roman" panose="02020603050405020304" pitchFamily="18" charset="0"/>
                <a:ea typeface="Times New Roman" panose="02020603050405020304" pitchFamily="18" charset="0"/>
              </a:rPr>
              <a:t>.</a:t>
            </a:r>
            <a:r>
              <a:rPr lang="en-US" sz="3200" b="1" i="1" dirty="0">
                <a:solidFill>
                  <a:schemeClr val="tx1"/>
                </a:solidFill>
                <a:latin typeface="Times New Roman" panose="02020603050405020304" pitchFamily="18" charset="0"/>
                <a:ea typeface="Times New Roman" panose="02020603050405020304" pitchFamily="18" charset="0"/>
              </a:rPr>
              <a:t> </a:t>
            </a:r>
            <a:endParaRPr lang="en-US" sz="3200" dirty="0">
              <a:solidFill>
                <a:schemeClr val="tx1"/>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469900" y="139700"/>
            <a:ext cx="2730500" cy="1879600"/>
          </a:xfrm>
          <a:prstGeom prst="rect">
            <a:avLst/>
          </a:prstGeom>
        </p:spPr>
      </p:pic>
    </p:spTree>
    <p:extLst>
      <p:ext uri="{BB962C8B-B14F-4D97-AF65-F5344CB8AC3E}">
        <p14:creationId xmlns:p14="http://schemas.microsoft.com/office/powerpoint/2010/main" val="255197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601497372"/>
              </p:ext>
            </p:extLst>
          </p:nvPr>
        </p:nvGraphicFramePr>
        <p:xfrm>
          <a:off x="405043" y="1136342"/>
          <a:ext cx="11501613" cy="5118543"/>
        </p:xfrm>
        <a:graphic>
          <a:graphicData uri="http://schemas.openxmlformats.org/drawingml/2006/table">
            <a:tbl>
              <a:tblPr firstRow="1" firstCol="1" bandRow="1"/>
              <a:tblGrid>
                <a:gridCol w="5169995">
                  <a:extLst>
                    <a:ext uri="{9D8B030D-6E8A-4147-A177-3AD203B41FA5}">
                      <a16:colId xmlns:a16="http://schemas.microsoft.com/office/drawing/2014/main" val="475176972"/>
                    </a:ext>
                  </a:extLst>
                </a:gridCol>
                <a:gridCol w="3663660">
                  <a:extLst>
                    <a:ext uri="{9D8B030D-6E8A-4147-A177-3AD203B41FA5}">
                      <a16:colId xmlns:a16="http://schemas.microsoft.com/office/drawing/2014/main" val="273403022"/>
                    </a:ext>
                  </a:extLst>
                </a:gridCol>
                <a:gridCol w="2667958">
                  <a:extLst>
                    <a:ext uri="{9D8B030D-6E8A-4147-A177-3AD203B41FA5}">
                      <a16:colId xmlns:a16="http://schemas.microsoft.com/office/drawing/2014/main" val="1708650116"/>
                    </a:ext>
                  </a:extLst>
                </a:gridCol>
              </a:tblGrid>
              <a:tr h="607109">
                <a:tc>
                  <a:txBody>
                    <a:bodyPr/>
                    <a:lstStyle/>
                    <a:p>
                      <a:pPr algn="ctr">
                        <a:lnSpc>
                          <a:spcPct val="115000"/>
                        </a:lnSpc>
                        <a:spcAft>
                          <a:spcPts val="0"/>
                        </a:spcAft>
                      </a:pPr>
                      <a:r>
                        <a:rPr lang="en-US" sz="22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Chi </a:t>
                      </a:r>
                      <a:r>
                        <a:rPr lang="en-US" sz="2200" b="1" dirty="0" err="1">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ctr">
                        <a:lnSpc>
                          <a:spcPct val="115000"/>
                        </a:lnSpc>
                        <a:spcAft>
                          <a:spcPts val="0"/>
                        </a:spcAft>
                      </a:pPr>
                      <a:r>
                        <a:rPr lang="vi-VN" sz="2200" b="1">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Cảm nhận về ý nghĩa chi tiết</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ctr">
                        <a:lnSpc>
                          <a:spcPct val="115000"/>
                        </a:lnSpc>
                        <a:spcAft>
                          <a:spcPts val="0"/>
                        </a:spcAft>
                      </a:pPr>
                      <a:r>
                        <a:rPr lang="en-US" sz="2200" b="1">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Nghệ thuật xây dựng</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4275505067"/>
                  </a:ext>
                </a:extLst>
              </a:tr>
              <a:tr h="653579">
                <a:tc>
                  <a:txBody>
                    <a:bodyPr/>
                    <a:lstStyle/>
                    <a:p>
                      <a:pPr algn="just">
                        <a:lnSpc>
                          <a:spcPct val="115000"/>
                        </a:lnSpc>
                        <a:spcAft>
                          <a:spcPts val="0"/>
                        </a:spcAft>
                      </a:pP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a.Tiếng</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xin</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endPar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5709089"/>
                  </a:ext>
                </a:extLst>
              </a:tr>
              <a:tr h="700407">
                <a:tc>
                  <a:txBody>
                    <a:bodyPr/>
                    <a:lstStyle/>
                    <a:p>
                      <a:pPr algn="just">
                        <a:lnSpc>
                          <a:spcPct val="115000"/>
                        </a:lnSpc>
                        <a:spcAft>
                          <a:spcPts val="0"/>
                        </a:spcAft>
                      </a:pP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b.Gióng</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roi</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ngựa</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giáp</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sắt</a:t>
                      </a:r>
                      <a:endPar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3091143"/>
                  </a:ext>
                </a:extLst>
              </a:tr>
              <a:tr h="770561">
                <a:tc>
                  <a:txBody>
                    <a:bodyPr/>
                    <a:lstStyle/>
                    <a:p>
                      <a:pPr algn="just">
                        <a:lnSpc>
                          <a:spcPct val="115000"/>
                        </a:lnSpc>
                        <a:spcAft>
                          <a:spcPts val="0"/>
                        </a:spcAft>
                      </a:pP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c.Bà</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góp</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gạo</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endPar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0090015"/>
                  </a:ext>
                </a:extLst>
              </a:tr>
              <a:tr h="770561">
                <a:tc>
                  <a:txBody>
                    <a:bodyPr/>
                    <a:lstStyle/>
                    <a:p>
                      <a:pPr algn="just">
                        <a:lnSpc>
                          <a:spcPct val="115000"/>
                        </a:lnSpc>
                        <a:spcAft>
                          <a:spcPts val="0"/>
                        </a:spcAft>
                      </a:pP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d.Gióng</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vươn</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tráng</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sĩ</a:t>
                      </a:r>
                      <a:endPar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6061738"/>
                  </a:ext>
                </a:extLst>
              </a:tr>
              <a:tr h="770561">
                <a:tc>
                  <a:txBody>
                    <a:bodyPr/>
                    <a:lstStyle/>
                    <a:p>
                      <a:pPr algn="just">
                        <a:lnSpc>
                          <a:spcPct val="115000"/>
                        </a:lnSpc>
                        <a:spcAft>
                          <a:spcPts val="0"/>
                        </a:spcAft>
                      </a:pP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đ.Gióng</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nhổ</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endPar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9608282"/>
                  </a:ext>
                </a:extLst>
              </a:tr>
              <a:tr h="845765">
                <a:tc>
                  <a:txBody>
                    <a:bodyPr/>
                    <a:lstStyle/>
                    <a:p>
                      <a:pPr algn="just">
                        <a:lnSpc>
                          <a:spcPct val="115000"/>
                        </a:lnSpc>
                        <a:spcAft>
                          <a:spcPts val="0"/>
                        </a:spcAft>
                      </a:pP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e.Giặc</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cởi</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bỏ</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giáp</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bay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endParaRPr lang="en-US" sz="22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en-US" sz="22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1828411"/>
                  </a:ext>
                </a:extLst>
              </a:tr>
            </a:tbl>
          </a:graphicData>
        </a:graphic>
      </p:graphicFrame>
      <p:sp>
        <p:nvSpPr>
          <p:cNvPr id="5" name="Rectangle 4"/>
          <p:cNvSpPr/>
          <p:nvPr/>
        </p:nvSpPr>
        <p:spPr>
          <a:xfrm>
            <a:off x="2260600" y="420414"/>
            <a:ext cx="7924800" cy="483017"/>
          </a:xfrm>
          <a:prstGeom prst="rect">
            <a:avLst/>
          </a:prstGeom>
        </p:spPr>
        <p:txBody>
          <a:bodyPr wrap="square">
            <a:spAutoFit/>
          </a:bodyPr>
          <a:lstStyle/>
          <a:p>
            <a:pPr algn="ctr">
              <a:lnSpc>
                <a:spcPct val="115000"/>
              </a:lnSpc>
              <a:spcAft>
                <a:spcPts val="0"/>
              </a:spcAft>
            </a:pPr>
            <a:r>
              <a:rPr lang="pt-BR" sz="2400" b="1" dirty="0">
                <a:latin typeface="Times New Roman" panose="02020603050405020304" pitchFamily="18" charset="0"/>
                <a:ea typeface="Times New Roman" panose="02020603050405020304" pitchFamily="18" charset="0"/>
              </a:rPr>
              <a:t> </a:t>
            </a:r>
            <a:r>
              <a:rPr lang="en-US" sz="2400" b="1" dirty="0">
                <a:solidFill>
                  <a:srgbClr val="FF0000"/>
                </a:solidFill>
                <a:latin typeface="Times New Roman" panose="02020603050405020304" pitchFamily="18" charset="0"/>
                <a:ea typeface="Times New Roman" panose="02020603050405020304" pitchFamily="18" charset="0"/>
              </a:rPr>
              <a:t>PHIẾU HỌC TẬP 02: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35381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27261419"/>
              </p:ext>
            </p:extLst>
          </p:nvPr>
        </p:nvGraphicFramePr>
        <p:xfrm>
          <a:off x="425450" y="1111947"/>
          <a:ext cx="11578482" cy="5909369"/>
        </p:xfrm>
        <a:graphic>
          <a:graphicData uri="http://schemas.openxmlformats.org/drawingml/2006/table">
            <a:tbl>
              <a:tblPr firstRow="1" firstCol="1" bandRow="1"/>
              <a:tblGrid>
                <a:gridCol w="2165293">
                  <a:extLst>
                    <a:ext uri="{9D8B030D-6E8A-4147-A177-3AD203B41FA5}">
                      <a16:colId xmlns:a16="http://schemas.microsoft.com/office/drawing/2014/main" val="475176972"/>
                    </a:ext>
                  </a:extLst>
                </a:gridCol>
                <a:gridCol w="9413189">
                  <a:extLst>
                    <a:ext uri="{9D8B030D-6E8A-4147-A177-3AD203B41FA5}">
                      <a16:colId xmlns:a16="http://schemas.microsoft.com/office/drawing/2014/main" val="273403022"/>
                    </a:ext>
                  </a:extLst>
                </a:gridCol>
              </a:tblGrid>
              <a:tr h="470375">
                <a:tc>
                  <a:txBody>
                    <a:bodyPr/>
                    <a:lstStyle/>
                    <a:p>
                      <a:pPr algn="ctr">
                        <a:lnSpc>
                          <a:spcPct val="115000"/>
                        </a:lnSpc>
                        <a:spcAft>
                          <a:spcPts val="0"/>
                        </a:spcAft>
                      </a:pPr>
                      <a:r>
                        <a:rPr lang="en-US" sz="22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Chi </a:t>
                      </a:r>
                      <a:r>
                        <a:rPr lang="en-US" sz="2200" b="1" dirty="0" err="1">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ctr">
                        <a:lnSpc>
                          <a:spcPct val="115000"/>
                        </a:lnSpc>
                        <a:spcAft>
                          <a:spcPts val="0"/>
                        </a:spcAft>
                      </a:pPr>
                      <a:r>
                        <a:rPr lang="vi-VN" sz="22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Cảm nhận về ý nghĩa chi tiết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4275505067"/>
                  </a:ext>
                </a:extLst>
              </a:tr>
              <a:tr h="1509426">
                <a:tc>
                  <a:txBody>
                    <a:bodyPr/>
                    <a:lstStyle/>
                    <a:p>
                      <a:pPr algn="just">
                        <a:lnSpc>
                          <a:spcPct val="115000"/>
                        </a:lnSpc>
                        <a:spcAft>
                          <a:spcPts val="0"/>
                        </a:spcAft>
                      </a:pP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xin</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spcAft>
                          <a:spcPts val="0"/>
                        </a:spcAft>
                      </a:pPr>
                      <a:r>
                        <a:rPr lang="en-US" sz="2200" i="1" dirty="0">
                          <a:effectLst/>
                          <a:latin typeface="Times New Roman" panose="02020603050405020304" pitchFamily="18" charset="0"/>
                          <a:ea typeface="Times New Roman" panose="02020603050405020304" pitchFamily="18" charset="0"/>
                        </a:rPr>
                        <a:t>+ Ca </a:t>
                      </a:r>
                      <a:r>
                        <a:rPr lang="en-US" sz="2200" i="1" dirty="0" err="1">
                          <a:effectLst/>
                          <a:latin typeface="Times New Roman" panose="02020603050405020304" pitchFamily="18" charset="0"/>
                          <a:ea typeface="Times New Roman" panose="02020603050405020304" pitchFamily="18" charset="0"/>
                        </a:rPr>
                        <a:t>ngợi</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lòng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yêu</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nước</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tiềm</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ẩn</a:t>
                      </a:r>
                      <a:r>
                        <a:rPr lang="en-US" sz="2200" i="1" dirty="0">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Nguyện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vọng</a:t>
                      </a:r>
                      <a:r>
                        <a:rPr lang="en-US" sz="2200" i="1" dirty="0">
                          <a:effectLst/>
                          <a:latin typeface="Times New Roman" panose="02020603050405020304" pitchFamily="18" charset="0"/>
                          <a:ea typeface="Times New Roman" panose="02020603050405020304" pitchFamily="18" charset="0"/>
                        </a:rPr>
                        <a:t>, ý </a:t>
                      </a:r>
                      <a:r>
                        <a:rPr lang="en-US" sz="2200" i="1" dirty="0" err="1">
                          <a:effectLst/>
                          <a:latin typeface="Times New Roman" panose="02020603050405020304" pitchFamily="18" charset="0"/>
                          <a:ea typeface="Times New Roman" panose="02020603050405020304" pitchFamily="18" charset="0"/>
                        </a:rPr>
                        <a:t>thức</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tự</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nguyện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đánh</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giặc</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cứu</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nước</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yêu</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nước</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tạo</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khả</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năng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kì</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lạ</a:t>
                      </a:r>
                      <a:r>
                        <a:rPr lang="en-US" sz="2200" i="1" dirty="0">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2200" i="1" dirty="0">
                          <a:effectLst/>
                          <a:latin typeface="Times New Roman" panose="02020603050405020304" pitchFamily="18" charset="0"/>
                          <a:ea typeface="Times New Roman" panose="02020603050405020304" pitchFamily="18" charset="0"/>
                        </a:rPr>
                        <a:t>+ S</a:t>
                      </a:r>
                      <a:r>
                        <a:rPr lang="vi-VN" sz="2200" i="1" dirty="0">
                          <a:effectLst/>
                          <a:latin typeface="Times New Roman" panose="02020603050405020304" pitchFamily="18" charset="0"/>
                          <a:ea typeface="Times New Roman" panose="02020603050405020304" pitchFamily="18" charset="0"/>
                        </a:rPr>
                        <a:t>ức mạnh tự cường </a:t>
                      </a:r>
                      <a:r>
                        <a:rPr lang="en-US" sz="2200" i="1" dirty="0" err="1">
                          <a:effectLst/>
                          <a:latin typeface="Times New Roman" panose="02020603050405020304" pitchFamily="18" charset="0"/>
                          <a:ea typeface="Times New Roman" panose="02020603050405020304" pitchFamily="18" charset="0"/>
                        </a:rPr>
                        <a:t>và</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niềm</a:t>
                      </a:r>
                      <a:r>
                        <a:rPr lang="vi-VN" sz="2200" i="1" dirty="0">
                          <a:effectLst/>
                          <a:latin typeface="Times New Roman" panose="02020603050405020304" pitchFamily="18" charset="0"/>
                          <a:ea typeface="Times New Roman" panose="02020603050405020304" pitchFamily="18" charset="0"/>
                        </a:rPr>
                        <a:t> tin chiến thắng</a:t>
                      </a:r>
                      <a:r>
                        <a:rPr lang="en-US" sz="2200" i="1" u="sng" dirty="0">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75709089"/>
                  </a:ext>
                </a:extLst>
              </a:tr>
              <a:tr h="1509426">
                <a:tc>
                  <a:txBody>
                    <a:bodyPr/>
                    <a:lstStyle/>
                    <a:p>
                      <a:pPr algn="just">
                        <a:lnSpc>
                          <a:spcPct val="115000"/>
                        </a:lnSpc>
                        <a:spcAft>
                          <a:spcPts val="0"/>
                        </a:spcAft>
                      </a:pP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roi</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ngựa</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giáp</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Vũ</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khí</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lợi</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rPr>
                        <a:t>hại</a:t>
                      </a:r>
                      <a:endParaRPr lang="en-US" sz="22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en-US" sz="2200" i="1" dirty="0">
                          <a:solidFill>
                            <a:srgbClr val="0D0D0D"/>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200" i="1" dirty="0">
                          <a:solidFill>
                            <a:srgbClr val="0D0D0D"/>
                          </a:solidFill>
                          <a:effectLst/>
                          <a:latin typeface="Times New Roman" panose="02020603050405020304" pitchFamily="18" charset="0"/>
                          <a:ea typeface="Times New Roman" panose="02020603050405020304" pitchFamily="18" charset="0"/>
                        </a:rPr>
                        <a:t>Chi </a:t>
                      </a:r>
                      <a:r>
                        <a:rPr lang="en-US" sz="2200" i="1" dirty="0" err="1">
                          <a:solidFill>
                            <a:srgbClr val="0D0D0D"/>
                          </a:solidFill>
                          <a:effectLst/>
                          <a:latin typeface="Times New Roman" panose="02020603050405020304" pitchFamily="18" charset="0"/>
                          <a:ea typeface="Times New Roman" panose="02020603050405020304" pitchFamily="18" charset="0"/>
                        </a:rPr>
                        <a:t>tiết</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thể</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hiện</a:t>
                      </a:r>
                      <a:r>
                        <a:rPr lang="en-US" sz="2200"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mơ</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ước</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có</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vũ</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khí</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thần</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kỳ</a:t>
                      </a:r>
                      <a:r>
                        <a:rPr lang="en-US" sz="2200" i="1" dirty="0">
                          <a:solidFill>
                            <a:srgbClr val="0D0D0D"/>
                          </a:solidFill>
                          <a:effectLst/>
                          <a:latin typeface="Times New Roman" panose="02020603050405020304" pitchFamily="18" charset="0"/>
                          <a:ea typeface="Times New Roman" panose="02020603050405020304" pitchFamily="18" charset="0"/>
                        </a:rPr>
                        <a:t> . </a:t>
                      </a:r>
                      <a:r>
                        <a:rPr lang="en-US" sz="2200" i="1" dirty="0" err="1">
                          <a:solidFill>
                            <a:srgbClr val="0D0D0D"/>
                          </a:solidFill>
                          <a:effectLst/>
                          <a:latin typeface="Times New Roman" panose="02020603050405020304" pitchFamily="18" charset="0"/>
                          <a:ea typeface="Times New Roman" panose="02020603050405020304" pitchFamily="18" charset="0"/>
                        </a:rPr>
                        <a:t>Đó</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còn</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là</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thành</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tựu</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văn</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hoá</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kĩ</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thuật</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thời</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Hùng</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Vương</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Nhân</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dân</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đã</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có</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sự</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tiến</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bộ</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đã</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rèn</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sắt</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đúc</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đồng</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phục</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vụ</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nhu</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cầu</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cuộc</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sống</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và</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chống</a:t>
                      </a:r>
                      <a:r>
                        <a:rPr lang="en-US" sz="2200" i="1" dirty="0">
                          <a:solidFill>
                            <a:srgbClr val="0D0D0D"/>
                          </a:solidFill>
                          <a:effectLst/>
                          <a:latin typeface="Times New Roman" panose="02020603050405020304" pitchFamily="18" charset="0"/>
                          <a:ea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rPr>
                        <a:t>giặc</a:t>
                      </a:r>
                      <a:r>
                        <a:rPr lang="en-US" sz="2200" b="1" i="1" dirty="0">
                          <a:solidFill>
                            <a:srgbClr val="0D0D0D"/>
                          </a:solidFill>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53091143"/>
                  </a:ext>
                </a:extLst>
              </a:tr>
              <a:tr h="2212076">
                <a:tc>
                  <a:txBody>
                    <a:bodyPr/>
                    <a:lstStyle/>
                    <a:p>
                      <a:pPr algn="just">
                        <a:lnSpc>
                          <a:spcPct val="115000"/>
                        </a:lnSpc>
                        <a:spcAft>
                          <a:spcPts val="0"/>
                        </a:spcAft>
                      </a:pP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góp</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gạo</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nSpc>
                          <a:spcPct val="115000"/>
                        </a:lnSpc>
                        <a:spcAft>
                          <a:spcPts val="0"/>
                        </a:spcAft>
                      </a:pPr>
                      <a:r>
                        <a:rPr lang="en-US" sz="2200" i="1" dirty="0">
                          <a:effectLst/>
                          <a:latin typeface="Times New Roman" panose="02020603050405020304" pitchFamily="18" charset="0"/>
                          <a:ea typeface="Times New Roman" panose="02020603050405020304" pitchFamily="18" charset="0"/>
                        </a:rPr>
                        <a:t>    -&gt;</a:t>
                      </a:r>
                      <a:r>
                        <a:rPr lang="en-US" sz="2200" dirty="0" err="1">
                          <a:effectLst/>
                          <a:latin typeface="Times New Roman" panose="02020603050405020304" pitchFamily="18" charset="0"/>
                          <a:ea typeface="Times New Roman" panose="02020603050405020304" pitchFamily="18" charset="0"/>
                        </a:rPr>
                        <a:t>Tinh</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thần</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đoàn</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kết</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cộng</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đồng</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Đánh</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giặc</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cứu</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nước</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là</a:t>
                      </a:r>
                      <a:r>
                        <a:rPr lang="en-US" sz="2200" dirty="0">
                          <a:effectLst/>
                          <a:latin typeface="Times New Roman" panose="02020603050405020304" pitchFamily="18" charset="0"/>
                          <a:ea typeface="Times New Roman" panose="02020603050405020304" pitchFamily="18" charset="0"/>
                        </a:rPr>
                        <a:t> ý </a:t>
                      </a:r>
                      <a:r>
                        <a:rPr lang="en-US" sz="2200" dirty="0" err="1">
                          <a:effectLst/>
                          <a:latin typeface="Times New Roman" panose="02020603050405020304" pitchFamily="18" charset="0"/>
                          <a:ea typeface="Times New Roman" panose="02020603050405020304" pitchFamily="18" charset="0"/>
                        </a:rPr>
                        <a:t>chí</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sức</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mạnh</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toàn</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dân</a:t>
                      </a:r>
                      <a:r>
                        <a:rPr lang="en-US" sz="2200" dirty="0">
                          <a:effectLst/>
                          <a:latin typeface="Times New Roman" panose="02020603050405020304" pitchFamily="18" charset="0"/>
                          <a:ea typeface="Times New Roman" panose="02020603050405020304" pitchFamily="18" charset="0"/>
                        </a:rPr>
                        <a:t>.</a:t>
                      </a:r>
                    </a:p>
                    <a:p>
                      <a:pPr>
                        <a:lnSpc>
                          <a:spcPct val="115000"/>
                        </a:lnSpc>
                        <a:spcAft>
                          <a:spcPts val="0"/>
                        </a:spcAft>
                      </a:pP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Gióng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lớn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lên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bằng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cơm</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gạo</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của</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nhân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dân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Sức</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mạnh</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của</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Gióng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là</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sức</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mạnh</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của</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cả</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cộng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đồng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toàn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dân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chung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sức</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đồng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lòng</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đánh</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giặc</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Đó</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là</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tinh</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thần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đoàn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kết</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dân</a:t>
                      </a:r>
                      <a:r>
                        <a:rPr lang="en-US" sz="2200" i="1" dirty="0">
                          <a:effectLst/>
                          <a:latin typeface="Times New Roman" panose="02020603050405020304" pitchFamily="18" charset="0"/>
                          <a:ea typeface="Times New Roman" panose="02020603050405020304" pitchFamily="18" charset="0"/>
                        </a:rPr>
                        <a:t> </a:t>
                      </a:r>
                      <a:r>
                        <a:rPr lang="en-US" sz="2200" i="1" dirty="0" err="1">
                          <a:effectLst/>
                          <a:latin typeface="Times New Roman" panose="02020603050405020304" pitchFamily="18" charset="0"/>
                          <a:ea typeface="Times New Roman" panose="02020603050405020304" pitchFamily="18" charset="0"/>
                        </a:rPr>
                        <a:t>tộc</a:t>
                      </a:r>
                      <a:r>
                        <a:rPr lang="en-US" sz="2200" i="1" dirty="0">
                          <a:effectLst/>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120090015"/>
                  </a:ext>
                </a:extLst>
              </a:tr>
            </a:tbl>
          </a:graphicData>
        </a:graphic>
      </p:graphicFrame>
      <p:sp>
        <p:nvSpPr>
          <p:cNvPr id="5" name="Rectangle 4"/>
          <p:cNvSpPr/>
          <p:nvPr/>
        </p:nvSpPr>
        <p:spPr>
          <a:xfrm>
            <a:off x="2471231" y="679699"/>
            <a:ext cx="7924800" cy="483017"/>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PHIẾU HỌC TẬP 02: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Plaque 5"/>
          <p:cNvSpPr/>
          <p:nvPr/>
        </p:nvSpPr>
        <p:spPr>
          <a:xfrm>
            <a:off x="262917" y="116388"/>
            <a:ext cx="7755467" cy="563311"/>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i="1" u="sng" dirty="0">
                <a:solidFill>
                  <a:srgbClr val="680000"/>
                </a:solidFill>
                <a:latin typeface="Times New Roman" panose="02020603050405020304" pitchFamily="18" charset="0"/>
                <a:ea typeface="Times New Roman" panose="02020603050405020304" pitchFamily="18" charset="0"/>
              </a:rPr>
              <a:t>4.2. </a:t>
            </a:r>
            <a:r>
              <a:rPr lang="en-US" sz="2800" b="1" i="1" u="sng" dirty="0" err="1">
                <a:solidFill>
                  <a:srgbClr val="680000"/>
                </a:solidFill>
                <a:latin typeface="Times New Roman" panose="02020603050405020304" pitchFamily="18" charset="0"/>
                <a:ea typeface="Times New Roman" panose="02020603050405020304" pitchFamily="18" charset="0"/>
              </a:rPr>
              <a:t>Sự</a:t>
            </a:r>
            <a:r>
              <a:rPr lang="en-US" sz="2800" b="1" i="1" u="sng" dirty="0">
                <a:solidFill>
                  <a:srgbClr val="680000"/>
                </a:solidFill>
                <a:latin typeface="Times New Roman" panose="02020603050405020304" pitchFamily="18" charset="0"/>
                <a:ea typeface="Times New Roman" panose="02020603050405020304" pitchFamily="18" charset="0"/>
              </a:rPr>
              <a:t> </a:t>
            </a:r>
            <a:r>
              <a:rPr lang="en-US" sz="2800" b="1" i="1" u="sng" dirty="0" err="1">
                <a:solidFill>
                  <a:srgbClr val="680000"/>
                </a:solidFill>
                <a:latin typeface="Times New Roman" panose="02020603050405020304" pitchFamily="18" charset="0"/>
                <a:ea typeface="Times New Roman" panose="02020603050405020304" pitchFamily="18" charset="0"/>
              </a:rPr>
              <a:t>lớn</a:t>
            </a:r>
            <a:r>
              <a:rPr lang="en-US" sz="2800" b="1" i="1" u="sng" dirty="0">
                <a:solidFill>
                  <a:srgbClr val="680000"/>
                </a:solidFill>
                <a:latin typeface="Times New Roman" panose="02020603050405020304" pitchFamily="18" charset="0"/>
                <a:ea typeface="Times New Roman" panose="02020603050405020304" pitchFamily="18" charset="0"/>
              </a:rPr>
              <a:t> </a:t>
            </a:r>
            <a:r>
              <a:rPr lang="en-US" sz="2800" b="1" i="1" u="sng" dirty="0" err="1">
                <a:solidFill>
                  <a:srgbClr val="680000"/>
                </a:solidFill>
                <a:latin typeface="Times New Roman" panose="02020603050405020304" pitchFamily="18" charset="0"/>
                <a:ea typeface="Times New Roman" panose="02020603050405020304" pitchFamily="18" charset="0"/>
              </a:rPr>
              <a:t>lên</a:t>
            </a:r>
            <a:r>
              <a:rPr lang="en-US" sz="2800" b="1" i="1" u="sng" dirty="0">
                <a:solidFill>
                  <a:srgbClr val="680000"/>
                </a:solidFill>
                <a:latin typeface="Times New Roman" panose="02020603050405020304" pitchFamily="18" charset="0"/>
                <a:ea typeface="Times New Roman" panose="02020603050405020304" pitchFamily="18" charset="0"/>
              </a:rPr>
              <a:t> </a:t>
            </a:r>
            <a:r>
              <a:rPr lang="en-US" sz="2800" b="1" i="1" u="sng" dirty="0" err="1">
                <a:solidFill>
                  <a:srgbClr val="680000"/>
                </a:solidFill>
                <a:latin typeface="Times New Roman" panose="02020603050405020304" pitchFamily="18" charset="0"/>
                <a:ea typeface="Times New Roman" panose="02020603050405020304" pitchFamily="18" charset="0"/>
              </a:rPr>
              <a:t>của</a:t>
            </a:r>
            <a:r>
              <a:rPr lang="en-US" sz="2800" b="1" i="1" u="sng" dirty="0">
                <a:solidFill>
                  <a:srgbClr val="680000"/>
                </a:solidFill>
                <a:latin typeface="Times New Roman" panose="02020603050405020304" pitchFamily="18" charset="0"/>
                <a:ea typeface="Times New Roman" panose="02020603050405020304" pitchFamily="18" charset="0"/>
              </a:rPr>
              <a:t> </a:t>
            </a:r>
            <a:r>
              <a:rPr lang="en-US" sz="2800" b="1" i="1" u="sng" dirty="0" err="1">
                <a:solidFill>
                  <a:srgbClr val="680000"/>
                </a:solidFill>
                <a:latin typeface="Times New Roman" panose="02020603050405020304" pitchFamily="18" charset="0"/>
                <a:ea typeface="Times New Roman" panose="02020603050405020304" pitchFamily="18" charset="0"/>
              </a:rPr>
              <a:t>Thánh</a:t>
            </a:r>
            <a:r>
              <a:rPr lang="en-US" sz="2800" b="1" i="1" u="sng" dirty="0">
                <a:solidFill>
                  <a:srgbClr val="680000"/>
                </a:solidFill>
                <a:latin typeface="Times New Roman" panose="02020603050405020304" pitchFamily="18" charset="0"/>
                <a:ea typeface="Times New Roman" panose="02020603050405020304" pitchFamily="18" charset="0"/>
              </a:rPr>
              <a:t> </a:t>
            </a:r>
            <a:r>
              <a:rPr lang="en-US" sz="2800" b="1" i="1" u="sng" dirty="0" err="1">
                <a:solidFill>
                  <a:srgbClr val="680000"/>
                </a:solidFill>
                <a:latin typeface="Times New Roman" panose="02020603050405020304" pitchFamily="18" charset="0"/>
                <a:ea typeface="Times New Roman" panose="02020603050405020304" pitchFamily="18" charset="0"/>
              </a:rPr>
              <a:t>Gióng</a:t>
            </a:r>
            <a:r>
              <a:rPr lang="en-US" sz="2800" b="1" i="1" u="sng" dirty="0">
                <a:solidFill>
                  <a:srgbClr val="68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7922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898662486"/>
              </p:ext>
            </p:extLst>
          </p:nvPr>
        </p:nvGraphicFramePr>
        <p:xfrm>
          <a:off x="355600" y="1520278"/>
          <a:ext cx="11493500" cy="4980736"/>
        </p:xfrm>
        <a:graphic>
          <a:graphicData uri="http://schemas.openxmlformats.org/drawingml/2006/table">
            <a:tbl>
              <a:tblPr firstRow="1" firstCol="1" bandRow="1"/>
              <a:tblGrid>
                <a:gridCol w="2768600">
                  <a:extLst>
                    <a:ext uri="{9D8B030D-6E8A-4147-A177-3AD203B41FA5}">
                      <a16:colId xmlns:a16="http://schemas.microsoft.com/office/drawing/2014/main" val="475176972"/>
                    </a:ext>
                  </a:extLst>
                </a:gridCol>
                <a:gridCol w="8724900">
                  <a:extLst>
                    <a:ext uri="{9D8B030D-6E8A-4147-A177-3AD203B41FA5}">
                      <a16:colId xmlns:a16="http://schemas.microsoft.com/office/drawing/2014/main" val="273403022"/>
                    </a:ext>
                  </a:extLst>
                </a:gridCol>
              </a:tblGrid>
              <a:tr h="569554">
                <a:tc>
                  <a:txBody>
                    <a:bodyPr/>
                    <a:lstStyle/>
                    <a:p>
                      <a:pPr algn="ctr">
                        <a:lnSpc>
                          <a:spcPct val="115000"/>
                        </a:lnSpc>
                        <a:spcAft>
                          <a:spcPts val="0"/>
                        </a:spcAft>
                      </a:pPr>
                      <a:r>
                        <a:rPr lang="en-US" sz="24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Chi </a:t>
                      </a:r>
                      <a:r>
                        <a:rPr lang="en-US" sz="2400" b="1" dirty="0" err="1">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ctr">
                        <a:lnSpc>
                          <a:spcPct val="115000"/>
                        </a:lnSpc>
                        <a:spcAft>
                          <a:spcPts val="0"/>
                        </a:spcAft>
                      </a:pPr>
                      <a:r>
                        <a:rPr lang="vi-VN" sz="24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Cảm nhận về ý nghĩa chi tiết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4275505067"/>
                  </a:ext>
                </a:extLst>
              </a:tr>
              <a:tr h="706036">
                <a:tc>
                  <a:txBody>
                    <a:bodyPr/>
                    <a:lstStyle/>
                    <a:p>
                      <a:pPr algn="just">
                        <a:lnSpc>
                          <a:spcPct val="115000"/>
                        </a:lnSpc>
                        <a:spcAft>
                          <a:spcPts val="0"/>
                        </a:spcAft>
                      </a:pP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vươn</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tráng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sĩ</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sym typeface="Wingdings" panose="05000000000000000000" pitchFamily="2" charset="2"/>
                        </a:rPr>
                        <a: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lớn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dậy</a:t>
                      </a:r>
                      <a:r>
                        <a:rPr lang="en-US" sz="2400" dirty="0">
                          <a:effectLst/>
                          <a:latin typeface="Times New Roman" panose="02020603050405020304" pitchFamily="18" charset="0"/>
                          <a:ea typeface="Times New Roman" panose="02020603050405020304" pitchFamily="18" charset="0"/>
                        </a:rPr>
                        <a:t> phi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lực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Gióng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đáp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yêu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cầu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cứu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nước</a:t>
                      </a:r>
                      <a:r>
                        <a:rPr lang="en-US" sz="2400" dirty="0">
                          <a:effectLst/>
                          <a:latin typeface="Times New Roman" panose="02020603050405020304" pitchFamily="18" charset="0"/>
                          <a:ea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rPr>
                        <a: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Gióng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mặc</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áo</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giáp</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sắt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cầm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roi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sắt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cưỡi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ngựa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sắt</a:t>
                      </a:r>
                      <a:r>
                        <a:rPr lang="en-US" sz="2400" i="1" dirty="0">
                          <a:effectLst/>
                          <a:latin typeface="Times New Roman" panose="02020603050405020304" pitchFamily="18" charset="0"/>
                          <a:ea typeface="Times New Roman" panose="02020603050405020304" pitchFamily="18" charset="0"/>
                        </a:rPr>
                        <a:t> ... </a:t>
                      </a:r>
                      <a:r>
                        <a:rPr lang="en-US" sz="2400" i="1" dirty="0" err="1">
                          <a:effectLst/>
                          <a:latin typeface="Times New Roman" panose="02020603050405020304" pitchFamily="18" charset="0"/>
                          <a:ea typeface="Times New Roman" panose="02020603050405020304" pitchFamily="18" charset="0"/>
                        </a:rPr>
                        <a:t>đánh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hết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lớp</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này</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đến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lớp</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khác</a:t>
                      </a:r>
                      <a:r>
                        <a:rPr lang="en-US" sz="2400" i="1" dirty="0">
                          <a:effectLst/>
                          <a:latin typeface="Times New Roman" panose="02020603050405020304" pitchFamily="18" charset="0"/>
                          <a:ea typeface="Times New Roman" panose="02020603050405020304" pitchFamily="18" charset="0"/>
                        </a:rPr>
                        <a:t>.</a:t>
                      </a:r>
                      <a:r>
                        <a:rPr lang="en-US" sz="2400" b="1" i="1" dirty="0">
                          <a:effectLst/>
                          <a:latin typeface="Times New Roman" panose="02020603050405020304" pitchFamily="18" charset="0"/>
                          <a:ea typeface="Times New Roman" panose="02020603050405020304" pitchFamily="18" charset="0"/>
                        </a:rPr>
                        <a:t> -&gt; </a:t>
                      </a:r>
                      <a:r>
                        <a:rPr lang="en-US" sz="2400" dirty="0" err="1">
                          <a:effectLst/>
                          <a:latin typeface="Times New Roman" panose="02020603050405020304" pitchFamily="18" charset="0"/>
                          <a:ea typeface="Times New Roman" panose="02020603050405020304" pitchFamily="18" charset="0"/>
                        </a:rPr>
                        <a:t>Đó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b="1" i="1"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vẻ</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đẹp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mãnh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anh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hùng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theo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nhìn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tưởng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hoá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dân</a:t>
                      </a:r>
                      <a:r>
                        <a:rPr lang="en-US" sz="2400" dirty="0">
                          <a:effectLst/>
                          <a:latin typeface="Times New Roman" panose="02020603050405020304" pitchFamily="18" charset="0"/>
                          <a:ea typeface="Times New Roman" panose="02020603050405020304" pitchFamily="18" charset="0"/>
                        </a:rPr>
                        <a:t>.</a:t>
                      </a: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6061738"/>
                  </a:ext>
                </a:extLst>
              </a:tr>
              <a:tr h="706036">
                <a:tc>
                  <a:txBody>
                    <a:bodyPr/>
                    <a:lstStyle/>
                    <a:p>
                      <a:pPr algn="just">
                        <a:lnSpc>
                          <a:spcPct val="115000"/>
                        </a:lnSpc>
                        <a:spcAft>
                          <a:spcPts val="0"/>
                        </a:spcAft>
                      </a:pP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nhổ</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0"/>
                        </a:spcAft>
                      </a:pPr>
                      <a:r>
                        <a:rPr lang="pt-BR" sz="2400" dirty="0">
                          <a:effectLst/>
                          <a:latin typeface="Times New Roman" panose="02020603050405020304" pitchFamily="18" charset="0"/>
                          <a:ea typeface="Times New Roman" panose="02020603050405020304" pitchFamily="18" charset="0"/>
                          <a:sym typeface="Wingdings" panose="05000000000000000000" pitchFamily="2" charset="2"/>
                        </a:rPr>
                        <a:t></a:t>
                      </a:r>
                      <a:r>
                        <a:rPr lang="en-US" sz="2400" dirty="0" err="1">
                          <a:effectLst/>
                          <a:latin typeface="Times New Roman" panose="02020603050405020304" pitchFamily="18" charset="0"/>
                          <a:ea typeface="Times New Roman" panose="02020603050405020304" pitchFamily="18" charset="0"/>
                        </a:rPr>
                        <a:t>Gióng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đánh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giặc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vũ</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sắt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vũ</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thô</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cỏ</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cây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hoa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nước</a:t>
                      </a:r>
                      <a:r>
                        <a:rPr lang="en-US" sz="2400" dirty="0">
                          <a:effectLst/>
                          <a:latin typeface="Times New Roman" panose="02020603050405020304" pitchFamily="18" charset="0"/>
                          <a:ea typeface="Times New Roman" panose="02020603050405020304" pitchFamily="18" charset="0"/>
                        </a:rPr>
                        <a:t>. </a:t>
                      </a: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99608282"/>
                  </a:ext>
                </a:extLst>
              </a:tr>
              <a:tr h="706036">
                <a:tc>
                  <a:txBody>
                    <a:bodyPr/>
                    <a:lstStyle/>
                    <a:p>
                      <a:pPr algn="just">
                        <a:lnSpc>
                          <a:spcPct val="115000"/>
                        </a:lnSpc>
                        <a:spcAft>
                          <a:spcPts val="0"/>
                        </a:spcAft>
                      </a:pP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e.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cởi</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bỏ</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giáp</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bay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just">
                        <a:lnSpc>
                          <a:spcPct val="115000"/>
                        </a:lnSpc>
                        <a:spcAft>
                          <a:spcPts val="0"/>
                        </a:spcAft>
                      </a:pPr>
                      <a:r>
                        <a:rPr lang="pt-BR" sz="2400" dirty="0">
                          <a:effectLst/>
                          <a:latin typeface="Times New Roman" panose="02020603050405020304" pitchFamily="18" charset="0"/>
                          <a:ea typeface="Times New Roman" panose="02020603050405020304" pitchFamily="18" charset="0"/>
                          <a:sym typeface="Wingdings" panose="05000000000000000000" pitchFamily="2" charset="2"/>
                        </a:rPr>
                        <a:t></a:t>
                      </a:r>
                      <a:r>
                        <a:rPr lang="pt-BR" sz="2400" dirty="0">
                          <a:effectLst/>
                          <a:latin typeface="Times New Roman" panose="02020603050405020304" pitchFamily="18" charset="0"/>
                          <a:ea typeface="Times New Roman" panose="02020603050405020304" pitchFamily="18" charset="0"/>
                        </a:rPr>
                        <a:t> Người anh hùng vô tư, trong sáng, không màng địa vị, công danh.</a:t>
                      </a:r>
                      <a:endParaRPr lang="en-US" sz="2400" dirty="0">
                        <a:effectLst/>
                        <a:latin typeface="Times New Roman" panose="02020603050405020304" pitchFamily="18" charset="0"/>
                        <a:ea typeface="Times New Roman" panose="02020603050405020304" pitchFamily="18" charset="0"/>
                      </a:endParaRPr>
                    </a:p>
                    <a:p>
                      <a:r>
                        <a:rPr lang="pt-BR" sz="2400" b="1" i="1" dirty="0">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pt-BR" sz="2400" b="1" i="1" dirty="0">
                          <a:effectLst/>
                          <a:latin typeface="Times New Roman" panose="02020603050405020304" pitchFamily="18" charset="0"/>
                          <a:ea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rPr>
                        <a:t>Sự ra đi phi thường là ước muốn b</a:t>
                      </a:r>
                      <a:r>
                        <a:rPr lang="vi-VN" sz="2400" dirty="0">
                          <a:effectLst/>
                          <a:latin typeface="Times New Roman" panose="02020603050405020304" pitchFamily="18" charset="0"/>
                          <a:ea typeface="Times New Roman" panose="02020603050405020304" pitchFamily="18" charset="0"/>
                        </a:rPr>
                        <a:t>ất</a:t>
                      </a:r>
                      <a:r>
                        <a:rPr lang="pt-BR" sz="2400" dirty="0">
                          <a:effectLst/>
                          <a:latin typeface="Times New Roman" panose="02020603050405020304" pitchFamily="18" charset="0"/>
                          <a:ea typeface="Times New Roman" panose="02020603050405020304" pitchFamily="18" charset="0"/>
                        </a:rPr>
                        <a:t> tử ho</a:t>
                      </a:r>
                      <a:r>
                        <a:rPr lang="vi-VN" sz="2400" dirty="0">
                          <a:effectLst/>
                          <a:latin typeface="Times New Roman" panose="02020603050405020304" pitchFamily="18" charset="0"/>
                          <a:ea typeface="Times New Roman" panose="02020603050405020304" pitchFamily="18" charset="0"/>
                        </a:rPr>
                        <a:t>á</a:t>
                      </a:r>
                      <a:r>
                        <a:rPr lang="pt-BR" sz="2400" dirty="0">
                          <a:effectLst/>
                          <a:latin typeface="Times New Roman" panose="02020603050405020304" pitchFamily="18" charset="0"/>
                          <a:ea typeface="Times New Roman" panose="02020603050405020304" pitchFamily="18" charset="0"/>
                        </a:rPr>
                        <a:t> Th</a:t>
                      </a:r>
                      <a:r>
                        <a:rPr lang="vi-VN" sz="2400" dirty="0">
                          <a:effectLst/>
                          <a:latin typeface="Times New Roman" panose="02020603050405020304" pitchFamily="18" charset="0"/>
                          <a:ea typeface="Times New Roman" panose="02020603050405020304" pitchFamily="18" charset="0"/>
                        </a:rPr>
                        <a:t>ánh</a:t>
                      </a:r>
                      <a:r>
                        <a:rPr lang="pt-BR" sz="2400" dirty="0">
                          <a:effectLst/>
                          <a:latin typeface="Times New Roman" panose="02020603050405020304" pitchFamily="18" charset="0"/>
                          <a:ea typeface="Times New Roman" panose="02020603050405020304" pitchFamily="18" charset="0"/>
                        </a:rPr>
                        <a:t> Gi</a:t>
                      </a:r>
                      <a:r>
                        <a:rPr lang="vi-VN" sz="2400" dirty="0">
                          <a:effectLst/>
                          <a:latin typeface="Times New Roman" panose="02020603050405020304" pitchFamily="18" charset="0"/>
                          <a:ea typeface="Times New Roman" panose="02020603050405020304" pitchFamily="18" charset="0"/>
                        </a:rPr>
                        <a:t>óng</a:t>
                      </a:r>
                      <a:endParaRPr lang="en-US" sz="24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741828411"/>
                  </a:ext>
                </a:extLst>
              </a:tr>
            </a:tbl>
          </a:graphicData>
        </a:graphic>
      </p:graphicFrame>
      <p:sp>
        <p:nvSpPr>
          <p:cNvPr id="5" name="Rectangle 4"/>
          <p:cNvSpPr/>
          <p:nvPr/>
        </p:nvSpPr>
        <p:spPr>
          <a:xfrm>
            <a:off x="2139950" y="991914"/>
            <a:ext cx="7924800" cy="941796"/>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PHIẾU HỌC TẬP 02: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Plaque 5"/>
          <p:cNvSpPr/>
          <p:nvPr/>
        </p:nvSpPr>
        <p:spPr>
          <a:xfrm>
            <a:off x="292100" y="156536"/>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i="1" u="sng" dirty="0">
                <a:solidFill>
                  <a:srgbClr val="800000"/>
                </a:solidFill>
                <a:latin typeface="Times New Roman" panose="02020603050405020304" pitchFamily="18" charset="0"/>
                <a:ea typeface="Times New Roman" panose="02020603050405020304" pitchFamily="18" charset="0"/>
              </a:rPr>
              <a:t>4.3. </a:t>
            </a:r>
            <a:r>
              <a:rPr lang="en-US" sz="2800" b="1" i="1" u="sng" dirty="0" err="1">
                <a:solidFill>
                  <a:srgbClr val="800000"/>
                </a:solidFill>
                <a:latin typeface="Times New Roman" panose="02020603050405020304" pitchFamily="18" charset="0"/>
                <a:ea typeface="Times New Roman" panose="02020603050405020304" pitchFamily="18" charset="0"/>
              </a:rPr>
              <a:t>Thánh</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Gióng</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đánh</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giặc</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và</a:t>
            </a:r>
            <a:r>
              <a:rPr lang="en-US" sz="2800" b="1" i="1" u="sng" dirty="0">
                <a:solidFill>
                  <a:srgbClr val="800000"/>
                </a:solidFill>
                <a:latin typeface="Times New Roman" panose="02020603050405020304" pitchFamily="18" charset="0"/>
                <a:ea typeface="Times New Roman" panose="02020603050405020304" pitchFamily="18" charset="0"/>
              </a:rPr>
              <a:t>  bay </a:t>
            </a:r>
            <a:r>
              <a:rPr lang="en-US" sz="2800" b="1" i="1" u="sng" dirty="0" err="1">
                <a:solidFill>
                  <a:srgbClr val="800000"/>
                </a:solidFill>
                <a:latin typeface="Times New Roman" panose="02020603050405020304" pitchFamily="18" charset="0"/>
                <a:ea typeface="Times New Roman" panose="02020603050405020304" pitchFamily="18" charset="0"/>
              </a:rPr>
              <a:t>về</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trời</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30306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2235200" y="1295400"/>
            <a:ext cx="7962900" cy="1092200"/>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Mỗi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Thảo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phút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3" name="Plaque 2"/>
          <p:cNvSpPr/>
          <p:nvPr/>
        </p:nvSpPr>
        <p:spPr>
          <a:xfrm>
            <a:off x="292100" y="156536"/>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5.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Tổng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ounded Rectangle 3"/>
          <p:cNvSpPr/>
          <p:nvPr/>
        </p:nvSpPr>
        <p:spPr>
          <a:xfrm>
            <a:off x="1447800" y="2794000"/>
            <a:ext cx="4254500" cy="3251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Câu</a:t>
            </a:r>
            <a:r>
              <a:rPr kumimoji="0" lang="en-US" sz="3200" b="1"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1.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Thông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qua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hình</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tượng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Thánh</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Gióng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truyện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phản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ánh</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hiện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thực</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và</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ước</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mơ</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gì</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của</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nhân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dân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6216650" y="2781300"/>
            <a:ext cx="4254500" cy="3251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Câu</a:t>
            </a:r>
            <a:r>
              <a:rPr kumimoji="0" lang="en-US" sz="3200" b="1"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2.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Vai</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trò</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của</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các</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yếu</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tố</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hoang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đường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kì</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ảo</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trong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việc</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thể</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hiện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nội</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dung?</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Down Arrow 5"/>
          <p:cNvSpPr/>
          <p:nvPr/>
        </p:nvSpPr>
        <p:spPr>
          <a:xfrm>
            <a:off x="3060700" y="2425700"/>
            <a:ext cx="990600" cy="317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Down Arrow 6"/>
          <p:cNvSpPr/>
          <p:nvPr/>
        </p:nvSpPr>
        <p:spPr>
          <a:xfrm>
            <a:off x="7848600" y="2425700"/>
            <a:ext cx="990600" cy="317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927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92100" y="156536"/>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5.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Tổng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ounded Rectangle 3"/>
          <p:cNvSpPr/>
          <p:nvPr/>
        </p:nvSpPr>
        <p:spPr>
          <a:xfrm>
            <a:off x="584200" y="1435100"/>
            <a:ext cx="4864100" cy="4064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chemeClr val="tx1"/>
                </a:solidFill>
                <a:latin typeface="Times New Roman" panose="02020603050405020304" pitchFamily="18" charset="0"/>
                <a:ea typeface="Times New Roman" panose="02020603050405020304" pitchFamily="18" charset="0"/>
              </a:rPr>
              <a:t>*</a:t>
            </a:r>
            <a:r>
              <a:rPr lang="en-US" sz="2800" b="1" dirty="0" err="1">
                <a:solidFill>
                  <a:schemeClr val="tx1"/>
                </a:solidFill>
                <a:latin typeface="Times New Roman" panose="02020603050405020304" pitchFamily="18" charset="0"/>
                <a:ea typeface="Times New Roman" panose="02020603050405020304" pitchFamily="18" charset="0"/>
              </a:rPr>
              <a:t>Nội</a:t>
            </a:r>
            <a:r>
              <a:rPr lang="en-US" sz="2800" b="1" dirty="0">
                <a:solidFill>
                  <a:schemeClr val="tx1"/>
                </a:solidFill>
                <a:latin typeface="Times New Roman" panose="02020603050405020304" pitchFamily="18" charset="0"/>
                <a:ea typeface="Times New Roman" panose="02020603050405020304" pitchFamily="18" charset="0"/>
              </a:rPr>
              <a:t> dung</a:t>
            </a:r>
            <a:endParaRPr lang="en-US" sz="2800" dirty="0">
              <a:solidFill>
                <a:schemeClr val="tx1"/>
              </a:solidFill>
              <a:latin typeface="Times New Roman" panose="02020603050405020304" pitchFamily="18" charset="0"/>
              <a:ea typeface="Times New Roman" panose="02020603050405020304" pitchFamily="18" charset="0"/>
            </a:endParaRPr>
          </a:p>
          <a:p>
            <a:pPr algn="just">
              <a:lnSpc>
                <a:spcPct val="115000"/>
              </a:lnSpc>
              <a:spcAft>
                <a:spcPts val="0"/>
              </a:spcAft>
            </a:pPr>
            <a:r>
              <a:rPr lang="nl-NL" sz="2800" dirty="0">
                <a:solidFill>
                  <a:schemeClr val="tx1"/>
                </a:solidFill>
                <a:latin typeface="Times New Roman" panose="02020603050405020304" pitchFamily="18" charset="0"/>
                <a:ea typeface="Times New Roman" panose="02020603050405020304" pitchFamily="18" charset="0"/>
              </a:rPr>
              <a:t>- Thánh Gióng là biểu tượng rực rỡ của lòng yêu nước, sức mạnh phi thường của dân tộc.</a:t>
            </a:r>
            <a:endParaRPr lang="en-US" sz="2800" dirty="0">
              <a:solidFill>
                <a:schemeClr val="tx1"/>
              </a:solidFill>
              <a:latin typeface="Times New Roman" panose="02020603050405020304" pitchFamily="18" charset="0"/>
              <a:ea typeface="Times New Roman" panose="02020603050405020304" pitchFamily="18" charset="0"/>
            </a:endParaRPr>
          </a:p>
          <a:p>
            <a:pPr algn="just">
              <a:lnSpc>
                <a:spcPct val="115000"/>
              </a:lnSpc>
              <a:spcAft>
                <a:spcPts val="0"/>
              </a:spcAft>
            </a:pPr>
            <a:r>
              <a:rPr lang="nl-NL" sz="2800" dirty="0">
                <a:solidFill>
                  <a:schemeClr val="tx1"/>
                </a:solidFill>
                <a:latin typeface="Times New Roman" panose="02020603050405020304" pitchFamily="18" charset="0"/>
                <a:ea typeface="Times New Roman" panose="02020603050405020304" pitchFamily="18" charset="0"/>
              </a:rPr>
              <a:t>- Thể hiện ước mơ của nhân dân về người anh hùng đánh giặc.</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6210300" y="1435100"/>
            <a:ext cx="4902200" cy="4064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rgbClr val="000000"/>
                </a:solidFill>
                <a:latin typeface="Times New Roman" panose="02020603050405020304" pitchFamily="18" charset="0"/>
                <a:ea typeface="Times New Roman" panose="02020603050405020304" pitchFamily="18" charset="0"/>
              </a:rPr>
              <a:t>*</a:t>
            </a:r>
            <a:r>
              <a:rPr lang="en-US" sz="2800" b="1" dirty="0" err="1">
                <a:solidFill>
                  <a:srgbClr val="000000"/>
                </a:solidFill>
                <a:latin typeface="Times New Roman" panose="02020603050405020304" pitchFamily="18" charset="0"/>
                <a:ea typeface="Times New Roman" panose="02020603050405020304" pitchFamily="18" charset="0"/>
              </a:rPr>
              <a:t>Nghệ</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thuật</a:t>
            </a:r>
            <a:endParaRPr lang="en-US" sz="2800" dirty="0">
              <a:latin typeface="Times New Roman" panose="02020603050405020304" pitchFamily="18" charset="0"/>
              <a:ea typeface="Times New Roman" panose="02020603050405020304" pitchFamily="18" charset="0"/>
            </a:endParaRPr>
          </a:p>
          <a:p>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yếu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hoang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đường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tưởng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lịch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niệm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đánh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hùng</a:t>
            </a:r>
            <a:r>
              <a:rPr lang="en-US" sz="2800" dirty="0">
                <a:solidFill>
                  <a:srgbClr val="000000"/>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
        <p:nvSpPr>
          <p:cNvPr id="6" name="Left-Right Arrow 5"/>
          <p:cNvSpPr/>
          <p:nvPr/>
        </p:nvSpPr>
        <p:spPr>
          <a:xfrm>
            <a:off x="5499100" y="3213100"/>
            <a:ext cx="660400" cy="5080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964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50534172"/>
              </p:ext>
            </p:extLst>
          </p:nvPr>
        </p:nvGraphicFramePr>
        <p:xfrm>
          <a:off x="1511300" y="282102"/>
          <a:ext cx="9766300" cy="41590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Picture 16"/>
          <p:cNvPicPr>
            <a:picLocks noChangeAspect="1"/>
          </p:cNvPicPr>
          <p:nvPr/>
        </p:nvPicPr>
        <p:blipFill>
          <a:blip r:embed="rId8"/>
          <a:stretch>
            <a:fillRect/>
          </a:stretch>
        </p:blipFill>
        <p:spPr>
          <a:xfrm>
            <a:off x="1511300" y="4381501"/>
            <a:ext cx="4711700" cy="2425699"/>
          </a:xfrm>
          <a:prstGeom prst="rect">
            <a:avLst/>
          </a:prstGeom>
        </p:spPr>
      </p:pic>
      <p:pic>
        <p:nvPicPr>
          <p:cNvPr id="18" name="Picture 17"/>
          <p:cNvPicPr>
            <a:picLocks noChangeAspect="1"/>
          </p:cNvPicPr>
          <p:nvPr/>
        </p:nvPicPr>
        <p:blipFill>
          <a:blip r:embed="rId9"/>
          <a:stretch>
            <a:fillRect/>
          </a:stretch>
        </p:blipFill>
        <p:spPr>
          <a:xfrm>
            <a:off x="1733550" y="4572000"/>
            <a:ext cx="4273550" cy="2095500"/>
          </a:xfrm>
          <a:prstGeom prst="rect">
            <a:avLst/>
          </a:prstGeom>
        </p:spPr>
      </p:pic>
      <p:pic>
        <p:nvPicPr>
          <p:cNvPr id="19" name="Picture 18"/>
          <p:cNvPicPr>
            <a:picLocks noChangeAspect="1"/>
          </p:cNvPicPr>
          <p:nvPr/>
        </p:nvPicPr>
        <p:blipFill>
          <a:blip r:embed="rId10"/>
          <a:stretch>
            <a:fillRect/>
          </a:stretch>
        </p:blipFill>
        <p:spPr>
          <a:xfrm>
            <a:off x="6552284" y="4394201"/>
            <a:ext cx="4712616" cy="2426418"/>
          </a:xfrm>
          <a:prstGeom prst="rect">
            <a:avLst/>
          </a:prstGeom>
        </p:spPr>
      </p:pic>
      <p:pic>
        <p:nvPicPr>
          <p:cNvPr id="20" name="Picture 19"/>
          <p:cNvPicPr>
            <a:picLocks noChangeAspect="1"/>
          </p:cNvPicPr>
          <p:nvPr/>
        </p:nvPicPr>
        <p:blipFill>
          <a:blip r:embed="rId11"/>
          <a:stretch>
            <a:fillRect/>
          </a:stretch>
        </p:blipFill>
        <p:spPr>
          <a:xfrm>
            <a:off x="6792913" y="4572000"/>
            <a:ext cx="4217987" cy="2095500"/>
          </a:xfrm>
          <a:prstGeom prst="rect">
            <a:avLst/>
          </a:prstGeom>
        </p:spPr>
      </p:pic>
    </p:spTree>
    <p:extLst>
      <p:ext uri="{BB962C8B-B14F-4D97-AF65-F5344CB8AC3E}">
        <p14:creationId xmlns:p14="http://schemas.microsoft.com/office/powerpoint/2010/main" val="1022403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92101" y="156536"/>
            <a:ext cx="3979454"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3200" b="1" i="0" u="none" strike="noStrike" kern="1200" cap="none" spc="0" normalizeH="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ounded Rectangle 3"/>
          <p:cNvSpPr/>
          <p:nvPr/>
        </p:nvSpPr>
        <p:spPr>
          <a:xfrm>
            <a:off x="557566" y="1230913"/>
            <a:ext cx="5784867" cy="531580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200" b="1" dirty="0">
                <a:solidFill>
                  <a:schemeClr val="tx1"/>
                </a:solidFill>
                <a:latin typeface="Times New Roman" panose="02020603050405020304" pitchFamily="18" charset="0"/>
                <a:ea typeface="Times New Roman" panose="02020603050405020304" pitchFamily="18" charset="0"/>
              </a:rPr>
              <a:t>1. </a:t>
            </a:r>
            <a:r>
              <a:rPr lang="en-US" sz="2200" dirty="0" err="1">
                <a:solidFill>
                  <a:schemeClr val="tx1"/>
                </a:solidFill>
                <a:latin typeface="Times New Roman" panose="02020603050405020304" pitchFamily="18" charset="0"/>
                <a:ea typeface="Times New Roman" panose="02020603050405020304" pitchFamily="18" charset="0"/>
              </a:rPr>
              <a:t>Việc</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lập</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đền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thờ</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và</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hàng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năm</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mở</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hội</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Gióng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thể</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hiện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tấm</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lòng</a:t>
            </a:r>
            <a:r>
              <a:rPr lang="en-US" sz="2200" dirty="0">
                <a:solidFill>
                  <a:schemeClr val="tx1"/>
                </a:solidFill>
                <a:latin typeface="Times New Roman" panose="02020603050405020304" pitchFamily="18" charset="0"/>
                <a:ea typeface="Times New Roman" panose="02020603050405020304" pitchFamily="18" charset="0"/>
              </a:rPr>
              <a:t> tri </a:t>
            </a:r>
            <a:r>
              <a:rPr lang="en-US" sz="2200" dirty="0" err="1">
                <a:solidFill>
                  <a:schemeClr val="tx1"/>
                </a:solidFill>
                <a:latin typeface="Times New Roman" panose="02020603050405020304" pitchFamily="18" charset="0"/>
                <a:ea typeface="Times New Roman" panose="02020603050405020304" pitchFamily="18" charset="0"/>
              </a:rPr>
              <a:t>ân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người</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anh</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hùng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bất</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tử</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hướng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về</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cội</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nguồn</a:t>
            </a:r>
            <a:r>
              <a:rPr lang="en-US" sz="2200" dirty="0">
                <a:solidFill>
                  <a:schemeClr val="tx1"/>
                </a:solidFill>
                <a:latin typeface="Times New Roman" panose="02020603050405020304" pitchFamily="18" charset="0"/>
                <a:ea typeface="Times New Roman" panose="02020603050405020304" pitchFamily="18" charset="0"/>
              </a:rPr>
              <a:t>.</a:t>
            </a:r>
          </a:p>
          <a:p>
            <a:pPr>
              <a:lnSpc>
                <a:spcPct val="115000"/>
              </a:lnSpc>
              <a:spcAft>
                <a:spcPts val="0"/>
              </a:spcAft>
            </a:pPr>
            <a:r>
              <a:rPr lang="en-US" sz="2200" dirty="0">
                <a:solidFill>
                  <a:schemeClr val="tx1"/>
                </a:solidFill>
                <a:latin typeface="Times New Roman" panose="02020603050405020304" pitchFamily="18" charset="0"/>
                <a:ea typeface="Times New Roman" panose="02020603050405020304" pitchFamily="18" charset="0"/>
              </a:rPr>
              <a:t>-</a:t>
            </a:r>
            <a:r>
              <a:rPr lang="en-US" sz="2200" dirty="0" err="1">
                <a:solidFill>
                  <a:schemeClr val="tx1"/>
                </a:solidFill>
                <a:latin typeface="Times New Roman" panose="02020603050405020304" pitchFamily="18" charset="0"/>
                <a:ea typeface="Times New Roman" panose="02020603050405020304" pitchFamily="18" charset="0"/>
              </a:rPr>
              <a:t>Hội</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Gióng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là</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một</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lễ</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hội</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văn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hóa</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cổ</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truyền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mô</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phỏng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rõ</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một</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cách</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sinh</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động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và</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khoa</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học</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diễn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biến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các</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trận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đấu</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của</a:t>
            </a:r>
            <a:r>
              <a:rPr lang="en-US" sz="2200" dirty="0">
                <a:solidFill>
                  <a:schemeClr val="tx1"/>
                </a:solidFill>
                <a:latin typeface="Times New Roman" panose="02020603050405020304" pitchFamily="18" charset="0"/>
                <a:ea typeface="Times New Roman" panose="02020603050405020304" pitchFamily="18" charset="0"/>
              </a:rPr>
              <a:t> </a:t>
            </a:r>
            <a:r>
              <a:rPr lang="en-US" sz="2200" u="sng" dirty="0" err="1">
                <a:solidFill>
                  <a:schemeClr val="tx1"/>
                </a:solidFill>
                <a:latin typeface="Times New Roman" panose="02020603050405020304" pitchFamily="18" charset="0"/>
                <a:ea typeface="Times New Roman" panose="02020603050405020304" pitchFamily="18" charset="0"/>
                <a:hlinkClick r:id="rId2" tooltip="Thánh Gióng"/>
              </a:rPr>
              <a:t>thánh</a:t>
            </a:r>
            <a:r>
              <a:rPr lang="en-US" sz="2200" u="sng" dirty="0">
                <a:solidFill>
                  <a:schemeClr val="tx1"/>
                </a:solidFill>
                <a:latin typeface="Times New Roman" panose="02020603050405020304" pitchFamily="18" charset="0"/>
                <a:ea typeface="Times New Roman" panose="02020603050405020304" pitchFamily="18" charset="0"/>
                <a:hlinkClick r:id="rId2" tooltip="Thánh Gióng"/>
              </a:rPr>
              <a:t> </a:t>
            </a:r>
            <a:r>
              <a:rPr lang="en-US" sz="2200" u="sng" dirty="0" err="1">
                <a:solidFill>
                  <a:schemeClr val="tx1"/>
                </a:solidFill>
                <a:latin typeface="Times New Roman" panose="02020603050405020304" pitchFamily="18" charset="0"/>
                <a:ea typeface="Times New Roman" panose="02020603050405020304" pitchFamily="18" charset="0"/>
                <a:hlinkClick r:id="rId2" tooltip="Thánh Gióng"/>
              </a:rPr>
              <a:t>Gióng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và</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nhân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dân</a:t>
            </a:r>
            <a:r>
              <a:rPr lang="en-US" sz="2200" dirty="0">
                <a:solidFill>
                  <a:schemeClr val="tx1"/>
                </a:solidFill>
                <a:latin typeface="Times New Roman" panose="02020603050405020304" pitchFamily="18" charset="0"/>
                <a:ea typeface="Times New Roman" panose="02020603050405020304" pitchFamily="18" charset="0"/>
              </a:rPr>
              <a:t> </a:t>
            </a:r>
            <a:r>
              <a:rPr lang="en-US" sz="2200" u="sng" dirty="0" err="1">
                <a:solidFill>
                  <a:schemeClr val="tx1"/>
                </a:solidFill>
                <a:latin typeface="Times New Roman" panose="02020603050405020304" pitchFamily="18" charset="0"/>
                <a:ea typeface="Times New Roman" panose="02020603050405020304" pitchFamily="18" charset="0"/>
                <a:hlinkClick r:id="rId3" tooltip="Văn Lang"/>
              </a:rPr>
              <a:t>Văn</a:t>
            </a:r>
            <a:r>
              <a:rPr lang="en-US" sz="2200" u="sng" dirty="0">
                <a:solidFill>
                  <a:schemeClr val="tx1"/>
                </a:solidFill>
                <a:latin typeface="Times New Roman" panose="02020603050405020304" pitchFamily="18" charset="0"/>
                <a:ea typeface="Times New Roman" panose="02020603050405020304" pitchFamily="18" charset="0"/>
                <a:hlinkClick r:id="rId3" tooltip="Văn Lang"/>
              </a:rPr>
              <a:t> Lang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với</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giặc</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Ân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Thông</a:t>
            </a:r>
            <a:r>
              <a:rPr lang="en-US" sz="2200" dirty="0">
                <a:solidFill>
                  <a:schemeClr val="tx1"/>
                </a:solidFill>
                <a:latin typeface="Times New Roman" panose="02020603050405020304" pitchFamily="18" charset="0"/>
                <a:ea typeface="Times New Roman" panose="02020603050405020304" pitchFamily="18" charset="0"/>
              </a:rPr>
              <a:t> qua </a:t>
            </a:r>
            <a:r>
              <a:rPr lang="en-US" sz="2200" dirty="0" err="1">
                <a:solidFill>
                  <a:schemeClr val="tx1"/>
                </a:solidFill>
                <a:latin typeface="Times New Roman" panose="02020603050405020304" pitchFamily="18" charset="0"/>
                <a:ea typeface="Times New Roman" panose="02020603050405020304" pitchFamily="18" charset="0"/>
              </a:rPr>
              <a:t>đó</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có</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thể</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nâng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cao</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nhận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thức</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cộng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đồng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về</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các</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hình</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thức</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chiến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tranh</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bộ</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lạc</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thời</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cổ</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xưa</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và</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liên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tưởng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tới</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cuộc</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chiến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tranh</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nhân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dân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toàn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dân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toàn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diện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trong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sự</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nghiệp</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giải</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phóng</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và</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bảo</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vệ</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Tổ</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quốc</a:t>
            </a:r>
            <a:r>
              <a:rPr lang="en-US" sz="2200" dirty="0">
                <a:solidFill>
                  <a:schemeClr val="tx1"/>
                </a:solidFill>
                <a:latin typeface="Times New Roman" panose="02020603050405020304" pitchFamily="18" charset="0"/>
                <a:ea typeface="Times New Roman" panose="02020603050405020304" pitchFamily="18" charset="0"/>
              </a:rPr>
              <a:t>".</a:t>
            </a:r>
            <a:endParaRPr lang="en-US" sz="2200" dirty="0">
              <a:solidFill>
                <a:schemeClr val="tx1"/>
              </a:solidFill>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7022324" y="1216686"/>
            <a:ext cx="4902200" cy="49911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200" b="1" dirty="0">
                <a:solidFill>
                  <a:schemeClr val="tx1"/>
                </a:solidFill>
                <a:latin typeface="Times New Roman" panose="02020603050405020304" pitchFamily="18" charset="0"/>
                <a:ea typeface="Times New Roman" panose="02020603050405020304" pitchFamily="18" charset="0"/>
              </a:rPr>
              <a:t>2. Lí do đặt tên</a:t>
            </a:r>
            <a:r>
              <a:rPr lang="vi-VN" sz="2200" dirty="0">
                <a:solidFill>
                  <a:schemeClr val="tx1"/>
                </a:solidFill>
                <a:latin typeface="Times New Roman" panose="02020603050405020304" pitchFamily="18" charset="0"/>
                <a:ea typeface="Times New Roman" panose="02020603050405020304" pitchFamily="18" charset="0"/>
              </a:rPr>
              <a:t>:</a:t>
            </a:r>
            <a:endParaRPr lang="en-US" sz="2200" dirty="0">
              <a:solidFill>
                <a:schemeClr val="tx1"/>
              </a:solidFill>
              <a:latin typeface="Times New Roman" panose="02020603050405020304" pitchFamily="18" charset="0"/>
              <a:ea typeface="Times New Roman" panose="02020603050405020304" pitchFamily="18" charset="0"/>
            </a:endParaRPr>
          </a:p>
          <a:p>
            <a:pPr>
              <a:lnSpc>
                <a:spcPct val="115000"/>
              </a:lnSpc>
            </a:pPr>
            <a:r>
              <a:rPr lang="vi-VN" sz="2200" dirty="0">
                <a:solidFill>
                  <a:schemeClr val="tx1"/>
                </a:solidFill>
                <a:latin typeface="Times New Roman" panose="02020603050405020304" pitchFamily="18" charset="0"/>
                <a:ea typeface="Times New Roman" panose="02020603050405020304" pitchFamily="18" charset="0"/>
              </a:rPr>
              <a:t>– Hội thi dành cho lứa tuổi thiếu niên, lứa tuổi Thánh Gióng trong thời đại mới.</a:t>
            </a:r>
            <a:endParaRPr lang="en-US" sz="2200" dirty="0">
              <a:solidFill>
                <a:schemeClr val="tx1"/>
              </a:solidFill>
              <a:latin typeface="Times New Roman" panose="02020603050405020304" pitchFamily="18" charset="0"/>
              <a:ea typeface="Times New Roman" panose="02020603050405020304" pitchFamily="18" charset="0"/>
            </a:endParaRPr>
          </a:p>
          <a:p>
            <a:pPr>
              <a:lnSpc>
                <a:spcPct val="115000"/>
              </a:lnSpc>
            </a:pPr>
            <a:r>
              <a:rPr lang="vi-VN" sz="2200" dirty="0">
                <a:solidFill>
                  <a:schemeClr val="tx1"/>
                </a:solidFill>
                <a:latin typeface="Times New Roman" panose="02020603050405020304" pitchFamily="18" charset="0"/>
                <a:ea typeface="Times New Roman" panose="02020603050405020304" pitchFamily="18" charset="0"/>
              </a:rPr>
              <a:t>– Hình ảnh Thánh Gióng là hình ảnh của sức mạnh, của tinh thần chiến thắng rất phù hợp với ý nghĩa của một hội thi thể thao.</a:t>
            </a:r>
            <a:endParaRPr lang="en-US" sz="2200" dirty="0">
              <a:solidFill>
                <a:schemeClr val="tx1"/>
              </a:solidFill>
              <a:latin typeface="Times New Roman" panose="02020603050405020304" pitchFamily="18" charset="0"/>
              <a:ea typeface="Times New Roman" panose="02020603050405020304" pitchFamily="18" charset="0"/>
            </a:endParaRPr>
          </a:p>
          <a:p>
            <a:pPr>
              <a:lnSpc>
                <a:spcPct val="115000"/>
              </a:lnSpc>
            </a:pPr>
            <a:r>
              <a:rPr lang="vi-VN" sz="2200" dirty="0">
                <a:solidFill>
                  <a:schemeClr val="tx1"/>
                </a:solidFill>
                <a:latin typeface="Times New Roman" panose="02020603050405020304" pitchFamily="18" charset="0"/>
                <a:ea typeface="Times New Roman" panose="02020603050405020304" pitchFamily="18" charset="0"/>
              </a:rPr>
              <a:t>– Mục đích của hội thi là </a:t>
            </a:r>
            <a:r>
              <a:rPr lang="en-US" sz="2200" dirty="0" err="1">
                <a:solidFill>
                  <a:schemeClr val="tx1"/>
                </a:solidFill>
                <a:latin typeface="Times New Roman" panose="02020603050405020304" pitchFamily="18" charset="0"/>
                <a:ea typeface="Times New Roman" panose="02020603050405020304" pitchFamily="18" charset="0"/>
              </a:rPr>
              <a:t>rèn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luyện</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thể</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lực</a:t>
            </a:r>
            <a:r>
              <a:rPr lang="en-US" sz="2200" dirty="0">
                <a:solidFill>
                  <a:schemeClr val="tx1"/>
                </a:solidFill>
                <a:latin typeface="Times New Roman" panose="02020603050405020304" pitchFamily="18" charset="0"/>
                <a:ea typeface="Times New Roman" panose="02020603050405020304" pitchFamily="18" charset="0"/>
              </a:rPr>
              <a:t>, </a:t>
            </a:r>
            <a:r>
              <a:rPr lang="en-US" sz="2200" dirty="0" err="1">
                <a:solidFill>
                  <a:schemeClr val="tx1"/>
                </a:solidFill>
                <a:latin typeface="Times New Roman" panose="02020603050405020304" pitchFamily="18" charset="0"/>
                <a:ea typeface="Times New Roman" panose="02020603050405020304" pitchFamily="18" charset="0"/>
              </a:rPr>
              <a:t>sức</a:t>
            </a:r>
            <a:r>
              <a:rPr lang="en-US" sz="2200" dirty="0">
                <a:solidFill>
                  <a:schemeClr val="tx1"/>
                </a:solidFill>
                <a:latin typeface="Times New Roman" panose="02020603050405020304" pitchFamily="18" charset="0"/>
                <a:ea typeface="Times New Roman" panose="02020603050405020304" pitchFamily="18" charset="0"/>
              </a:rPr>
              <a:t> </a:t>
            </a:r>
            <a:r>
              <a:rPr lang="vi-VN" sz="2200" dirty="0">
                <a:solidFill>
                  <a:schemeClr val="tx1"/>
                </a:solidFill>
                <a:latin typeface="Times New Roman" panose="02020603050405020304" pitchFamily="18" charset="0"/>
                <a:ea typeface="Times New Roman" panose="02020603050405020304" pitchFamily="18" charset="0"/>
              </a:rPr>
              <a:t>khoẻ để học tập, lao động, góp phần bảo vệ và xây dựng Tổ quốc sau này.</a:t>
            </a:r>
            <a:endParaRPr lang="en-US" sz="22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6285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89000" y="139700"/>
            <a:ext cx="10274300" cy="6515100"/>
          </a:xfrm>
          <a:prstGeom prst="rect">
            <a:avLst/>
          </a:prstGeom>
        </p:spPr>
      </p:pic>
      <p:sp>
        <p:nvSpPr>
          <p:cNvPr id="2" name="Rectangle 1"/>
          <p:cNvSpPr/>
          <p:nvPr/>
        </p:nvSpPr>
        <p:spPr>
          <a:xfrm>
            <a:off x="889000" y="3244334"/>
            <a:ext cx="5819507" cy="369332"/>
          </a:xfrm>
          <a:prstGeom prst="rect">
            <a:avLst/>
          </a:prstGeom>
        </p:spPr>
        <p:txBody>
          <a:bodyPr wrap="square">
            <a:spAutoFit/>
          </a:bodyPr>
          <a:lstStyle/>
          <a:p>
            <a:r>
              <a:rPr lang="en-US"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TIẾT 8,9,10</a:t>
            </a:r>
            <a:endParaRPr lang="en-US" dirty="0"/>
          </a:p>
        </p:txBody>
      </p:sp>
    </p:spTree>
    <p:extLst>
      <p:ext uri="{BB962C8B-B14F-4D97-AF65-F5344CB8AC3E}">
        <p14:creationId xmlns:p14="http://schemas.microsoft.com/office/powerpoint/2010/main" val="105703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wn Arrow Callout 4"/>
          <p:cNvSpPr/>
          <p:nvPr/>
        </p:nvSpPr>
        <p:spPr>
          <a:xfrm>
            <a:off x="309093" y="193183"/>
            <a:ext cx="11539471" cy="1210614"/>
          </a:xfrm>
          <a:prstGeom prst="downArrowCallou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Times New Roman" panose="02020603050405020304" pitchFamily="18" charset="0"/>
                <a:cs typeface="Times New Roman" panose="02020603050405020304" pitchFamily="18" charset="0"/>
              </a:rPr>
              <a:t>MỘT SỐ HÌNH ẢNH VỀ TRUYỆN TRUYỀN THUYẾT VÀ CỔ TÍCH VIỆT NAM </a:t>
            </a:r>
          </a:p>
        </p:txBody>
      </p:sp>
      <p:pic>
        <p:nvPicPr>
          <p:cNvPr id="6" name="Picture 5"/>
          <p:cNvPicPr>
            <a:picLocks noChangeAspect="1"/>
          </p:cNvPicPr>
          <p:nvPr/>
        </p:nvPicPr>
        <p:blipFill>
          <a:blip r:embed="rId2"/>
          <a:stretch>
            <a:fillRect/>
          </a:stretch>
        </p:blipFill>
        <p:spPr>
          <a:xfrm>
            <a:off x="-92097" y="1403797"/>
            <a:ext cx="6273956" cy="4971245"/>
          </a:xfrm>
          <a:prstGeom prst="rect">
            <a:avLst/>
          </a:prstGeom>
        </p:spPr>
      </p:pic>
      <p:pic>
        <p:nvPicPr>
          <p:cNvPr id="7" name="Picture 6"/>
          <p:cNvPicPr>
            <a:picLocks noChangeAspect="1"/>
          </p:cNvPicPr>
          <p:nvPr/>
        </p:nvPicPr>
        <p:blipFill>
          <a:blip r:embed="rId3"/>
          <a:stretch>
            <a:fillRect/>
          </a:stretch>
        </p:blipFill>
        <p:spPr>
          <a:xfrm>
            <a:off x="5858572" y="1402036"/>
            <a:ext cx="6273328" cy="4974767"/>
          </a:xfrm>
          <a:prstGeom prst="rect">
            <a:avLst/>
          </a:prstGeom>
        </p:spPr>
      </p:pic>
      <p:pic>
        <p:nvPicPr>
          <p:cNvPr id="2" name="Picture 1"/>
          <p:cNvPicPr>
            <a:picLocks noChangeAspect="1"/>
          </p:cNvPicPr>
          <p:nvPr/>
        </p:nvPicPr>
        <p:blipFill>
          <a:blip r:embed="rId4"/>
          <a:stretch>
            <a:fillRect/>
          </a:stretch>
        </p:blipFill>
        <p:spPr>
          <a:xfrm>
            <a:off x="689982" y="2253065"/>
            <a:ext cx="4681614" cy="3311711"/>
          </a:xfrm>
          <a:prstGeom prst="rect">
            <a:avLst/>
          </a:prstGeom>
        </p:spPr>
      </p:pic>
      <p:sp>
        <p:nvSpPr>
          <p:cNvPr id="3" name="Rectangle 2"/>
          <p:cNvSpPr/>
          <p:nvPr/>
        </p:nvSpPr>
        <p:spPr>
          <a:xfrm>
            <a:off x="550126" y="6071972"/>
            <a:ext cx="5067413" cy="400110"/>
          </a:xfrm>
          <a:prstGeom prst="rect">
            <a:avLst/>
          </a:prstGeom>
        </p:spPr>
        <p:txBody>
          <a:bodyPr wrap="none">
            <a:spAutoFit/>
          </a:bodyPr>
          <a:lstStyle/>
          <a:p>
            <a:r>
              <a:rPr lang="en-US" sz="2000" b="1" i="1" dirty="0" err="1">
                <a:solidFill>
                  <a:srgbClr val="FF0000"/>
                </a:solidFill>
                <a:effectLst/>
                <a:latin typeface="Times New Roman" panose="02020603050405020304" pitchFamily="18" charset="0"/>
                <a:ea typeface="Times New Roman" panose="02020603050405020304" pitchFamily="18" charset="0"/>
              </a:rPr>
              <a:t>Bánh</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chưng</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bánh</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dày</a:t>
            </a:r>
            <a:r>
              <a:rPr lang="en-US" sz="2000" b="1" i="1" dirty="0">
                <a:solidFill>
                  <a:srgbClr val="FF0000"/>
                </a:solidFill>
                <a:effectLst/>
                <a:latin typeface="Times New Roman" panose="02020603050405020304" pitchFamily="18" charset="0"/>
                <a:ea typeface="Times New Roman" panose="02020603050405020304" pitchFamily="18" charset="0"/>
              </a:rPr>
              <a:t>/</a:t>
            </a:r>
            <a:r>
              <a:rPr lang="en-US" sz="2000" b="1" i="1" dirty="0" err="1">
                <a:solidFill>
                  <a:srgbClr val="FF0000"/>
                </a:solidFill>
                <a:effectLst/>
                <a:latin typeface="Times New Roman" panose="02020603050405020304" pitchFamily="18" charset="0"/>
                <a:ea typeface="Times New Roman" panose="02020603050405020304" pitchFamily="18" charset="0"/>
              </a:rPr>
              <a:t>Bánh</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chưng</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bánh</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giầy</a:t>
            </a:r>
            <a:endParaRPr lang="en-US" sz="2000" dirty="0">
              <a:solidFill>
                <a:srgbClr val="FF0000"/>
              </a:solidFill>
            </a:endParaRPr>
          </a:p>
        </p:txBody>
      </p:sp>
      <p:pic>
        <p:nvPicPr>
          <p:cNvPr id="4" name="Picture 3"/>
          <p:cNvPicPr>
            <a:picLocks noChangeAspect="1"/>
          </p:cNvPicPr>
          <p:nvPr/>
        </p:nvPicPr>
        <p:blipFill>
          <a:blip r:embed="rId5"/>
          <a:stretch>
            <a:fillRect/>
          </a:stretch>
        </p:blipFill>
        <p:spPr>
          <a:xfrm>
            <a:off x="6747215" y="2318197"/>
            <a:ext cx="4496672" cy="3206840"/>
          </a:xfrm>
          <a:prstGeom prst="rect">
            <a:avLst/>
          </a:prstGeom>
        </p:spPr>
      </p:pic>
      <p:sp>
        <p:nvSpPr>
          <p:cNvPr id="10" name="Rectangle 9"/>
          <p:cNvSpPr/>
          <p:nvPr/>
        </p:nvSpPr>
        <p:spPr>
          <a:xfrm>
            <a:off x="8585193" y="6071972"/>
            <a:ext cx="1904689" cy="461665"/>
          </a:xfrm>
          <a:prstGeom prst="rect">
            <a:avLst/>
          </a:prstGeom>
        </p:spPr>
        <p:txBody>
          <a:bodyPr wrap="none">
            <a:spAutoFit/>
          </a:bodyPr>
          <a:lstStyle/>
          <a:p>
            <a:r>
              <a:rPr lang="en-US" sz="2400" b="1" i="1" dirty="0" err="1">
                <a:solidFill>
                  <a:srgbClr val="FF0000"/>
                </a:solidFill>
                <a:effectLst/>
                <a:latin typeface="Times New Roman" panose="02020603050405020304" pitchFamily="18" charset="0"/>
                <a:ea typeface="Times New Roman" panose="02020603050405020304" pitchFamily="18" charset="0"/>
              </a:rPr>
              <a:t>Thánh</a:t>
            </a:r>
            <a:r>
              <a:rPr lang="en-US" sz="2400" b="1" i="1" dirty="0">
                <a:solidFill>
                  <a:srgbClr val="FF0000"/>
                </a:solidFill>
                <a:effectLst/>
                <a:latin typeface="Times New Roman" panose="02020603050405020304" pitchFamily="18" charset="0"/>
                <a:ea typeface="Times New Roman" panose="02020603050405020304" pitchFamily="18" charset="0"/>
              </a:rPr>
              <a:t> </a:t>
            </a:r>
            <a:r>
              <a:rPr lang="en-US" sz="2400" b="1" i="1" dirty="0" err="1">
                <a:solidFill>
                  <a:srgbClr val="FF0000"/>
                </a:solidFill>
                <a:effectLst/>
                <a:latin typeface="Times New Roman" panose="02020603050405020304" pitchFamily="18" charset="0"/>
                <a:ea typeface="Times New Roman" panose="02020603050405020304" pitchFamily="18" charset="0"/>
              </a:rPr>
              <a:t>Gióng</a:t>
            </a:r>
            <a:endParaRPr lang="en-US" sz="2400" dirty="0">
              <a:solidFill>
                <a:srgbClr val="FF0000"/>
              </a:solidFill>
            </a:endParaRPr>
          </a:p>
        </p:txBody>
      </p:sp>
    </p:spTree>
    <p:extLst>
      <p:ext uri="{BB962C8B-B14F-4D97-AF65-F5344CB8AC3E}">
        <p14:creationId xmlns:p14="http://schemas.microsoft.com/office/powerpoint/2010/main" val="176621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0">
                                            <p:txEl>
                                              <p:pRg st="0" end="0"/>
                                            </p:txEl>
                                          </p:spTgt>
                                        </p:tgtEl>
                                        <p:attrNameLst>
                                          <p:attrName>style.visibility</p:attrName>
                                        </p:attrNameLst>
                                      </p:cBhvr>
                                      <p:to>
                                        <p:strVal val="visible"/>
                                      </p:to>
                                    </p:set>
                                    <p:animEffect transition="in" filter="fade">
                                      <p:cBhvr>
                                        <p:cTn id="38" dur="1000"/>
                                        <p:tgtEl>
                                          <p:spTgt spid="10">
                                            <p:txEl>
                                              <p:pRg st="0" end="0"/>
                                            </p:txEl>
                                          </p:spTgt>
                                        </p:tgtEl>
                                      </p:cBhvr>
                                    </p:animEffect>
                                    <p:anim calcmode="lin" valueType="num">
                                      <p:cBhvr>
                                        <p:cTn id="39"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165975" y="508000"/>
            <a:ext cx="4895850" cy="5930900"/>
          </a:xfrm>
          <a:prstGeom prst="rect">
            <a:avLst/>
          </a:prstGeom>
        </p:spPr>
      </p:pic>
      <p:pic>
        <p:nvPicPr>
          <p:cNvPr id="6" name="Picture 5"/>
          <p:cNvPicPr>
            <a:picLocks noChangeAspect="1"/>
          </p:cNvPicPr>
          <p:nvPr/>
        </p:nvPicPr>
        <p:blipFill>
          <a:blip r:embed="rId3"/>
          <a:stretch>
            <a:fillRect/>
          </a:stretch>
        </p:blipFill>
        <p:spPr>
          <a:xfrm>
            <a:off x="7556500" y="1117601"/>
            <a:ext cx="4165600" cy="4622800"/>
          </a:xfrm>
          <a:prstGeom prst="rect">
            <a:avLst/>
          </a:prstGeom>
        </p:spPr>
      </p:pic>
      <p:sp>
        <p:nvSpPr>
          <p:cNvPr id="7" name="Right Arrow Callout 6"/>
          <p:cNvSpPr/>
          <p:nvPr/>
        </p:nvSpPr>
        <p:spPr>
          <a:xfrm>
            <a:off x="1057275" y="508000"/>
            <a:ext cx="6134100" cy="5930900"/>
          </a:xfrm>
          <a:prstGeom prst="rightArrowCallou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i="1" dirty="0">
                <a:solidFill>
                  <a:srgbClr val="FF0000"/>
                </a:solidFill>
                <a:latin typeface="Times New Roman" panose="02020603050405020304" pitchFamily="18" charset="0"/>
                <a:ea typeface="Times New Roman" panose="02020603050405020304" pitchFamily="18" charset="0"/>
              </a:rPr>
              <a:t>   </a:t>
            </a:r>
            <a:r>
              <a:rPr lang="en-US" sz="2400" i="1" dirty="0" err="1">
                <a:solidFill>
                  <a:srgbClr val="FF0000"/>
                </a:solidFill>
                <a:latin typeface="Times New Roman" panose="02020603050405020304" pitchFamily="18" charset="0"/>
                <a:ea typeface="Times New Roman" panose="02020603050405020304" pitchFamily="18" charset="0"/>
              </a:rPr>
              <a:t>Thạch</a:t>
            </a:r>
            <a:r>
              <a:rPr lang="en-US" sz="2400" i="1" dirty="0">
                <a:solidFill>
                  <a:srgbClr val="FF0000"/>
                </a:solidFill>
                <a:latin typeface="Times New Roman" panose="02020603050405020304" pitchFamily="18" charset="0"/>
                <a:ea typeface="Times New Roman" panose="02020603050405020304" pitchFamily="18" charset="0"/>
              </a:rPr>
              <a:t> </a:t>
            </a:r>
            <a:r>
              <a:rPr lang="en-US" sz="2400" i="1" dirty="0" err="1">
                <a:solidFill>
                  <a:srgbClr val="FF0000"/>
                </a:solidFill>
                <a:latin typeface="Times New Roman" panose="02020603050405020304" pitchFamily="18" charset="0"/>
                <a:ea typeface="Times New Roman" panose="02020603050405020304" pitchFamily="18" charset="0"/>
              </a:rPr>
              <a:t>Sanh</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câu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hậu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một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giấc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đẹp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dân</a:t>
            </a:r>
            <a:r>
              <a:rPr lang="en-US" sz="2400" dirty="0">
                <a:solidFill>
                  <a:srgbClr val="000000"/>
                </a:solidFill>
                <a:latin typeface="Times New Roman" panose="02020603050405020304" pitchFamily="18" charset="0"/>
                <a:ea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luôn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luôn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tốt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luôn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đền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đáp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một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xứng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đáng</a:t>
            </a:r>
            <a:r>
              <a:rPr lang="en-US" sz="2400" dirty="0">
                <a:solidFill>
                  <a:srgbClr val="000000"/>
                </a:solidFill>
                <a:latin typeface="Times New Roman" panose="02020603050405020304" pitchFamily="18" charset="0"/>
                <a:ea typeface="Times New Roman" panose="02020603050405020304" pitchFamily="18" charset="0"/>
              </a:rPr>
              <a:t>. Qua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cũng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luôn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muốn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hướng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hãy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sống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vì</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mình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vì</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xung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Ngay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sau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đây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chúng</a:t>
            </a:r>
            <a:r>
              <a:rPr lang="en-US" sz="2400" dirty="0">
                <a:solidFill>
                  <a:srgbClr val="000000"/>
                </a:solidFill>
                <a:latin typeface="Times New Roman" panose="02020603050405020304" pitchFamily="18" charset="0"/>
                <a:ea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cùng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tìm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hiểu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a:t>
            </a:r>
            <a:r>
              <a:rPr lang="nl-NL" sz="2400" i="1"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4915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704622" y="146756"/>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3600" b="1" dirty="0">
                <a:solidFill>
                  <a:srgbClr val="0070C0"/>
                </a:solidFill>
                <a:latin typeface="Times New Roman" panose="02020603050405020304" pitchFamily="18" charset="0"/>
                <a:ea typeface="Times New Roman" panose="02020603050405020304" pitchFamily="18" charset="0"/>
              </a:rPr>
              <a:t>III. </a:t>
            </a:r>
            <a:r>
              <a:rPr lang="en-US" sz="3600" b="1" dirty="0" err="1">
                <a:solidFill>
                  <a:srgbClr val="0070C0"/>
                </a:solidFill>
                <a:latin typeface="Times New Roman" panose="02020603050405020304" pitchFamily="18" charset="0"/>
                <a:ea typeface="Times New Roman" panose="02020603050405020304" pitchFamily="18" charset="0"/>
              </a:rPr>
              <a:t>Văn</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bản</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Thạch</a:t>
            </a:r>
            <a:r>
              <a:rPr lang="en-US" sz="3600" b="1" i="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Sanh</a:t>
            </a:r>
            <a:endParaRPr lang="en-US" sz="3200" dirty="0">
              <a:effectLst/>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704622" y="1422399"/>
            <a:ext cx="7155293" cy="5102687"/>
          </a:xfrm>
          <a:prstGeom prst="rect">
            <a:avLst/>
          </a:prstGeom>
        </p:spPr>
      </p:pic>
    </p:spTree>
    <p:extLst>
      <p:ext uri="{BB962C8B-B14F-4D97-AF65-F5344CB8AC3E}">
        <p14:creationId xmlns:p14="http://schemas.microsoft.com/office/powerpoint/2010/main" val="490755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533961" y="203201"/>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1.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Hướng</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đọc</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chú</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2"/>
          <a:stretch>
            <a:fillRect/>
          </a:stretch>
        </p:blipFill>
        <p:spPr>
          <a:xfrm>
            <a:off x="6194070" y="1333501"/>
            <a:ext cx="3953230" cy="5219699"/>
          </a:xfrm>
          <a:prstGeom prst="rect">
            <a:avLst/>
          </a:prstGeom>
        </p:spPr>
      </p:pic>
      <p:sp>
        <p:nvSpPr>
          <p:cNvPr id="6" name="Right Arrow Callout 5"/>
          <p:cNvSpPr/>
          <p:nvPr/>
        </p:nvSpPr>
        <p:spPr>
          <a:xfrm>
            <a:off x="723900" y="1333501"/>
            <a:ext cx="5470170" cy="5321298"/>
          </a:xfrm>
          <a:prstGeom prst="rightArrowCallout">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Đọc</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văn</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bản</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 2.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Đọc</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hiểu</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SGK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Ngữ</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văn</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6/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Tr</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19-23”</a:t>
            </a:r>
          </a:p>
          <a:p>
            <a:pPr marL="342900" marR="30480" lvl="0" indent="-342900" algn="just">
              <a:lnSpc>
                <a:spcPct val="115000"/>
              </a:lnSpc>
              <a:spcAft>
                <a:spcPts val="1200"/>
              </a:spcAft>
              <a:buSzPts val="1300"/>
              <a:buFont typeface="Wingdings" panose="05000000000000000000" pitchFamily="2" charset="2"/>
              <a:buChar char="v"/>
            </a:pP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Yêu</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cầu</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đọc</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to, rõ ràng, nhấn mạnh những chiến công của Thạch Sanh. Thể hiện giọng của từng nhân vật: Thạch Sanh thật thà, tin người; mẹ con Lí Thông nham hiểm, độc ác.</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2886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02348605-8A46-4639-9331-53591FBC91F3}"/>
              </a:ext>
            </a:extLst>
          </p:cNvPr>
          <p:cNvSpPr>
            <a:spLocks noChangeArrowheads="1"/>
          </p:cNvSpPr>
          <p:nvPr/>
        </p:nvSpPr>
        <p:spPr bwMode="auto">
          <a:xfrm>
            <a:off x="5181600" y="1112108"/>
            <a:ext cx="5728138"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US" altLang="en-US" dirty="0">
                <a:latin typeface=".VnArial" panose="020B7200000000000000" pitchFamily="34" charset="0"/>
              </a:rPr>
              <a:t>  </a:t>
            </a:r>
            <a:endParaRPr lang="en-US" altLang="en-US" sz="1600" dirty="0">
              <a:solidFill>
                <a:srgbClr val="FF0000"/>
              </a:solidFill>
              <a:latin typeface=".VnArial" panose="020B7200000000000000" pitchFamily="34" charset="0"/>
            </a:endParaRPr>
          </a:p>
          <a:p>
            <a:pPr eaLnBrk="1" hangingPunct="1"/>
            <a:r>
              <a:rPr lang="en-US" altLang="en-US" sz="2400" dirty="0">
                <a:solidFill>
                  <a:schemeClr val="tx2"/>
                </a:solidFill>
                <a:latin typeface=".VnArial" panose="020B7200000000000000" pitchFamily="34" charset="0"/>
              </a:rPr>
              <a:t>Con </a:t>
            </a:r>
            <a:r>
              <a:rPr lang="en-US" altLang="en-US" sz="2400" dirty="0" err="1">
                <a:solidFill>
                  <a:schemeClr val="tx2"/>
                </a:solidFill>
                <a:latin typeface=".VnArial" panose="020B7200000000000000" pitchFamily="34" charset="0"/>
              </a:rPr>
              <a:t>trai</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vua</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ng­ưêi</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ư­îc</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chän</a:t>
            </a:r>
            <a:r>
              <a:rPr lang="en-US" altLang="en-US" sz="2400" dirty="0">
                <a:solidFill>
                  <a:schemeClr val="tx2"/>
                </a:solidFill>
                <a:latin typeface=".VnArial" panose="020B7200000000000000" pitchFamily="34" charset="0"/>
              </a:rPr>
              <a:t> s½n ®Ó </a:t>
            </a:r>
            <a:r>
              <a:rPr lang="en-US" altLang="en-US" sz="2400" dirty="0" err="1">
                <a:solidFill>
                  <a:schemeClr val="tx2"/>
                </a:solidFill>
                <a:latin typeface=".VnArial" panose="020B7200000000000000" pitchFamily="34" charset="0"/>
              </a:rPr>
              <a:t>sau</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nèi</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ng«i</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vua</a:t>
            </a:r>
            <a:r>
              <a:rPr lang="en-US" altLang="en-US" sz="2400" dirty="0">
                <a:solidFill>
                  <a:schemeClr val="tx2"/>
                </a:solidFill>
                <a:latin typeface=".VnArial" panose="020B7200000000000000" pitchFamily="34" charset="0"/>
              </a:rPr>
              <a:t>.</a:t>
            </a:r>
          </a:p>
          <a:p>
            <a:pPr eaLnBrk="1" hangingPunct="1"/>
            <a:endParaRPr lang="en-US" altLang="en-US" sz="2400" dirty="0">
              <a:solidFill>
                <a:schemeClr val="tx2"/>
              </a:solidFill>
              <a:latin typeface=".VnArial" panose="020B7200000000000000" pitchFamily="34" charset="0"/>
            </a:endParaRPr>
          </a:p>
          <a:p>
            <a:pPr eaLnBrk="1" hangingPunct="1"/>
            <a:r>
              <a:rPr lang="en-US" altLang="en-US" sz="2400" dirty="0" err="1">
                <a:solidFill>
                  <a:schemeClr val="tx2"/>
                </a:solidFill>
                <a:latin typeface=".VnArial" panose="020B7200000000000000" pitchFamily="34" charset="0"/>
              </a:rPr>
              <a:t>T­ước</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c«ng</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ược</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vua</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phong</a:t>
            </a:r>
            <a:r>
              <a:rPr lang="en-US" altLang="en-US" sz="2400" dirty="0">
                <a:solidFill>
                  <a:schemeClr val="tx2"/>
                </a:solidFill>
                <a:latin typeface=".VnArial" panose="020B7200000000000000" pitchFamily="34" charset="0"/>
              </a:rPr>
              <a:t> ) </a:t>
            </a:r>
            <a:r>
              <a:rPr lang="en-US" altLang="en-US" sz="2400" dirty="0" err="1">
                <a:solidFill>
                  <a:schemeClr val="tx2"/>
                </a:solidFill>
                <a:latin typeface=".VnArial" panose="020B7200000000000000" pitchFamily="34" charset="0"/>
              </a:rPr>
              <a:t>sau</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quèc</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c«ng</a:t>
            </a:r>
            <a:r>
              <a:rPr lang="en-US" altLang="en-US" sz="2400" dirty="0">
                <a:solidFill>
                  <a:schemeClr val="tx2"/>
                </a:solidFill>
                <a:latin typeface=".VnArial" panose="020B7200000000000000" pitchFamily="34" charset="0"/>
              </a:rPr>
              <a:t>.</a:t>
            </a:r>
          </a:p>
          <a:p>
            <a:pPr eaLnBrk="1" hangingPunct="1"/>
            <a:endParaRPr lang="en-US" altLang="en-US" sz="2400" dirty="0">
              <a:solidFill>
                <a:schemeClr val="tx2"/>
              </a:solidFill>
              <a:latin typeface=".VnArial" panose="020B7200000000000000" pitchFamily="34" charset="0"/>
            </a:endParaRPr>
          </a:p>
          <a:p>
            <a:pPr eaLnBrk="1" hangingPunct="1"/>
            <a:r>
              <a:rPr lang="en-US" altLang="en-US" sz="2400" dirty="0" err="1">
                <a:solidFill>
                  <a:schemeClr val="tx2"/>
                </a:solidFill>
                <a:latin typeface=".VnArial" panose="020B7200000000000000" pitchFamily="34" charset="0"/>
              </a:rPr>
              <a:t>Vua</a:t>
            </a:r>
            <a:r>
              <a:rPr lang="en-US" altLang="en-US" sz="2400" dirty="0">
                <a:solidFill>
                  <a:schemeClr val="tx2"/>
                </a:solidFill>
                <a:latin typeface=".VnArial" panose="020B7200000000000000" pitchFamily="34" charset="0"/>
              </a:rPr>
              <a:t> ë </a:t>
            </a:r>
            <a:r>
              <a:rPr lang="en-US" altLang="en-US" sz="2400" dirty="0" err="1">
                <a:solidFill>
                  <a:schemeClr val="tx2"/>
                </a:solidFill>
                <a:latin typeface=".VnArial" panose="020B7200000000000000" pitchFamily="34" charset="0"/>
              </a:rPr>
              <a:t>d­ưíi</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n­ước</a:t>
            </a:r>
            <a:r>
              <a:rPr lang="en-US" altLang="en-US" sz="2400" dirty="0">
                <a:solidFill>
                  <a:schemeClr val="tx2"/>
                </a:solidFill>
                <a:latin typeface=".VnArial" panose="020B7200000000000000" pitchFamily="34" charset="0"/>
              </a:rPr>
              <a:t> ( Long </a:t>
            </a:r>
            <a:r>
              <a:rPr lang="en-US" altLang="en-US" sz="2400" dirty="0" err="1">
                <a:solidFill>
                  <a:schemeClr val="tx2"/>
                </a:solidFill>
                <a:latin typeface=".VnArial" panose="020B7200000000000000" pitchFamily="34" charset="0"/>
              </a:rPr>
              <a:t>v­ương</a:t>
            </a:r>
            <a:r>
              <a:rPr lang="en-US" altLang="en-US" sz="2400" dirty="0">
                <a:solidFill>
                  <a:schemeClr val="tx2"/>
                </a:solidFill>
                <a:latin typeface=".VnArial" panose="020B7200000000000000" pitchFamily="34" charset="0"/>
              </a:rPr>
              <a:t>)</a:t>
            </a:r>
          </a:p>
          <a:p>
            <a:pPr eaLnBrk="1" hangingPunct="1"/>
            <a:endParaRPr lang="en-US" altLang="en-US" sz="2400" dirty="0">
              <a:solidFill>
                <a:schemeClr val="tx2"/>
              </a:solidFill>
              <a:latin typeface=".VnArial" panose="020B7200000000000000" pitchFamily="34" charset="0"/>
            </a:endParaRPr>
          </a:p>
          <a:p>
            <a:pPr eaLnBrk="1" hangingPunct="1"/>
            <a:endParaRPr lang="en-US" altLang="en-US" sz="2400" dirty="0">
              <a:solidFill>
                <a:schemeClr val="tx2"/>
              </a:solidFill>
              <a:latin typeface=".VnArial" panose="020B7200000000000000" pitchFamily="34" charset="0"/>
            </a:endParaRPr>
          </a:p>
          <a:p>
            <a:pPr eaLnBrk="1" hangingPunct="1"/>
            <a:r>
              <a:rPr lang="en-US" altLang="en-US" sz="2400" dirty="0" err="1">
                <a:solidFill>
                  <a:schemeClr val="tx2"/>
                </a:solidFill>
                <a:latin typeface=".VnArial" panose="020B7200000000000000" pitchFamily="34" charset="0"/>
              </a:rPr>
              <a:t>Nư­íc</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bÞ</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phô</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thuéc</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ph¶i</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phôc</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tïng</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nư­íc</a:t>
            </a:r>
            <a:r>
              <a:rPr lang="en-US" altLang="en-US" sz="2400" dirty="0">
                <a:solidFill>
                  <a:schemeClr val="tx2"/>
                </a:solidFill>
                <a:latin typeface=".VnArial" panose="020B7200000000000000" pitchFamily="34" charset="0"/>
              </a:rPr>
              <a:t> </a:t>
            </a:r>
            <a:r>
              <a:rPr lang="en-US" altLang="en-US" sz="2400" dirty="0" err="1">
                <a:solidFill>
                  <a:schemeClr val="tx2"/>
                </a:solidFill>
                <a:latin typeface=".VnArial" panose="020B7200000000000000" pitchFamily="34" charset="0"/>
              </a:rPr>
              <a:t>kh¸c</a:t>
            </a:r>
            <a:r>
              <a:rPr lang="en-US" altLang="en-US" sz="2400" dirty="0">
                <a:solidFill>
                  <a:schemeClr val="tx2"/>
                </a:solidFill>
                <a:latin typeface=".VnArial" panose="020B7200000000000000" pitchFamily="34" charset="0"/>
              </a:rPr>
              <a:t>.</a:t>
            </a:r>
          </a:p>
        </p:txBody>
      </p:sp>
      <p:sp>
        <p:nvSpPr>
          <p:cNvPr id="29699" name="Rectangle 3">
            <a:extLst>
              <a:ext uri="{FF2B5EF4-FFF2-40B4-BE49-F238E27FC236}">
                <a16:creationId xmlns:a16="http://schemas.microsoft.com/office/drawing/2014/main" id="{42BF4C4E-0602-49AD-8F00-2D14874B9322}"/>
              </a:ext>
            </a:extLst>
          </p:cNvPr>
          <p:cNvSpPr>
            <a:spLocks noChangeArrowheads="1"/>
          </p:cNvSpPr>
          <p:nvPr/>
        </p:nvSpPr>
        <p:spPr bwMode="auto">
          <a:xfrm>
            <a:off x="1981200" y="1143000"/>
            <a:ext cx="3657600"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2400" u="sng" dirty="0">
              <a:solidFill>
                <a:srgbClr val="0000FF"/>
              </a:solidFill>
              <a:latin typeface=".VnArial" panose="020B7200000000000000" pitchFamily="34" charset="0"/>
            </a:endParaRPr>
          </a:p>
          <a:p>
            <a:pPr eaLnBrk="1" hangingPunct="1"/>
            <a:r>
              <a:rPr lang="en-US" altLang="en-US" dirty="0">
                <a:latin typeface=".VnArial" panose="020B7200000000000000" pitchFamily="34" charset="0"/>
              </a:rPr>
              <a:t>     </a:t>
            </a:r>
            <a:r>
              <a:rPr lang="en-US" altLang="en-US" sz="2400" dirty="0">
                <a:solidFill>
                  <a:schemeClr val="hlink"/>
                </a:solidFill>
                <a:latin typeface=".VnArial" panose="020B7200000000000000" pitchFamily="34" charset="0"/>
              </a:rPr>
              <a:t>a.   </a:t>
            </a:r>
            <a:r>
              <a:rPr lang="en-US" altLang="en-US" sz="2400" i="1" dirty="0" err="1">
                <a:solidFill>
                  <a:schemeClr val="hlink"/>
                </a:solidFill>
                <a:latin typeface=".VnArial" panose="020B7200000000000000" pitchFamily="34" charset="0"/>
              </a:rPr>
              <a:t>Th¸i</a:t>
            </a:r>
            <a:r>
              <a:rPr lang="en-US" altLang="en-US" sz="2400" i="1" dirty="0">
                <a:solidFill>
                  <a:schemeClr val="hlink"/>
                </a:solidFill>
                <a:latin typeface=".VnArial" panose="020B7200000000000000" pitchFamily="34" charset="0"/>
              </a:rPr>
              <a:t> </a:t>
            </a:r>
            <a:r>
              <a:rPr lang="en-US" altLang="en-US" sz="2400" i="1" dirty="0" err="1">
                <a:solidFill>
                  <a:schemeClr val="hlink"/>
                </a:solidFill>
                <a:latin typeface=".VnArial" panose="020B7200000000000000" pitchFamily="34" charset="0"/>
              </a:rPr>
              <a:t>tö</a:t>
            </a:r>
            <a:r>
              <a:rPr lang="en-US" altLang="en-US" sz="2400" dirty="0">
                <a:solidFill>
                  <a:schemeClr val="hlink"/>
                </a:solidFill>
                <a:latin typeface=".VnArial" panose="020B7200000000000000" pitchFamily="34" charset="0"/>
              </a:rPr>
              <a:t> :    </a:t>
            </a:r>
          </a:p>
          <a:p>
            <a:pPr eaLnBrk="1" hangingPunct="1"/>
            <a:r>
              <a:rPr lang="en-US" altLang="en-US" sz="2400" dirty="0">
                <a:solidFill>
                  <a:schemeClr val="hlink"/>
                </a:solidFill>
                <a:latin typeface=".VnArial" panose="020B7200000000000000" pitchFamily="34" charset="0"/>
              </a:rPr>
              <a:t>       </a:t>
            </a:r>
          </a:p>
          <a:p>
            <a:pPr eaLnBrk="1" hangingPunct="1"/>
            <a:endParaRPr lang="en-US" altLang="en-US" sz="2400" dirty="0">
              <a:solidFill>
                <a:schemeClr val="hlink"/>
              </a:solidFill>
              <a:latin typeface=".VnArial" panose="020B7200000000000000" pitchFamily="34" charset="0"/>
            </a:endParaRPr>
          </a:p>
          <a:p>
            <a:pPr eaLnBrk="1" hangingPunct="1"/>
            <a:r>
              <a:rPr lang="en-US" altLang="en-US" sz="2400" dirty="0">
                <a:solidFill>
                  <a:schemeClr val="hlink"/>
                </a:solidFill>
                <a:latin typeface=".VnArial" panose="020B7200000000000000" pitchFamily="34" charset="0"/>
              </a:rPr>
              <a:t>    b.  </a:t>
            </a:r>
            <a:r>
              <a:rPr lang="en-US" altLang="en-US" sz="2400" i="1" dirty="0" err="1">
                <a:solidFill>
                  <a:schemeClr val="hlink"/>
                </a:solidFill>
                <a:latin typeface=".VnArial" panose="020B7200000000000000" pitchFamily="34" charset="0"/>
              </a:rPr>
              <a:t>QuËn</a:t>
            </a:r>
            <a:r>
              <a:rPr lang="en-US" altLang="en-US" sz="2400" i="1" dirty="0">
                <a:solidFill>
                  <a:schemeClr val="hlink"/>
                </a:solidFill>
                <a:latin typeface=".VnArial" panose="020B7200000000000000" pitchFamily="34" charset="0"/>
              </a:rPr>
              <a:t> </a:t>
            </a:r>
            <a:r>
              <a:rPr lang="en-US" altLang="en-US" sz="2400" i="1" dirty="0" err="1">
                <a:solidFill>
                  <a:schemeClr val="hlink"/>
                </a:solidFill>
                <a:latin typeface=".VnArial" panose="020B7200000000000000" pitchFamily="34" charset="0"/>
              </a:rPr>
              <a:t>c«ng</a:t>
            </a:r>
            <a:r>
              <a:rPr lang="en-US" altLang="en-US" sz="2400" dirty="0">
                <a:solidFill>
                  <a:schemeClr val="hlink"/>
                </a:solidFill>
                <a:latin typeface=".VnArial" panose="020B7200000000000000" pitchFamily="34" charset="0"/>
              </a:rPr>
              <a:t>         :</a:t>
            </a:r>
          </a:p>
          <a:p>
            <a:pPr eaLnBrk="1" hangingPunct="1"/>
            <a:endParaRPr lang="en-US" altLang="en-US" sz="2400" dirty="0">
              <a:solidFill>
                <a:schemeClr val="hlink"/>
              </a:solidFill>
              <a:latin typeface=".VnArial" panose="020B7200000000000000" pitchFamily="34" charset="0"/>
            </a:endParaRPr>
          </a:p>
          <a:p>
            <a:pPr eaLnBrk="1" hangingPunct="1"/>
            <a:endParaRPr lang="en-US" altLang="en-US" sz="2400" dirty="0">
              <a:solidFill>
                <a:schemeClr val="hlink"/>
              </a:solidFill>
              <a:latin typeface=".VnArial" panose="020B7200000000000000" pitchFamily="34" charset="0"/>
            </a:endParaRPr>
          </a:p>
          <a:p>
            <a:pPr eaLnBrk="1" hangingPunct="1"/>
            <a:r>
              <a:rPr lang="en-US" altLang="en-US" sz="2400" dirty="0">
                <a:solidFill>
                  <a:schemeClr val="hlink"/>
                </a:solidFill>
                <a:latin typeface=".VnArial" panose="020B7200000000000000" pitchFamily="34" charset="0"/>
              </a:rPr>
              <a:t>    c.  </a:t>
            </a:r>
            <a:r>
              <a:rPr lang="en-US" altLang="en-US" sz="2400" i="1" dirty="0" err="1">
                <a:solidFill>
                  <a:schemeClr val="hlink"/>
                </a:solidFill>
                <a:latin typeface=".VnArial" panose="020B7200000000000000" pitchFamily="34" charset="0"/>
              </a:rPr>
              <a:t>VuaThuû</a:t>
            </a:r>
            <a:r>
              <a:rPr lang="en-US" altLang="en-US" sz="2400" i="1" dirty="0">
                <a:solidFill>
                  <a:schemeClr val="hlink"/>
                </a:solidFill>
                <a:latin typeface=".VnArial" panose="020B7200000000000000" pitchFamily="34" charset="0"/>
              </a:rPr>
              <a:t> TÒ:</a:t>
            </a:r>
            <a:r>
              <a:rPr lang="en-US" altLang="en-US" sz="2400" dirty="0">
                <a:solidFill>
                  <a:schemeClr val="hlink"/>
                </a:solidFill>
                <a:latin typeface=".VnArial" panose="020B7200000000000000" pitchFamily="34" charset="0"/>
              </a:rPr>
              <a:t>   </a:t>
            </a:r>
          </a:p>
          <a:p>
            <a:pPr eaLnBrk="1" hangingPunct="1"/>
            <a:r>
              <a:rPr lang="en-US" altLang="en-US" sz="2400" dirty="0">
                <a:solidFill>
                  <a:schemeClr val="hlink"/>
                </a:solidFill>
                <a:latin typeface=".VnArial" panose="020B7200000000000000" pitchFamily="34" charset="0"/>
              </a:rPr>
              <a:t>    </a:t>
            </a:r>
          </a:p>
          <a:p>
            <a:pPr eaLnBrk="1" hangingPunct="1"/>
            <a:endParaRPr lang="en-US" altLang="en-US" sz="2400" dirty="0">
              <a:solidFill>
                <a:schemeClr val="hlink"/>
              </a:solidFill>
              <a:latin typeface=".VnArial" panose="020B7200000000000000" pitchFamily="34" charset="0"/>
            </a:endParaRPr>
          </a:p>
          <a:p>
            <a:pPr eaLnBrk="1" hangingPunct="1"/>
            <a:r>
              <a:rPr lang="en-US" altLang="en-US" sz="2400" dirty="0">
                <a:solidFill>
                  <a:schemeClr val="hlink"/>
                </a:solidFill>
                <a:latin typeface=".VnArial" panose="020B7200000000000000" pitchFamily="34" charset="0"/>
              </a:rPr>
              <a:t>    </a:t>
            </a:r>
            <a:r>
              <a:rPr lang="en-US" altLang="en-US" sz="2400" i="1" dirty="0">
                <a:solidFill>
                  <a:schemeClr val="hlink"/>
                </a:solidFill>
                <a:latin typeface=".VnArial" panose="020B7200000000000000" pitchFamily="34" charset="0"/>
              </a:rPr>
              <a:t>d.  </a:t>
            </a:r>
            <a:r>
              <a:rPr lang="en-US" altLang="en-US" sz="2400" i="1" dirty="0" err="1">
                <a:solidFill>
                  <a:schemeClr val="hlink"/>
                </a:solidFill>
                <a:latin typeface=".VnArial" panose="020B7200000000000000" pitchFamily="34" charset="0"/>
              </a:rPr>
              <a:t>N­ưíc</a:t>
            </a:r>
            <a:r>
              <a:rPr lang="en-US" altLang="en-US" sz="2400" i="1" dirty="0">
                <a:solidFill>
                  <a:schemeClr val="hlink"/>
                </a:solidFill>
                <a:latin typeface=".VnArial" panose="020B7200000000000000" pitchFamily="34" charset="0"/>
              </a:rPr>
              <a:t> </a:t>
            </a:r>
            <a:r>
              <a:rPr lang="en-US" altLang="en-US" sz="2400" i="1" dirty="0" err="1">
                <a:solidFill>
                  <a:schemeClr val="hlink"/>
                </a:solidFill>
                <a:latin typeface=".VnArial" panose="020B7200000000000000" pitchFamily="34" charset="0"/>
              </a:rPr>
              <a:t>chư</a:t>
            </a:r>
            <a:r>
              <a:rPr lang="en-US" altLang="en-US" sz="2400" i="1" dirty="0">
                <a:solidFill>
                  <a:schemeClr val="hlink"/>
                </a:solidFill>
                <a:latin typeface=".VnArial" panose="020B7200000000000000" pitchFamily="34" charset="0"/>
              </a:rPr>
              <a:t>­ </a:t>
            </a:r>
            <a:r>
              <a:rPr lang="en-US" altLang="en-US" sz="2400" i="1" dirty="0" err="1">
                <a:solidFill>
                  <a:schemeClr val="hlink"/>
                </a:solidFill>
                <a:latin typeface=".VnArial" panose="020B7200000000000000" pitchFamily="34" charset="0"/>
              </a:rPr>
              <a:t>hÇu</a:t>
            </a:r>
            <a:r>
              <a:rPr lang="en-US" altLang="en-US" sz="2400" i="1" dirty="0">
                <a:solidFill>
                  <a:schemeClr val="hlink"/>
                </a:solidFill>
                <a:latin typeface=".VnArial" panose="020B7200000000000000" pitchFamily="34" charset="0"/>
              </a:rPr>
              <a:t>:</a:t>
            </a:r>
            <a:r>
              <a:rPr lang="en-US" altLang="en-US" dirty="0">
                <a:solidFill>
                  <a:srgbClr val="FF6600"/>
                </a:solidFill>
                <a:latin typeface=".VnArial" panose="020B7200000000000000" pitchFamily="34" charset="0"/>
              </a:rPr>
              <a:t>   </a:t>
            </a:r>
          </a:p>
          <a:p>
            <a:pPr eaLnBrk="1" hangingPunct="1"/>
            <a:r>
              <a:rPr lang="en-US" altLang="en-US" dirty="0">
                <a:solidFill>
                  <a:srgbClr val="FF6600"/>
                </a:solidFill>
                <a:latin typeface=".VnArial" panose="020B7200000000000000" pitchFamily="34" charset="0"/>
              </a:rPr>
              <a:t>   </a:t>
            </a:r>
          </a:p>
        </p:txBody>
      </p:sp>
      <p:pic>
        <p:nvPicPr>
          <p:cNvPr id="29700" name="Picture 4" descr="HV">
            <a:extLst>
              <a:ext uri="{FF2B5EF4-FFF2-40B4-BE49-F238E27FC236}">
                <a16:creationId xmlns:a16="http://schemas.microsoft.com/office/drawing/2014/main" id="{9BBD50A3-9912-418C-8889-D728B20426C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52600" y="5368926"/>
            <a:ext cx="1752600"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wedge">
                                      <p:cBhvr>
                                        <p:cTn id="7" dur="2000"/>
                                        <p:tgtEl>
                                          <p:spTgt spid="296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29698"/>
                                        </p:tgtEl>
                                        <p:attrNameLst>
                                          <p:attrName>style.visibility</p:attrName>
                                        </p:attrNameLst>
                                      </p:cBhvr>
                                      <p:to>
                                        <p:strVal val="visible"/>
                                      </p:to>
                                    </p:set>
                                    <p:animEffect transition="in" filter="wedge">
                                      <p:cBhvr>
                                        <p:cTn id="12" dur="2000"/>
                                        <p:tgtEl>
                                          <p:spTgt spid="2969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1" presetClass="entr" presetSubtype="0" fill="hold" nodeType="clickEffect">
                                  <p:stCondLst>
                                    <p:cond delay="0"/>
                                  </p:stCondLst>
                                  <p:childTnLst>
                                    <p:set>
                                      <p:cBhvr>
                                        <p:cTn id="16" dur="1" fill="hold">
                                          <p:stCondLst>
                                            <p:cond delay="0"/>
                                          </p:stCondLst>
                                        </p:cTn>
                                        <p:tgtEl>
                                          <p:spTgt spid="29700"/>
                                        </p:tgtEl>
                                        <p:attrNameLst>
                                          <p:attrName>style.visibility</p:attrName>
                                        </p:attrNameLst>
                                      </p:cBhvr>
                                      <p:to>
                                        <p:strVal val="visible"/>
                                      </p:to>
                                    </p:set>
                                    <p:animEffect transition="in" filter="fade">
                                      <p:cBhvr>
                                        <p:cTn id="17" dur="770" decel="100000"/>
                                        <p:tgtEl>
                                          <p:spTgt spid="29700"/>
                                        </p:tgtEl>
                                      </p:cBhvr>
                                    </p:animEffect>
                                    <p:animScale>
                                      <p:cBhvr>
                                        <p:cTn id="18" dur="770" decel="100000"/>
                                        <p:tgtEl>
                                          <p:spTgt spid="29700"/>
                                        </p:tgtEl>
                                      </p:cBhvr>
                                      <p:from x="10000" y="10000"/>
                                      <p:to x="200000" y="450000"/>
                                    </p:animScale>
                                    <p:animScale>
                                      <p:cBhvr>
                                        <p:cTn id="19" dur="1230" accel="100000" fill="hold">
                                          <p:stCondLst>
                                            <p:cond delay="770"/>
                                          </p:stCondLst>
                                        </p:cTn>
                                        <p:tgtEl>
                                          <p:spTgt spid="29700"/>
                                        </p:tgtEl>
                                      </p:cBhvr>
                                      <p:from x="200000" y="450000"/>
                                      <p:to x="100000" y="100000"/>
                                    </p:animScale>
                                    <p:set>
                                      <p:cBhvr>
                                        <p:cTn id="20" dur="770" fill="hold"/>
                                        <p:tgtEl>
                                          <p:spTgt spid="29700"/>
                                        </p:tgtEl>
                                        <p:attrNameLst>
                                          <p:attrName>ppt_x</p:attrName>
                                        </p:attrNameLst>
                                      </p:cBhvr>
                                      <p:to>
                                        <p:strVal val="(0.5)"/>
                                      </p:to>
                                    </p:set>
                                    <p:anim from="(0.5)" to="(#ppt_x)" calcmode="lin" valueType="num">
                                      <p:cBhvr>
                                        <p:cTn id="21" dur="1230" accel="100000" fill="hold">
                                          <p:stCondLst>
                                            <p:cond delay="770"/>
                                          </p:stCondLst>
                                        </p:cTn>
                                        <p:tgtEl>
                                          <p:spTgt spid="29700"/>
                                        </p:tgtEl>
                                        <p:attrNameLst>
                                          <p:attrName>ppt_x</p:attrName>
                                        </p:attrNameLst>
                                      </p:cBhvr>
                                    </p:anim>
                                    <p:set>
                                      <p:cBhvr>
                                        <p:cTn id="22" dur="770" fill="hold"/>
                                        <p:tgtEl>
                                          <p:spTgt spid="29700"/>
                                        </p:tgtEl>
                                        <p:attrNameLst>
                                          <p:attrName>ppt_y</p:attrName>
                                        </p:attrNameLst>
                                      </p:cBhvr>
                                      <p:to>
                                        <p:strVal val="(#ppt_y+0.4)"/>
                                      </p:to>
                                    </p:set>
                                    <p:anim from="(#ppt_y+0.4)" to="(#ppt_y)" calcmode="lin" valueType="num">
                                      <p:cBhvr>
                                        <p:cTn id="23" dur="1230" accel="100000" fill="hold">
                                          <p:stCondLst>
                                            <p:cond delay="770"/>
                                          </p:stCondLst>
                                        </p:cTn>
                                        <p:tgtEl>
                                          <p:spTgt spid="2970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348089" y="639940"/>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3200" b="1" dirty="0">
                <a:solidFill>
                  <a:srgbClr val="000000"/>
                </a:solidFill>
                <a:latin typeface="Times New Roman" panose="02020603050405020304" pitchFamily="18" charset="0"/>
                <a:ea typeface="Times New Roman" panose="02020603050405020304" pitchFamily="18" charset="0"/>
              </a:rPr>
              <a:t>2</a:t>
            </a:r>
            <a:r>
              <a:rPr lang="en-US" sz="3200" b="1" dirty="0">
                <a:solidFill>
                  <a:schemeClr val="tx1"/>
                </a:solidFill>
                <a:latin typeface="Times New Roman" panose="02020603050405020304" pitchFamily="18" charset="0"/>
                <a:ea typeface="Times New Roman" panose="02020603050405020304" pitchFamily="18" charset="0"/>
              </a:rPr>
              <a:t>.</a:t>
            </a:r>
            <a:r>
              <a:rPr lang="nl-NL" sz="3200" b="1" dirty="0">
                <a:solidFill>
                  <a:schemeClr val="tx1"/>
                </a:solidFill>
                <a:latin typeface="Times New Roman" panose="02020603050405020304" pitchFamily="18" charset="0"/>
                <a:ea typeface="Times New Roman" panose="02020603050405020304" pitchFamily="18" charset="0"/>
              </a:rPr>
              <a:t> Nhân vật </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5" name="Plaque 4"/>
          <p:cNvSpPr/>
          <p:nvPr/>
        </p:nvSpPr>
        <p:spPr>
          <a:xfrm>
            <a:off x="2348089" y="3591278"/>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a:lnSpc>
                <a:spcPct val="115000"/>
              </a:lnSpc>
              <a:spcAft>
                <a:spcPts val="0"/>
              </a:spcAft>
              <a:buFont typeface="Wingdings" panose="05000000000000000000" pitchFamily="2" charset="2"/>
              <a:buChar char=""/>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tuyến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&gt;&lt;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Plaque 5"/>
          <p:cNvSpPr/>
          <p:nvPr/>
        </p:nvSpPr>
        <p:spPr>
          <a:xfrm>
            <a:off x="938389" y="2029884"/>
            <a:ext cx="5030611" cy="992716"/>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Sanh</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8" name="Plaque 7"/>
          <p:cNvSpPr/>
          <p:nvPr/>
        </p:nvSpPr>
        <p:spPr>
          <a:xfrm>
            <a:off x="6437489" y="2029884"/>
            <a:ext cx="5030611" cy="992716"/>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Mẹ</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9" name="Plaque 8"/>
          <p:cNvSpPr/>
          <p:nvPr/>
        </p:nvSpPr>
        <p:spPr>
          <a:xfrm>
            <a:off x="6437489" y="5057422"/>
            <a:ext cx="5030611" cy="962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mẹ</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Thông</a:t>
            </a:r>
            <a:endParaRPr lang="en-US" sz="2400" dirty="0">
              <a:effectLst/>
              <a:latin typeface="Times New Roman" panose="02020603050405020304" pitchFamily="18" charset="0"/>
              <a:ea typeface="Times New Roman" panose="02020603050405020304" pitchFamily="18" charset="0"/>
            </a:endParaRPr>
          </a:p>
        </p:txBody>
      </p:sp>
      <p:sp>
        <p:nvSpPr>
          <p:cNvPr id="10" name="Plaque 9"/>
          <p:cNvSpPr/>
          <p:nvPr/>
        </p:nvSpPr>
        <p:spPr>
          <a:xfrm>
            <a:off x="938389" y="5057422"/>
            <a:ext cx="5030611" cy="962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a:t>
            </a:r>
            <a:r>
              <a:rPr lang="en-US" sz="2800" dirty="0">
                <a:solidFill>
                  <a:srgbClr val="000000"/>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1" name="Down Arrow 10"/>
          <p:cNvSpPr/>
          <p:nvPr/>
        </p:nvSpPr>
        <p:spPr>
          <a:xfrm>
            <a:off x="3543300" y="1475318"/>
            <a:ext cx="571500" cy="5545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8341078" y="1475318"/>
            <a:ext cx="571500" cy="5545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8341078" y="4464756"/>
            <a:ext cx="571500" cy="5545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3543300" y="4477456"/>
            <a:ext cx="571500" cy="5545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8341078" y="3034595"/>
            <a:ext cx="571500" cy="5545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3543300" y="3022600"/>
            <a:ext cx="571500" cy="5545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807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1000"/>
                                        <p:tgtEl>
                                          <p:spTgt spid="13"/>
                                        </p:tgtEl>
                                      </p:cBhvr>
                                    </p:animEffect>
                                    <p:anim calcmode="lin" valueType="num">
                                      <p:cBhvr>
                                        <p:cTn id="61" dur="1000" fill="hold"/>
                                        <p:tgtEl>
                                          <p:spTgt spid="13"/>
                                        </p:tgtEl>
                                        <p:attrNameLst>
                                          <p:attrName>ppt_x</p:attrName>
                                        </p:attrNameLst>
                                      </p:cBhvr>
                                      <p:tavLst>
                                        <p:tav tm="0">
                                          <p:val>
                                            <p:strVal val="#ppt_x"/>
                                          </p:val>
                                        </p:tav>
                                        <p:tav tm="100000">
                                          <p:val>
                                            <p:strVal val="#ppt_x"/>
                                          </p:val>
                                        </p:tav>
                                      </p:tavLst>
                                    </p:anim>
                                    <p:anim calcmode="lin" valueType="num">
                                      <p:cBhvr>
                                        <p:cTn id="62" dur="1000" fill="hold"/>
                                        <p:tgtEl>
                                          <p:spTgt spid="13"/>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fade">
                                      <p:cBhvr>
                                        <p:cTn id="65" dur="1000"/>
                                        <p:tgtEl>
                                          <p:spTgt spid="9"/>
                                        </p:tgtEl>
                                      </p:cBhvr>
                                    </p:animEffect>
                                    <p:anim calcmode="lin" valueType="num">
                                      <p:cBhvr>
                                        <p:cTn id="66" dur="1000" fill="hold"/>
                                        <p:tgtEl>
                                          <p:spTgt spid="9"/>
                                        </p:tgtEl>
                                        <p:attrNameLst>
                                          <p:attrName>ppt_x</p:attrName>
                                        </p:attrNameLst>
                                      </p:cBhvr>
                                      <p:tavLst>
                                        <p:tav tm="0">
                                          <p:val>
                                            <p:strVal val="#ppt_x"/>
                                          </p:val>
                                        </p:tav>
                                        <p:tav tm="100000">
                                          <p:val>
                                            <p:strVal val="#ppt_x"/>
                                          </p:val>
                                        </p:tav>
                                      </p:tavLst>
                                    </p:anim>
                                    <p:anim calcmode="lin" valueType="num">
                                      <p:cBhvr>
                                        <p:cTn id="6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933700" y="62398"/>
            <a:ext cx="6324600"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300"/>
              </a:spcBef>
              <a:spcAft>
                <a:spcPts val="300"/>
              </a:spcAft>
            </a:pPr>
            <a:r>
              <a:rPr lang="en-US" sz="2800" b="1" dirty="0">
                <a:solidFill>
                  <a:srgbClr val="000000"/>
                </a:solidFill>
                <a:latin typeface="Times New Roman" panose="02020603050405020304" pitchFamily="18" charset="0"/>
                <a:ea typeface="Times New Roman" panose="02020603050405020304" pitchFamily="18" charset="0"/>
              </a:rPr>
              <a:t>3</a:t>
            </a:r>
            <a:r>
              <a:rPr lang="en-US" sz="2800" b="1" dirty="0">
                <a:solidFill>
                  <a:schemeClr val="tx1"/>
                </a:solidFill>
                <a:latin typeface="Times New Roman" panose="02020603050405020304" pitchFamily="18" charset="0"/>
                <a:ea typeface="Times New Roman" panose="02020603050405020304" pitchFamily="18" charset="0"/>
              </a:rPr>
              <a:t>.</a:t>
            </a:r>
            <a:r>
              <a:rPr lang="fr-FR" sz="2800" b="1" dirty="0">
                <a:solidFill>
                  <a:schemeClr val="tx1"/>
                </a:solidFill>
                <a:latin typeface="Times New Roman" panose="02020603050405020304" pitchFamily="18" charset="0"/>
                <a:ea typeface="Times New Roman" panose="02020603050405020304" pitchFamily="18" charset="0"/>
              </a:rPr>
              <a:t> </a:t>
            </a:r>
            <a:r>
              <a:rPr lang="fr-FR" sz="2800" b="1" dirty="0" err="1">
                <a:solidFill>
                  <a:schemeClr val="tx1"/>
                </a:solidFill>
                <a:latin typeface="Times New Roman" panose="02020603050405020304" pitchFamily="18" charset="0"/>
                <a:ea typeface="Times New Roman" panose="02020603050405020304" pitchFamily="18" charset="0"/>
              </a:rPr>
              <a:t>Kể</a:t>
            </a:r>
            <a:r>
              <a:rPr lang="fr-FR" sz="2800" b="1" dirty="0">
                <a:solidFill>
                  <a:schemeClr val="tx1"/>
                </a:solidFill>
                <a:latin typeface="Times New Roman" panose="02020603050405020304" pitchFamily="18" charset="0"/>
                <a:ea typeface="Times New Roman" panose="02020603050405020304" pitchFamily="18" charset="0"/>
              </a:rPr>
              <a:t> </a:t>
            </a:r>
            <a:r>
              <a:rPr lang="fr-FR" sz="2800" b="1" dirty="0" err="1">
                <a:solidFill>
                  <a:schemeClr val="tx1"/>
                </a:solidFill>
                <a:latin typeface="Times New Roman" panose="02020603050405020304" pitchFamily="18" charset="0"/>
                <a:ea typeface="Times New Roman" panose="02020603050405020304" pitchFamily="18" charset="0"/>
              </a:rPr>
              <a:t>tóm</a:t>
            </a:r>
            <a:r>
              <a:rPr lang="fr-FR" sz="2800" b="1" dirty="0">
                <a:solidFill>
                  <a:schemeClr val="tx1"/>
                </a:solidFill>
                <a:latin typeface="Times New Roman" panose="02020603050405020304" pitchFamily="18" charset="0"/>
                <a:ea typeface="Times New Roman" panose="02020603050405020304" pitchFamily="18" charset="0"/>
              </a:rPr>
              <a:t> </a:t>
            </a:r>
            <a:r>
              <a:rPr lang="fr-FR" sz="2800" b="1" dirty="0" err="1">
                <a:solidFill>
                  <a:schemeClr val="tx1"/>
                </a:solidFill>
                <a:latin typeface="Times New Roman" panose="02020603050405020304" pitchFamily="18" charset="0"/>
                <a:ea typeface="Times New Roman" panose="02020603050405020304" pitchFamily="18" charset="0"/>
              </a:rPr>
              <a:t>tắt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5" name="Flowchart: Alternate Process 4"/>
          <p:cNvSpPr/>
          <p:nvPr/>
        </p:nvSpPr>
        <p:spPr>
          <a:xfrm>
            <a:off x="1953087" y="1284302"/>
            <a:ext cx="7584613" cy="5573697"/>
          </a:xfrm>
          <a:prstGeom prst="flowChartAlternateProcess">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400" b="1" dirty="0" err="1">
                <a:solidFill>
                  <a:schemeClr val="tx1"/>
                </a:solidFill>
                <a:latin typeface="Times New Roman" panose="02020603050405020304" pitchFamily="18" charset="0"/>
                <a:ea typeface="Times New Roman" panose="02020603050405020304" pitchFamily="18" charset="0"/>
              </a:rPr>
              <a:t>Các</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sự</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việc</a:t>
            </a:r>
            <a:r>
              <a:rPr lang="en-US" sz="2400" b="1" dirty="0">
                <a:solidFill>
                  <a:schemeClr val="tx1"/>
                </a:solidFill>
                <a:latin typeface="Times New Roman" panose="02020603050405020304" pitchFamily="18" charset="0"/>
                <a:ea typeface="Times New Roman" panose="02020603050405020304" pitchFamily="18" charset="0"/>
              </a:rPr>
              <a:t> </a:t>
            </a:r>
            <a:r>
              <a:rPr lang="en-US" sz="2400" b="1" dirty="0" err="1">
                <a:solidFill>
                  <a:schemeClr val="tx1"/>
                </a:solidFill>
                <a:latin typeface="Times New Roman" panose="02020603050405020304" pitchFamily="18" charset="0"/>
                <a:ea typeface="Times New Roman" panose="02020603050405020304" pitchFamily="18" charset="0"/>
              </a:rPr>
              <a:t>chính</a:t>
            </a:r>
            <a:r>
              <a:rPr lang="en-US" sz="2400" b="1"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Thạch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Sanh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ra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đời</a:t>
            </a:r>
            <a:r>
              <a:rPr lang="en-US" sz="24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Thạch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Sanh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lớn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lên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học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võ</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và</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phép</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thần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thông</a:t>
            </a:r>
            <a:r>
              <a:rPr lang="en-US" sz="24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Thạch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Sanh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kết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nghĩa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anh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em</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với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Lí</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Thông</a:t>
            </a:r>
            <a:r>
              <a:rPr lang="en-US" sz="24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Mẹ</a:t>
            </a:r>
            <a:r>
              <a:rPr lang="en-US" sz="2400" dirty="0">
                <a:solidFill>
                  <a:schemeClr val="tx1"/>
                </a:solidFill>
                <a:latin typeface="Times New Roman" panose="02020603050405020304" pitchFamily="18" charset="0"/>
                <a:ea typeface="Times New Roman" panose="02020603050405020304" pitchFamily="18" charset="0"/>
              </a:rPr>
              <a:t> con </a:t>
            </a:r>
            <a:r>
              <a:rPr lang="en-US" sz="2400" dirty="0" err="1">
                <a:solidFill>
                  <a:schemeClr val="tx1"/>
                </a:solidFill>
                <a:latin typeface="Times New Roman" panose="02020603050405020304" pitchFamily="18" charset="0"/>
                <a:ea typeface="Times New Roman" panose="02020603050405020304" pitchFamily="18" charset="0"/>
              </a:rPr>
              <a:t>Lí</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Thông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lừa</a:t>
            </a:r>
            <a:r>
              <a:rPr lang="en-US" sz="2400" dirty="0">
                <a:solidFill>
                  <a:schemeClr val="tx1"/>
                </a:solidFill>
                <a:latin typeface="Times New Roman" panose="02020603050405020304" pitchFamily="18" charset="0"/>
                <a:ea typeface="Times New Roman" panose="02020603050405020304" pitchFamily="18" charset="0"/>
              </a:rPr>
              <a:t> TS </a:t>
            </a:r>
            <a:r>
              <a:rPr lang="en-US" sz="2400" dirty="0" err="1">
                <a:solidFill>
                  <a:schemeClr val="tx1"/>
                </a:solidFill>
                <a:latin typeface="Times New Roman" panose="02020603050405020304" pitchFamily="18" charset="0"/>
                <a:ea typeface="Times New Roman" panose="02020603050405020304" pitchFamily="18" charset="0"/>
              </a:rPr>
              <a:t>đi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chết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thay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cho</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mình</a:t>
            </a:r>
            <a:r>
              <a:rPr lang="en-US" sz="24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Thạch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Sanh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diệt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chằn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tinh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bị</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Lí</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Thông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cướp</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công</a:t>
            </a:r>
            <a:r>
              <a:rPr lang="en-US" sz="24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400" dirty="0">
                <a:solidFill>
                  <a:schemeClr val="tx1"/>
                </a:solidFill>
                <a:latin typeface="Times New Roman" panose="02020603050405020304" pitchFamily="18" charset="0"/>
                <a:ea typeface="Times New Roman" panose="02020603050405020304" pitchFamily="18" charset="0"/>
              </a:rPr>
              <a:t>- TS </a:t>
            </a:r>
            <a:r>
              <a:rPr lang="en-US" sz="2400" dirty="0" err="1">
                <a:solidFill>
                  <a:schemeClr val="tx1"/>
                </a:solidFill>
                <a:latin typeface="Times New Roman" panose="02020603050405020304" pitchFamily="18" charset="0"/>
                <a:ea typeface="Times New Roman" panose="02020603050405020304" pitchFamily="18" charset="0"/>
              </a:rPr>
              <a:t>diệt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đại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bàng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cứu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công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chúa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lại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bị</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cướp</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công</a:t>
            </a:r>
            <a:r>
              <a:rPr lang="en-US" sz="24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400" dirty="0">
                <a:solidFill>
                  <a:schemeClr val="tx1"/>
                </a:solidFill>
                <a:latin typeface="Times New Roman" panose="02020603050405020304" pitchFamily="18" charset="0"/>
                <a:ea typeface="Times New Roman" panose="02020603050405020304" pitchFamily="18" charset="0"/>
              </a:rPr>
              <a:t>- TS </a:t>
            </a:r>
            <a:r>
              <a:rPr lang="en-US" sz="2400" dirty="0" err="1">
                <a:solidFill>
                  <a:schemeClr val="tx1"/>
                </a:solidFill>
                <a:latin typeface="Times New Roman" panose="02020603050405020304" pitchFamily="18" charset="0"/>
                <a:ea typeface="Times New Roman" panose="02020603050405020304" pitchFamily="18" charset="0"/>
              </a:rPr>
              <a:t>diệt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hồ</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tinh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cứu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thái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tử</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bị</a:t>
            </a:r>
            <a:r>
              <a:rPr lang="en-US" sz="2400" dirty="0">
                <a:solidFill>
                  <a:schemeClr val="tx1"/>
                </a:solidFill>
                <a:latin typeface="Times New Roman" panose="02020603050405020304" pitchFamily="18" charset="0"/>
                <a:ea typeface="Times New Roman" panose="02020603050405020304" pitchFamily="18" charset="0"/>
              </a:rPr>
              <a:t> vu </a:t>
            </a:r>
            <a:r>
              <a:rPr lang="en-US" sz="2400" dirty="0" err="1">
                <a:solidFill>
                  <a:schemeClr val="tx1"/>
                </a:solidFill>
                <a:latin typeface="Times New Roman" panose="02020603050405020304" pitchFamily="18" charset="0"/>
                <a:ea typeface="Times New Roman" panose="02020603050405020304" pitchFamily="18" charset="0"/>
              </a:rPr>
              <a:t>oan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vào</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tù</a:t>
            </a:r>
            <a:r>
              <a:rPr lang="en-US" sz="24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400" dirty="0">
                <a:solidFill>
                  <a:schemeClr val="tx1"/>
                </a:solidFill>
                <a:latin typeface="Times New Roman" panose="02020603050405020304" pitchFamily="18" charset="0"/>
                <a:ea typeface="Times New Roman" panose="02020603050405020304" pitchFamily="18" charset="0"/>
              </a:rPr>
              <a:t>- TS </a:t>
            </a:r>
            <a:r>
              <a:rPr lang="en-US" sz="2400" dirty="0" err="1">
                <a:solidFill>
                  <a:schemeClr val="tx1"/>
                </a:solidFill>
                <a:latin typeface="Times New Roman" panose="02020603050405020304" pitchFamily="18" charset="0"/>
                <a:ea typeface="Times New Roman" panose="02020603050405020304" pitchFamily="18" charset="0"/>
              </a:rPr>
              <a:t>được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giải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oan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lấy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công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chúa</a:t>
            </a:r>
            <a:r>
              <a:rPr lang="en-US" sz="24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400" dirty="0">
                <a:solidFill>
                  <a:schemeClr val="tx1"/>
                </a:solidFill>
                <a:latin typeface="Times New Roman" panose="02020603050405020304" pitchFamily="18" charset="0"/>
                <a:ea typeface="Times New Roman" panose="02020603050405020304" pitchFamily="18" charset="0"/>
              </a:rPr>
              <a:t>- TS </a:t>
            </a:r>
            <a:r>
              <a:rPr lang="en-US" sz="2400" dirty="0" err="1">
                <a:solidFill>
                  <a:schemeClr val="tx1"/>
                </a:solidFill>
                <a:latin typeface="Times New Roman" panose="02020603050405020304" pitchFamily="18" charset="0"/>
                <a:ea typeface="Times New Roman" panose="02020603050405020304" pitchFamily="18" charset="0"/>
              </a:rPr>
              <a:t>chiến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thắng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quân</a:t>
            </a:r>
            <a:r>
              <a:rPr lang="en-US" sz="2400" dirty="0">
                <a:solidFill>
                  <a:schemeClr val="tx1"/>
                </a:solidFill>
                <a:latin typeface="Times New Roman" panose="02020603050405020304" pitchFamily="18" charset="0"/>
                <a:ea typeface="Times New Roman" panose="02020603050405020304" pitchFamily="18" charset="0"/>
              </a:rPr>
              <a:t> 18 </a:t>
            </a:r>
            <a:r>
              <a:rPr lang="en-US" sz="2400" dirty="0" err="1">
                <a:solidFill>
                  <a:schemeClr val="tx1"/>
                </a:solidFill>
                <a:latin typeface="Times New Roman" panose="02020603050405020304" pitchFamily="18" charset="0"/>
                <a:ea typeface="Times New Roman" panose="02020603050405020304" pitchFamily="18" charset="0"/>
              </a:rPr>
              <a:t>nước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chư</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hầu</a:t>
            </a:r>
            <a:r>
              <a:rPr lang="en-US" sz="2400" dirty="0">
                <a:solidFill>
                  <a:schemeClr val="tx1"/>
                </a:solidFill>
                <a:latin typeface="Times New Roman" panose="02020603050405020304" pitchFamily="18" charset="0"/>
                <a:ea typeface="Times New Roman" panose="02020603050405020304" pitchFamily="18" charset="0"/>
              </a:rPr>
              <a:t>.</a:t>
            </a:r>
          </a:p>
          <a:p>
            <a:pPr marR="30480" algn="just">
              <a:lnSpc>
                <a:spcPct val="115000"/>
              </a:lnSpc>
              <a:spcAft>
                <a:spcPts val="1200"/>
              </a:spcAft>
            </a:pPr>
            <a:r>
              <a:rPr lang="vi-VN" sz="2400" dirty="0">
                <a:solidFill>
                  <a:schemeClr val="tx1"/>
                </a:solidFill>
                <a:latin typeface="Times New Roman" panose="02020603050405020304" pitchFamily="18" charset="0"/>
                <a:ea typeface="Times New Roman" panose="02020603050405020304" pitchFamily="18" charset="0"/>
              </a:rPr>
              <a:t>- TS lên ngôi vua.</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220144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Callout 6"/>
          <p:cNvSpPr/>
          <p:nvPr/>
        </p:nvSpPr>
        <p:spPr>
          <a:xfrm>
            <a:off x="368300" y="1498600"/>
            <a:ext cx="3581400" cy="3975100"/>
          </a:xfrm>
          <a:prstGeom prst="rightArrowCallout">
            <a:avLst/>
          </a:prstGeom>
          <a:solidFill>
            <a:schemeClr val="accent3">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u="sng" dirty="0" err="1">
                <a:solidFill>
                  <a:srgbClr val="FF0000"/>
                </a:solidFill>
                <a:latin typeface="Times New Roman" panose="02020603050405020304" pitchFamily="18" charset="0"/>
                <a:ea typeface="Times New Roman" panose="02020603050405020304" pitchFamily="18" charset="0"/>
              </a:rPr>
              <a:t>Đoạn</a:t>
            </a:r>
            <a:r>
              <a:rPr lang="en-US" sz="2800" u="sng" dirty="0">
                <a:solidFill>
                  <a:srgbClr val="FF0000"/>
                </a:solidFill>
                <a:latin typeface="Times New Roman" panose="02020603050405020304" pitchFamily="18" charset="0"/>
                <a:ea typeface="Times New Roman" panose="02020603050405020304" pitchFamily="18" charset="0"/>
              </a:rPr>
              <a:t> 1:</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đầu</a:t>
            </a:r>
            <a:r>
              <a:rPr lang="en-US" sz="2800" dirty="0">
                <a:solidFill>
                  <a:srgbClr val="000000"/>
                </a:solidFill>
                <a:latin typeface="Times New Roman" panose="02020603050405020304" pitchFamily="18" charset="0"/>
                <a:ea typeface="Times New Roman" panose="02020603050405020304" pitchFamily="18" charset="0"/>
              </a:rPr>
              <a:t> =&gt; </a:t>
            </a:r>
            <a:r>
              <a:rPr lang="en-US" sz="2800" dirty="0" err="1">
                <a:solidFill>
                  <a:srgbClr val="000000"/>
                </a:solidFill>
                <a:latin typeface="Times New Roman" panose="02020603050405020304" pitchFamily="18" charset="0"/>
                <a:ea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phép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lớn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Sanh</a:t>
            </a:r>
            <a:r>
              <a:rPr lang="en-US" sz="2800" dirty="0">
                <a:solidFill>
                  <a:srgbClr val="000000"/>
                </a:solidFill>
                <a:latin typeface="Times New Roman" panose="02020603050405020304" pitchFamily="18" charset="0"/>
                <a:ea typeface="Times New Roman" panose="02020603050405020304" pitchFamily="18" charset="0"/>
              </a:rPr>
              <a:t>.</a:t>
            </a:r>
            <a:br>
              <a:rPr lang="en-US" sz="2800" dirty="0">
                <a:solidFill>
                  <a:srgbClr val="000000"/>
                </a:solidFill>
                <a:latin typeface="Times New Roman" panose="02020603050405020304" pitchFamily="18" charset="0"/>
                <a:ea typeface="Times New Roman" panose="02020603050405020304" pitchFamily="18" charset="0"/>
              </a:rPr>
            </a:br>
            <a:endParaRPr lang="en-US" sz="2800" dirty="0"/>
          </a:p>
        </p:txBody>
      </p:sp>
      <p:sp>
        <p:nvSpPr>
          <p:cNvPr id="8" name="Right Arrow Callout 7"/>
          <p:cNvSpPr/>
          <p:nvPr/>
        </p:nvSpPr>
        <p:spPr>
          <a:xfrm>
            <a:off x="3324225" y="1498600"/>
            <a:ext cx="3581400" cy="3975100"/>
          </a:xfrm>
          <a:prstGeom prst="rightArrowCallout">
            <a:avLst/>
          </a:prstGeom>
          <a:solidFill>
            <a:schemeClr val="accent3">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u="sng" dirty="0">
              <a:solidFill>
                <a:srgbClr val="FF0000"/>
              </a:solidFill>
              <a:latin typeface="Times New Roman" panose="02020603050405020304" pitchFamily="18" charset="0"/>
              <a:ea typeface="Times New Roman" panose="02020603050405020304" pitchFamily="18" charset="0"/>
            </a:endParaRPr>
          </a:p>
          <a:p>
            <a:pPr algn="ctr"/>
            <a:r>
              <a:rPr lang="en-US" sz="2800" u="sng" dirty="0" err="1">
                <a:solidFill>
                  <a:srgbClr val="FF0000"/>
                </a:solidFill>
                <a:latin typeface="Times New Roman" panose="02020603050405020304" pitchFamily="18" charset="0"/>
                <a:ea typeface="Times New Roman" panose="02020603050405020304" pitchFamily="18" charset="0"/>
              </a:rPr>
              <a:t>Đoạn</a:t>
            </a:r>
            <a:r>
              <a:rPr lang="en-US" sz="2800" u="sng" dirty="0">
                <a:solidFill>
                  <a:srgbClr val="FF0000"/>
                </a:solidFill>
                <a:latin typeface="Times New Roman" panose="02020603050405020304" pitchFamily="18" charset="0"/>
                <a:ea typeface="Times New Roman" panose="02020603050405020304" pitchFamily="18" charset="0"/>
              </a:rPr>
              <a:t> 2</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rPr>
              <a:t> =&gt; </a:t>
            </a:r>
            <a:r>
              <a:rPr lang="en-US" sz="2800" dirty="0" err="1">
                <a:solidFill>
                  <a:srgbClr val="000000"/>
                </a:solidFill>
                <a:latin typeface="Times New Roman" panose="02020603050405020304" pitchFamily="18" charset="0"/>
                <a:ea typeface="Times New Roman" panose="02020603050405020304" pitchFamily="18" charset="0"/>
              </a:rPr>
              <a:t>phong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Chằn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cướp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a:t>
            </a:r>
            <a:br>
              <a:rPr lang="en-US" sz="2800" dirty="0">
                <a:solidFill>
                  <a:srgbClr val="000000"/>
                </a:solidFill>
                <a:latin typeface="Times New Roman" panose="02020603050405020304" pitchFamily="18" charset="0"/>
                <a:ea typeface="Times New Roman" panose="02020603050405020304" pitchFamily="18" charset="0"/>
              </a:rPr>
            </a:br>
            <a:endParaRPr lang="en-US" sz="2800" dirty="0"/>
          </a:p>
        </p:txBody>
      </p:sp>
      <p:sp>
        <p:nvSpPr>
          <p:cNvPr id="9" name="Right Arrow Callout 8"/>
          <p:cNvSpPr/>
          <p:nvPr/>
        </p:nvSpPr>
        <p:spPr>
          <a:xfrm>
            <a:off x="6343650" y="1498600"/>
            <a:ext cx="3581400" cy="3975100"/>
          </a:xfrm>
          <a:prstGeom prst="rightArrowCallout">
            <a:avLst/>
          </a:prstGeom>
          <a:solidFill>
            <a:schemeClr val="accent3">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u="sng" dirty="0" err="1">
                <a:solidFill>
                  <a:srgbClr val="FF0000"/>
                </a:solidFill>
                <a:latin typeface="Times New Roman" panose="02020603050405020304" pitchFamily="18" charset="0"/>
                <a:ea typeface="Times New Roman" panose="02020603050405020304" pitchFamily="18" charset="0"/>
              </a:rPr>
              <a:t>Đoạn</a:t>
            </a:r>
            <a:r>
              <a:rPr lang="en-US" sz="2400" u="sng" dirty="0">
                <a:solidFill>
                  <a:srgbClr val="FF0000"/>
                </a:solidFill>
                <a:latin typeface="Times New Roman" panose="02020603050405020304" pitchFamily="18" charset="0"/>
                <a:ea typeface="Times New Roman" panose="02020603050405020304" pitchFamily="18" charset="0"/>
              </a:rPr>
              <a:t> 3</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Tiếp</a:t>
            </a:r>
            <a:r>
              <a:rPr lang="en-US" sz="2400" dirty="0">
                <a:solidFill>
                  <a:srgbClr val="000000"/>
                </a:solidFill>
                <a:latin typeface="Times New Roman" panose="02020603050405020304" pitchFamily="18" charset="0"/>
                <a:ea typeface="Times New Roman" panose="02020603050405020304" pitchFamily="18" charset="0"/>
              </a:rPr>
              <a:t> =&gt; </a:t>
            </a:r>
            <a:r>
              <a:rPr lang="en-US" sz="2400" dirty="0" err="1">
                <a:solidFill>
                  <a:srgbClr val="000000"/>
                </a:solidFill>
                <a:latin typeface="Times New Roman" panose="02020603050405020304" pitchFamily="18" charset="0"/>
                <a:ea typeface="Times New Roman" panose="02020603050405020304" pitchFamily="18" charset="0"/>
              </a:rPr>
              <a:t>Hoá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kiếp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thành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bọ</a:t>
            </a:r>
            <a:r>
              <a:rPr lang="en-US" sz="2400" dirty="0">
                <a:solidFill>
                  <a:srgbClr val="000000"/>
                </a:solidFill>
                <a:latin typeface="Times New Roman" panose="02020603050405020304" pitchFamily="18" charset="0"/>
                <a:ea typeface="Times New Roman" panose="02020603050405020304" pitchFamily="18" charset="0"/>
              </a:rPr>
              <a:t> hung: </a:t>
            </a:r>
            <a:r>
              <a:rPr lang="en-US" sz="2400" dirty="0" err="1">
                <a:solidFill>
                  <a:srgbClr val="000000"/>
                </a:solidFill>
                <a:latin typeface="Times New Roman" panose="02020603050405020304" pitchFamily="18" charset="0"/>
                <a:ea typeface="Times New Roman" panose="02020603050405020304" pitchFamily="18" charset="0"/>
              </a:rPr>
              <a:t>Thạch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đánh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cứu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chúa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con </a:t>
            </a:r>
            <a:r>
              <a:rPr lang="en-US" sz="2400" dirty="0" err="1">
                <a:solidFill>
                  <a:srgbClr val="000000"/>
                </a:solidFill>
                <a:latin typeface="Times New Roman" panose="02020603050405020304" pitchFamily="18" charset="0"/>
                <a:ea typeface="Times New Roman" panose="02020603050405020304" pitchFamily="18" charset="0"/>
              </a:rPr>
              <a:t>trai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vua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Thuỷ</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trừng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phạt</a:t>
            </a:r>
            <a:r>
              <a:rPr lang="en-US" sz="2400" dirty="0">
                <a:solidFill>
                  <a:srgbClr val="000000"/>
                </a:solidFill>
                <a:latin typeface="Times New Roman" panose="02020603050405020304" pitchFamily="18" charset="0"/>
                <a:ea typeface="Times New Roman" panose="02020603050405020304" pitchFamily="18" charset="0"/>
              </a:rPr>
              <a:t>.</a:t>
            </a:r>
            <a:br>
              <a:rPr lang="en-US" sz="2400" dirty="0">
                <a:solidFill>
                  <a:srgbClr val="000000"/>
                </a:solidFill>
                <a:latin typeface="Times New Roman" panose="02020603050405020304" pitchFamily="18" charset="0"/>
                <a:ea typeface="Times New Roman" panose="02020603050405020304" pitchFamily="18" charset="0"/>
              </a:rPr>
            </a:br>
            <a:endParaRPr lang="en-US" sz="2400" dirty="0"/>
          </a:p>
        </p:txBody>
      </p:sp>
      <p:sp>
        <p:nvSpPr>
          <p:cNvPr id="11" name="Rectangle 10"/>
          <p:cNvSpPr/>
          <p:nvPr/>
        </p:nvSpPr>
        <p:spPr>
          <a:xfrm>
            <a:off x="9340850" y="1498600"/>
            <a:ext cx="2266950" cy="3975100"/>
          </a:xfrm>
          <a:prstGeom prst="rect">
            <a:avLst/>
          </a:prstGeom>
          <a:solidFill>
            <a:schemeClr val="accent3">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u="sng" dirty="0" err="1">
                <a:solidFill>
                  <a:srgbClr val="FF0000"/>
                </a:solidFill>
                <a:latin typeface="Times New Roman" panose="02020603050405020304" pitchFamily="18" charset="0"/>
                <a:ea typeface="Times New Roman" panose="02020603050405020304" pitchFamily="18" charset="0"/>
              </a:rPr>
              <a:t>Đoạn</a:t>
            </a:r>
            <a:r>
              <a:rPr lang="en-US" sz="2800" u="sng" dirty="0">
                <a:solidFill>
                  <a:srgbClr val="FF0000"/>
                </a:solidFill>
                <a:latin typeface="Times New Roman" panose="02020603050405020304" pitchFamily="18" charset="0"/>
                <a:ea typeface="Times New Roman" panose="02020603050405020304" pitchFamily="18" charset="0"/>
              </a:rPr>
              <a:t> 4</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Hạnh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phúc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Sanh</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p>
        </p:txBody>
      </p:sp>
      <p:sp>
        <p:nvSpPr>
          <p:cNvPr id="12" name="Plaque 11"/>
          <p:cNvSpPr/>
          <p:nvPr/>
        </p:nvSpPr>
        <p:spPr>
          <a:xfrm>
            <a:off x="2971800" y="284340"/>
            <a:ext cx="6324600"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300"/>
              </a:spcBef>
              <a:spcAft>
                <a:spcPts val="300"/>
              </a:spcAft>
            </a:pPr>
            <a:r>
              <a:rPr lang="en-US" sz="3200" b="1" dirty="0">
                <a:solidFill>
                  <a:srgbClr val="000000"/>
                </a:solidFill>
                <a:latin typeface="Times New Roman" panose="02020603050405020304" pitchFamily="18" charset="0"/>
                <a:ea typeface="Times New Roman" panose="02020603050405020304" pitchFamily="18" charset="0"/>
              </a:rPr>
              <a:t>4. </a:t>
            </a:r>
            <a:r>
              <a:rPr lang="en-US" sz="3200" b="1" dirty="0" err="1">
                <a:solidFill>
                  <a:srgbClr val="000000"/>
                </a:solidFill>
                <a:latin typeface="Times New Roman" panose="02020603050405020304" pitchFamily="18" charset="0"/>
                <a:ea typeface="Times New Roman" panose="02020603050405020304" pitchFamily="18" charset="0"/>
              </a:rPr>
              <a:t>Bố</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cục</a:t>
            </a:r>
            <a:r>
              <a:rPr lang="en-US" sz="3200" dirty="0">
                <a:solidFill>
                  <a:srgbClr val="000000"/>
                </a:solidFill>
                <a:latin typeface="Times New Roman" panose="02020603050405020304" pitchFamily="18" charset="0"/>
                <a:ea typeface="Times New Roman" panose="02020603050405020304" pitchFamily="18" charset="0"/>
              </a:rPr>
              <a:t>: 4 </a:t>
            </a:r>
            <a:r>
              <a:rPr lang="en-US" sz="3200" dirty="0" err="1">
                <a:solidFill>
                  <a:srgbClr val="000000"/>
                </a:solidFill>
                <a:latin typeface="Times New Roman" panose="02020603050405020304" pitchFamily="18" charset="0"/>
                <a:ea typeface="Times New Roman" panose="02020603050405020304" pitchFamily="18" charset="0"/>
              </a:rPr>
              <a:t>phần</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1940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9888037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54236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420100" y="1862751"/>
            <a:ext cx="3517900" cy="2925763"/>
          </a:xfrm>
          <a:prstGeom prst="rect">
            <a:avLst/>
          </a:prstGeom>
        </p:spPr>
      </p:pic>
      <p:sp>
        <p:nvSpPr>
          <p:cNvPr id="10" name="Rounded Rectangle 9"/>
          <p:cNvSpPr/>
          <p:nvPr/>
        </p:nvSpPr>
        <p:spPr>
          <a:xfrm>
            <a:off x="740013" y="1485900"/>
            <a:ext cx="7251700" cy="379730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Plaque 11"/>
          <p:cNvSpPr/>
          <p:nvPr/>
        </p:nvSpPr>
        <p:spPr>
          <a:xfrm>
            <a:off x="687086" y="372528"/>
            <a:ext cx="6324600"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Sự ra đời củaThạch 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562491" y="2063749"/>
            <a:ext cx="6573565" cy="2523768"/>
          </a:xfrm>
          <a:prstGeom prst="rect">
            <a:avLst/>
          </a:prstGeom>
        </p:spPr>
        <p:txBody>
          <a:bodyPr wrap="square">
            <a:spAutoFit/>
          </a:bodyPr>
          <a:lstStyle/>
          <a:p>
            <a:pPr marR="30480" algn="just">
              <a:lnSpc>
                <a:spcPct val="115000"/>
              </a:lnSpc>
              <a:spcAft>
                <a:spcPts val="1200"/>
              </a:spcAft>
            </a:pPr>
            <a:r>
              <a:rPr lang="en-US" sz="4000" b="1" dirty="0" err="1">
                <a:solidFill>
                  <a:srgbClr val="000000"/>
                </a:solidFill>
                <a:latin typeface="Times New Roman" panose="02020603050405020304" pitchFamily="18" charset="0"/>
                <a:ea typeface="Times New Roman" panose="02020603050405020304" pitchFamily="18" charset="0"/>
              </a:rPr>
              <a:t>Thảo</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luận</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theo</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cặp</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đôi</a:t>
            </a:r>
            <a:r>
              <a:rPr lang="en-US" sz="4000" b="1" dirty="0">
                <a:solidFill>
                  <a:srgbClr val="000000"/>
                </a:solidFill>
                <a:latin typeface="Times New Roman" panose="02020603050405020304" pitchFamily="18" charset="0"/>
                <a:ea typeface="Times New Roman" panose="02020603050405020304" pitchFamily="18" charset="0"/>
              </a:rPr>
              <a:t> </a:t>
            </a:r>
          </a:p>
          <a:p>
            <a:pPr marR="30480" algn="just">
              <a:lnSpc>
                <a:spcPct val="115000"/>
              </a:lnSpc>
              <a:spcAft>
                <a:spcPts val="1200"/>
              </a:spcAft>
            </a:pPr>
            <a:r>
              <a:rPr lang="en-US" sz="4000" b="1" dirty="0" err="1">
                <a:solidFill>
                  <a:srgbClr val="000000"/>
                </a:solidFill>
                <a:latin typeface="Times New Roman" panose="02020603050405020304" pitchFamily="18" charset="0"/>
                <a:ea typeface="Times New Roman" panose="02020603050405020304" pitchFamily="18" charset="0"/>
              </a:rPr>
              <a:t>trong</a:t>
            </a:r>
            <a:r>
              <a:rPr lang="en-US" sz="4000" b="1" dirty="0">
                <a:solidFill>
                  <a:srgbClr val="000000"/>
                </a:solidFill>
                <a:latin typeface="Times New Roman" panose="02020603050405020304" pitchFamily="18" charset="0"/>
                <a:ea typeface="Times New Roman" panose="02020603050405020304" pitchFamily="18" charset="0"/>
              </a:rPr>
              <a:t> 03 </a:t>
            </a:r>
            <a:r>
              <a:rPr lang="en-US" sz="4000" b="1" dirty="0" err="1">
                <a:solidFill>
                  <a:srgbClr val="000000"/>
                </a:solidFill>
                <a:latin typeface="Times New Roman" panose="02020603050405020304" pitchFamily="18" charset="0"/>
                <a:ea typeface="Times New Roman" panose="02020603050405020304" pitchFamily="18" charset="0"/>
              </a:rPr>
              <a:t>phút,hoàn</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thành</a:t>
            </a:r>
            <a:r>
              <a:rPr lang="en-US" sz="4000" b="1" dirty="0">
                <a:solidFill>
                  <a:srgbClr val="000000"/>
                </a:solidFill>
                <a:latin typeface="Times New Roman" panose="02020603050405020304" pitchFamily="18" charset="0"/>
                <a:ea typeface="Times New Roman" panose="02020603050405020304" pitchFamily="18" charset="0"/>
              </a:rPr>
              <a:t> </a:t>
            </a:r>
          </a:p>
          <a:p>
            <a:pPr marR="30480" algn="just">
              <a:lnSpc>
                <a:spcPct val="115000"/>
              </a:lnSpc>
              <a:spcAft>
                <a:spcPts val="1200"/>
              </a:spcAft>
            </a:pPr>
            <a:r>
              <a:rPr lang="en-US" sz="4000" b="1" dirty="0" err="1">
                <a:solidFill>
                  <a:srgbClr val="FF0000"/>
                </a:solidFill>
                <a:latin typeface="Times New Roman" panose="02020603050405020304" pitchFamily="18" charset="0"/>
                <a:ea typeface="Times New Roman" panose="02020603050405020304" pitchFamily="18" charset="0"/>
              </a:rPr>
              <a:t>phiếu</a:t>
            </a:r>
            <a:r>
              <a:rPr lang="en-US" sz="4000" b="1" dirty="0">
                <a:solidFill>
                  <a:srgbClr val="FF0000"/>
                </a:solidFill>
                <a:latin typeface="Times New Roman" panose="02020603050405020304" pitchFamily="18" charset="0"/>
                <a:ea typeface="Times New Roman" panose="02020603050405020304" pitchFamily="18" charset="0"/>
              </a:rPr>
              <a:t> </a:t>
            </a:r>
            <a:r>
              <a:rPr lang="en-US" sz="4000" b="1" dirty="0" err="1">
                <a:solidFill>
                  <a:srgbClr val="FF0000"/>
                </a:solidFill>
                <a:latin typeface="Times New Roman" panose="02020603050405020304" pitchFamily="18" charset="0"/>
                <a:ea typeface="Times New Roman" panose="02020603050405020304" pitchFamily="18" charset="0"/>
              </a:rPr>
              <a:t>học</a:t>
            </a:r>
            <a:r>
              <a:rPr lang="en-US" sz="4000" b="1" dirty="0">
                <a:solidFill>
                  <a:srgbClr val="FF0000"/>
                </a:solidFill>
                <a:latin typeface="Times New Roman" panose="02020603050405020304" pitchFamily="18" charset="0"/>
                <a:ea typeface="Times New Roman" panose="02020603050405020304" pitchFamily="18" charset="0"/>
              </a:rPr>
              <a:t> </a:t>
            </a:r>
            <a:r>
              <a:rPr lang="en-US" sz="4000" b="1" dirty="0" err="1">
                <a:solidFill>
                  <a:srgbClr val="FF0000"/>
                </a:solidFill>
                <a:latin typeface="Times New Roman" panose="02020603050405020304" pitchFamily="18" charset="0"/>
                <a:ea typeface="Times New Roman" panose="02020603050405020304" pitchFamily="18" charset="0"/>
              </a:rPr>
              <a:t>tập</a:t>
            </a:r>
            <a:r>
              <a:rPr lang="en-US" sz="4000" b="1" dirty="0">
                <a:solidFill>
                  <a:srgbClr val="FF0000"/>
                </a:solidFill>
                <a:latin typeface="Times New Roman" panose="02020603050405020304" pitchFamily="18" charset="0"/>
                <a:ea typeface="Times New Roman" panose="02020603050405020304" pitchFamily="18" charset="0"/>
              </a:rPr>
              <a:t> 03:</a:t>
            </a:r>
            <a:endParaRPr lang="en-US"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37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39700" y="119240"/>
            <a:ext cx="6324600"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nl-NL" sz="3200" b="1" i="1" dirty="0">
                <a:solidFill>
                  <a:schemeClr val="tx1"/>
                </a:solidFill>
                <a:latin typeface="Times New Roman" panose="02020603050405020304" pitchFamily="18" charset="0"/>
                <a:ea typeface="Times New Roman" panose="02020603050405020304" pitchFamily="18" charset="0"/>
              </a:rPr>
              <a:t>a. Sự ra đời củaThạch Sanh</a:t>
            </a:r>
            <a:endParaRPr lang="en-US" sz="2800" dirty="0">
              <a:solidFill>
                <a:schemeClr val="tx1"/>
              </a:solidFill>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72857" y="1127478"/>
            <a:ext cx="11277600" cy="5611282"/>
          </a:xfrm>
          <a:prstGeom prst="rect">
            <a:avLst/>
          </a:prstGeom>
        </p:spPr>
      </p:pic>
    </p:spTree>
    <p:extLst>
      <p:ext uri="{BB962C8B-B14F-4D97-AF65-F5344CB8AC3E}">
        <p14:creationId xmlns:p14="http://schemas.microsoft.com/office/powerpoint/2010/main" val="214264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4546" y="1107583"/>
            <a:ext cx="5666706" cy="4984124"/>
          </a:xfrm>
          <a:prstGeom prst="rect">
            <a:avLst/>
          </a:prstGeom>
        </p:spPr>
      </p:pic>
      <p:pic>
        <p:nvPicPr>
          <p:cNvPr id="5" name="Picture 4"/>
          <p:cNvPicPr>
            <a:picLocks noChangeAspect="1"/>
          </p:cNvPicPr>
          <p:nvPr/>
        </p:nvPicPr>
        <p:blipFill>
          <a:blip r:embed="rId3"/>
          <a:stretch>
            <a:fillRect/>
          </a:stretch>
        </p:blipFill>
        <p:spPr>
          <a:xfrm>
            <a:off x="6081587" y="1094704"/>
            <a:ext cx="5669771" cy="4980864"/>
          </a:xfrm>
          <a:prstGeom prst="rect">
            <a:avLst/>
          </a:prstGeom>
        </p:spPr>
      </p:pic>
      <p:pic>
        <p:nvPicPr>
          <p:cNvPr id="6" name="Picture 5"/>
          <p:cNvPicPr>
            <a:picLocks noChangeAspect="1"/>
          </p:cNvPicPr>
          <p:nvPr/>
        </p:nvPicPr>
        <p:blipFill>
          <a:blip r:embed="rId4"/>
          <a:stretch>
            <a:fillRect/>
          </a:stretch>
        </p:blipFill>
        <p:spPr>
          <a:xfrm>
            <a:off x="198437" y="0"/>
            <a:ext cx="11552921" cy="1225402"/>
          </a:xfrm>
          <a:prstGeom prst="rect">
            <a:avLst/>
          </a:prstGeom>
        </p:spPr>
      </p:pic>
      <p:pic>
        <p:nvPicPr>
          <p:cNvPr id="7" name="Picture 6"/>
          <p:cNvPicPr>
            <a:picLocks noChangeAspect="1"/>
          </p:cNvPicPr>
          <p:nvPr/>
        </p:nvPicPr>
        <p:blipFill>
          <a:blip r:embed="rId5"/>
          <a:stretch>
            <a:fillRect/>
          </a:stretch>
        </p:blipFill>
        <p:spPr>
          <a:xfrm>
            <a:off x="503264" y="1687131"/>
            <a:ext cx="4931621" cy="3760631"/>
          </a:xfrm>
          <a:prstGeom prst="rect">
            <a:avLst/>
          </a:prstGeom>
        </p:spPr>
      </p:pic>
      <p:sp>
        <p:nvSpPr>
          <p:cNvPr id="8" name="Rectangle 7"/>
          <p:cNvSpPr/>
          <p:nvPr/>
        </p:nvSpPr>
        <p:spPr>
          <a:xfrm>
            <a:off x="1094331" y="6152069"/>
            <a:ext cx="3358612" cy="523220"/>
          </a:xfrm>
          <a:prstGeom prst="rect">
            <a:avLst/>
          </a:prstGeom>
        </p:spPr>
        <p:txBody>
          <a:bodyPr wrap="none">
            <a:spAutoFit/>
          </a:bodyPr>
          <a:lstStyle/>
          <a:p>
            <a:r>
              <a:rPr lang="en-US" sz="2800" b="1" i="1" dirty="0" err="1">
                <a:solidFill>
                  <a:srgbClr val="FF0000"/>
                </a:solidFill>
                <a:effectLst/>
                <a:latin typeface="Times New Roman" panose="02020603050405020304" pitchFamily="18" charset="0"/>
                <a:ea typeface="Times New Roman" panose="02020603050405020304" pitchFamily="18" charset="0"/>
              </a:rPr>
              <a:t>Cô</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bé</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quàng</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khăn</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đỏ</a:t>
            </a:r>
            <a:endParaRPr lang="en-US" sz="2800" dirty="0">
              <a:solidFill>
                <a:srgbClr val="FF0000"/>
              </a:solidFill>
            </a:endParaRPr>
          </a:p>
        </p:txBody>
      </p:sp>
      <p:pic>
        <p:nvPicPr>
          <p:cNvPr id="9" name="Picture 8"/>
          <p:cNvPicPr>
            <a:picLocks noChangeAspect="1"/>
          </p:cNvPicPr>
          <p:nvPr/>
        </p:nvPicPr>
        <p:blipFill>
          <a:blip r:embed="rId6"/>
          <a:stretch>
            <a:fillRect/>
          </a:stretch>
        </p:blipFill>
        <p:spPr>
          <a:xfrm>
            <a:off x="6477862" y="1687131"/>
            <a:ext cx="4840174" cy="3760631"/>
          </a:xfrm>
          <a:prstGeom prst="rect">
            <a:avLst/>
          </a:prstGeom>
        </p:spPr>
      </p:pic>
      <p:sp>
        <p:nvSpPr>
          <p:cNvPr id="10" name="Rectangle 9"/>
          <p:cNvSpPr/>
          <p:nvPr/>
        </p:nvSpPr>
        <p:spPr>
          <a:xfrm>
            <a:off x="7549338" y="6127861"/>
            <a:ext cx="2013693" cy="523220"/>
          </a:xfrm>
          <a:prstGeom prst="rect">
            <a:avLst/>
          </a:prstGeom>
        </p:spPr>
        <p:txBody>
          <a:bodyPr wrap="none">
            <a:spAutoFit/>
          </a:bodyPr>
          <a:lstStyle/>
          <a:p>
            <a:r>
              <a:rPr lang="en-US" sz="2800" b="1" i="1" dirty="0" err="1">
                <a:solidFill>
                  <a:srgbClr val="FF0000"/>
                </a:solidFill>
                <a:effectLst/>
                <a:latin typeface="Times New Roman" panose="02020603050405020304" pitchFamily="18" charset="0"/>
                <a:ea typeface="Times New Roman" panose="02020603050405020304" pitchFamily="18" charset="0"/>
              </a:rPr>
              <a:t>Thạch</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Sanh</a:t>
            </a:r>
            <a:endParaRPr lang="en-US" sz="2800" dirty="0">
              <a:solidFill>
                <a:srgbClr val="FF0000"/>
              </a:solidFill>
            </a:endParaRPr>
          </a:p>
        </p:txBody>
      </p:sp>
    </p:spTree>
    <p:extLst>
      <p:ext uri="{BB962C8B-B14F-4D97-AF65-F5344CB8AC3E}">
        <p14:creationId xmlns:p14="http://schemas.microsoft.com/office/powerpoint/2010/main" val="110460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543119569"/>
              </p:ext>
            </p:extLst>
          </p:nvPr>
        </p:nvGraphicFramePr>
        <p:xfrm>
          <a:off x="623656" y="912122"/>
          <a:ext cx="11201399" cy="6117146"/>
        </p:xfrm>
        <a:graphic>
          <a:graphicData uri="http://schemas.openxmlformats.org/drawingml/2006/table">
            <a:tbl>
              <a:tblPr firstRow="1" firstCol="1" bandRow="1"/>
              <a:tblGrid>
                <a:gridCol w="4381500">
                  <a:extLst>
                    <a:ext uri="{9D8B030D-6E8A-4147-A177-3AD203B41FA5}">
                      <a16:colId xmlns:a16="http://schemas.microsoft.com/office/drawing/2014/main" val="1774592419"/>
                    </a:ext>
                  </a:extLst>
                </a:gridCol>
                <a:gridCol w="6819899">
                  <a:extLst>
                    <a:ext uri="{9D8B030D-6E8A-4147-A177-3AD203B41FA5}">
                      <a16:colId xmlns:a16="http://schemas.microsoft.com/office/drawing/2014/main" val="2377547683"/>
                    </a:ext>
                  </a:extLst>
                </a:gridCol>
              </a:tblGrid>
              <a:tr h="5074634">
                <a:tc>
                  <a:txBody>
                    <a:bodyPr/>
                    <a:lstStyle/>
                    <a:p>
                      <a:pPr algn="just">
                        <a:lnSpc>
                          <a:spcPct val="115000"/>
                        </a:lnSpc>
                        <a:spcAft>
                          <a:spcPts val="0"/>
                        </a:spcAft>
                      </a:pPr>
                      <a:r>
                        <a:rPr lang="nl-NL" sz="2400" dirty="0">
                          <a:effectLst/>
                          <a:latin typeface="Times New Roman" panose="02020603050405020304" pitchFamily="18" charset="0"/>
                          <a:ea typeface="Times New Roman" panose="02020603050405020304" pitchFamily="18" charset="0"/>
                          <a:cs typeface="Times New Roman" panose="02020603050405020304" pitchFamily="18" charset="0"/>
                        </a:rPr>
                        <a:t>Đọc đoạn văn từ đầu đến....</a:t>
                      </a:r>
                      <a:r>
                        <a:rPr lang="nl-NL" sz="2400" i="1" dirty="0">
                          <a:effectLst/>
                          <a:latin typeface="Times New Roman" panose="02020603050405020304" pitchFamily="18" charset="0"/>
                          <a:ea typeface="Times New Roman" panose="02020603050405020304" pitchFamily="18" charset="0"/>
                          <a:cs typeface="Times New Roman" panose="02020603050405020304" pitchFamily="18" charset="0"/>
                        </a:rPr>
                        <a:t>"mọi phép thần thông".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ra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lớn</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Sanh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là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bình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mang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ra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lớn</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sanh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vậy</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300"/>
                        </a:spcBef>
                        <a:spcAft>
                          <a:spcPts val="300"/>
                        </a:spcAft>
                      </a:pPr>
                      <a:r>
                        <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5000"/>
                        </a:lnSpc>
                        <a:spcBef>
                          <a:spcPts val="300"/>
                        </a:spcBef>
                        <a:spcAft>
                          <a:spcPts val="300"/>
                        </a:spcAft>
                      </a:pPr>
                      <a:endPar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tử</a:t>
                      </a:r>
                      <a:r>
                        <a:rPr lang="en-US" sz="2400" dirty="0">
                          <a:effectLst/>
                          <a:latin typeface="Times New Roman" panose="02020603050405020304" pitchFamily="18" charset="0"/>
                          <a:ea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rPr>
                        <a:t>Ngọc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Hoàng</a:t>
                      </a:r>
                      <a:endParaRPr lang="en-US" sz="2400" dirty="0">
                        <a:effectLst/>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Mẹ</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mang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thai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nhiều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năm</a:t>
                      </a:r>
                      <a:endParaRPr lang="en-US" sz="2400" dirty="0">
                        <a:effectLst/>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Lớn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mồ</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côi</a:t>
                      </a:r>
                      <a:r>
                        <a:rPr lang="en-US" sz="2400" dirty="0">
                          <a:effectLst/>
                          <a:latin typeface="Times New Roman" panose="02020603050405020304" pitchFamily="18" charset="0"/>
                          <a:ea typeface="Times New Roman" panose="02020603050405020304" pitchFamily="18" charset="0"/>
                        </a:rPr>
                        <a:t> cha </a:t>
                      </a:r>
                      <a:r>
                        <a:rPr lang="en-US" sz="2400" dirty="0" err="1">
                          <a:effectLst/>
                          <a:latin typeface="Times New Roman" panose="02020603050405020304" pitchFamily="18" charset="0"/>
                          <a:ea typeface="Times New Roman" panose="02020603050405020304" pitchFamily="18" charset="0"/>
                        </a:rPr>
                        <a:t>mẹ</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sống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nghèo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khổ</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kiếm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củi</a:t>
                      </a:r>
                      <a:endParaRPr lang="en-US" sz="2400" dirty="0">
                        <a:effectLst/>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thiên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thần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dạy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đủ</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võ</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nghệ</a:t>
                      </a:r>
                      <a:endParaRPr lang="en-US" sz="2400" dirty="0">
                        <a:effectLst/>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b="1" dirty="0">
                          <a:effectLst/>
                          <a:latin typeface="Times New Roman" panose="02020603050405020304" pitchFamily="18" charset="0"/>
                          <a:ea typeface="Times New Roman" panose="02020603050405020304" pitchFamily="18" charset="0"/>
                          <a:sym typeface="Symbol" panose="05050102010706020507" pitchFamily="18" charset="2"/>
                        </a:rPr>
                        <a:t></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Vừa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bình</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thường</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vừa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khác</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thường</a:t>
                      </a:r>
                      <a:endParaRPr lang="en-US" sz="2400" dirty="0">
                        <a:effectLst/>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Kể</a:t>
                      </a: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về</a:t>
                      </a: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sự</a:t>
                      </a: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ra</a:t>
                      </a: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đời</a:t>
                      </a: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và</a:t>
                      </a: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lớn</a:t>
                      </a: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lên</a:t>
                      </a: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của</a:t>
                      </a:r>
                      <a:r>
                        <a:rPr lang="en-US" sz="2400" dirty="0">
                          <a:solidFill>
                            <a:srgbClr val="FF0000"/>
                          </a:solidFill>
                          <a:effectLst/>
                          <a:latin typeface="Times New Roman" panose="02020603050405020304" pitchFamily="18" charset="0"/>
                          <a:ea typeface="Times New Roman" panose="02020603050405020304" pitchFamily="18" charset="0"/>
                        </a:rPr>
                        <a:t> TS </a:t>
                      </a:r>
                      <a:r>
                        <a:rPr lang="en-US" sz="2400" dirty="0" err="1">
                          <a:solidFill>
                            <a:srgbClr val="FF0000"/>
                          </a:solidFill>
                          <a:effectLst/>
                          <a:latin typeface="Times New Roman" panose="02020603050405020304" pitchFamily="18" charset="0"/>
                          <a:ea typeface="Times New Roman" panose="02020603050405020304" pitchFamily="18" charset="0"/>
                        </a:rPr>
                        <a:t>nhân</a:t>
                      </a:r>
                      <a:r>
                        <a:rPr lang="en-US" sz="2400" dirty="0">
                          <a:solidFill>
                            <a:srgbClr val="FF0000"/>
                          </a:solidFill>
                          <a:effectLst/>
                          <a:latin typeface="Times New Roman" panose="02020603050405020304" pitchFamily="18" charset="0"/>
                          <a:ea typeface="Times New Roman" panose="02020603050405020304" pitchFamily="18" charset="0"/>
                        </a:rPr>
                        <a:t> </a:t>
                      </a:r>
                      <a:r>
                        <a:rPr lang="en-US" sz="2400" dirty="0" err="1">
                          <a:solidFill>
                            <a:srgbClr val="FF0000"/>
                          </a:solidFill>
                          <a:effectLst/>
                          <a:latin typeface="Times New Roman" panose="02020603050405020304" pitchFamily="18" charset="0"/>
                          <a:ea typeface="Times New Roman" panose="02020603050405020304" pitchFamily="18" charset="0"/>
                        </a:rPr>
                        <a:t>dân</a:t>
                      </a:r>
                      <a:r>
                        <a:rPr lang="en-US" sz="2400" dirty="0">
                          <a:solidFill>
                            <a:srgbClr val="FF0000"/>
                          </a:solidFill>
                          <a:effectLst/>
                          <a:latin typeface="Times New Roman" panose="02020603050405020304" pitchFamily="18" charset="0"/>
                          <a:ea typeface="Times New Roman" panose="02020603050405020304" pitchFamily="18" charset="0"/>
                        </a:rPr>
                        <a:t> ta </a:t>
                      </a:r>
                      <a:r>
                        <a:rPr lang="en-US" sz="2400" dirty="0" err="1">
                          <a:solidFill>
                            <a:srgbClr val="FF0000"/>
                          </a:solidFill>
                          <a:effectLst/>
                          <a:latin typeface="Times New Roman" panose="02020603050405020304" pitchFamily="18" charset="0"/>
                          <a:ea typeface="Times New Roman" panose="02020603050405020304" pitchFamily="18" charset="0"/>
                        </a:rPr>
                        <a:t>nhằm</a:t>
                      </a:r>
                      <a:r>
                        <a:rPr lang="en-US" sz="2400" dirty="0">
                          <a:solidFill>
                            <a:srgbClr val="FF0000"/>
                          </a:solidFill>
                          <a:effectLst/>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Tô</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đậm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tính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kì</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đẹp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đẽ</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tăng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sức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hấp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dẫn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truyện</a:t>
                      </a:r>
                      <a:r>
                        <a:rPr lang="en-US" sz="2400" dirty="0">
                          <a:effectLst/>
                          <a:latin typeface="Times New Roman" panose="02020603050405020304" pitchFamily="18" charset="0"/>
                          <a:ea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ước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niềm</a:t>
                      </a:r>
                      <a:r>
                        <a:rPr lang="en-US" sz="2400" dirty="0">
                          <a:effectLst/>
                          <a:latin typeface="Times New Roman" panose="02020603050405020304" pitchFamily="18" charset="0"/>
                          <a:ea typeface="Times New Roman" panose="02020603050405020304" pitchFamily="18" charset="0"/>
                        </a:rPr>
                        <a:t> tin: con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bình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phẩm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kì</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lạ</a:t>
                      </a:r>
                      <a:r>
                        <a:rPr lang="en-US" sz="2400" dirty="0">
                          <a:effectLst/>
                          <a:latin typeface="Times New Roman" panose="02020603050405020304" pitchFamily="18" charset="0"/>
                          <a:ea typeface="Times New Roman" panose="02020603050405020304" pitchFamily="18" charset="0"/>
                        </a:rPr>
                        <a:t>.</a:t>
                      </a:r>
                    </a:p>
                    <a:p>
                      <a:pPr algn="just">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0115066"/>
                  </a:ext>
                </a:extLst>
              </a:tr>
            </a:tbl>
          </a:graphicData>
        </a:graphic>
      </p:graphicFrame>
      <p:sp>
        <p:nvSpPr>
          <p:cNvPr id="7" name="Rectangle 6"/>
          <p:cNvSpPr/>
          <p:nvPr/>
        </p:nvSpPr>
        <p:spPr>
          <a:xfrm>
            <a:off x="2141536" y="151407"/>
            <a:ext cx="8793163" cy="888705"/>
          </a:xfrm>
          <a:prstGeom prst="rect">
            <a:avLst/>
          </a:prstGeom>
        </p:spPr>
        <p:txBody>
          <a:bodyPr wrap="square">
            <a:spAutoFit/>
          </a:bodyPr>
          <a:lstStyle/>
          <a:p>
            <a:pPr algn="ctr">
              <a:lnSpc>
                <a:spcPct val="115000"/>
              </a:lnSpc>
              <a:spcAft>
                <a:spcPts val="0"/>
              </a:spcAft>
            </a:pPr>
            <a:r>
              <a:rPr lang="en-US" sz="3200" b="1" dirty="0">
                <a:solidFill>
                  <a:srgbClr val="FF0000"/>
                </a:solidFill>
                <a:latin typeface="Times New Roman" panose="02020603050405020304" pitchFamily="18" charset="0"/>
                <a:ea typeface="Times New Roman" panose="02020603050405020304" pitchFamily="18" charset="0"/>
              </a:rPr>
              <a:t>PHIẾU HỌC TẬP 03: </a:t>
            </a:r>
            <a:r>
              <a:rPr lang="en-US" sz="3200" b="1" dirty="0" err="1">
                <a:solidFill>
                  <a:srgbClr val="FF0000"/>
                </a:solidFill>
                <a:latin typeface="Times New Roman" panose="02020603050405020304" pitchFamily="18" charset="0"/>
                <a:ea typeface="Times New Roman" panose="02020603050405020304" pitchFamily="18" charset="0"/>
              </a:rPr>
              <a:t>Sự</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ra</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đời</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của</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Thạch</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Sanh</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b="1" dirty="0">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872511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420100" y="1862751"/>
            <a:ext cx="3517900" cy="2925763"/>
          </a:xfrm>
          <a:prstGeom prst="rect">
            <a:avLst/>
          </a:prstGeom>
        </p:spPr>
      </p:pic>
      <p:sp>
        <p:nvSpPr>
          <p:cNvPr id="10" name="Rounded Rectangle 9"/>
          <p:cNvSpPr/>
          <p:nvPr/>
        </p:nvSpPr>
        <p:spPr>
          <a:xfrm>
            <a:off x="740013" y="1485900"/>
            <a:ext cx="7251700" cy="379730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Plaque 11"/>
          <p:cNvSpPr/>
          <p:nvPr/>
        </p:nvSpPr>
        <p:spPr>
          <a:xfrm>
            <a:off x="687086" y="372528"/>
            <a:ext cx="8037814"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2800" b="1" i="1" dirty="0">
                <a:solidFill>
                  <a:schemeClr val="tx1"/>
                </a:solidFill>
                <a:latin typeface="Times New Roman" panose="02020603050405020304" pitchFamily="18" charset="0"/>
                <a:ea typeface="Times New Roman" panose="02020603050405020304" pitchFamily="18" charset="0"/>
              </a:rPr>
              <a:t>b. Những thử thách và chiến công của Thạch Sanh</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2" name="Rectangle 1"/>
          <p:cNvSpPr/>
          <p:nvPr/>
        </p:nvSpPr>
        <p:spPr>
          <a:xfrm>
            <a:off x="1562491" y="2063749"/>
            <a:ext cx="6573565" cy="2523768"/>
          </a:xfrm>
          <a:prstGeom prst="rect">
            <a:avLst/>
          </a:prstGeom>
        </p:spPr>
        <p:txBody>
          <a:bodyPr wrap="squar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Thảo</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luận</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theo</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cặp</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đôi</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03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phút,hoàn</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thành</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phiếu</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học</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tập</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04:</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9067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46958" y="1739899"/>
            <a:ext cx="5054542" cy="4851399"/>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109338777"/>
              </p:ext>
            </p:extLst>
          </p:nvPr>
        </p:nvGraphicFramePr>
        <p:xfrm>
          <a:off x="241299" y="1739899"/>
          <a:ext cx="6553199" cy="4762500"/>
        </p:xfrm>
        <a:graphic>
          <a:graphicData uri="http://schemas.openxmlformats.org/drawingml/2006/table">
            <a:tbl>
              <a:tblPr firstRow="1" firstCol="1" bandRow="1"/>
              <a:tblGrid>
                <a:gridCol w="3275931">
                  <a:extLst>
                    <a:ext uri="{9D8B030D-6E8A-4147-A177-3AD203B41FA5}">
                      <a16:colId xmlns:a16="http://schemas.microsoft.com/office/drawing/2014/main" val="1287255635"/>
                    </a:ext>
                  </a:extLst>
                </a:gridCol>
                <a:gridCol w="3277268">
                  <a:extLst>
                    <a:ext uri="{9D8B030D-6E8A-4147-A177-3AD203B41FA5}">
                      <a16:colId xmlns:a16="http://schemas.microsoft.com/office/drawing/2014/main" val="2511625538"/>
                    </a:ext>
                  </a:extLst>
                </a:gridCol>
              </a:tblGrid>
              <a:tr h="952500">
                <a:tc>
                  <a:txBody>
                    <a:bodyPr/>
                    <a:lstStyle/>
                    <a:p>
                      <a:pPr algn="just">
                        <a:lnSpc>
                          <a:spcPct val="115000"/>
                        </a:lnSpc>
                        <a:spcAft>
                          <a:spcPts val="0"/>
                        </a:spcAft>
                      </a:pP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Thử thách</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Chiến công</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0950497"/>
                  </a:ext>
                </a:extLst>
              </a:tr>
              <a:tr h="952500">
                <a:tc>
                  <a:txBody>
                    <a:bodyPr/>
                    <a:lstStyle/>
                    <a:p>
                      <a:pPr algn="just">
                        <a:lnSpc>
                          <a:spcPct val="115000"/>
                        </a:lnSpc>
                        <a:spcAft>
                          <a:spcPts val="0"/>
                        </a:spcAft>
                      </a:pP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-Lần 1:</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0831669"/>
                  </a:ext>
                </a:extLst>
              </a:tr>
              <a:tr h="952500">
                <a:tc>
                  <a:txBody>
                    <a:bodyPr/>
                    <a:lstStyle/>
                    <a:p>
                      <a:pPr algn="just">
                        <a:lnSpc>
                          <a:spcPct val="115000"/>
                        </a:lnSpc>
                        <a:spcAft>
                          <a:spcPts val="0"/>
                        </a:spcAft>
                      </a:pP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Lần 2:</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7617296"/>
                  </a:ext>
                </a:extLst>
              </a:tr>
              <a:tr h="952500">
                <a:tc>
                  <a:txBody>
                    <a:bodyPr/>
                    <a:lstStyle/>
                    <a:p>
                      <a:pPr algn="just">
                        <a:lnSpc>
                          <a:spcPct val="115000"/>
                        </a:lnSpc>
                        <a:spcAft>
                          <a:spcPts val="0"/>
                        </a:spcAft>
                      </a:pP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6388335"/>
                  </a:ext>
                </a:extLst>
              </a:tr>
              <a:tr h="952500">
                <a:tc>
                  <a:txBody>
                    <a:bodyPr/>
                    <a:lstStyle/>
                    <a:p>
                      <a:pPr algn="just">
                        <a:lnSpc>
                          <a:spcPct val="115000"/>
                        </a:lnSpc>
                        <a:spcAft>
                          <a:spcPts val="0"/>
                        </a:spcAft>
                      </a:pPr>
                      <a:r>
                        <a:rPr lang="nl-NL" sz="3200">
                          <a:effectLst/>
                          <a:latin typeface="Times New Roman" panose="02020603050405020304" pitchFamily="18" charset="0"/>
                          <a:ea typeface="Times New Roman" panose="02020603050405020304" pitchFamily="18" charset="0"/>
                          <a:cs typeface="Times New Roman" panose="02020603050405020304" pitchFamily="18" charset="0"/>
                        </a:rPr>
                        <a:t>Nhận xét: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Nhận xét: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3093417"/>
                  </a:ext>
                </a:extLst>
              </a:tr>
            </a:tbl>
          </a:graphicData>
        </a:graphic>
      </p:graphicFrame>
      <p:sp>
        <p:nvSpPr>
          <p:cNvPr id="7" name="Flowchart: Alternate Process 6"/>
          <p:cNvSpPr/>
          <p:nvPr/>
        </p:nvSpPr>
        <p:spPr>
          <a:xfrm>
            <a:off x="3962398" y="1017940"/>
            <a:ext cx="5334000" cy="61348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PHIẾU HỌC TẬP 04</a:t>
            </a:r>
          </a:p>
        </p:txBody>
      </p:sp>
      <p:sp>
        <p:nvSpPr>
          <p:cNvPr id="8" name="Plaque 7"/>
          <p:cNvSpPr/>
          <p:nvPr/>
        </p:nvSpPr>
        <p:spPr>
          <a:xfrm>
            <a:off x="241299" y="74083"/>
            <a:ext cx="8037814"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2800" b="1" i="1" dirty="0">
                <a:solidFill>
                  <a:schemeClr val="tx1"/>
                </a:solidFill>
                <a:latin typeface="Times New Roman" panose="02020603050405020304" pitchFamily="18" charset="0"/>
                <a:ea typeface="Times New Roman" panose="02020603050405020304" pitchFamily="18" charset="0"/>
              </a:rPr>
              <a:t>b. Những thử thách và chiến công của Thạch Sanh</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7970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6794420"/>
              </p:ext>
            </p:extLst>
          </p:nvPr>
        </p:nvGraphicFramePr>
        <p:xfrm>
          <a:off x="482600" y="1676179"/>
          <a:ext cx="11315700" cy="5008707"/>
        </p:xfrm>
        <a:graphic>
          <a:graphicData uri="http://schemas.openxmlformats.org/drawingml/2006/table">
            <a:tbl>
              <a:tblPr firstRow="1" firstCol="1" bandRow="1"/>
              <a:tblGrid>
                <a:gridCol w="5702300">
                  <a:extLst>
                    <a:ext uri="{9D8B030D-6E8A-4147-A177-3AD203B41FA5}">
                      <a16:colId xmlns:a16="http://schemas.microsoft.com/office/drawing/2014/main" val="2082605670"/>
                    </a:ext>
                  </a:extLst>
                </a:gridCol>
                <a:gridCol w="5613400">
                  <a:extLst>
                    <a:ext uri="{9D8B030D-6E8A-4147-A177-3AD203B41FA5}">
                      <a16:colId xmlns:a16="http://schemas.microsoft.com/office/drawing/2014/main" val="25583523"/>
                    </a:ext>
                  </a:extLst>
                </a:gridCol>
              </a:tblGrid>
              <a:tr h="407347">
                <a:tc>
                  <a:txBody>
                    <a:bodyPr/>
                    <a:lstStyle/>
                    <a:p>
                      <a:pPr algn="ctr">
                        <a:lnSpc>
                          <a:spcPct val="115000"/>
                        </a:lnSpc>
                        <a:spcBef>
                          <a:spcPts val="300"/>
                        </a:spcBef>
                        <a:spcAft>
                          <a:spcPts val="300"/>
                        </a:spcAft>
                      </a:pPr>
                      <a:r>
                        <a:rPr lang="en-US"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Thử</a:t>
                      </a:r>
                      <a:r>
                        <a:rPr lang="en-US" sz="24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thách</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Bef>
                          <a:spcPts val="300"/>
                        </a:spcBef>
                        <a:spcAft>
                          <a:spcPts val="300"/>
                        </a:spcAft>
                      </a:pPr>
                      <a:r>
                        <a:rPr lang="en-US"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4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83446563"/>
                  </a:ext>
                </a:extLst>
              </a:tr>
              <a:tr h="850194">
                <a:tc>
                  <a:txBody>
                    <a:bodyPr/>
                    <a:lstStyle/>
                    <a:p>
                      <a:pPr algn="just">
                        <a:lnSpc>
                          <a:spcPct val="115000"/>
                        </a:lnSpc>
                        <a:spcAft>
                          <a:spcPts val="0"/>
                        </a:spcAft>
                      </a:pP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2400" b="1" baseline="0" dirty="0">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lừa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canh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miếu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thờ</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mạng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TS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diệt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chằn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tinh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71862007"/>
                  </a:ext>
                </a:extLst>
              </a:tr>
              <a:tr h="850194">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Xuống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hang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diệt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cứu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Lí</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lấp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hang.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Diệt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cứu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cứu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vua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Thuỷ</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Tề</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987541162"/>
                  </a:ext>
                </a:extLst>
              </a:tr>
              <a:tr h="850194">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3.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hồn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chằn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TS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bắt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ngục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TS minh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oan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47404440"/>
                  </a:ext>
                </a:extLst>
              </a:tr>
              <a:tr h="407347">
                <a:tc>
                  <a:txBody>
                    <a:bodyPr/>
                    <a:lstStyle/>
                    <a:p>
                      <a:pPr marL="0" marR="0" lvl="0" indent="0" algn="l" defTabSz="914400" rtl="0" eaLnBrk="1" fontAlgn="auto" latinLnBrk="0" hangingPunct="1">
                        <a:lnSpc>
                          <a:spcPct val="115000"/>
                        </a:lnSpc>
                        <a:spcBef>
                          <a:spcPts val="300"/>
                        </a:spcBef>
                        <a:spcAft>
                          <a:spcPts val="30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18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hầu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kéo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sang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lvl="0" indent="0" algn="l" defTabSz="914400" rtl="0" eaLnBrk="1" fontAlgn="auto" latinLnBrk="0" hangingPunct="1">
                        <a:lnSpc>
                          <a:spcPct val="115000"/>
                        </a:lnSpc>
                        <a:spcBef>
                          <a:spcPts val="300"/>
                        </a:spcBef>
                        <a:spcAft>
                          <a:spcPts val="3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Chiến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18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hầu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1118559"/>
                  </a:ext>
                </a:extLst>
              </a:tr>
              <a:tr h="1643431">
                <a:tc gridSpan="2">
                  <a:txBody>
                    <a:bodyPr/>
                    <a:lstStyle/>
                    <a:p>
                      <a:pPr algn="just">
                        <a:lnSpc>
                          <a:spcPct val="115000"/>
                        </a:lnSpc>
                        <a:spcBef>
                          <a:spcPts val="300"/>
                        </a:spcBef>
                        <a:spcAft>
                          <a:spcPts val="30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baseline="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baseline="0" dirty="0" err="1">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baseline="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sym typeface="Symbol" panose="05050102010706020507" pitchFamily="18" charset="2"/>
                        </a:rPr>
                        <a: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thách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ngày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một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tăng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mức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độ</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ngày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càng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nguy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hiểm</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chiến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công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ngày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rực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rỡ</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vẻ</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vang</a:t>
                      </a:r>
                      <a:r>
                        <a:rPr lang="en-US" sz="2800" b="1"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hMerge="1">
                  <a:txBody>
                    <a:bodyPr/>
                    <a:lstStyle/>
                    <a:p>
                      <a:pPr>
                        <a:lnSpc>
                          <a:spcPct val="115000"/>
                        </a:lnSpc>
                        <a:spcBef>
                          <a:spcPts val="300"/>
                        </a:spcBef>
                        <a:spcAft>
                          <a:spcPts val="30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456026"/>
                  </a:ext>
                </a:extLst>
              </a:tr>
            </a:tbl>
          </a:graphicData>
        </a:graphic>
      </p:graphicFrame>
      <p:sp>
        <p:nvSpPr>
          <p:cNvPr id="6" name="Flowchart: Alternate Process 5"/>
          <p:cNvSpPr/>
          <p:nvPr/>
        </p:nvSpPr>
        <p:spPr>
          <a:xfrm>
            <a:off x="3835400" y="971792"/>
            <a:ext cx="5334000" cy="57760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PHIẾU HỌC TẬP 04</a:t>
            </a:r>
          </a:p>
        </p:txBody>
      </p:sp>
      <p:sp>
        <p:nvSpPr>
          <p:cNvPr id="7" name="Plaque 6"/>
          <p:cNvSpPr/>
          <p:nvPr/>
        </p:nvSpPr>
        <p:spPr>
          <a:xfrm>
            <a:off x="241299" y="74083"/>
            <a:ext cx="8037814"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2800" b="1" i="1" dirty="0">
                <a:solidFill>
                  <a:schemeClr val="tx1"/>
                </a:solidFill>
                <a:latin typeface="Times New Roman" panose="02020603050405020304" pitchFamily="18" charset="0"/>
                <a:ea typeface="Times New Roman" panose="02020603050405020304" pitchFamily="18" charset="0"/>
              </a:rPr>
              <a:t>b. Những thử thách và chiến công của Thạch Sanh</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3131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614032" y="119679"/>
            <a:ext cx="3517900" cy="2925763"/>
          </a:xfrm>
          <a:prstGeom prst="rect">
            <a:avLst/>
          </a:prstGeom>
        </p:spPr>
      </p:pic>
      <p:sp>
        <p:nvSpPr>
          <p:cNvPr id="7" name="Right Arrow 6"/>
          <p:cNvSpPr/>
          <p:nvPr/>
        </p:nvSpPr>
        <p:spPr>
          <a:xfrm>
            <a:off x="858565" y="699363"/>
            <a:ext cx="7226300" cy="1614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3"/>
          <a:stretch>
            <a:fillRect/>
          </a:stretch>
        </p:blipFill>
        <p:spPr>
          <a:xfrm>
            <a:off x="858565" y="1006837"/>
            <a:ext cx="6504996" cy="1095514"/>
          </a:xfrm>
          <a:prstGeom prst="rect">
            <a:avLst/>
          </a:prstGeom>
        </p:spPr>
      </p:pic>
      <p:sp>
        <p:nvSpPr>
          <p:cNvPr id="9" name="Plaque 8"/>
          <p:cNvSpPr/>
          <p:nvPr/>
        </p:nvSpPr>
        <p:spPr>
          <a:xfrm>
            <a:off x="359833" y="119679"/>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3200" dirty="0">
                <a:solidFill>
                  <a:schemeClr val="tx1"/>
                </a:solidFill>
                <a:latin typeface="Times New Roman" panose="02020603050405020304" pitchFamily="18" charset="0"/>
                <a:ea typeface="Times New Roman" panose="02020603050405020304" pitchFamily="18" charset="0"/>
              </a:rPr>
              <a:t>c</a:t>
            </a:r>
            <a:r>
              <a:rPr lang="nl-NL" sz="3200" b="1" i="1" dirty="0">
                <a:solidFill>
                  <a:schemeClr val="tx1"/>
                </a:solidFill>
                <a:latin typeface="Times New Roman" panose="02020603050405020304" pitchFamily="18" charset="0"/>
                <a:ea typeface="Times New Roman" panose="02020603050405020304" pitchFamily="18" charset="0"/>
              </a:rPr>
              <a:t>. Nhận xét về kết thúc truyện</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611715" y="2313775"/>
            <a:ext cx="8567795" cy="431232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995058" y="2579613"/>
            <a:ext cx="7882612" cy="3880871"/>
          </a:xfrm>
          <a:prstGeom prst="rect">
            <a:avLst/>
          </a:prstGeom>
        </p:spPr>
        <p:txBody>
          <a:bodyPr wrap="square">
            <a:spAutoFit/>
          </a:bodyPr>
          <a:lstStyle/>
          <a:p>
            <a:pPr>
              <a:lnSpc>
                <a:spcPct val="115000"/>
              </a:lnSpc>
              <a:spcAft>
                <a:spcPts val="0"/>
              </a:spcAft>
            </a:pPr>
            <a:r>
              <a:rPr lang="en-US" sz="2400" b="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Chỉ</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ra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các</a:t>
            </a:r>
            <a:r>
              <a:rPr lang="en-US" sz="2400" i="1" dirty="0">
                <a:solidFill>
                  <a:srgbClr val="000000"/>
                </a:solidFill>
                <a:latin typeface="Times New Roman" panose="02020603050405020304" pitchFamily="18" charset="0"/>
                <a:ea typeface="Times New Roman" panose="02020603050405020304" pitchFamily="18" charset="0"/>
              </a:rPr>
              <a:t> chi </a:t>
            </a:r>
            <a:r>
              <a:rPr lang="en-US" sz="2400" i="1" dirty="0" err="1">
                <a:solidFill>
                  <a:srgbClr val="000000"/>
                </a:solidFill>
                <a:latin typeface="Times New Roman" panose="02020603050405020304" pitchFamily="18" charset="0"/>
                <a:ea typeface="Times New Roman" panose="02020603050405020304" pitchFamily="18" charset="0"/>
              </a:rPr>
              <a:t>tiết</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hoang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đường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kì</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ảo</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trong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truyện</a:t>
            </a:r>
            <a:r>
              <a:rPr lang="en-US" sz="2400" i="1" dirty="0">
                <a:solidFill>
                  <a:srgbClr val="000000"/>
                </a:solidFill>
                <a:latin typeface="Times New Roman" panose="02020603050405020304" pitchFamily="18" charset="0"/>
                <a:ea typeface="Times New Roman" panose="02020603050405020304" pitchFamily="18" charset="0"/>
              </a:rPr>
              <a:t>? Ý </a:t>
            </a:r>
            <a:r>
              <a:rPr lang="en-US" sz="2400" i="1" dirty="0" err="1">
                <a:solidFill>
                  <a:srgbClr val="000000"/>
                </a:solidFill>
                <a:latin typeface="Times New Roman" panose="02020603050405020304" pitchFamily="18" charset="0"/>
                <a:ea typeface="Times New Roman" panose="02020603050405020304" pitchFamily="18" charset="0"/>
              </a:rPr>
              <a:t>nghĩa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của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các</a:t>
            </a:r>
            <a:r>
              <a:rPr lang="en-US" sz="2400" i="1" dirty="0">
                <a:solidFill>
                  <a:srgbClr val="000000"/>
                </a:solidFill>
                <a:latin typeface="Times New Roman" panose="02020603050405020304" pitchFamily="18" charset="0"/>
                <a:ea typeface="Times New Roman" panose="02020603050405020304" pitchFamily="18" charset="0"/>
              </a:rPr>
              <a:t> chi </a:t>
            </a:r>
            <a:r>
              <a:rPr lang="en-US" sz="2400" i="1" dirty="0" err="1">
                <a:solidFill>
                  <a:srgbClr val="000000"/>
                </a:solidFill>
                <a:latin typeface="Times New Roman" panose="02020603050405020304" pitchFamily="18" charset="0"/>
                <a:ea typeface="Times New Roman" panose="02020603050405020304" pitchFamily="18" charset="0"/>
              </a:rPr>
              <a:t>tiết</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trong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việc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khắc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hoạ</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hình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tượng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Thạch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Sanh</a:t>
            </a:r>
            <a:r>
              <a:rPr lang="en-US" sz="2400" i="1"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nl-NL" sz="2400" i="1" dirty="0">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như</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thế</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nào</a:t>
            </a:r>
            <a:r>
              <a:rPr lang="en-US" sz="2400" dirty="0">
                <a:solidFill>
                  <a:srgbClr val="000000"/>
                </a:solidFill>
                <a:latin typeface="Times New Roman" panose="02020603050405020304" pitchFamily="18" charset="0"/>
                <a:ea typeface="Times New Roman" panose="02020603050405020304" pitchFamily="18" charset="0"/>
              </a:rPr>
              <a:t>? Qua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dân</a:t>
            </a:r>
            <a:r>
              <a:rPr lang="en-US" sz="2400" dirty="0">
                <a:solidFill>
                  <a:srgbClr val="000000"/>
                </a:solidFill>
                <a:latin typeface="Times New Roman" panose="02020603050405020304" pitchFamily="18" charset="0"/>
                <a:ea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rPr>
              <a:t>muốn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điều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gì</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Hãy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nêu</a:t>
            </a:r>
            <a:r>
              <a:rPr lang="en-US" sz="2400" dirty="0">
                <a:solidFill>
                  <a:srgbClr val="000000"/>
                </a:solidFill>
                <a:latin typeface="Times New Roman" panose="02020603050405020304" pitchFamily="18" charset="0"/>
                <a:ea typeface="Times New Roman" panose="02020603050405020304" pitchFamily="18" charset="0"/>
              </a:rPr>
              <a:t> 1 </a:t>
            </a:r>
            <a:r>
              <a:rPr lang="en-US" sz="2400" dirty="0" err="1">
                <a:solidFill>
                  <a:srgbClr val="000000"/>
                </a:solidFill>
                <a:latin typeface="Times New Roman" panose="02020603050405020304" pitchFamily="18" charset="0"/>
                <a:ea typeface="Times New Roman" panose="02020603050405020304" pitchFamily="18" charset="0"/>
              </a:rPr>
              <a:t>số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dụ</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Kết</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thúc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truyện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mẹ</a:t>
            </a:r>
            <a:r>
              <a:rPr lang="en-US" sz="2400" i="1" dirty="0">
                <a:solidFill>
                  <a:srgbClr val="000000"/>
                </a:solidFill>
                <a:latin typeface="Times New Roman" panose="02020603050405020304" pitchFamily="18" charset="0"/>
                <a:ea typeface="Times New Roman" panose="02020603050405020304" pitchFamily="18" charset="0"/>
              </a:rPr>
              <a:t> con </a:t>
            </a:r>
            <a:r>
              <a:rPr lang="en-US" sz="2400" i="1" dirty="0" err="1">
                <a:solidFill>
                  <a:srgbClr val="000000"/>
                </a:solidFill>
                <a:latin typeface="Times New Roman" panose="02020603050405020304" pitchFamily="18" charset="0"/>
                <a:ea typeface="Times New Roman" panose="02020603050405020304" pitchFamily="18" charset="0"/>
              </a:rPr>
              <a:t>Lí</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Thông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bị</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sét</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đánh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chết</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rồi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bị</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hóa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kiếp</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thành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bọ</a:t>
            </a:r>
            <a:r>
              <a:rPr lang="en-US" sz="2400" i="1" dirty="0">
                <a:solidFill>
                  <a:srgbClr val="000000"/>
                </a:solidFill>
                <a:latin typeface="Times New Roman" panose="02020603050405020304" pitchFamily="18" charset="0"/>
                <a:ea typeface="Times New Roman" panose="02020603050405020304" pitchFamily="18" charset="0"/>
              </a:rPr>
              <a:t> hung </a:t>
            </a:r>
            <a:r>
              <a:rPr lang="en-US" sz="2400" i="1" dirty="0" err="1">
                <a:solidFill>
                  <a:srgbClr val="000000"/>
                </a:solidFill>
                <a:latin typeface="Times New Roman" panose="02020603050405020304" pitchFamily="18" charset="0"/>
                <a:ea typeface="Times New Roman" panose="02020603050405020304" pitchFamily="18" charset="0"/>
              </a:rPr>
              <a:t>có</a:t>
            </a:r>
            <a:r>
              <a:rPr lang="en-US" sz="2400" i="1" dirty="0">
                <a:solidFill>
                  <a:srgbClr val="000000"/>
                </a:solidFill>
                <a:latin typeface="Times New Roman" panose="02020603050405020304" pitchFamily="18" charset="0"/>
                <a:ea typeface="Times New Roman" panose="02020603050405020304" pitchFamily="18" charset="0"/>
              </a:rPr>
              <a:t> ý </a:t>
            </a:r>
            <a:r>
              <a:rPr lang="en-US" sz="2400" i="1" dirty="0" err="1">
                <a:solidFill>
                  <a:srgbClr val="000000"/>
                </a:solidFill>
                <a:latin typeface="Times New Roman" panose="02020603050405020304" pitchFamily="18" charset="0"/>
                <a:ea typeface="Times New Roman" panose="02020603050405020304" pitchFamily="18" charset="0"/>
              </a:rPr>
              <a:t>nghĩa</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như</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thế</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nào</a:t>
            </a:r>
            <a:r>
              <a:rPr lang="en-US" sz="2400" i="1"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b="1" dirty="0">
                <a:solidFill>
                  <a:srgbClr val="000000"/>
                </a:solidFill>
                <a:latin typeface="Times New Roman" panose="02020603050405020304" pitchFamily="18" charset="0"/>
                <a:ea typeface="Times New Roman" panose="02020603050405020304" pitchFamily="18" charset="0"/>
              </a:rPr>
              <a:t>? </a:t>
            </a:r>
            <a:r>
              <a:rPr lang="nl-NL" sz="2400" i="1" dirty="0">
                <a:latin typeface="Times New Roman" panose="02020603050405020304" pitchFamily="18" charset="0"/>
                <a:ea typeface="Times New Roman" panose="02020603050405020304" pitchFamily="18" charset="0"/>
              </a:rPr>
              <a:t>Chi tiết tiếng đàn thần, niêu cơm trong phần kết truyện Thạch Sanh gửi gắm ước mơ gì của nhân dân</a:t>
            </a:r>
            <a:r>
              <a:rPr lang="nl-NL" sz="2400"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8902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635000" y="94279"/>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3200" dirty="0">
                <a:solidFill>
                  <a:schemeClr val="tx1"/>
                </a:solidFill>
                <a:latin typeface="Times New Roman" panose="02020603050405020304" pitchFamily="18" charset="0"/>
                <a:ea typeface="Times New Roman" panose="02020603050405020304" pitchFamily="18" charset="0"/>
              </a:rPr>
              <a:t>c</a:t>
            </a:r>
            <a:r>
              <a:rPr lang="nl-NL" sz="3200" b="1" i="1" dirty="0">
                <a:solidFill>
                  <a:schemeClr val="tx1"/>
                </a:solidFill>
                <a:latin typeface="Times New Roman" panose="02020603050405020304" pitchFamily="18" charset="0"/>
                <a:ea typeface="Times New Roman" panose="02020603050405020304" pitchFamily="18" charset="0"/>
              </a:rPr>
              <a:t>. Nhận xét về kết thúc truyện</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6" name="Round Single Corner Rectangle 5"/>
          <p:cNvSpPr/>
          <p:nvPr/>
        </p:nvSpPr>
        <p:spPr>
          <a:xfrm>
            <a:off x="257452" y="1282700"/>
            <a:ext cx="11798423" cy="5207000"/>
          </a:xfrm>
          <a:prstGeom prst="round1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dirty="0">
                <a:solidFill>
                  <a:srgbClr val="00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Truyện</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kết</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thúc</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như</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thế</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nào</a:t>
            </a:r>
            <a:r>
              <a:rPr lang="en-US" sz="2200" i="1" dirty="0">
                <a:solidFill>
                  <a:srgbClr val="FF0000"/>
                </a:solidFill>
                <a:latin typeface="Times New Roman" panose="02020603050405020304" pitchFamily="18" charset="0"/>
                <a:ea typeface="Times New Roman" panose="02020603050405020304" pitchFamily="18" charset="0"/>
              </a:rPr>
              <a:t>? Qua </a:t>
            </a:r>
            <a:r>
              <a:rPr lang="en-US" sz="2200" i="1" dirty="0" err="1">
                <a:solidFill>
                  <a:srgbClr val="FF0000"/>
                </a:solidFill>
                <a:latin typeface="Times New Roman" panose="02020603050405020304" pitchFamily="18" charset="0"/>
                <a:ea typeface="Times New Roman" panose="02020603050405020304" pitchFamily="18" charset="0"/>
              </a:rPr>
              <a:t>kết</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thúc</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này</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nhân</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dân</a:t>
            </a:r>
            <a:r>
              <a:rPr lang="en-US" sz="2200" i="1" dirty="0">
                <a:solidFill>
                  <a:srgbClr val="FF0000"/>
                </a:solidFill>
                <a:latin typeface="Times New Roman" panose="02020603050405020304" pitchFamily="18" charset="0"/>
                <a:ea typeface="Times New Roman" panose="02020603050405020304" pitchFamily="18" charset="0"/>
              </a:rPr>
              <a:t> ta </a:t>
            </a:r>
            <a:r>
              <a:rPr lang="en-US" sz="2200" i="1" dirty="0" err="1">
                <a:solidFill>
                  <a:srgbClr val="FF0000"/>
                </a:solidFill>
                <a:latin typeface="Times New Roman" panose="02020603050405020304" pitchFamily="18" charset="0"/>
                <a:ea typeface="Times New Roman" panose="02020603050405020304" pitchFamily="18" charset="0"/>
              </a:rPr>
              <a:t>muốn</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thể</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hiện</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điều</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gì</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Kết</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thúc</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này</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có</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phổ</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biến</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trong</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truyện</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cổ</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tích</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không</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Hãy</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nêu</a:t>
            </a:r>
            <a:r>
              <a:rPr lang="en-US" sz="2200" i="1" dirty="0">
                <a:solidFill>
                  <a:srgbClr val="FF0000"/>
                </a:solidFill>
                <a:latin typeface="Times New Roman" panose="02020603050405020304" pitchFamily="18" charset="0"/>
                <a:ea typeface="Times New Roman" panose="02020603050405020304" pitchFamily="18" charset="0"/>
              </a:rPr>
              <a:t> 1 </a:t>
            </a:r>
            <a:r>
              <a:rPr lang="en-US" sz="2200" i="1" dirty="0" err="1">
                <a:solidFill>
                  <a:srgbClr val="FF0000"/>
                </a:solidFill>
                <a:latin typeface="Times New Roman" panose="02020603050405020304" pitchFamily="18" charset="0"/>
                <a:ea typeface="Times New Roman" panose="02020603050405020304" pitchFamily="18" charset="0"/>
              </a:rPr>
              <a:t>số</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ví</a:t>
            </a:r>
            <a:r>
              <a:rPr lang="en-US" sz="2200" i="1" dirty="0">
                <a:solidFill>
                  <a:srgbClr val="FF0000"/>
                </a:solidFill>
                <a:latin typeface="Times New Roman" panose="02020603050405020304" pitchFamily="18" charset="0"/>
                <a:ea typeface="Times New Roman" panose="02020603050405020304" pitchFamily="18" charset="0"/>
              </a:rPr>
              <a:t> </a:t>
            </a:r>
            <a:r>
              <a:rPr lang="en-US" sz="2200" i="1" dirty="0" err="1">
                <a:solidFill>
                  <a:srgbClr val="FF0000"/>
                </a:solidFill>
                <a:latin typeface="Times New Roman" panose="02020603050405020304" pitchFamily="18" charset="0"/>
                <a:ea typeface="Times New Roman" panose="02020603050405020304" pitchFamily="18" charset="0"/>
              </a:rPr>
              <a:t>dụ</a:t>
            </a:r>
            <a:r>
              <a:rPr lang="en-US" sz="2200" i="1" dirty="0">
                <a:solidFill>
                  <a:srgbClr val="FF0000"/>
                </a:solidFill>
                <a:latin typeface="Times New Roman" panose="02020603050405020304" pitchFamily="18" charset="0"/>
                <a:ea typeface="Times New Roman" panose="02020603050405020304" pitchFamily="18" charset="0"/>
              </a:rPr>
              <a:t>....</a:t>
            </a:r>
          </a:p>
          <a:p>
            <a:pPr marR="30480" algn="just">
              <a:lnSpc>
                <a:spcPct val="115000"/>
              </a:lnSpc>
              <a:spcAft>
                <a:spcPts val="1200"/>
              </a:spcAft>
            </a:pPr>
            <a:r>
              <a:rPr lang="en-US" sz="2200" dirty="0">
                <a:solidFill>
                  <a:srgbClr val="000000"/>
                </a:solidFill>
                <a:latin typeface="Times New Roman" panose="02020603050405020304" pitchFamily="18" charset="0"/>
                <a:ea typeface="Times New Roman" panose="02020603050405020304" pitchFamily="18" charset="0"/>
              </a:rPr>
              <a:t>    </a:t>
            </a:r>
            <a:r>
              <a:rPr lang="vi-VN" sz="2200" dirty="0">
                <a:solidFill>
                  <a:srgbClr val="000000"/>
                </a:solidFill>
                <a:latin typeface="Times New Roman" panose="02020603050405020304" pitchFamily="18" charset="0"/>
                <a:ea typeface="Times New Roman" panose="02020603050405020304" pitchFamily="18" charset="0"/>
              </a:rPr>
              <a:t>Thạch Sanh được cưới công chúa, lại được vua nhường ngôi cho. Còn mẹ con Lý Thông bị sét đánh chết, biến thành bọ hung.</a:t>
            </a:r>
            <a:endParaRPr lang="en-US" sz="22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2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200" dirty="0">
                <a:solidFill>
                  <a:srgbClr val="000000"/>
                </a:solidFill>
                <a:latin typeface="Times New Roman" panose="02020603050405020304" pitchFamily="18" charset="0"/>
                <a:ea typeface="Times New Roman" panose="02020603050405020304" pitchFamily="18" charset="0"/>
              </a:rPr>
              <a:t> Ý </a:t>
            </a:r>
            <a:r>
              <a:rPr lang="en-US" sz="2200" dirty="0" err="1">
                <a:solidFill>
                  <a:srgbClr val="000000"/>
                </a:solidFill>
                <a:latin typeface="Times New Roman" panose="02020603050405020304" pitchFamily="18" charset="0"/>
                <a:ea typeface="Times New Roman" panose="02020603050405020304" pitchFamily="18" charset="0"/>
              </a:rPr>
              <a:t>nghĩa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kết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thúc</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truyện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Đây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là</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kết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thúc</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có</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hậu</a:t>
            </a:r>
            <a:r>
              <a:rPr lang="en-US" sz="2200" dirty="0">
                <a:solidFill>
                  <a:srgbClr val="000000"/>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200" dirty="0">
                <a:solidFill>
                  <a:srgbClr val="000000"/>
                </a:solidFill>
                <a:latin typeface="Times New Roman" panose="02020603050405020304" pitchFamily="18" charset="0"/>
                <a:ea typeface="Times New Roman" panose="02020603050405020304" pitchFamily="18" charset="0"/>
              </a:rPr>
              <a:t>+ </a:t>
            </a:r>
            <a:r>
              <a:rPr lang="vi-VN" sz="2200" dirty="0">
                <a:solidFill>
                  <a:srgbClr val="000000"/>
                </a:solidFill>
                <a:latin typeface="Times New Roman" panose="02020603050405020304" pitchFamily="18" charset="0"/>
                <a:ea typeface="Times New Roman" panose="02020603050405020304" pitchFamily="18" charset="0"/>
              </a:rPr>
              <a:t>Thể hiện ước mơ, niềm tin của nhân dân về công lý xã hội, sự chiến thắng cuối cùng của những con người chính nghĩa lương thiện (ở hiền gặp lành, ở ác gặp ác) và ước mơ của nhân dân về sự đổi đời</a:t>
            </a:r>
            <a:r>
              <a:rPr lang="en-US" sz="2200" dirty="0">
                <a:solidFill>
                  <a:srgbClr val="000000"/>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200" dirty="0">
                <a:solidFill>
                  <a:srgbClr val="000000"/>
                </a:solidFill>
                <a:latin typeface="Times New Roman" panose="02020603050405020304" pitchFamily="18" charset="0"/>
                <a:ea typeface="Times New Roman" panose="02020603050405020304" pitchFamily="18" charset="0"/>
              </a:rPr>
              <a:t>+ </a:t>
            </a:r>
            <a:r>
              <a:rPr lang="vi-VN" sz="2200" dirty="0">
                <a:solidFill>
                  <a:srgbClr val="000000"/>
                </a:solidFill>
                <a:latin typeface="Times New Roman" panose="02020603050405020304" pitchFamily="18" charset="0"/>
                <a:ea typeface="Times New Roman" panose="02020603050405020304" pitchFamily="18" charset="0"/>
              </a:rPr>
              <a:t>Thể hiện thái độ kiên quyết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của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nhân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dân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muốn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trừng</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phạt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cái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ác</a:t>
            </a:r>
            <a:r>
              <a:rPr lang="vi-VN" sz="2200" dirty="0">
                <a:solidFill>
                  <a:srgbClr val="000000"/>
                </a:solidFill>
                <a:latin typeface="Times New Roman" panose="02020603050405020304" pitchFamily="18" charset="0"/>
                <a:ea typeface="Times New Roman" panose="02020603050405020304" pitchFamily="18" charset="0"/>
              </a:rPr>
              <a:t>: Cái ác sẽ bị trừng trị đích đáng. Nếu chết đi thì chưa đủ. Hai mẹ con còn bị biến thành bọ hung, loài vật</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bẩn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thỉu</a:t>
            </a:r>
            <a:r>
              <a:rPr lang="en-US" sz="2200" dirty="0">
                <a:solidFill>
                  <a:srgbClr val="000000"/>
                </a:solidFill>
                <a:latin typeface="Times New Roman" panose="02020603050405020304" pitchFamily="18" charset="0"/>
                <a:ea typeface="Times New Roman" panose="02020603050405020304" pitchFamily="18" charset="0"/>
              </a:rPr>
              <a:t>. </a:t>
            </a:r>
            <a:r>
              <a:rPr lang="vi-VN" sz="2200" dirty="0">
                <a:solidFill>
                  <a:srgbClr val="000000"/>
                </a:solidFill>
                <a:latin typeface="Times New Roman" panose="02020603050405020304" pitchFamily="18" charset="0"/>
                <a:ea typeface="Times New Roman" panose="02020603050405020304" pitchFamily="18" charset="0"/>
              </a:rPr>
              <a:t>Những kẻ xấu xa bạc ác như mẹ con L</a:t>
            </a:r>
            <a:r>
              <a:rPr lang="en-US" sz="2200" dirty="0">
                <a:solidFill>
                  <a:srgbClr val="000000"/>
                </a:solidFill>
                <a:latin typeface="Times New Roman" panose="02020603050405020304" pitchFamily="18" charset="0"/>
                <a:ea typeface="Times New Roman" panose="02020603050405020304" pitchFamily="18" charset="0"/>
              </a:rPr>
              <a:t>í </a:t>
            </a:r>
            <a:r>
              <a:rPr lang="vi-VN" sz="2200" dirty="0">
                <a:solidFill>
                  <a:srgbClr val="000000"/>
                </a:solidFill>
                <a:latin typeface="Times New Roman" panose="02020603050405020304" pitchFamily="18" charset="0"/>
                <a:ea typeface="Times New Roman" panose="02020603050405020304" pitchFamily="18" charset="0"/>
              </a:rPr>
              <a:t>T</a:t>
            </a:r>
            <a:r>
              <a:rPr lang="en-US" sz="2200" dirty="0" err="1">
                <a:solidFill>
                  <a:srgbClr val="000000"/>
                </a:solidFill>
                <a:latin typeface="Times New Roman" panose="02020603050405020304" pitchFamily="18" charset="0"/>
                <a:ea typeface="Times New Roman" panose="02020603050405020304" pitchFamily="18" charset="0"/>
              </a:rPr>
              <a:t>hông</a:t>
            </a:r>
            <a:r>
              <a:rPr lang="vi-VN" sz="2200" dirty="0">
                <a:solidFill>
                  <a:srgbClr val="000000"/>
                </a:solidFill>
                <a:latin typeface="Times New Roman" panose="02020603050405020304" pitchFamily="18" charset="0"/>
                <a:ea typeface="Times New Roman" panose="02020603050405020304" pitchFamily="18" charset="0"/>
              </a:rPr>
              <a:t> không chỉ bị trừng trị ở đời này kiếp này, mà mãi mãi về sau, cho dù có đầu thai kiếp khác cũng vẫn bị người đời xa lánh khinh rẻ.</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1416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1000"/>
                                        <p:tgtEl>
                                          <p:spTgt spid="6">
                                            <p:txEl>
                                              <p:pRg st="2" end="2"/>
                                            </p:txEl>
                                          </p:spTgt>
                                        </p:tgtEl>
                                      </p:cBhvr>
                                    </p:animEffect>
                                    <p:anim calcmode="lin" valueType="num">
                                      <p:cBhvr>
                                        <p:cTn id="14"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2" end="2"/>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1000"/>
                                        <p:tgtEl>
                                          <p:spTgt spid="6">
                                            <p:txEl>
                                              <p:pRg st="3" end="3"/>
                                            </p:txEl>
                                          </p:spTgt>
                                        </p:tgtEl>
                                      </p:cBhvr>
                                    </p:animEffect>
                                    <p:anim calcmode="lin" valueType="num">
                                      <p:cBhvr>
                                        <p:cTn id="1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barn(inVertical)">
                                      <p:cBhvr>
                                        <p:cTn id="25"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635000" y="195879"/>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a:t>
            </a:r>
            <a:r>
              <a:rPr kumimoji="0" lang="nl-NL"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Nhận xét về kết thúc truyện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a:extLst>
              <a:ext uri="{FF2B5EF4-FFF2-40B4-BE49-F238E27FC236}">
                <a16:creationId xmlns:a16="http://schemas.microsoft.com/office/drawing/2014/main" id="{FB08B390-3B31-49F5-8ECC-FFDCCE7EA321}"/>
              </a:ext>
            </a:extLst>
          </p:cNvPr>
          <p:cNvSpPr/>
          <p:nvPr/>
        </p:nvSpPr>
        <p:spPr>
          <a:xfrm>
            <a:off x="932154" y="1149456"/>
            <a:ext cx="10138299" cy="1043619"/>
          </a:xfrm>
          <a:prstGeom prst="rect">
            <a:avLst/>
          </a:prstGeom>
        </p:spPr>
        <p:txBody>
          <a:bodyPr wrap="square">
            <a:spAutoFit/>
          </a:bodyPr>
          <a:lstStyle/>
          <a:p>
            <a:pPr>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      ? </a:t>
            </a:r>
            <a:r>
              <a:rPr lang="nl-NL" sz="2800" i="1" dirty="0">
                <a:solidFill>
                  <a:srgbClr val="FF0000"/>
                </a:solidFill>
                <a:latin typeface="Times New Roman" panose="02020603050405020304" pitchFamily="18" charset="0"/>
                <a:ea typeface="Times New Roman" panose="02020603050405020304" pitchFamily="18" charset="0"/>
              </a:rPr>
              <a:t>Chi tiết tiếng đàn thần, niêu cơm trong phần kết chuyện Thạch Sanh gửi gắm ước mơ gì của nhân dân</a:t>
            </a:r>
            <a:r>
              <a:rPr lang="nl-NL" sz="2800" dirty="0">
                <a:solidFill>
                  <a:srgbClr val="FF0000"/>
                </a:solidFill>
                <a:latin typeface="Times New Roman" panose="02020603050405020304" pitchFamily="18" charset="0"/>
                <a:ea typeface="Times New Roman" panose="02020603050405020304" pitchFamily="18" charset="0"/>
              </a:rPr>
              <a:t> ?</a:t>
            </a:r>
            <a:endParaRPr lang="en-US" sz="2800" dirty="0">
              <a:solidFill>
                <a:srgbClr val="FF0000"/>
              </a:solidFill>
              <a:latin typeface="Times New Roman" panose="02020603050405020304" pitchFamily="18" charset="0"/>
              <a:ea typeface="Times New Roman" panose="02020603050405020304" pitchFamily="18" charset="0"/>
            </a:endParaRPr>
          </a:p>
        </p:txBody>
      </p:sp>
      <p:pic>
        <p:nvPicPr>
          <p:cNvPr id="7" name="Picture 5" descr="11b">
            <a:extLst>
              <a:ext uri="{FF2B5EF4-FFF2-40B4-BE49-F238E27FC236}">
                <a16:creationId xmlns:a16="http://schemas.microsoft.com/office/drawing/2014/main" id="{F5771941-FE0A-4F10-A105-1CF75290EB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031" y="2311274"/>
            <a:ext cx="4724400" cy="466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13b">
            <a:extLst>
              <a:ext uri="{FF2B5EF4-FFF2-40B4-BE49-F238E27FC236}">
                <a16:creationId xmlns:a16="http://schemas.microsoft.com/office/drawing/2014/main" id="{9EAF69DB-DF46-4690-A199-B36050B6C1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8628" y="2311273"/>
            <a:ext cx="4441825" cy="4664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353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Text Box 6">
            <a:extLst>
              <a:ext uri="{FF2B5EF4-FFF2-40B4-BE49-F238E27FC236}">
                <a16:creationId xmlns:a16="http://schemas.microsoft.com/office/drawing/2014/main" id="{00AB8228-8E77-4CF4-89ED-4C34E6D6684E}"/>
              </a:ext>
            </a:extLst>
          </p:cNvPr>
          <p:cNvSpPr txBox="1">
            <a:spLocks noChangeArrowheads="1"/>
          </p:cNvSpPr>
          <p:nvPr/>
        </p:nvSpPr>
        <p:spPr bwMode="auto">
          <a:xfrm>
            <a:off x="1676401" y="381000"/>
            <a:ext cx="84296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a:latin typeface=".VnTime" panose="020B7200000000000000" pitchFamily="34" charset="0"/>
              </a:rPr>
              <a:t>- Gi¶i oan cho Th¹ch Sanh.</a:t>
            </a:r>
          </a:p>
        </p:txBody>
      </p:sp>
      <p:sp>
        <p:nvSpPr>
          <p:cNvPr id="11271" name="Text Box 7">
            <a:extLst>
              <a:ext uri="{FF2B5EF4-FFF2-40B4-BE49-F238E27FC236}">
                <a16:creationId xmlns:a16="http://schemas.microsoft.com/office/drawing/2014/main" id="{FED218B6-2272-490D-9D49-6DC548C614DF}"/>
              </a:ext>
            </a:extLst>
          </p:cNvPr>
          <p:cNvSpPr txBox="1">
            <a:spLocks noChangeArrowheads="1"/>
          </p:cNvSpPr>
          <p:nvPr/>
        </p:nvSpPr>
        <p:spPr bwMode="auto">
          <a:xfrm>
            <a:off x="1676401" y="1447800"/>
            <a:ext cx="90852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a:latin typeface=".VnTime" panose="020B7200000000000000" pitchFamily="34" charset="0"/>
              </a:rPr>
              <a:t>- V¹ch mÆt kÎ thï nham hiÓm, bÊt nh©n Lý Th«ng.</a:t>
            </a:r>
          </a:p>
        </p:txBody>
      </p:sp>
      <p:sp>
        <p:nvSpPr>
          <p:cNvPr id="11272" name="Text Box 8">
            <a:extLst>
              <a:ext uri="{FF2B5EF4-FFF2-40B4-BE49-F238E27FC236}">
                <a16:creationId xmlns:a16="http://schemas.microsoft.com/office/drawing/2014/main" id="{7D968B5C-3653-4F9B-85F6-4F8FD2A1E6E3}"/>
              </a:ext>
            </a:extLst>
          </p:cNvPr>
          <p:cNvSpPr txBox="1">
            <a:spLocks noChangeArrowheads="1"/>
          </p:cNvSpPr>
          <p:nvPr/>
        </p:nvSpPr>
        <p:spPr bwMode="auto">
          <a:xfrm>
            <a:off x="1676401" y="914400"/>
            <a:ext cx="84296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a:latin typeface=".VnTime" panose="020B7200000000000000" pitchFamily="34" charset="0"/>
              </a:rPr>
              <a:t>- Gi¶i c©m cho c«ng chóa.</a:t>
            </a:r>
          </a:p>
        </p:txBody>
      </p:sp>
      <p:sp>
        <p:nvSpPr>
          <p:cNvPr id="11273" name="Text Box 9">
            <a:extLst>
              <a:ext uri="{FF2B5EF4-FFF2-40B4-BE49-F238E27FC236}">
                <a16:creationId xmlns:a16="http://schemas.microsoft.com/office/drawing/2014/main" id="{0E638383-9E74-4732-96EF-3E9DE4291970}"/>
              </a:ext>
            </a:extLst>
          </p:cNvPr>
          <p:cNvSpPr txBox="1">
            <a:spLocks noChangeArrowheads="1"/>
          </p:cNvSpPr>
          <p:nvPr/>
        </p:nvSpPr>
        <p:spPr bwMode="auto">
          <a:xfrm>
            <a:off x="1676401" y="1981200"/>
            <a:ext cx="84296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dirty="0">
                <a:latin typeface=".VnTime" panose="020B7200000000000000" pitchFamily="34" charset="0"/>
              </a:rPr>
              <a:t>- </a:t>
            </a:r>
            <a:r>
              <a:rPr lang="en-US" altLang="en-US" sz="3200" dirty="0" err="1">
                <a:latin typeface=".VnTime" panose="020B7200000000000000" pitchFamily="34" charset="0"/>
              </a:rPr>
              <a:t>C¶m</a:t>
            </a:r>
            <a:r>
              <a:rPr lang="en-US" altLang="en-US" sz="3200" dirty="0">
                <a:latin typeface=".VnTime" panose="020B7200000000000000" pitchFamily="34" charset="0"/>
              </a:rPr>
              <a:t> </a:t>
            </a:r>
            <a:r>
              <a:rPr lang="en-US" altLang="en-US" sz="3200" dirty="0" err="1">
                <a:latin typeface=".VnTime" panose="020B7200000000000000" pitchFamily="34" charset="0"/>
              </a:rPr>
              <a:t>hãa</a:t>
            </a:r>
            <a:r>
              <a:rPr lang="en-US" altLang="en-US" sz="3200" dirty="0">
                <a:latin typeface=".VnTime" panose="020B7200000000000000" pitchFamily="34" charset="0"/>
              </a:rPr>
              <a:t> </a:t>
            </a:r>
            <a:r>
              <a:rPr lang="en-US" altLang="en-US" sz="3200" dirty="0" err="1">
                <a:latin typeface=".VnTime" panose="020B7200000000000000" pitchFamily="34" charset="0"/>
              </a:rPr>
              <a:t>qu©n</a:t>
            </a:r>
            <a:r>
              <a:rPr lang="en-US" altLang="en-US" sz="3200" dirty="0">
                <a:latin typeface=".VnTime" panose="020B7200000000000000" pitchFamily="34" charset="0"/>
              </a:rPr>
              <a:t> 18 </a:t>
            </a:r>
            <a:r>
              <a:rPr lang="en-US" altLang="en-US" sz="3200" dirty="0" err="1">
                <a:latin typeface=".VnTime" panose="020B7200000000000000" pitchFamily="34" charset="0"/>
              </a:rPr>
              <a:t>nư­íc</a:t>
            </a:r>
            <a:r>
              <a:rPr lang="en-US" altLang="en-US" sz="3200" dirty="0">
                <a:latin typeface=".VnTime" panose="020B7200000000000000" pitchFamily="34" charset="0"/>
              </a:rPr>
              <a:t> </a:t>
            </a:r>
            <a:r>
              <a:rPr lang="en-US" altLang="en-US" sz="3200" dirty="0" err="1">
                <a:latin typeface=".VnTime" panose="020B7200000000000000" pitchFamily="34" charset="0"/>
              </a:rPr>
              <a:t>chư</a:t>
            </a:r>
            <a:r>
              <a:rPr lang="en-US" altLang="en-US" sz="3200" dirty="0">
                <a:latin typeface=".VnTime" panose="020B7200000000000000" pitchFamily="34" charset="0"/>
              </a:rPr>
              <a:t>­ </a:t>
            </a:r>
            <a:r>
              <a:rPr lang="en-US" altLang="en-US" sz="3200" dirty="0" err="1">
                <a:latin typeface=".VnTime" panose="020B7200000000000000" pitchFamily="34" charset="0"/>
              </a:rPr>
              <a:t>hÇu</a:t>
            </a:r>
            <a:r>
              <a:rPr lang="en-US" altLang="en-US" sz="3200" dirty="0">
                <a:latin typeface=".VnTime" panose="020B7200000000000000" pitchFamily="34" charset="0"/>
              </a:rPr>
              <a:t>.</a:t>
            </a:r>
          </a:p>
        </p:txBody>
      </p:sp>
      <p:sp>
        <p:nvSpPr>
          <p:cNvPr id="11274" name="Text Box 10">
            <a:extLst>
              <a:ext uri="{FF2B5EF4-FFF2-40B4-BE49-F238E27FC236}">
                <a16:creationId xmlns:a16="http://schemas.microsoft.com/office/drawing/2014/main" id="{55613D31-8B7B-4A33-9C05-0D89B48E7BC6}"/>
              </a:ext>
            </a:extLst>
          </p:cNvPr>
          <p:cNvSpPr txBox="1">
            <a:spLocks noChangeArrowheads="1"/>
          </p:cNvSpPr>
          <p:nvPr/>
        </p:nvSpPr>
        <p:spPr bwMode="auto">
          <a:xfrm>
            <a:off x="1676401" y="2514600"/>
            <a:ext cx="84296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a:latin typeface=".VnTime" panose="020B7200000000000000" pitchFamily="34" charset="0"/>
              </a:rPr>
              <a:t>- TiÕng ®µn gi·i bµy t×nh yªu</a:t>
            </a:r>
          </a:p>
        </p:txBody>
      </p:sp>
      <p:sp>
        <p:nvSpPr>
          <p:cNvPr id="11275" name="Text Box 11">
            <a:extLst>
              <a:ext uri="{FF2B5EF4-FFF2-40B4-BE49-F238E27FC236}">
                <a16:creationId xmlns:a16="http://schemas.microsoft.com/office/drawing/2014/main" id="{996F0318-FE39-4C7A-B972-33704DD2E6A1}"/>
              </a:ext>
            </a:extLst>
          </p:cNvPr>
          <p:cNvSpPr txBox="1">
            <a:spLocks noChangeArrowheads="1"/>
          </p:cNvSpPr>
          <p:nvPr/>
        </p:nvSpPr>
        <p:spPr bwMode="auto">
          <a:xfrm>
            <a:off x="1600200" y="4524376"/>
            <a:ext cx="88392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dirty="0">
                <a:latin typeface=".VnTime" panose="020B7200000000000000" pitchFamily="34" charset="0"/>
              </a:rPr>
              <a:t>=&gt; </a:t>
            </a:r>
            <a:r>
              <a:rPr lang="en-US" altLang="en-US" sz="3200" dirty="0" err="1">
                <a:latin typeface=".VnTime" panose="020B7200000000000000" pitchFamily="34" charset="0"/>
              </a:rPr>
              <a:t>Víi</a:t>
            </a:r>
            <a:r>
              <a:rPr lang="en-US" altLang="en-US" sz="3200" dirty="0">
                <a:latin typeface=".VnTime" panose="020B7200000000000000" pitchFamily="34" charset="0"/>
              </a:rPr>
              <a:t> </a:t>
            </a:r>
            <a:r>
              <a:rPr lang="en-US" altLang="en-US" sz="3200" dirty="0" err="1">
                <a:latin typeface=".VnTime" panose="020B7200000000000000" pitchFamily="34" charset="0"/>
              </a:rPr>
              <a:t>c©y</a:t>
            </a:r>
            <a:r>
              <a:rPr lang="en-US" altLang="en-US" sz="3200" dirty="0">
                <a:latin typeface=".VnTime" panose="020B7200000000000000" pitchFamily="34" charset="0"/>
              </a:rPr>
              <a:t> ®µn </a:t>
            </a:r>
            <a:r>
              <a:rPr lang="en-US" altLang="en-US" sz="3200" dirty="0" err="1">
                <a:latin typeface=".VnTime" panose="020B7200000000000000" pitchFamily="34" charset="0"/>
              </a:rPr>
              <a:t>thÇn</a:t>
            </a:r>
            <a:r>
              <a:rPr lang="en-US" altLang="en-US" sz="3200" dirty="0">
                <a:latin typeface=".VnTime" panose="020B7200000000000000" pitchFamily="34" charset="0"/>
              </a:rPr>
              <a:t>, Th¹ch </a:t>
            </a:r>
            <a:r>
              <a:rPr lang="en-US" altLang="en-US" sz="3200" dirty="0" err="1">
                <a:latin typeface=".VnTime" panose="020B7200000000000000" pitchFamily="34" charset="0"/>
              </a:rPr>
              <a:t>Sanh</a:t>
            </a:r>
            <a:r>
              <a:rPr lang="en-US" altLang="en-US" sz="3200" dirty="0">
                <a:latin typeface=".VnTime" panose="020B7200000000000000" pitchFamily="34" charset="0"/>
              </a:rPr>
              <a:t> </a:t>
            </a:r>
            <a:r>
              <a:rPr lang="en-US" altLang="en-US" sz="3200" dirty="0" err="1">
                <a:latin typeface=".VnTime" panose="020B7200000000000000" pitchFamily="34" charset="0"/>
              </a:rPr>
              <a:t>trë</a:t>
            </a:r>
            <a:r>
              <a:rPr lang="en-US" altLang="en-US" sz="3200" dirty="0">
                <a:latin typeface=".VnTime" panose="020B7200000000000000" pitchFamily="34" charset="0"/>
              </a:rPr>
              <a:t> </a:t>
            </a:r>
            <a:r>
              <a:rPr lang="en-US" altLang="en-US" sz="3200" dirty="0" err="1">
                <a:latin typeface=".VnTime" panose="020B7200000000000000" pitchFamily="34" charset="0"/>
              </a:rPr>
              <a:t>thµnh</a:t>
            </a:r>
            <a:r>
              <a:rPr lang="en-US" altLang="en-US" sz="3200" dirty="0">
                <a:latin typeface=".VnTime" panose="020B7200000000000000" pitchFamily="34" charset="0"/>
              </a:rPr>
              <a:t> </a:t>
            </a:r>
            <a:r>
              <a:rPr lang="en-US" altLang="en-US" sz="3200" dirty="0" err="1">
                <a:latin typeface=".VnTime" panose="020B7200000000000000" pitchFamily="34" charset="0"/>
              </a:rPr>
              <a:t>ngư­êi</a:t>
            </a:r>
            <a:r>
              <a:rPr lang="en-US" altLang="en-US" sz="3200" dirty="0">
                <a:latin typeface=".VnTime" panose="020B7200000000000000" pitchFamily="34" charset="0"/>
              </a:rPr>
              <a:t> </a:t>
            </a:r>
            <a:r>
              <a:rPr lang="en-US" altLang="en-US" sz="3200" dirty="0" err="1">
                <a:latin typeface=".VnTime" panose="020B7200000000000000" pitchFamily="34" charset="0"/>
              </a:rPr>
              <a:t>anh</a:t>
            </a:r>
            <a:r>
              <a:rPr lang="en-US" altLang="en-US" sz="3200" dirty="0">
                <a:latin typeface=".VnTime" panose="020B7200000000000000" pitchFamily="34" charset="0"/>
              </a:rPr>
              <a:t> </a:t>
            </a:r>
            <a:r>
              <a:rPr lang="en-US" altLang="en-US" sz="3200" dirty="0" err="1">
                <a:latin typeface=".VnTime" panose="020B7200000000000000" pitchFamily="34" charset="0"/>
              </a:rPr>
              <a:t>hïng</a:t>
            </a:r>
            <a:r>
              <a:rPr lang="en-US" altLang="en-US" sz="3200" dirty="0">
                <a:latin typeface=".VnTime" panose="020B7200000000000000" pitchFamily="34" charset="0"/>
              </a:rPr>
              <a:t>, </a:t>
            </a:r>
            <a:r>
              <a:rPr lang="en-US" altLang="en-US" sz="3200" dirty="0" err="1">
                <a:latin typeface=".VnTime" panose="020B7200000000000000" pitchFamily="34" charset="0"/>
              </a:rPr>
              <a:t>nghÖ</a:t>
            </a:r>
            <a:r>
              <a:rPr lang="en-US" altLang="en-US" sz="3200" dirty="0">
                <a:latin typeface=".VnTime" panose="020B7200000000000000" pitchFamily="34" charset="0"/>
              </a:rPr>
              <a:t> </a:t>
            </a:r>
            <a:r>
              <a:rPr lang="en-US" altLang="en-US" sz="3200" dirty="0" err="1">
                <a:latin typeface=".VnTime" panose="020B7200000000000000" pitchFamily="34" charset="0"/>
              </a:rPr>
              <a:t>sÜ</a:t>
            </a:r>
            <a:r>
              <a:rPr lang="en-US" altLang="en-US" sz="3200" dirty="0">
                <a:latin typeface=".VnTime" panose="020B7200000000000000" pitchFamily="34" charset="0"/>
              </a:rPr>
              <a:t>, ®</a:t>
            </a:r>
            <a:r>
              <a:rPr lang="en-US" altLang="en-US" sz="3200" dirty="0" err="1">
                <a:latin typeface=".VnTime" panose="020B7200000000000000" pitchFamily="34" charset="0"/>
              </a:rPr>
              <a:t>Êu</a:t>
            </a:r>
            <a:r>
              <a:rPr lang="en-US" altLang="en-US" sz="3200" dirty="0">
                <a:latin typeface=".VnTime" panose="020B7200000000000000" pitchFamily="34" charset="0"/>
              </a:rPr>
              <a:t> </a:t>
            </a:r>
            <a:r>
              <a:rPr lang="en-US" altLang="en-US" sz="3200" dirty="0" err="1">
                <a:latin typeface=".VnTime" panose="020B7200000000000000" pitchFamily="34" charset="0"/>
              </a:rPr>
              <a:t>tranh</a:t>
            </a:r>
            <a:r>
              <a:rPr lang="en-US" altLang="en-US" sz="3200" dirty="0">
                <a:latin typeface=".VnTime" panose="020B7200000000000000" pitchFamily="34" charset="0"/>
              </a:rPr>
              <a:t> </a:t>
            </a:r>
            <a:r>
              <a:rPr lang="en-US" altLang="en-US" sz="3200" dirty="0" err="1">
                <a:latin typeface=".VnTime" panose="020B7200000000000000" pitchFamily="34" charset="0"/>
              </a:rPr>
              <a:t>cho</a:t>
            </a:r>
            <a:r>
              <a:rPr lang="en-US" altLang="en-US" sz="3200" dirty="0">
                <a:latin typeface=".VnTime" panose="020B7200000000000000" pitchFamily="34" charset="0"/>
              </a:rPr>
              <a:t> </a:t>
            </a:r>
            <a:r>
              <a:rPr lang="en-US" altLang="en-US" sz="3200" dirty="0" err="1">
                <a:latin typeface=".VnTime" panose="020B7200000000000000" pitchFamily="34" charset="0"/>
              </a:rPr>
              <a:t>t×nh</a:t>
            </a:r>
            <a:r>
              <a:rPr lang="en-US" altLang="en-US" sz="3200" dirty="0">
                <a:latin typeface=".VnTime" panose="020B7200000000000000" pitchFamily="34" charset="0"/>
              </a:rPr>
              <a:t> </a:t>
            </a:r>
            <a:r>
              <a:rPr lang="en-US" altLang="en-US" sz="3200" dirty="0" err="1">
                <a:latin typeface=".VnTime" panose="020B7200000000000000" pitchFamily="34" charset="0"/>
              </a:rPr>
              <a:t>yªu</a:t>
            </a:r>
            <a:r>
              <a:rPr lang="en-US" altLang="en-US" sz="3200" dirty="0">
                <a:latin typeface=".VnTime" panose="020B7200000000000000" pitchFamily="34" charset="0"/>
              </a:rPr>
              <a:t> vµ </a:t>
            </a:r>
            <a:r>
              <a:rPr lang="en-US" altLang="en-US" sz="3200" dirty="0" err="1">
                <a:latin typeface=".VnTime" panose="020B7200000000000000" pitchFamily="34" charset="0"/>
              </a:rPr>
              <a:t>c«ng</a:t>
            </a:r>
            <a:r>
              <a:rPr lang="en-US" altLang="en-US" sz="3200" dirty="0">
                <a:latin typeface=".VnTime" panose="020B7200000000000000" pitchFamily="34" charset="0"/>
              </a:rPr>
              <a:t> </a:t>
            </a:r>
            <a:r>
              <a:rPr lang="en-US" altLang="en-US" sz="3200" dirty="0" err="1">
                <a:latin typeface=".VnTime" panose="020B7200000000000000" pitchFamily="34" charset="0"/>
              </a:rPr>
              <a:t>lÝ</a:t>
            </a:r>
            <a:r>
              <a:rPr lang="en-US" altLang="en-US" sz="3200" dirty="0">
                <a:latin typeface=".VnTime" panose="020B7200000000000000" pitchFamily="34" charset="0"/>
              </a:rPr>
              <a:t>, </a:t>
            </a:r>
            <a:r>
              <a:rPr lang="en-US" altLang="en-US" sz="3200" dirty="0" err="1">
                <a:latin typeface=".VnTime" panose="020B7200000000000000" pitchFamily="34" charset="0"/>
              </a:rPr>
              <a:t>cho</a:t>
            </a:r>
            <a:r>
              <a:rPr lang="en-US" altLang="en-US" sz="3200" dirty="0">
                <a:latin typeface=".VnTime" panose="020B7200000000000000" pitchFamily="34" charset="0"/>
              </a:rPr>
              <a:t> </a:t>
            </a:r>
            <a:r>
              <a:rPr lang="en-US" altLang="en-US" sz="3200" dirty="0" err="1">
                <a:latin typeface=".VnTime" panose="020B7200000000000000" pitchFamily="34" charset="0"/>
              </a:rPr>
              <a:t>cuéc</a:t>
            </a:r>
            <a:r>
              <a:rPr lang="en-US" altLang="en-US" sz="3200" dirty="0">
                <a:latin typeface=".VnTime" panose="020B7200000000000000" pitchFamily="34" charset="0"/>
              </a:rPr>
              <a:t> </a:t>
            </a:r>
            <a:r>
              <a:rPr lang="en-US" altLang="en-US" sz="3200" dirty="0" err="1">
                <a:latin typeface=".VnTime" panose="020B7200000000000000" pitchFamily="34" charset="0"/>
              </a:rPr>
              <a:t>sèng</a:t>
            </a:r>
            <a:r>
              <a:rPr lang="en-US" altLang="en-US" sz="3200" dirty="0">
                <a:latin typeface=".VnTime" panose="020B7200000000000000" pitchFamily="34" charset="0"/>
              </a:rPr>
              <a:t> </a:t>
            </a:r>
            <a:r>
              <a:rPr lang="en-US" altLang="en-US" sz="3200" dirty="0" err="1">
                <a:latin typeface=".VnTime" panose="020B7200000000000000" pitchFamily="34" charset="0"/>
              </a:rPr>
              <a:t>hßa</a:t>
            </a:r>
            <a:r>
              <a:rPr lang="en-US" altLang="en-US" sz="3200" dirty="0">
                <a:latin typeface=".VnTime" panose="020B7200000000000000" pitchFamily="34" charset="0"/>
              </a:rPr>
              <a:t> </a:t>
            </a:r>
            <a:r>
              <a:rPr lang="en-US" altLang="en-US" sz="3200" dirty="0" err="1">
                <a:latin typeface=".VnTime" panose="020B7200000000000000" pitchFamily="34" charset="0"/>
              </a:rPr>
              <a:t>b×nh</a:t>
            </a:r>
            <a:r>
              <a:rPr lang="en-US" altLang="en-US" sz="3200" dirty="0">
                <a:latin typeface=".VnTime" panose="020B7200000000000000" pitchFamily="34" charset="0"/>
              </a:rPr>
              <a:t>, h¹nh </a:t>
            </a:r>
            <a:r>
              <a:rPr lang="en-US" altLang="en-US" sz="3200" dirty="0" err="1">
                <a:latin typeface=".VnTime" panose="020B7200000000000000" pitchFamily="34" charset="0"/>
              </a:rPr>
              <a:t>phóc</a:t>
            </a:r>
            <a:r>
              <a:rPr lang="en-US" altLang="en-US" sz="3200" dirty="0">
                <a:latin typeface=".VnTime" panose="020B7200000000000000" pitchFamily="34" charset="0"/>
              </a:rPr>
              <a:t>, </a:t>
            </a:r>
            <a:r>
              <a:rPr lang="en-US" altLang="en-US" sz="3200" dirty="0" err="1">
                <a:latin typeface=".VnTime" panose="020B7200000000000000" pitchFamily="34" charset="0"/>
              </a:rPr>
              <a:t>tư¬ng</a:t>
            </a:r>
            <a:r>
              <a:rPr lang="en-US" altLang="en-US" sz="3200" dirty="0">
                <a:latin typeface=".VnTime" panose="020B7200000000000000" pitchFamily="34" charset="0"/>
              </a:rPr>
              <a:t> </a:t>
            </a:r>
            <a:r>
              <a:rPr lang="en-US" altLang="en-US" sz="3200" dirty="0" err="1">
                <a:latin typeface=".VnTime" panose="020B7200000000000000" pitchFamily="34" charset="0"/>
              </a:rPr>
              <a:t>lai</a:t>
            </a:r>
            <a:r>
              <a:rPr lang="en-US" altLang="en-US" sz="3200" dirty="0">
                <a:latin typeface=".VnTime" panose="020B7200000000000000" pitchFamily="34" charset="0"/>
              </a:rPr>
              <a:t> </a:t>
            </a:r>
            <a:r>
              <a:rPr lang="en-US" altLang="en-US" sz="3200" dirty="0" err="1">
                <a:latin typeface=".VnTime" panose="020B7200000000000000" pitchFamily="34" charset="0"/>
              </a:rPr>
              <a:t>cña</a:t>
            </a:r>
            <a:r>
              <a:rPr lang="en-US" altLang="en-US" sz="3200" dirty="0">
                <a:latin typeface=".VnTime" panose="020B7200000000000000" pitchFamily="34" charset="0"/>
              </a:rPr>
              <a:t> </a:t>
            </a:r>
            <a:r>
              <a:rPr lang="en-US" altLang="en-US" sz="3200" dirty="0" err="1">
                <a:latin typeface=".VnTime" panose="020B7200000000000000" pitchFamily="34" charset="0"/>
              </a:rPr>
              <a:t>ng­ưêi</a:t>
            </a:r>
            <a:r>
              <a:rPr lang="en-US" altLang="en-US" sz="3200" dirty="0">
                <a:latin typeface=".VnTime" panose="020B7200000000000000" pitchFamily="34" charset="0"/>
              </a:rPr>
              <a:t> </a:t>
            </a:r>
            <a:r>
              <a:rPr lang="en-US" altLang="en-US" sz="3200" dirty="0" err="1">
                <a:latin typeface=".VnTime" panose="020B7200000000000000" pitchFamily="34" charset="0"/>
              </a:rPr>
              <a:t>d©n</a:t>
            </a:r>
            <a:r>
              <a:rPr lang="en-US" altLang="en-US" sz="3200" dirty="0">
                <a:latin typeface=".VnTime" panose="020B7200000000000000" pitchFamily="34" charset="0"/>
              </a:rPr>
              <a:t>. </a:t>
            </a:r>
          </a:p>
        </p:txBody>
      </p:sp>
      <p:sp>
        <p:nvSpPr>
          <p:cNvPr id="11277" name="Text Box 13">
            <a:extLst>
              <a:ext uri="{FF2B5EF4-FFF2-40B4-BE49-F238E27FC236}">
                <a16:creationId xmlns:a16="http://schemas.microsoft.com/office/drawing/2014/main" id="{992C10F9-5669-4109-9B61-68761F2B4E6F}"/>
              </a:ext>
            </a:extLst>
          </p:cNvPr>
          <p:cNvSpPr txBox="1">
            <a:spLocks noChangeArrowheads="1"/>
          </p:cNvSpPr>
          <p:nvPr/>
        </p:nvSpPr>
        <p:spPr bwMode="auto">
          <a:xfrm>
            <a:off x="1676401" y="3048000"/>
            <a:ext cx="84296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a:latin typeface=".VnTime" panose="020B7200000000000000" pitchFamily="34" charset="0"/>
              </a:rPr>
              <a:t>- TiÕng ®µn ®ßi hái c«ng lý, yªu chuéng hßa b×nh, nãi lªn lßng nh©n ®¹o vÞ tha.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270"/>
                                        </p:tgtEl>
                                        <p:attrNameLst>
                                          <p:attrName>style.visibility</p:attrName>
                                        </p:attrNameLst>
                                      </p:cBhvr>
                                      <p:to>
                                        <p:strVal val="visible"/>
                                      </p:to>
                                    </p:set>
                                    <p:anim calcmode="lin" valueType="num">
                                      <p:cBhvr>
                                        <p:cTn id="7" dur="1000" fill="hold"/>
                                        <p:tgtEl>
                                          <p:spTgt spid="11270"/>
                                        </p:tgtEl>
                                        <p:attrNameLst>
                                          <p:attrName>ppt_w</p:attrName>
                                        </p:attrNameLst>
                                      </p:cBhvr>
                                      <p:tavLst>
                                        <p:tav tm="0">
                                          <p:val>
                                            <p:strVal val="#ppt_w*0.70"/>
                                          </p:val>
                                        </p:tav>
                                        <p:tav tm="100000">
                                          <p:val>
                                            <p:strVal val="#ppt_w"/>
                                          </p:val>
                                        </p:tav>
                                      </p:tavLst>
                                    </p:anim>
                                    <p:anim calcmode="lin" valueType="num">
                                      <p:cBhvr>
                                        <p:cTn id="8" dur="1000" fill="hold"/>
                                        <p:tgtEl>
                                          <p:spTgt spid="11270"/>
                                        </p:tgtEl>
                                        <p:attrNameLst>
                                          <p:attrName>ppt_h</p:attrName>
                                        </p:attrNameLst>
                                      </p:cBhvr>
                                      <p:tavLst>
                                        <p:tav tm="0">
                                          <p:val>
                                            <p:strVal val="#ppt_h"/>
                                          </p:val>
                                        </p:tav>
                                        <p:tav tm="100000">
                                          <p:val>
                                            <p:strVal val="#ppt_h"/>
                                          </p:val>
                                        </p:tav>
                                      </p:tavLst>
                                    </p:anim>
                                    <p:animEffect transition="in" filter="fade">
                                      <p:cBhvr>
                                        <p:cTn id="9" dur="1000"/>
                                        <p:tgtEl>
                                          <p:spTgt spid="1127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1272"/>
                                        </p:tgtEl>
                                        <p:attrNameLst>
                                          <p:attrName>style.visibility</p:attrName>
                                        </p:attrNameLst>
                                      </p:cBhvr>
                                      <p:to>
                                        <p:strVal val="visible"/>
                                      </p:to>
                                    </p:set>
                                    <p:anim calcmode="lin" valueType="num">
                                      <p:cBhvr>
                                        <p:cTn id="14" dur="1000" fill="hold"/>
                                        <p:tgtEl>
                                          <p:spTgt spid="11272"/>
                                        </p:tgtEl>
                                        <p:attrNameLst>
                                          <p:attrName>ppt_w</p:attrName>
                                        </p:attrNameLst>
                                      </p:cBhvr>
                                      <p:tavLst>
                                        <p:tav tm="0">
                                          <p:val>
                                            <p:strVal val="#ppt_w*0.70"/>
                                          </p:val>
                                        </p:tav>
                                        <p:tav tm="100000">
                                          <p:val>
                                            <p:strVal val="#ppt_w"/>
                                          </p:val>
                                        </p:tav>
                                      </p:tavLst>
                                    </p:anim>
                                    <p:anim calcmode="lin" valueType="num">
                                      <p:cBhvr>
                                        <p:cTn id="15" dur="1000" fill="hold"/>
                                        <p:tgtEl>
                                          <p:spTgt spid="11272"/>
                                        </p:tgtEl>
                                        <p:attrNameLst>
                                          <p:attrName>ppt_h</p:attrName>
                                        </p:attrNameLst>
                                      </p:cBhvr>
                                      <p:tavLst>
                                        <p:tav tm="0">
                                          <p:val>
                                            <p:strVal val="#ppt_h"/>
                                          </p:val>
                                        </p:tav>
                                        <p:tav tm="100000">
                                          <p:val>
                                            <p:strVal val="#ppt_h"/>
                                          </p:val>
                                        </p:tav>
                                      </p:tavLst>
                                    </p:anim>
                                    <p:animEffect transition="in" filter="fade">
                                      <p:cBhvr>
                                        <p:cTn id="16" dur="1000"/>
                                        <p:tgtEl>
                                          <p:spTgt spid="1127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1271"/>
                                        </p:tgtEl>
                                        <p:attrNameLst>
                                          <p:attrName>style.visibility</p:attrName>
                                        </p:attrNameLst>
                                      </p:cBhvr>
                                      <p:to>
                                        <p:strVal val="visible"/>
                                      </p:to>
                                    </p:set>
                                    <p:anim calcmode="lin" valueType="num">
                                      <p:cBhvr>
                                        <p:cTn id="21" dur="1000" fill="hold"/>
                                        <p:tgtEl>
                                          <p:spTgt spid="11271"/>
                                        </p:tgtEl>
                                        <p:attrNameLst>
                                          <p:attrName>ppt_w</p:attrName>
                                        </p:attrNameLst>
                                      </p:cBhvr>
                                      <p:tavLst>
                                        <p:tav tm="0">
                                          <p:val>
                                            <p:strVal val="#ppt_w*0.70"/>
                                          </p:val>
                                        </p:tav>
                                        <p:tav tm="100000">
                                          <p:val>
                                            <p:strVal val="#ppt_w"/>
                                          </p:val>
                                        </p:tav>
                                      </p:tavLst>
                                    </p:anim>
                                    <p:anim calcmode="lin" valueType="num">
                                      <p:cBhvr>
                                        <p:cTn id="22" dur="1000" fill="hold"/>
                                        <p:tgtEl>
                                          <p:spTgt spid="11271"/>
                                        </p:tgtEl>
                                        <p:attrNameLst>
                                          <p:attrName>ppt_h</p:attrName>
                                        </p:attrNameLst>
                                      </p:cBhvr>
                                      <p:tavLst>
                                        <p:tav tm="0">
                                          <p:val>
                                            <p:strVal val="#ppt_h"/>
                                          </p:val>
                                        </p:tav>
                                        <p:tav tm="100000">
                                          <p:val>
                                            <p:strVal val="#ppt_h"/>
                                          </p:val>
                                        </p:tav>
                                      </p:tavLst>
                                    </p:anim>
                                    <p:animEffect transition="in" filter="fade">
                                      <p:cBhvr>
                                        <p:cTn id="23" dur="1000"/>
                                        <p:tgtEl>
                                          <p:spTgt spid="1127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1273"/>
                                        </p:tgtEl>
                                        <p:attrNameLst>
                                          <p:attrName>style.visibility</p:attrName>
                                        </p:attrNameLst>
                                      </p:cBhvr>
                                      <p:to>
                                        <p:strVal val="visible"/>
                                      </p:to>
                                    </p:set>
                                    <p:anim calcmode="lin" valueType="num">
                                      <p:cBhvr>
                                        <p:cTn id="28" dur="1000" fill="hold"/>
                                        <p:tgtEl>
                                          <p:spTgt spid="11273"/>
                                        </p:tgtEl>
                                        <p:attrNameLst>
                                          <p:attrName>ppt_w</p:attrName>
                                        </p:attrNameLst>
                                      </p:cBhvr>
                                      <p:tavLst>
                                        <p:tav tm="0">
                                          <p:val>
                                            <p:strVal val="#ppt_w*0.70"/>
                                          </p:val>
                                        </p:tav>
                                        <p:tav tm="100000">
                                          <p:val>
                                            <p:strVal val="#ppt_w"/>
                                          </p:val>
                                        </p:tav>
                                      </p:tavLst>
                                    </p:anim>
                                    <p:anim calcmode="lin" valueType="num">
                                      <p:cBhvr>
                                        <p:cTn id="29" dur="1000" fill="hold"/>
                                        <p:tgtEl>
                                          <p:spTgt spid="11273"/>
                                        </p:tgtEl>
                                        <p:attrNameLst>
                                          <p:attrName>ppt_h</p:attrName>
                                        </p:attrNameLst>
                                      </p:cBhvr>
                                      <p:tavLst>
                                        <p:tav tm="0">
                                          <p:val>
                                            <p:strVal val="#ppt_h"/>
                                          </p:val>
                                        </p:tav>
                                        <p:tav tm="100000">
                                          <p:val>
                                            <p:strVal val="#ppt_h"/>
                                          </p:val>
                                        </p:tav>
                                      </p:tavLst>
                                    </p:anim>
                                    <p:animEffect transition="in" filter="fade">
                                      <p:cBhvr>
                                        <p:cTn id="30" dur="1000"/>
                                        <p:tgtEl>
                                          <p:spTgt spid="1127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11274"/>
                                        </p:tgtEl>
                                        <p:attrNameLst>
                                          <p:attrName>style.visibility</p:attrName>
                                        </p:attrNameLst>
                                      </p:cBhvr>
                                      <p:to>
                                        <p:strVal val="visible"/>
                                      </p:to>
                                    </p:set>
                                    <p:anim calcmode="lin" valueType="num">
                                      <p:cBhvr>
                                        <p:cTn id="35" dur="1000" fill="hold"/>
                                        <p:tgtEl>
                                          <p:spTgt spid="11274"/>
                                        </p:tgtEl>
                                        <p:attrNameLst>
                                          <p:attrName>ppt_w</p:attrName>
                                        </p:attrNameLst>
                                      </p:cBhvr>
                                      <p:tavLst>
                                        <p:tav tm="0">
                                          <p:val>
                                            <p:strVal val="#ppt_w*0.70"/>
                                          </p:val>
                                        </p:tav>
                                        <p:tav tm="100000">
                                          <p:val>
                                            <p:strVal val="#ppt_w"/>
                                          </p:val>
                                        </p:tav>
                                      </p:tavLst>
                                    </p:anim>
                                    <p:anim calcmode="lin" valueType="num">
                                      <p:cBhvr>
                                        <p:cTn id="36" dur="1000" fill="hold"/>
                                        <p:tgtEl>
                                          <p:spTgt spid="11274"/>
                                        </p:tgtEl>
                                        <p:attrNameLst>
                                          <p:attrName>ppt_h</p:attrName>
                                        </p:attrNameLst>
                                      </p:cBhvr>
                                      <p:tavLst>
                                        <p:tav tm="0">
                                          <p:val>
                                            <p:strVal val="#ppt_h"/>
                                          </p:val>
                                        </p:tav>
                                        <p:tav tm="100000">
                                          <p:val>
                                            <p:strVal val="#ppt_h"/>
                                          </p:val>
                                        </p:tav>
                                      </p:tavLst>
                                    </p:anim>
                                    <p:animEffect transition="in" filter="fade">
                                      <p:cBhvr>
                                        <p:cTn id="37" dur="1000"/>
                                        <p:tgtEl>
                                          <p:spTgt spid="1127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11277"/>
                                        </p:tgtEl>
                                        <p:attrNameLst>
                                          <p:attrName>style.visibility</p:attrName>
                                        </p:attrNameLst>
                                      </p:cBhvr>
                                      <p:to>
                                        <p:strVal val="visible"/>
                                      </p:to>
                                    </p:set>
                                    <p:anim calcmode="lin" valueType="num">
                                      <p:cBhvr>
                                        <p:cTn id="42" dur="1000" fill="hold"/>
                                        <p:tgtEl>
                                          <p:spTgt spid="11277"/>
                                        </p:tgtEl>
                                        <p:attrNameLst>
                                          <p:attrName>ppt_w</p:attrName>
                                        </p:attrNameLst>
                                      </p:cBhvr>
                                      <p:tavLst>
                                        <p:tav tm="0">
                                          <p:val>
                                            <p:strVal val="#ppt_w*0.70"/>
                                          </p:val>
                                        </p:tav>
                                        <p:tav tm="100000">
                                          <p:val>
                                            <p:strVal val="#ppt_w"/>
                                          </p:val>
                                        </p:tav>
                                      </p:tavLst>
                                    </p:anim>
                                    <p:anim calcmode="lin" valueType="num">
                                      <p:cBhvr>
                                        <p:cTn id="43" dur="1000" fill="hold"/>
                                        <p:tgtEl>
                                          <p:spTgt spid="11277"/>
                                        </p:tgtEl>
                                        <p:attrNameLst>
                                          <p:attrName>ppt_h</p:attrName>
                                        </p:attrNameLst>
                                      </p:cBhvr>
                                      <p:tavLst>
                                        <p:tav tm="0">
                                          <p:val>
                                            <p:strVal val="#ppt_h"/>
                                          </p:val>
                                        </p:tav>
                                        <p:tav tm="100000">
                                          <p:val>
                                            <p:strVal val="#ppt_h"/>
                                          </p:val>
                                        </p:tav>
                                      </p:tavLst>
                                    </p:anim>
                                    <p:animEffect transition="in" filter="fade">
                                      <p:cBhvr>
                                        <p:cTn id="44" dur="1000"/>
                                        <p:tgtEl>
                                          <p:spTgt spid="1127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11275"/>
                                        </p:tgtEl>
                                        <p:attrNameLst>
                                          <p:attrName>style.visibility</p:attrName>
                                        </p:attrNameLst>
                                      </p:cBhvr>
                                      <p:to>
                                        <p:strVal val="visible"/>
                                      </p:to>
                                    </p:set>
                                    <p:anim calcmode="lin" valueType="num">
                                      <p:cBhvr>
                                        <p:cTn id="49" dur="1000" fill="hold"/>
                                        <p:tgtEl>
                                          <p:spTgt spid="11275"/>
                                        </p:tgtEl>
                                        <p:attrNameLst>
                                          <p:attrName>ppt_w</p:attrName>
                                        </p:attrNameLst>
                                      </p:cBhvr>
                                      <p:tavLst>
                                        <p:tav tm="0">
                                          <p:val>
                                            <p:strVal val="#ppt_w*0.70"/>
                                          </p:val>
                                        </p:tav>
                                        <p:tav tm="100000">
                                          <p:val>
                                            <p:strVal val="#ppt_w"/>
                                          </p:val>
                                        </p:tav>
                                      </p:tavLst>
                                    </p:anim>
                                    <p:anim calcmode="lin" valueType="num">
                                      <p:cBhvr>
                                        <p:cTn id="50" dur="1000" fill="hold"/>
                                        <p:tgtEl>
                                          <p:spTgt spid="11275"/>
                                        </p:tgtEl>
                                        <p:attrNameLst>
                                          <p:attrName>ppt_h</p:attrName>
                                        </p:attrNameLst>
                                      </p:cBhvr>
                                      <p:tavLst>
                                        <p:tav tm="0">
                                          <p:val>
                                            <p:strVal val="#ppt_h"/>
                                          </p:val>
                                        </p:tav>
                                        <p:tav tm="100000">
                                          <p:val>
                                            <p:strVal val="#ppt_h"/>
                                          </p:val>
                                        </p:tav>
                                      </p:tavLst>
                                    </p:anim>
                                    <p:animEffect transition="in" filter="fade">
                                      <p:cBhvr>
                                        <p:cTn id="51" dur="1000"/>
                                        <p:tgtEl>
                                          <p:spTgt spid="11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p:bldP spid="11271" grpId="0"/>
      <p:bldP spid="11272" grpId="0"/>
      <p:bldP spid="11273" grpId="0"/>
      <p:bldP spid="11274" grpId="0"/>
      <p:bldP spid="11275" grpId="0"/>
      <p:bldP spid="1127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635000" y="195879"/>
            <a:ext cx="7755467" cy="835378"/>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a:t>
            </a:r>
            <a:r>
              <a:rPr kumimoji="0" lang="nl-NL"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Nhận xét về kết thúc truyện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ound Single Corner Rectangle 5"/>
          <p:cNvSpPr/>
          <p:nvPr/>
        </p:nvSpPr>
        <p:spPr>
          <a:xfrm>
            <a:off x="168676" y="1449218"/>
            <a:ext cx="12023324" cy="3959564"/>
          </a:xfrm>
          <a:prstGeom prst="round1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800" b="1" dirty="0">
                <a:solidFill>
                  <a:schemeClr val="tx1"/>
                </a:solidFill>
                <a:latin typeface="Times New Roman" panose="02020603050405020304" pitchFamily="18" charset="0"/>
                <a:ea typeface="Times New Roman" panose="02020603050405020304" pitchFamily="18" charset="0"/>
              </a:rPr>
              <a:t>* Chi </a:t>
            </a:r>
            <a:r>
              <a:rPr lang="en-US" sz="2800" b="1" dirty="0" err="1">
                <a:solidFill>
                  <a:schemeClr val="tx1"/>
                </a:solidFill>
                <a:latin typeface="Times New Roman" panose="02020603050405020304" pitchFamily="18" charset="0"/>
                <a:ea typeface="Times New Roman" panose="02020603050405020304" pitchFamily="18" charset="0"/>
              </a:rPr>
              <a:t>tiêt</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niêu</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cơm</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thần</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kì</a:t>
            </a:r>
            <a:r>
              <a:rPr lang="en-US" sz="2800" b="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Niêu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cơm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có</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sức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mạnh</a:t>
            </a:r>
            <a:r>
              <a:rPr lang="en-US" sz="2800" dirty="0">
                <a:solidFill>
                  <a:schemeClr val="tx1"/>
                </a:solidFill>
                <a:latin typeface="Times New Roman" panose="02020603050405020304" pitchFamily="18" charset="0"/>
                <a:ea typeface="Times New Roman" panose="02020603050405020304" pitchFamily="18" charset="0"/>
              </a:rPr>
              <a:t> phi </a:t>
            </a:r>
            <a:r>
              <a:rPr lang="en-US" sz="2800" dirty="0" err="1">
                <a:solidFill>
                  <a:schemeClr val="tx1"/>
                </a:solidFill>
                <a:latin typeface="Times New Roman" panose="02020603050405020304" pitchFamily="18" charset="0"/>
                <a:ea typeface="Times New Roman" panose="02020603050405020304" pitchFamily="18" charset="0"/>
              </a:rPr>
              <a:t>thường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cứ</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hết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lại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đầy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quân</a:t>
            </a:r>
            <a:r>
              <a:rPr lang="en-US" sz="2800" dirty="0">
                <a:solidFill>
                  <a:schemeClr val="tx1"/>
                </a:solidFill>
                <a:latin typeface="Times New Roman" panose="02020603050405020304" pitchFamily="18" charset="0"/>
                <a:ea typeface="Times New Roman" panose="02020603050405020304" pitchFamily="18" charset="0"/>
              </a:rPr>
              <a:t> 18 </a:t>
            </a:r>
            <a:r>
              <a:rPr lang="en-US" sz="2800" dirty="0" err="1">
                <a:solidFill>
                  <a:schemeClr val="tx1"/>
                </a:solidFill>
                <a:latin typeface="Times New Roman" panose="02020603050405020304" pitchFamily="18" charset="0"/>
                <a:ea typeface="Times New Roman" panose="02020603050405020304" pitchFamily="18" charset="0"/>
              </a:rPr>
              <a:t>nước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chư</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hầu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từ</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chỗ</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coi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thường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chế</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giễu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nhiên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khâm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phục</a:t>
            </a:r>
            <a:endParaRPr lang="en-US" sz="28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Niêu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cơm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thách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đố</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chứng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tỏ</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sự</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giỏi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Thạch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Sanh</a:t>
            </a:r>
            <a:r>
              <a:rPr lang="en-US" sz="28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Niêu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cơm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thần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kì</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tượng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chưng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tấm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lòng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đạo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tư</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tưởng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yêu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hoà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bình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dân</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65936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ight Arrow Callout 5"/>
          <p:cNvSpPr/>
          <p:nvPr/>
        </p:nvSpPr>
        <p:spPr>
          <a:xfrm>
            <a:off x="1549400" y="1604962"/>
            <a:ext cx="2819400" cy="3403600"/>
          </a:xfrm>
          <a:prstGeom prst="rightArrow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b="1" i="1" dirty="0">
                <a:solidFill>
                  <a:schemeClr val="tx1"/>
                </a:solidFill>
                <a:latin typeface="Times New Roman" panose="02020603050405020304" pitchFamily="18" charset="0"/>
                <a:ea typeface="Times New Roman" panose="02020603050405020304" pitchFamily="18" charset="0"/>
              </a:rPr>
              <a:t>6.Tổng kết</a:t>
            </a:r>
            <a:endParaRPr lang="en-US" sz="4000" dirty="0">
              <a:solidFill>
                <a:schemeClr val="tx1"/>
              </a:solidFill>
            </a:endParaRPr>
          </a:p>
        </p:txBody>
      </p:sp>
      <p:pic>
        <p:nvPicPr>
          <p:cNvPr id="7" name="Picture 6"/>
          <p:cNvPicPr>
            <a:picLocks noChangeAspect="1"/>
          </p:cNvPicPr>
          <p:nvPr/>
        </p:nvPicPr>
        <p:blipFill>
          <a:blip r:embed="rId2"/>
          <a:stretch>
            <a:fillRect/>
          </a:stretch>
        </p:blipFill>
        <p:spPr>
          <a:xfrm>
            <a:off x="4533899" y="287339"/>
            <a:ext cx="6509921" cy="2976562"/>
          </a:xfrm>
          <a:prstGeom prst="rect">
            <a:avLst/>
          </a:prstGeom>
        </p:spPr>
      </p:pic>
      <p:pic>
        <p:nvPicPr>
          <p:cNvPr id="8" name="Picture 7"/>
          <p:cNvPicPr>
            <a:picLocks noChangeAspect="1"/>
          </p:cNvPicPr>
          <p:nvPr/>
        </p:nvPicPr>
        <p:blipFill>
          <a:blip r:embed="rId3"/>
          <a:stretch>
            <a:fillRect/>
          </a:stretch>
        </p:blipFill>
        <p:spPr>
          <a:xfrm>
            <a:off x="4533899" y="3306762"/>
            <a:ext cx="6509920" cy="3446735"/>
          </a:xfrm>
          <a:prstGeom prst="rect">
            <a:avLst/>
          </a:prstGeom>
        </p:spPr>
      </p:pic>
      <p:sp>
        <p:nvSpPr>
          <p:cNvPr id="9" name="Rectangle 8"/>
          <p:cNvSpPr/>
          <p:nvPr/>
        </p:nvSpPr>
        <p:spPr>
          <a:xfrm>
            <a:off x="4978399" y="472282"/>
            <a:ext cx="5586027" cy="2640723"/>
          </a:xfrm>
          <a:prstGeom prst="rect">
            <a:avLst/>
          </a:prstGeom>
        </p:spPr>
        <p:txBody>
          <a:bodyPr wrap="square">
            <a:spAutoFit/>
          </a:bodyPr>
          <a:lstStyle/>
          <a:p>
            <a:pPr>
              <a:lnSpc>
                <a:spcPct val="115000"/>
              </a:lnSpc>
              <a:spcAft>
                <a:spcPts val="0"/>
              </a:spcAft>
            </a:pPr>
            <a:r>
              <a:rPr lang="nl-NL" sz="2400" b="1" i="1" dirty="0">
                <a:latin typeface="Times New Roman" panose="02020603050405020304" pitchFamily="18" charset="0"/>
                <a:ea typeface="Times New Roman" panose="02020603050405020304" pitchFamily="18" charset="0"/>
              </a:rPr>
              <a:t>1. Nghệ thuật</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nl-NL" sz="2400" dirty="0">
                <a:latin typeface="Times New Roman" panose="02020603050405020304" pitchFamily="18" charset="0"/>
                <a:ea typeface="Times New Roman" panose="02020603050405020304" pitchFamily="18" charset="0"/>
              </a:rPr>
              <a:t>- Kết cấu, cốt chuyện mạch lạc, sắp xếp tình tiết khéo léo.</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nl-NL" sz="2400" dirty="0">
                <a:latin typeface="Times New Roman" panose="02020603050405020304" pitchFamily="18" charset="0"/>
                <a:ea typeface="Times New Roman" panose="02020603050405020304" pitchFamily="18" charset="0"/>
              </a:rPr>
              <a:t>- Xây dựng tuyến nhân vật tương phản, đối lập .</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nl-NL" sz="2400" dirty="0">
                <a:latin typeface="Times New Roman" panose="02020603050405020304" pitchFamily="18" charset="0"/>
                <a:ea typeface="Times New Roman" panose="02020603050405020304" pitchFamily="18" charset="0"/>
              </a:rPr>
              <a:t>- Các chi tiết thần kì .</a:t>
            </a:r>
            <a:r>
              <a:rPr lang="nl-NL" sz="2400" i="1"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4775200" y="3478934"/>
            <a:ext cx="5664940" cy="3102388"/>
          </a:xfrm>
          <a:prstGeom prst="rect">
            <a:avLst/>
          </a:prstGeom>
        </p:spPr>
        <p:txBody>
          <a:bodyPr wrap="square">
            <a:spAutoFit/>
          </a:bodyPr>
          <a:lstStyle/>
          <a:p>
            <a:pPr>
              <a:lnSpc>
                <a:spcPct val="115000"/>
              </a:lnSpc>
              <a:spcAft>
                <a:spcPts val="0"/>
              </a:spcAft>
            </a:pPr>
            <a:r>
              <a:rPr lang="nl-NL" sz="2400" b="1" i="1" dirty="0">
                <a:latin typeface="Times New Roman" panose="02020603050405020304" pitchFamily="18" charset="0"/>
                <a:ea typeface="Times New Roman" panose="02020603050405020304" pitchFamily="18" charset="0"/>
              </a:rPr>
              <a:t>2. Nội dung-Ý nghĩa</a:t>
            </a:r>
            <a:endParaRPr lang="en-US" sz="2400" dirty="0">
              <a:latin typeface="Times New Roman" panose="02020603050405020304" pitchFamily="18" charset="0"/>
              <a:ea typeface="Times New Roman" panose="02020603050405020304" pitchFamily="18" charset="0"/>
            </a:endParaRPr>
          </a:p>
          <a:p>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Nội</a:t>
            </a:r>
            <a:r>
              <a:rPr lang="en-US" sz="2400" dirty="0">
                <a:solidFill>
                  <a:srgbClr val="000000"/>
                </a:solidFill>
                <a:latin typeface="Times New Roman" panose="02020603050405020304" pitchFamily="18" charset="0"/>
                <a:ea typeface="Times New Roman" panose="02020603050405020304" pitchFamily="18" charset="0"/>
              </a:rPr>
              <a:t> dung: </a:t>
            </a:r>
            <a:r>
              <a:rPr lang="en-US" sz="2400" dirty="0" err="1">
                <a:solidFill>
                  <a:srgbClr val="000000"/>
                </a:solidFill>
                <a:latin typeface="Times New Roman" panose="02020603050405020304" pitchFamily="18" charset="0"/>
                <a:ea typeface="Times New Roman" panose="02020603050405020304" pitchFamily="18" charset="0"/>
              </a:rPr>
              <a:t>Thạch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dũng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diệt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chằn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cứu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a:t>
            </a:r>
            <a:br>
              <a:rPr lang="en-US" sz="2400" dirty="0">
                <a:solidFill>
                  <a:srgbClr val="000000"/>
                </a:solidFill>
                <a:latin typeface="Times New Roman" panose="02020603050405020304" pitchFamily="18" charset="0"/>
                <a:ea typeface="Times New Roman" panose="02020603050405020304" pitchFamily="18" charset="0"/>
              </a:rPr>
            </a:b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ước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niềm</a:t>
            </a:r>
            <a:r>
              <a:rPr lang="en-US" sz="2400" dirty="0">
                <a:solidFill>
                  <a:srgbClr val="000000"/>
                </a:solidFill>
                <a:latin typeface="Times New Roman" panose="02020603050405020304" pitchFamily="18" charset="0"/>
                <a:ea typeface="Times New Roman" panose="02020603050405020304" pitchFamily="18" charset="0"/>
              </a:rPr>
              <a:t> tin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xã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hội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cuối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cùng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con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chính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lương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thiện</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141741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4546" y="1107583"/>
            <a:ext cx="5666706" cy="4984124"/>
          </a:xfrm>
          <a:prstGeom prst="rect">
            <a:avLst/>
          </a:prstGeom>
        </p:spPr>
      </p:pic>
      <p:pic>
        <p:nvPicPr>
          <p:cNvPr id="5" name="Picture 4"/>
          <p:cNvPicPr>
            <a:picLocks noChangeAspect="1"/>
          </p:cNvPicPr>
          <p:nvPr/>
        </p:nvPicPr>
        <p:blipFill>
          <a:blip r:embed="rId3"/>
          <a:stretch>
            <a:fillRect/>
          </a:stretch>
        </p:blipFill>
        <p:spPr>
          <a:xfrm>
            <a:off x="6081587" y="1094704"/>
            <a:ext cx="5669771" cy="4980864"/>
          </a:xfrm>
          <a:prstGeom prst="rect">
            <a:avLst/>
          </a:prstGeom>
        </p:spPr>
      </p:pic>
      <p:pic>
        <p:nvPicPr>
          <p:cNvPr id="6" name="Picture 5"/>
          <p:cNvPicPr>
            <a:picLocks noChangeAspect="1"/>
          </p:cNvPicPr>
          <p:nvPr/>
        </p:nvPicPr>
        <p:blipFill>
          <a:blip r:embed="rId4"/>
          <a:stretch>
            <a:fillRect/>
          </a:stretch>
        </p:blipFill>
        <p:spPr>
          <a:xfrm>
            <a:off x="198437" y="0"/>
            <a:ext cx="11552921" cy="1225402"/>
          </a:xfrm>
          <a:prstGeom prst="rect">
            <a:avLst/>
          </a:prstGeom>
        </p:spPr>
      </p:pic>
      <p:pic>
        <p:nvPicPr>
          <p:cNvPr id="2" name="Picture 1"/>
          <p:cNvPicPr>
            <a:picLocks noChangeAspect="1"/>
          </p:cNvPicPr>
          <p:nvPr/>
        </p:nvPicPr>
        <p:blipFill>
          <a:blip r:embed="rId5"/>
          <a:stretch>
            <a:fillRect/>
          </a:stretch>
        </p:blipFill>
        <p:spPr>
          <a:xfrm>
            <a:off x="536795" y="1782480"/>
            <a:ext cx="4885211" cy="3678161"/>
          </a:xfrm>
          <a:prstGeom prst="rect">
            <a:avLst/>
          </a:prstGeom>
        </p:spPr>
      </p:pic>
      <p:sp>
        <p:nvSpPr>
          <p:cNvPr id="3" name="Rectangle 2"/>
          <p:cNvSpPr/>
          <p:nvPr/>
        </p:nvSpPr>
        <p:spPr>
          <a:xfrm>
            <a:off x="2018307" y="6091707"/>
            <a:ext cx="1649811" cy="523220"/>
          </a:xfrm>
          <a:prstGeom prst="rect">
            <a:avLst/>
          </a:prstGeom>
        </p:spPr>
        <p:txBody>
          <a:bodyPr wrap="none">
            <a:spAutoFit/>
          </a:bodyPr>
          <a:lstStyle/>
          <a:p>
            <a:r>
              <a:rPr lang="en-US" sz="2800" b="1" i="1" dirty="0" err="1">
                <a:solidFill>
                  <a:srgbClr val="FF0000"/>
                </a:solidFill>
                <a:effectLst/>
                <a:latin typeface="Times New Roman" panose="02020603050405020304" pitchFamily="18" charset="0"/>
                <a:ea typeface="Times New Roman" panose="02020603050405020304" pitchFamily="18" charset="0"/>
              </a:rPr>
              <a:t>Tấm</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Cám</a:t>
            </a:r>
            <a:endParaRPr lang="en-US" sz="2800" dirty="0">
              <a:solidFill>
                <a:srgbClr val="FF0000"/>
              </a:solidFill>
            </a:endParaRPr>
          </a:p>
        </p:txBody>
      </p:sp>
      <p:pic>
        <p:nvPicPr>
          <p:cNvPr id="11" name="Picture 10"/>
          <p:cNvPicPr>
            <a:picLocks noChangeAspect="1"/>
          </p:cNvPicPr>
          <p:nvPr/>
        </p:nvPicPr>
        <p:blipFill>
          <a:blip r:embed="rId6"/>
          <a:stretch>
            <a:fillRect/>
          </a:stretch>
        </p:blipFill>
        <p:spPr>
          <a:xfrm>
            <a:off x="6459330" y="1722646"/>
            <a:ext cx="4912715" cy="3724979"/>
          </a:xfrm>
          <a:prstGeom prst="rect">
            <a:avLst/>
          </a:prstGeom>
        </p:spPr>
      </p:pic>
      <p:sp>
        <p:nvSpPr>
          <p:cNvPr id="12" name="Rectangle 11"/>
          <p:cNvSpPr/>
          <p:nvPr/>
        </p:nvSpPr>
        <p:spPr>
          <a:xfrm>
            <a:off x="8087377" y="6061120"/>
            <a:ext cx="1390124" cy="523220"/>
          </a:xfrm>
          <a:prstGeom prst="rect">
            <a:avLst/>
          </a:prstGeom>
        </p:spPr>
        <p:txBody>
          <a:bodyPr wrap="none">
            <a:spAutoFit/>
          </a:bodyPr>
          <a:lstStyle/>
          <a:p>
            <a:r>
              <a:rPr lang="en-US" sz="2800" b="1" i="1" dirty="0" err="1">
                <a:solidFill>
                  <a:srgbClr val="FF0000"/>
                </a:solidFill>
                <a:effectLst/>
                <a:latin typeface="Times New Roman" panose="02020603050405020304" pitchFamily="18" charset="0"/>
                <a:ea typeface="Times New Roman" panose="02020603050405020304" pitchFamily="18" charset="0"/>
              </a:rPr>
              <a:t>Cây</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khế</a:t>
            </a:r>
            <a:endParaRPr lang="en-US" sz="2800" dirty="0">
              <a:solidFill>
                <a:srgbClr val="FF0000"/>
              </a:solidFill>
            </a:endParaRPr>
          </a:p>
        </p:txBody>
      </p:sp>
    </p:spTree>
    <p:extLst>
      <p:ext uri="{BB962C8B-B14F-4D97-AF65-F5344CB8AC3E}">
        <p14:creationId xmlns:p14="http://schemas.microsoft.com/office/powerpoint/2010/main" val="59095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Effect transition="in" filter="fade">
                                      <p:cBhvr>
                                        <p:cTn id="38" dur="1000"/>
                                        <p:tgtEl>
                                          <p:spTgt spid="12">
                                            <p:txEl>
                                              <p:pRg st="0" end="0"/>
                                            </p:txEl>
                                          </p:spTgt>
                                        </p:tgtEl>
                                      </p:cBhvr>
                                    </p:animEffect>
                                    <p:anim calcmode="lin" valueType="num">
                                      <p:cBhvr>
                                        <p:cTn id="39"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02" name="Picture 14" descr="16a">
            <a:extLst>
              <a:ext uri="{FF2B5EF4-FFF2-40B4-BE49-F238E27FC236}">
                <a16:creationId xmlns:a16="http://schemas.microsoft.com/office/drawing/2014/main" id="{AE3C79C4-0121-4779-B731-CADCEA058443}"/>
              </a:ext>
            </a:extLst>
          </p:cNvPr>
          <p:cNvPicPr>
            <a:picLocks noChangeAspect="1" noChangeArrowheads="1"/>
          </p:cNvPicPr>
          <p:nvPr/>
        </p:nvPicPr>
        <p:blipFill>
          <a:blip r:embed="rId2">
            <a:lum bright="12000"/>
            <a:extLst>
              <a:ext uri="{28A0092B-C50C-407E-A947-70E740481C1C}">
                <a14:useLocalDpi xmlns:a14="http://schemas.microsoft.com/office/drawing/2010/main" val="0"/>
              </a:ext>
            </a:extLst>
          </a:blip>
          <a:srcRect/>
          <a:stretch>
            <a:fillRect/>
          </a:stretch>
        </p:blipFill>
        <p:spPr bwMode="auto">
          <a:xfrm>
            <a:off x="2590800" y="1331914"/>
            <a:ext cx="7086600" cy="544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4">
            <a:extLst>
              <a:ext uri="{FF2B5EF4-FFF2-40B4-BE49-F238E27FC236}">
                <a16:creationId xmlns:a16="http://schemas.microsoft.com/office/drawing/2014/main" id="{CE409291-DB9A-4D8E-878E-676C6903692D}"/>
              </a:ext>
            </a:extLst>
          </p:cNvPr>
          <p:cNvSpPr txBox="1">
            <a:spLocks noChangeArrowheads="1"/>
          </p:cNvSpPr>
          <p:nvPr/>
        </p:nvSpPr>
        <p:spPr bwMode="auto">
          <a:xfrm>
            <a:off x="2057400" y="258764"/>
            <a:ext cx="86106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a:latin typeface=".VnTime" panose="020B7200000000000000" pitchFamily="34" charset="0"/>
              </a:rPr>
              <a:t>* Niªu c¬m: niªu c¬m nhá xÝu cø ¨n hÕt l¹i ®Çy.</a:t>
            </a:r>
          </a:p>
        </p:txBody>
      </p:sp>
      <p:sp>
        <p:nvSpPr>
          <p:cNvPr id="12293" name="Text Box 5">
            <a:extLst>
              <a:ext uri="{FF2B5EF4-FFF2-40B4-BE49-F238E27FC236}">
                <a16:creationId xmlns:a16="http://schemas.microsoft.com/office/drawing/2014/main" id="{A6FDC584-67AE-4D63-998B-073FAC638FBC}"/>
              </a:ext>
            </a:extLst>
          </p:cNvPr>
          <p:cNvSpPr txBox="1">
            <a:spLocks noChangeArrowheads="1"/>
          </p:cNvSpPr>
          <p:nvPr/>
        </p:nvSpPr>
        <p:spPr bwMode="auto">
          <a:xfrm>
            <a:off x="1752600" y="762000"/>
            <a:ext cx="8915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a:latin typeface=".VnTime" panose="020B7200000000000000" pitchFamily="34" charset="0"/>
              </a:rPr>
              <a:t>18 n­íc ch­ hÇu tõ chç coi th­êng </a:t>
            </a:r>
            <a:r>
              <a:rPr lang="en-US" altLang="en-US" sz="3200">
                <a:latin typeface=".VnTime" panose="020B7200000000000000" pitchFamily="34" charset="0"/>
                <a:sym typeface="Wingdings" panose="05000000000000000000" pitchFamily="2" charset="2"/>
              </a:rPr>
              <a:t> kh©m phôc.</a:t>
            </a:r>
            <a:endParaRPr lang="en-US" altLang="en-US" sz="3200">
              <a:latin typeface=".VnTime" panose="020B72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 calcmode="lin" valueType="num">
                                      <p:cBhvr>
                                        <p:cTn id="7" dur="1000" fill="hold"/>
                                        <p:tgtEl>
                                          <p:spTgt spid="12292"/>
                                        </p:tgtEl>
                                        <p:attrNameLst>
                                          <p:attrName>ppt_w</p:attrName>
                                        </p:attrNameLst>
                                      </p:cBhvr>
                                      <p:tavLst>
                                        <p:tav tm="0">
                                          <p:val>
                                            <p:strVal val="#ppt_w*0.70"/>
                                          </p:val>
                                        </p:tav>
                                        <p:tav tm="100000">
                                          <p:val>
                                            <p:strVal val="#ppt_w"/>
                                          </p:val>
                                        </p:tav>
                                      </p:tavLst>
                                    </p:anim>
                                    <p:anim calcmode="lin" valueType="num">
                                      <p:cBhvr>
                                        <p:cTn id="8" dur="1000" fill="hold"/>
                                        <p:tgtEl>
                                          <p:spTgt spid="12292"/>
                                        </p:tgtEl>
                                        <p:attrNameLst>
                                          <p:attrName>ppt_h</p:attrName>
                                        </p:attrNameLst>
                                      </p:cBhvr>
                                      <p:tavLst>
                                        <p:tav tm="0">
                                          <p:val>
                                            <p:strVal val="#ppt_h"/>
                                          </p:val>
                                        </p:tav>
                                        <p:tav tm="100000">
                                          <p:val>
                                            <p:strVal val="#ppt_h"/>
                                          </p:val>
                                        </p:tav>
                                      </p:tavLst>
                                    </p:anim>
                                    <p:animEffect transition="in" filter="fade">
                                      <p:cBhvr>
                                        <p:cTn id="9" dur="1000"/>
                                        <p:tgtEl>
                                          <p:spTgt spid="1229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2293"/>
                                        </p:tgtEl>
                                        <p:attrNameLst>
                                          <p:attrName>style.visibility</p:attrName>
                                        </p:attrNameLst>
                                      </p:cBhvr>
                                      <p:to>
                                        <p:strVal val="visible"/>
                                      </p:to>
                                    </p:set>
                                    <p:anim calcmode="lin" valueType="num">
                                      <p:cBhvr>
                                        <p:cTn id="14" dur="1000" fill="hold"/>
                                        <p:tgtEl>
                                          <p:spTgt spid="12293"/>
                                        </p:tgtEl>
                                        <p:attrNameLst>
                                          <p:attrName>ppt_w</p:attrName>
                                        </p:attrNameLst>
                                      </p:cBhvr>
                                      <p:tavLst>
                                        <p:tav tm="0">
                                          <p:val>
                                            <p:strVal val="#ppt_w*0.70"/>
                                          </p:val>
                                        </p:tav>
                                        <p:tav tm="100000">
                                          <p:val>
                                            <p:strVal val="#ppt_w"/>
                                          </p:val>
                                        </p:tav>
                                      </p:tavLst>
                                    </p:anim>
                                    <p:anim calcmode="lin" valueType="num">
                                      <p:cBhvr>
                                        <p:cTn id="15" dur="1000" fill="hold"/>
                                        <p:tgtEl>
                                          <p:spTgt spid="12293"/>
                                        </p:tgtEl>
                                        <p:attrNameLst>
                                          <p:attrName>ppt_h</p:attrName>
                                        </p:attrNameLst>
                                      </p:cBhvr>
                                      <p:tavLst>
                                        <p:tav tm="0">
                                          <p:val>
                                            <p:strVal val="#ppt_h"/>
                                          </p:val>
                                        </p:tav>
                                        <p:tav tm="100000">
                                          <p:val>
                                            <p:strVal val="#ppt_h"/>
                                          </p:val>
                                        </p:tav>
                                      </p:tavLst>
                                    </p:anim>
                                    <p:animEffect transition="in" filter="fade">
                                      <p:cBhvr>
                                        <p:cTn id="16" dur="1000"/>
                                        <p:tgtEl>
                                          <p:spTgt spid="1229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4" presetClass="entr" presetSubtype="10" fill="hold" nodeType="clickEffect">
                                  <p:stCondLst>
                                    <p:cond delay="0"/>
                                  </p:stCondLst>
                                  <p:childTnLst>
                                    <p:set>
                                      <p:cBhvr>
                                        <p:cTn id="20" dur="1" fill="hold">
                                          <p:stCondLst>
                                            <p:cond delay="0"/>
                                          </p:stCondLst>
                                        </p:cTn>
                                        <p:tgtEl>
                                          <p:spTgt spid="12302"/>
                                        </p:tgtEl>
                                        <p:attrNameLst>
                                          <p:attrName>style.visibility</p:attrName>
                                        </p:attrNameLst>
                                      </p:cBhvr>
                                      <p:to>
                                        <p:strVal val="visible"/>
                                      </p:to>
                                    </p:set>
                                    <p:animEffect transition="in" filter="randombar(horizontal)">
                                      <p:cBhvr>
                                        <p:cTn id="21" dur="500"/>
                                        <p:tgtEl>
                                          <p:spTgt spid="12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1229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4">
            <a:extLst>
              <a:ext uri="{FF2B5EF4-FFF2-40B4-BE49-F238E27FC236}">
                <a16:creationId xmlns:a16="http://schemas.microsoft.com/office/drawing/2014/main" id="{3A3B04DA-5C0C-479F-BDBD-1E7769E3E7C7}"/>
              </a:ext>
            </a:extLst>
          </p:cNvPr>
          <p:cNvSpPr txBox="1">
            <a:spLocks noChangeArrowheads="1"/>
          </p:cNvSpPr>
          <p:nvPr/>
        </p:nvSpPr>
        <p:spPr bwMode="auto">
          <a:xfrm>
            <a:off x="2057400" y="1143001"/>
            <a:ext cx="82296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a:latin typeface=".VnTime" panose="020B7200000000000000" pitchFamily="34" charset="0"/>
              </a:rPr>
              <a:t>=&gt; §ã lµ niªu c¬m cña t×nh th­¬ng, ý thøc tiÕt kiÖm vµ thùc dông, lßng nh©n ¸i, cña ­íc väng ®oµn kÕt, ®Ó c¸c d©n téc sinh sèng hßa b×nh, yªn æn lµm ¨n.</a:t>
            </a:r>
          </a:p>
        </p:txBody>
      </p:sp>
      <p:sp>
        <p:nvSpPr>
          <p:cNvPr id="21507" name="Text Box 5">
            <a:extLst>
              <a:ext uri="{FF2B5EF4-FFF2-40B4-BE49-F238E27FC236}">
                <a16:creationId xmlns:a16="http://schemas.microsoft.com/office/drawing/2014/main" id="{F15263C5-6B45-4087-BFE3-7552A9DFC2D5}"/>
              </a:ext>
            </a:extLst>
          </p:cNvPr>
          <p:cNvSpPr txBox="1">
            <a:spLocks noChangeArrowheads="1"/>
          </p:cNvSpPr>
          <p:nvPr/>
        </p:nvSpPr>
        <p:spPr bwMode="auto">
          <a:xfrm>
            <a:off x="2057400" y="3382964"/>
            <a:ext cx="82296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a:latin typeface=".VnTime" panose="020B7200000000000000" pitchFamily="34" charset="0"/>
                <a:sym typeface="Wingdings" panose="05000000000000000000" pitchFamily="2" charset="2"/>
              </a:rPr>
              <a:t> T« ®Ëm sù tµi giái cña Th¹ch Sanh.</a:t>
            </a:r>
            <a:endParaRPr lang="en-US" altLang="en-US" sz="3200">
              <a:latin typeface=".VnTime" panose="020B7200000000000000" pitchFamily="34" charset="0"/>
            </a:endParaRPr>
          </a:p>
        </p:txBody>
      </p:sp>
      <p:sp>
        <p:nvSpPr>
          <p:cNvPr id="32774" name="Text Box 6">
            <a:extLst>
              <a:ext uri="{FF2B5EF4-FFF2-40B4-BE49-F238E27FC236}">
                <a16:creationId xmlns:a16="http://schemas.microsoft.com/office/drawing/2014/main" id="{C22608DE-5B28-4AE5-92B4-48CC61B55D54}"/>
              </a:ext>
            </a:extLst>
          </p:cNvPr>
          <p:cNvSpPr txBox="1">
            <a:spLocks noChangeArrowheads="1"/>
          </p:cNvSpPr>
          <p:nvPr/>
        </p:nvSpPr>
        <p:spPr bwMode="auto">
          <a:xfrm>
            <a:off x="2057400" y="41148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a:latin typeface=".VnTime" panose="020B7200000000000000" pitchFamily="34" charset="0"/>
                <a:sym typeface="Wingdings" panose="05000000000000000000" pitchFamily="2" charset="2"/>
              </a:rPr>
              <a:t> Lµm t¨ng yÕu tè thÇn kú hÊp dÉn cho c©u chuyÖn.</a:t>
            </a:r>
            <a:endParaRPr lang="en-US" altLang="en-US" sz="3200">
              <a:latin typeface=".VnTime" panose="020B72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2772"/>
                                        </p:tgtEl>
                                        <p:attrNameLst>
                                          <p:attrName>style.visibility</p:attrName>
                                        </p:attrNameLst>
                                      </p:cBhvr>
                                      <p:to>
                                        <p:strVal val="visible"/>
                                      </p:to>
                                    </p:set>
                                    <p:anim calcmode="lin" valueType="num">
                                      <p:cBhvr>
                                        <p:cTn id="7" dur="1000" fill="hold"/>
                                        <p:tgtEl>
                                          <p:spTgt spid="32772"/>
                                        </p:tgtEl>
                                        <p:attrNameLst>
                                          <p:attrName>ppt_w</p:attrName>
                                        </p:attrNameLst>
                                      </p:cBhvr>
                                      <p:tavLst>
                                        <p:tav tm="0">
                                          <p:val>
                                            <p:strVal val="#ppt_w*0.70"/>
                                          </p:val>
                                        </p:tav>
                                        <p:tav tm="100000">
                                          <p:val>
                                            <p:strVal val="#ppt_w"/>
                                          </p:val>
                                        </p:tav>
                                      </p:tavLst>
                                    </p:anim>
                                    <p:anim calcmode="lin" valueType="num">
                                      <p:cBhvr>
                                        <p:cTn id="8" dur="1000" fill="hold"/>
                                        <p:tgtEl>
                                          <p:spTgt spid="32772"/>
                                        </p:tgtEl>
                                        <p:attrNameLst>
                                          <p:attrName>ppt_h</p:attrName>
                                        </p:attrNameLst>
                                      </p:cBhvr>
                                      <p:tavLst>
                                        <p:tav tm="0">
                                          <p:val>
                                            <p:strVal val="#ppt_h"/>
                                          </p:val>
                                        </p:tav>
                                        <p:tav tm="100000">
                                          <p:val>
                                            <p:strVal val="#ppt_h"/>
                                          </p:val>
                                        </p:tav>
                                      </p:tavLst>
                                    </p:anim>
                                    <p:animEffect transition="in" filter="fade">
                                      <p:cBhvr>
                                        <p:cTn id="9" dur="1000"/>
                                        <p:tgtEl>
                                          <p:spTgt spid="3277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2774"/>
                                        </p:tgtEl>
                                        <p:attrNameLst>
                                          <p:attrName>style.visibility</p:attrName>
                                        </p:attrNameLst>
                                      </p:cBhvr>
                                      <p:to>
                                        <p:strVal val="visible"/>
                                      </p:to>
                                    </p:set>
                                    <p:anim calcmode="lin" valueType="num">
                                      <p:cBhvr>
                                        <p:cTn id="14" dur="1000" fill="hold"/>
                                        <p:tgtEl>
                                          <p:spTgt spid="32774"/>
                                        </p:tgtEl>
                                        <p:attrNameLst>
                                          <p:attrName>ppt_w</p:attrName>
                                        </p:attrNameLst>
                                      </p:cBhvr>
                                      <p:tavLst>
                                        <p:tav tm="0">
                                          <p:val>
                                            <p:strVal val="#ppt_w*0.70"/>
                                          </p:val>
                                        </p:tav>
                                        <p:tav tm="100000">
                                          <p:val>
                                            <p:strVal val="#ppt_w"/>
                                          </p:val>
                                        </p:tav>
                                      </p:tavLst>
                                    </p:anim>
                                    <p:anim calcmode="lin" valueType="num">
                                      <p:cBhvr>
                                        <p:cTn id="15" dur="1000" fill="hold"/>
                                        <p:tgtEl>
                                          <p:spTgt spid="32774"/>
                                        </p:tgtEl>
                                        <p:attrNameLst>
                                          <p:attrName>ppt_h</p:attrName>
                                        </p:attrNameLst>
                                      </p:cBhvr>
                                      <p:tavLst>
                                        <p:tav tm="0">
                                          <p:val>
                                            <p:strVal val="#ppt_h"/>
                                          </p:val>
                                        </p:tav>
                                        <p:tav tm="100000">
                                          <p:val>
                                            <p:strVal val="#ppt_h"/>
                                          </p:val>
                                        </p:tav>
                                      </p:tavLst>
                                    </p:anim>
                                    <p:animEffect transition="in" filter="fade">
                                      <p:cBhvr>
                                        <p:cTn id="16" dur="1000"/>
                                        <p:tgtEl>
                                          <p:spTgt spid="32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p:bldP spid="3277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a:extLst>
              <a:ext uri="{FF2B5EF4-FFF2-40B4-BE49-F238E27FC236}">
                <a16:creationId xmlns:a16="http://schemas.microsoft.com/office/drawing/2014/main" id="{E3DB8490-86B3-4A74-975F-4DC154763490}"/>
              </a:ext>
            </a:extLst>
          </p:cNvPr>
          <p:cNvSpPr txBox="1">
            <a:spLocks noChangeArrowheads="1"/>
          </p:cNvSpPr>
          <p:nvPr/>
        </p:nvSpPr>
        <p:spPr bwMode="auto">
          <a:xfrm>
            <a:off x="1905000" y="2514601"/>
            <a:ext cx="83820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4000">
                <a:latin typeface=".VnTime" panose="020B7200000000000000" pitchFamily="34" charset="0"/>
              </a:rPr>
              <a:t>d. Nguyªn nh©n chiÕn th¾ng: Th¹ch Sanh ®øng vÒ phÝa chÝnh nghÜa, cøu ng­êi bÞ h¹i, cøu d©n, cøu n­íc.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p:cTn id="7" dur="1000" fill="hold"/>
                                        <p:tgtEl>
                                          <p:spTgt spid="13316"/>
                                        </p:tgtEl>
                                        <p:attrNameLst>
                                          <p:attrName>ppt_w</p:attrName>
                                        </p:attrNameLst>
                                      </p:cBhvr>
                                      <p:tavLst>
                                        <p:tav tm="0">
                                          <p:val>
                                            <p:strVal val="#ppt_w*0.70"/>
                                          </p:val>
                                        </p:tav>
                                        <p:tav tm="100000">
                                          <p:val>
                                            <p:strVal val="#ppt_w"/>
                                          </p:val>
                                        </p:tav>
                                      </p:tavLst>
                                    </p:anim>
                                    <p:anim calcmode="lin" valueType="num">
                                      <p:cBhvr>
                                        <p:cTn id="8" dur="1000" fill="hold"/>
                                        <p:tgtEl>
                                          <p:spTgt spid="13316"/>
                                        </p:tgtEl>
                                        <p:attrNameLst>
                                          <p:attrName>ppt_h</p:attrName>
                                        </p:attrNameLst>
                                      </p:cBhvr>
                                      <p:tavLst>
                                        <p:tav tm="0">
                                          <p:val>
                                            <p:strVal val="#ppt_h"/>
                                          </p:val>
                                        </p:tav>
                                        <p:tav tm="100000">
                                          <p:val>
                                            <p:strVal val="#ppt_h"/>
                                          </p:val>
                                        </p:tav>
                                      </p:tavLst>
                                    </p:anim>
                                    <p:animEffect transition="in" filter="fade">
                                      <p:cBhvr>
                                        <p:cTn id="9" dur="1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02b">
            <a:extLst>
              <a:ext uri="{FF2B5EF4-FFF2-40B4-BE49-F238E27FC236}">
                <a16:creationId xmlns:a16="http://schemas.microsoft.com/office/drawing/2014/main" id="{B93F17B4-93EF-4BDA-9951-DF2CCAE80B1F}"/>
              </a:ext>
            </a:extLst>
          </p:cNvPr>
          <p:cNvPicPr>
            <a:picLocks noChangeAspect="1" noChangeArrowheads="1"/>
          </p:cNvPicPr>
          <p:nvPr/>
        </p:nvPicPr>
        <p:blipFill>
          <a:blip r:embed="rId2">
            <a:lum bright="-12000"/>
            <a:extLst>
              <a:ext uri="{28A0092B-C50C-407E-A947-70E740481C1C}">
                <a14:useLocalDpi xmlns:a14="http://schemas.microsoft.com/office/drawing/2010/main" val="0"/>
              </a:ext>
            </a:extLst>
          </a:blip>
          <a:srcRect/>
          <a:stretch>
            <a:fillRect/>
          </a:stretch>
        </p:blipFill>
        <p:spPr bwMode="auto">
          <a:xfrm>
            <a:off x="1524000" y="1295400"/>
            <a:ext cx="9144000"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5">
            <a:extLst>
              <a:ext uri="{FF2B5EF4-FFF2-40B4-BE49-F238E27FC236}">
                <a16:creationId xmlns:a16="http://schemas.microsoft.com/office/drawing/2014/main" id="{F274E99B-6B95-47A1-AF33-CB25669568B5}"/>
              </a:ext>
            </a:extLst>
          </p:cNvPr>
          <p:cNvSpPr txBox="1">
            <a:spLocks noChangeArrowheads="1"/>
          </p:cNvSpPr>
          <p:nvPr/>
        </p:nvSpPr>
        <p:spPr bwMode="auto">
          <a:xfrm>
            <a:off x="1981200" y="28576"/>
            <a:ext cx="82296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600">
                <a:latin typeface=".VnTime" panose="020B7200000000000000" pitchFamily="34" charset="0"/>
              </a:rPr>
              <a:t>Sù ®èi lËp vÒ tÝnh c¸ch vµ hµnh ®éng cña 2 nh©n vËt Th¹ch Sanh vµ Lý Th«ng.</a:t>
            </a:r>
          </a:p>
        </p:txBody>
      </p:sp>
      <p:graphicFrame>
        <p:nvGraphicFramePr>
          <p:cNvPr id="33929" name="Group 137">
            <a:extLst>
              <a:ext uri="{FF2B5EF4-FFF2-40B4-BE49-F238E27FC236}">
                <a16:creationId xmlns:a16="http://schemas.microsoft.com/office/drawing/2014/main" id="{146C11AD-289E-4526-B9E0-F44CFF520E4F}"/>
              </a:ext>
            </a:extLst>
          </p:cNvPr>
          <p:cNvGraphicFramePr>
            <a:graphicFrameLocks noGrp="1"/>
          </p:cNvGraphicFramePr>
          <p:nvPr/>
        </p:nvGraphicFramePr>
        <p:xfrm>
          <a:off x="1524000" y="2438400"/>
          <a:ext cx="9144000" cy="4038600"/>
        </p:xfrm>
        <a:graphic>
          <a:graphicData uri="http://schemas.openxmlformats.org/drawingml/2006/table">
            <a:tbl>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Tèt.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XÊu.</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096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ThiÖn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H" pitchFamily="34" charset="0"/>
                        </a:rPr>
                        <a:t>¸</a:t>
                      </a:r>
                      <a:r>
                        <a:rPr kumimoji="0" lang="en-US" sz="2800" b="1" i="0" u="none" strike="noStrike" cap="none" normalizeH="0" baseline="0">
                          <a:ln>
                            <a:noFill/>
                          </a:ln>
                          <a:solidFill>
                            <a:schemeClr val="bg1"/>
                          </a:solidFill>
                          <a:effectLst/>
                          <a:latin typeface=".VnTime" pitchFamily="34" charset="0"/>
                        </a:rPr>
                        <a:t>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Lao ®éng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Bãc lét.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ThËt thµ, trung thùc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Lõa dèi, x¶o tr¸.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VÞ tha.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VÞ kØ.</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Anh hïng, cao th­îng.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Char char="-"/>
                        <a:tabLst/>
                      </a:pPr>
                      <a:r>
                        <a:rPr kumimoji="0" lang="en-US" sz="2800" b="1" i="0" u="none" strike="noStrike" cap="none" normalizeH="0" baseline="0">
                          <a:ln>
                            <a:noFill/>
                          </a:ln>
                          <a:solidFill>
                            <a:schemeClr val="bg1"/>
                          </a:solidFill>
                          <a:effectLst/>
                          <a:latin typeface=".VnTime" pitchFamily="34" charset="0"/>
                        </a:rPr>
                        <a:t>TiÓu nh©n, thÊp hÌn.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 calcmode="lin" valueType="num">
                                      <p:cBhvr>
                                        <p:cTn id="7" dur="1000" fill="hold"/>
                                        <p:tgtEl>
                                          <p:spTgt spid="33797"/>
                                        </p:tgtEl>
                                        <p:attrNameLst>
                                          <p:attrName>ppt_w</p:attrName>
                                        </p:attrNameLst>
                                      </p:cBhvr>
                                      <p:tavLst>
                                        <p:tav tm="0">
                                          <p:val>
                                            <p:strVal val="#ppt_w*0.70"/>
                                          </p:val>
                                        </p:tav>
                                        <p:tav tm="100000">
                                          <p:val>
                                            <p:strVal val="#ppt_w"/>
                                          </p:val>
                                        </p:tav>
                                      </p:tavLst>
                                    </p:anim>
                                    <p:anim calcmode="lin" valueType="num">
                                      <p:cBhvr>
                                        <p:cTn id="8" dur="1000" fill="hold"/>
                                        <p:tgtEl>
                                          <p:spTgt spid="33797"/>
                                        </p:tgtEl>
                                        <p:attrNameLst>
                                          <p:attrName>ppt_h</p:attrName>
                                        </p:attrNameLst>
                                      </p:cBhvr>
                                      <p:tavLst>
                                        <p:tav tm="0">
                                          <p:val>
                                            <p:strVal val="#ppt_h"/>
                                          </p:val>
                                        </p:tav>
                                        <p:tav tm="100000">
                                          <p:val>
                                            <p:strVal val="#ppt_h"/>
                                          </p:val>
                                        </p:tav>
                                      </p:tavLst>
                                    </p:anim>
                                    <p:animEffect transition="in" filter="fade">
                                      <p:cBhvr>
                                        <p:cTn id="9" dur="1000"/>
                                        <p:tgtEl>
                                          <p:spTgt spid="3379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4" presetClass="entr" presetSubtype="10" fill="hold" nodeType="clickEffect">
                                  <p:stCondLst>
                                    <p:cond delay="0"/>
                                  </p:stCondLst>
                                  <p:childTnLst>
                                    <p:set>
                                      <p:cBhvr>
                                        <p:cTn id="13" dur="1" fill="hold">
                                          <p:stCondLst>
                                            <p:cond delay="0"/>
                                          </p:stCondLst>
                                        </p:cTn>
                                        <p:tgtEl>
                                          <p:spTgt spid="33796"/>
                                        </p:tgtEl>
                                        <p:attrNameLst>
                                          <p:attrName>style.visibility</p:attrName>
                                        </p:attrNameLst>
                                      </p:cBhvr>
                                      <p:to>
                                        <p:strVal val="visible"/>
                                      </p:to>
                                    </p:set>
                                    <p:animEffect transition="in" filter="randombar(horizontal)">
                                      <p:cBhvr>
                                        <p:cTn id="14" dur="500"/>
                                        <p:tgtEl>
                                          <p:spTgt spid="3379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4" fill="hold" nodeType="clickEffect">
                                  <p:stCondLst>
                                    <p:cond delay="0"/>
                                  </p:stCondLst>
                                  <p:childTnLst>
                                    <p:set>
                                      <p:cBhvr>
                                        <p:cTn id="18" dur="1" fill="hold">
                                          <p:stCondLst>
                                            <p:cond delay="0"/>
                                          </p:stCondLst>
                                        </p:cTn>
                                        <p:tgtEl>
                                          <p:spTgt spid="33929"/>
                                        </p:tgtEl>
                                        <p:attrNameLst>
                                          <p:attrName>style.visibility</p:attrName>
                                        </p:attrNameLst>
                                      </p:cBhvr>
                                      <p:to>
                                        <p:strVal val="visible"/>
                                      </p:to>
                                    </p:set>
                                    <p:anim calcmode="lin" valueType="num">
                                      <p:cBhvr additive="base">
                                        <p:cTn id="19" dur="5000" fill="hold"/>
                                        <p:tgtEl>
                                          <p:spTgt spid="33929"/>
                                        </p:tgtEl>
                                        <p:attrNameLst>
                                          <p:attrName>ppt_x</p:attrName>
                                        </p:attrNameLst>
                                      </p:cBhvr>
                                      <p:tavLst>
                                        <p:tav tm="0">
                                          <p:val>
                                            <p:strVal val="#ppt_x"/>
                                          </p:val>
                                        </p:tav>
                                        <p:tav tm="100000">
                                          <p:val>
                                            <p:strVal val="#ppt_x"/>
                                          </p:val>
                                        </p:tav>
                                      </p:tavLst>
                                    </p:anim>
                                    <p:anim calcmode="lin" valueType="num">
                                      <p:cBhvr additive="base">
                                        <p:cTn id="20" dur="5000" fill="hold"/>
                                        <p:tgtEl>
                                          <p:spTgt spid="339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70641" y="287635"/>
            <a:ext cx="6152325" cy="923330"/>
          </a:xfrm>
          <a:prstGeom prst="rect">
            <a:avLst/>
          </a:prstGeom>
          <a:solidFill>
            <a:schemeClr val="accent4">
              <a:lumMod val="20000"/>
              <a:lumOff val="80000"/>
            </a:schemeClr>
          </a:solidFill>
        </p:spPr>
        <p:txBody>
          <a:bodyPr wrap="none" lIns="91440" tIns="45720" rIns="91440" bIns="45720">
            <a:spAutoFit/>
          </a:bodyPr>
          <a:lstStyle/>
          <a:p>
            <a:pPr algn="ctr"/>
            <a:r>
              <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TRÒ CHƠI ĐÓNG VAI</a:t>
            </a:r>
          </a:p>
        </p:txBody>
      </p:sp>
      <p:sp>
        <p:nvSpPr>
          <p:cNvPr id="5" name="Right Arrow Callout 4"/>
          <p:cNvSpPr/>
          <p:nvPr/>
        </p:nvSpPr>
        <p:spPr>
          <a:xfrm>
            <a:off x="990600" y="1841500"/>
            <a:ext cx="3187700" cy="3810000"/>
          </a:xfrm>
          <a:prstGeom prst="rightArrow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Times New Roman" panose="02020603050405020304" pitchFamily="18" charset="0"/>
                <a:cs typeface="Times New Roman" panose="02020603050405020304" pitchFamily="18" charset="0"/>
              </a:rPr>
              <a:t>LUẬT CHƠI</a:t>
            </a:r>
          </a:p>
        </p:txBody>
      </p:sp>
      <p:sp>
        <p:nvSpPr>
          <p:cNvPr id="6" name="Flowchart: Alternate Process 5"/>
          <p:cNvSpPr/>
          <p:nvPr/>
        </p:nvSpPr>
        <p:spPr>
          <a:xfrm>
            <a:off x="4310172" y="1529148"/>
            <a:ext cx="7727948" cy="4434704"/>
          </a:xfrm>
          <a:prstGeom prst="flowChartAlternateProcess">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00000"/>
                </a:solidFill>
                <a:latin typeface="Times New Roman" panose="02020603050405020304" pitchFamily="18" charset="0"/>
                <a:ea typeface="Times New Roman" panose="02020603050405020304" pitchFamily="18" charset="0"/>
              </a:rPr>
              <a:t>- Chia </a:t>
            </a:r>
            <a:r>
              <a:rPr lang="en-US" sz="2800" dirty="0" err="1">
                <a:solidFill>
                  <a:srgbClr val="000000"/>
                </a:solidFill>
                <a:latin typeface="Times New Roman" panose="02020603050405020304" pitchFamily="18" charset="0"/>
                <a:ea typeface="Times New Roman" panose="02020603050405020304" pitchFamily="18" charset="0"/>
              </a:rPr>
              <a:t>lớp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rPr>
              <a:t> 3 </a:t>
            </a:r>
            <a:r>
              <a:rPr lang="en-US" sz="2800" dirty="0" err="1">
                <a:solidFill>
                  <a:srgbClr val="000000"/>
                </a:solidFill>
                <a:latin typeface="Times New Roman" panose="02020603050405020304" pitchFamily="18" charset="0"/>
                <a:ea typeface="Times New Roman" panose="02020603050405020304" pitchFamily="18" charset="0"/>
              </a:rPr>
              <a:t>tổ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hoạt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tổ</a:t>
            </a:r>
            <a:r>
              <a:rPr lang="en-US" sz="2800" dirty="0">
                <a:solidFill>
                  <a:srgbClr val="000000"/>
                </a:solidFill>
                <a:latin typeface="Times New Roman" panose="02020603050405020304" pitchFamily="18" charset="0"/>
                <a:ea typeface="Times New Roman" panose="02020603050405020304" pitchFamily="18" charset="0"/>
              </a:rPr>
              <a:t>.</a:t>
            </a:r>
            <a:br>
              <a:rPr lang="en-US" sz="2800" dirty="0">
                <a:solidFill>
                  <a:srgbClr val="000000"/>
                </a:solidFill>
                <a:latin typeface="Times New Roman" panose="02020603050405020304" pitchFamily="18" charset="0"/>
                <a:ea typeface="Times New Roman" panose="02020603050405020304" pitchFamily="18" charset="0"/>
              </a:rPr>
            </a:b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nhóm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chọn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TS: </a:t>
            </a:r>
            <a:r>
              <a:rPr lang="en-US" sz="2800" i="1" dirty="0" err="1">
                <a:solidFill>
                  <a:srgbClr val="000000"/>
                </a:solidFill>
                <a:latin typeface="Times New Roman" panose="02020603050405020304" pitchFamily="18" charset="0"/>
                <a:ea typeface="Times New Roman" panose="02020603050405020304" pitchFamily="18" charset="0"/>
              </a:rPr>
              <a:t>giết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chăn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tinh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bắn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đại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bàng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bị</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thương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đuổi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giặc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chư</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hầu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bằng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tiếng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đàn</a:t>
            </a:r>
            <a:r>
              <a:rPr lang="en-US" sz="2800" dirty="0">
                <a:solidFill>
                  <a:srgbClr val="000000"/>
                </a:solidFill>
                <a:latin typeface="Times New Roman" panose="02020603050405020304" pitchFamily="18" charset="0"/>
                <a:ea typeface="Times New Roman" panose="02020603050405020304" pitchFamily="18" charset="0"/>
              </a:rPr>
              <a:t>.</a:t>
            </a:r>
            <a:br>
              <a:rPr lang="en-US" sz="2800" dirty="0">
                <a:solidFill>
                  <a:srgbClr val="000000"/>
                </a:solidFill>
                <a:latin typeface="Times New Roman" panose="02020603050405020304" pitchFamily="18" charset="0"/>
                <a:ea typeface="Times New Roman" panose="02020603050405020304" pitchFamily="18" charset="0"/>
              </a:rPr>
            </a:b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Hãy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vai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TS.</a:t>
            </a:r>
          </a:p>
          <a:p>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nhóm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chấm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chéo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lẫn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nhau</a:t>
            </a:r>
            <a:r>
              <a:rPr lang="en-US" sz="2800" dirty="0">
                <a:solidFill>
                  <a:srgbClr val="000000"/>
                </a:solidFill>
                <a:latin typeface="Times New Roman" panose="02020603050405020304" pitchFamily="18" charset="0"/>
                <a:ea typeface="Times New Roman" panose="02020603050405020304" pitchFamily="18" charset="0"/>
              </a:rPr>
              <a:t>.</a:t>
            </a:r>
            <a:br>
              <a:rPr lang="en-US" sz="2800" dirty="0">
                <a:solidFill>
                  <a:srgbClr val="000000"/>
                </a:solidFill>
                <a:latin typeface="Times New Roman" panose="02020603050405020304" pitchFamily="18" charset="0"/>
                <a:ea typeface="Times New Roman" panose="02020603050405020304" pitchFamily="18" charset="0"/>
              </a:rPr>
            </a:br>
            <a:endParaRPr lang="en-US" sz="2800" dirty="0"/>
          </a:p>
        </p:txBody>
      </p:sp>
    </p:spTree>
    <p:extLst>
      <p:ext uri="{BB962C8B-B14F-4D97-AF65-F5344CB8AC3E}">
        <p14:creationId xmlns:p14="http://schemas.microsoft.com/office/powerpoint/2010/main" val="9563561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20391" y="160635"/>
            <a:ext cx="5094023" cy="923330"/>
          </a:xfrm>
          <a:prstGeom prst="rect">
            <a:avLst/>
          </a:prstGeom>
          <a:solidFill>
            <a:schemeClr val="tx1">
              <a:lumMod val="50000"/>
              <a:lumOff val="50000"/>
            </a:schemeClr>
          </a:solidFill>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YÊU CẦU VỀ NHÀ</a:t>
            </a:r>
          </a:p>
        </p:txBody>
      </p:sp>
      <p:sp>
        <p:nvSpPr>
          <p:cNvPr id="5" name="Flowchart: Display 4"/>
          <p:cNvSpPr/>
          <p:nvPr/>
        </p:nvSpPr>
        <p:spPr>
          <a:xfrm>
            <a:off x="825500" y="1346200"/>
            <a:ext cx="10733226" cy="4406900"/>
          </a:xfrm>
          <a:prstGeom prst="flowChartDisplay">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Times New Roman" panose="02020603050405020304" pitchFamily="18" charset="0"/>
                <a:ea typeface="Times New Roman" panose="02020603050405020304" pitchFamily="18" charset="0"/>
              </a:rPr>
              <a:t>2. </a:t>
            </a:r>
            <a:r>
              <a:rPr lang="en-US" sz="2800" b="1" dirty="0" err="1">
                <a:solidFill>
                  <a:schemeClr val="tx1"/>
                </a:solidFill>
                <a:latin typeface="Times New Roman" panose="02020603050405020304" pitchFamily="18" charset="0"/>
                <a:ea typeface="Times New Roman" panose="02020603050405020304" pitchFamily="18" charset="0"/>
              </a:rPr>
              <a:t>Vẽ</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tranh</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theo</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chủ</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đề</a:t>
            </a:r>
            <a:r>
              <a:rPr lang="en-US" sz="2800" dirty="0">
                <a:solidFill>
                  <a:schemeClr val="tx1"/>
                </a:solidFill>
                <a:latin typeface="Times New Roman" panose="02020603050405020304" pitchFamily="18" charset="0"/>
                <a:ea typeface="Times New Roman" panose="02020603050405020304" pitchFamily="18" charset="0"/>
              </a:rPr>
              <a:t>:</a:t>
            </a:r>
            <a:br>
              <a:rPr lang="en-US" sz="2800" dirty="0">
                <a:solidFill>
                  <a:schemeClr val="tx1"/>
                </a:solidFill>
                <a:latin typeface="Times New Roman" panose="02020603050405020304" pitchFamily="18" charset="0"/>
                <a:ea typeface="Times New Roman" panose="02020603050405020304" pitchFamily="18" charset="0"/>
              </a:rPr>
            </a:br>
            <a:r>
              <a:rPr lang="en-US" sz="2800" dirty="0" err="1">
                <a:solidFill>
                  <a:schemeClr val="tx1"/>
                </a:solidFill>
                <a:latin typeface="Times New Roman" panose="02020603050405020304" pitchFamily="18" charset="0"/>
                <a:ea typeface="Times New Roman" panose="02020603050405020304" pitchFamily="18" charset="0"/>
              </a:rPr>
              <a:t>Các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em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có</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vẽ</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bức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tùy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theo</a:t>
            </a:r>
            <a:r>
              <a:rPr lang="en-US" sz="2800" dirty="0">
                <a:solidFill>
                  <a:schemeClr val="tx1"/>
                </a:solidFill>
                <a:latin typeface="Times New Roman" panose="02020603050405020304" pitchFamily="18" charset="0"/>
                <a:ea typeface="Times New Roman" panose="02020603050405020304" pitchFamily="18" charset="0"/>
              </a:rPr>
              <a:t> ý </a:t>
            </a:r>
            <a:r>
              <a:rPr lang="en-US" sz="2800" dirty="0" err="1">
                <a:solidFill>
                  <a:schemeClr val="tx1"/>
                </a:solidFill>
                <a:latin typeface="Times New Roman" panose="02020603050405020304" pitchFamily="18" charset="0"/>
                <a:ea typeface="Times New Roman" panose="02020603050405020304" pitchFamily="18" charset="0"/>
              </a:rPr>
              <a:t>thích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mình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có</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những</a:t>
            </a:r>
            <a:r>
              <a:rPr lang="en-US" sz="2800" dirty="0">
                <a:solidFill>
                  <a:schemeClr val="tx1"/>
                </a:solidFill>
                <a:latin typeface="Times New Roman" panose="02020603050405020304" pitchFamily="18" charset="0"/>
                <a:ea typeface="Times New Roman" panose="02020603050405020304" pitchFamily="18" charset="0"/>
              </a:rPr>
              <a:t> chi </a:t>
            </a:r>
            <a:r>
              <a:rPr lang="en-US" sz="2800" dirty="0" err="1">
                <a:solidFill>
                  <a:schemeClr val="tx1"/>
                </a:solidFill>
                <a:latin typeface="Times New Roman" panose="02020603050405020304" pitchFamily="18" charset="0"/>
                <a:ea typeface="Times New Roman" panose="02020603050405020304" pitchFamily="18" charset="0"/>
              </a:rPr>
              <a:t>tiết</a:t>
            </a:r>
            <a:r>
              <a:rPr lang="en-US" sz="2800" dirty="0">
                <a:solidFill>
                  <a:schemeClr val="tx1"/>
                </a:solidFill>
                <a:latin typeface="Times New Roman" panose="02020603050405020304" pitchFamily="18" charset="0"/>
                <a:ea typeface="Times New Roman" panose="02020603050405020304" pitchFamily="18" charset="0"/>
              </a:rPr>
              <a:t> hay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gây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ấn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tượng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như</a:t>
            </a:r>
            <a:r>
              <a:rPr lang="en-US" sz="2800" dirty="0">
                <a:solidFill>
                  <a:schemeClr val="tx1"/>
                </a:solidFill>
                <a:latin typeface="Times New Roman" panose="02020603050405020304" pitchFamily="18" charset="0"/>
                <a:ea typeface="Times New Roman" panose="02020603050405020304" pitchFamily="18" charset="0"/>
              </a:rPr>
              <a:t>:</a:t>
            </a:r>
            <a:br>
              <a:rPr lang="en-US" sz="2800" dirty="0">
                <a:solidFill>
                  <a:schemeClr val="tx1"/>
                </a:solidFill>
                <a:latin typeface="Times New Roman" panose="02020603050405020304" pitchFamily="18" charset="0"/>
                <a:ea typeface="Times New Roman" panose="02020603050405020304" pitchFamily="18" charset="0"/>
              </a:rPr>
            </a:b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Thạch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với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túp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lều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dưới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gốc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đa</a:t>
            </a:r>
            <a:r>
              <a:rPr lang="en-US" sz="2800" dirty="0">
                <a:solidFill>
                  <a:schemeClr val="tx1"/>
                </a:solidFill>
                <a:latin typeface="Times New Roman" panose="02020603050405020304" pitchFamily="18" charset="0"/>
                <a:ea typeface="Times New Roman" panose="02020603050405020304" pitchFamily="18" charset="0"/>
              </a:rPr>
              <a:t>.</a:t>
            </a:r>
            <a:br>
              <a:rPr lang="en-US" sz="2800" dirty="0">
                <a:solidFill>
                  <a:schemeClr val="tx1"/>
                </a:solidFill>
                <a:latin typeface="Times New Roman" panose="02020603050405020304" pitchFamily="18" charset="0"/>
                <a:ea typeface="Times New Roman" panose="02020603050405020304" pitchFamily="18" charset="0"/>
              </a:rPr>
            </a:b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Thạch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diệt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chằn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tinh</a:t>
            </a:r>
            <a:br>
              <a:rPr lang="en-US" sz="2800" dirty="0">
                <a:solidFill>
                  <a:schemeClr val="tx1"/>
                </a:solidFill>
                <a:latin typeface="Times New Roman" panose="02020603050405020304" pitchFamily="18" charset="0"/>
                <a:ea typeface="Times New Roman" panose="02020603050405020304" pitchFamily="18" charset="0"/>
              </a:rPr>
            </a:b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Thạch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xuống</a:t>
            </a:r>
            <a:r>
              <a:rPr lang="en-US" sz="2800" dirty="0">
                <a:solidFill>
                  <a:schemeClr val="tx1"/>
                </a:solidFill>
                <a:latin typeface="Times New Roman" panose="02020603050405020304" pitchFamily="18" charset="0"/>
                <a:ea typeface="Times New Roman" panose="02020603050405020304" pitchFamily="18" charset="0"/>
              </a:rPr>
              <a:t> hang </a:t>
            </a:r>
            <a:r>
              <a:rPr lang="en-US" sz="2800" dirty="0" err="1">
                <a:solidFill>
                  <a:schemeClr val="tx1"/>
                </a:solidFill>
                <a:latin typeface="Times New Roman" panose="02020603050405020304" pitchFamily="18" charset="0"/>
                <a:ea typeface="Times New Roman" panose="02020603050405020304" pitchFamily="18" charset="0"/>
              </a:rPr>
              <a:t>diệt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đại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bàng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cứu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công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chúa</a:t>
            </a:r>
            <a:r>
              <a:rPr lang="en-US" sz="2800" dirty="0">
                <a:solidFill>
                  <a:schemeClr val="tx1"/>
                </a:solidFill>
                <a:latin typeface="Times New Roman" panose="02020603050405020304" pitchFamily="18" charset="0"/>
                <a:ea typeface="Times New Roman" panose="02020603050405020304" pitchFamily="18" charset="0"/>
              </a:rPr>
              <a:t>.</a:t>
            </a:r>
            <a:br>
              <a:rPr lang="en-US" sz="2800" dirty="0">
                <a:solidFill>
                  <a:schemeClr val="tx1"/>
                </a:solidFill>
                <a:latin typeface="Times New Roman" panose="02020603050405020304" pitchFamily="18" charset="0"/>
                <a:ea typeface="Times New Roman" panose="02020603050405020304" pitchFamily="18" charset="0"/>
              </a:rPr>
            </a:br>
            <a:endParaRPr lang="en-US" sz="2800" dirty="0">
              <a:solidFill>
                <a:schemeClr val="tx1"/>
              </a:solidFill>
            </a:endParaRPr>
          </a:p>
        </p:txBody>
      </p:sp>
    </p:spTree>
    <p:extLst>
      <p:ext uri="{BB962C8B-B14F-4D97-AF65-F5344CB8AC3E}">
        <p14:creationId xmlns:p14="http://schemas.microsoft.com/office/powerpoint/2010/main" val="364948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280400" y="600868"/>
            <a:ext cx="3517900" cy="2925763"/>
          </a:xfrm>
          <a:prstGeom prst="rect">
            <a:avLst/>
          </a:prstGeom>
        </p:spPr>
      </p:pic>
      <p:sp>
        <p:nvSpPr>
          <p:cNvPr id="7" name="Right Arrow 6"/>
          <p:cNvSpPr/>
          <p:nvPr/>
        </p:nvSpPr>
        <p:spPr>
          <a:xfrm>
            <a:off x="889000" y="965200"/>
            <a:ext cx="7226300" cy="1866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3"/>
          <a:stretch>
            <a:fillRect/>
          </a:stretch>
        </p:blipFill>
        <p:spPr>
          <a:xfrm>
            <a:off x="889000" y="1310335"/>
            <a:ext cx="6504996" cy="1176630"/>
          </a:xfrm>
          <a:prstGeom prst="rect">
            <a:avLst/>
          </a:prstGeom>
        </p:spPr>
      </p:pic>
      <p:sp>
        <p:nvSpPr>
          <p:cNvPr id="10" name="Rounded Rectangle 9"/>
          <p:cNvSpPr/>
          <p:nvPr/>
        </p:nvSpPr>
        <p:spPr>
          <a:xfrm>
            <a:off x="595547" y="2899086"/>
            <a:ext cx="7251700" cy="306070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2442247" y="139203"/>
            <a:ext cx="7104317" cy="923330"/>
          </a:xfrm>
          <a:prstGeom prst="rect">
            <a:avLst/>
          </a:prstGeom>
          <a:noFill/>
          <a:ln w="12700">
            <a:solidFill>
              <a:schemeClr val="accent4">
                <a:lumMod val="75000"/>
              </a:schemeClr>
            </a:solidFill>
          </a:ln>
        </p:spPr>
        <p:txBody>
          <a:bodyPr wrap="none" lIns="91440" tIns="45720" rIns="91440" bIns="45720">
            <a:spAutoFit/>
          </a:bodyPr>
          <a:lstStyle/>
          <a:p>
            <a:pPr algn="ctr"/>
            <a:r>
              <a:rPr lang="en-US" sz="5400" b="1" cap="none" spc="0" dirty="0">
                <a:ln w="6600">
                  <a:solidFill>
                    <a:schemeClr val="accent2"/>
                  </a:solidFill>
                  <a:prstDash val="solid"/>
                </a:ln>
                <a:solidFill>
                  <a:schemeClr val="accent4">
                    <a:lumMod val="40000"/>
                    <a:lumOff val="60000"/>
                  </a:schemeClr>
                </a:solidFill>
                <a:effectLst>
                  <a:outerShdw dist="38100" dir="2700000" algn="tl" rotWithShape="0">
                    <a:schemeClr val="accent2"/>
                  </a:outerShdw>
                </a:effectLst>
              </a:rPr>
              <a:t>THỰC HÀNH TIẾNG VIỆT</a:t>
            </a:r>
          </a:p>
        </p:txBody>
      </p:sp>
      <p:sp>
        <p:nvSpPr>
          <p:cNvPr id="3" name="Rectangle 2"/>
          <p:cNvSpPr/>
          <p:nvPr/>
        </p:nvSpPr>
        <p:spPr>
          <a:xfrm>
            <a:off x="1093498" y="3121386"/>
            <a:ext cx="6096000" cy="2616101"/>
          </a:xfrm>
          <a:prstGeom prst="rect">
            <a:avLst/>
          </a:prstGeom>
        </p:spPr>
        <p:txBody>
          <a:bodyPr>
            <a:spAutoFit/>
          </a:bodyPr>
          <a:lstStyle/>
          <a:p>
            <a:r>
              <a:rPr lang="en-US" sz="36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Dựa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phần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Kiến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kiến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bậc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Tiểu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nhắc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niệm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dấu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hiệu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nhận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ghép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láy</a:t>
            </a:r>
            <a:r>
              <a:rPr lang="en-US" sz="3200" dirty="0">
                <a:latin typeface="Times New Roman" panose="02020603050405020304" pitchFamily="18" charset="0"/>
                <a:ea typeface="Times New Roman" panose="02020603050405020304" pitchFamily="18" charset="0"/>
              </a:rPr>
              <a:t>). </a:t>
            </a:r>
            <a:endParaRPr lang="en-US" sz="3200" dirty="0"/>
          </a:p>
        </p:txBody>
      </p:sp>
    </p:spTree>
    <p:extLst>
      <p:ext uri="{BB962C8B-B14F-4D97-AF65-F5344CB8AC3E}">
        <p14:creationId xmlns:p14="http://schemas.microsoft.com/office/powerpoint/2010/main" val="23806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6247" y="198735"/>
            <a:ext cx="7104317" cy="923330"/>
          </a:xfrm>
          <a:prstGeom prst="rect">
            <a:avLst/>
          </a:prstGeom>
          <a:noFill/>
          <a:ln w="12700">
            <a:solidFill>
              <a:schemeClr val="accent4">
                <a:lumMod val="75000"/>
              </a:schemeClr>
            </a:solidFill>
          </a:ln>
        </p:spPr>
        <p:txBody>
          <a:bodyPr wrap="none" lIns="91440" tIns="45720" rIns="91440" bIns="45720">
            <a:spAutoFit/>
          </a:bodyPr>
          <a:lstStyle/>
          <a:p>
            <a:pPr algn="ctr"/>
            <a:r>
              <a:rPr lang="en-US" sz="5400" b="1" cap="none" spc="0" dirty="0">
                <a:ln w="6600">
                  <a:solidFill>
                    <a:schemeClr val="accent2"/>
                  </a:solidFill>
                  <a:prstDash val="solid"/>
                </a:ln>
                <a:solidFill>
                  <a:schemeClr val="accent4">
                    <a:lumMod val="40000"/>
                    <a:lumOff val="60000"/>
                  </a:schemeClr>
                </a:solidFill>
                <a:effectLst>
                  <a:outerShdw dist="38100" dir="2700000" algn="tl" rotWithShape="0">
                    <a:schemeClr val="accent2"/>
                  </a:outerShdw>
                </a:effectLst>
              </a:rPr>
              <a:t>THỰC HÀNH TIẾNG VIỆT</a:t>
            </a:r>
          </a:p>
        </p:txBody>
      </p:sp>
      <p:sp>
        <p:nvSpPr>
          <p:cNvPr id="6" name="Plaque 5"/>
          <p:cNvSpPr/>
          <p:nvPr/>
        </p:nvSpPr>
        <p:spPr>
          <a:xfrm>
            <a:off x="304800" y="1231900"/>
            <a:ext cx="10160000" cy="596900"/>
          </a:xfrm>
          <a:prstGeom prst="plaqu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dirty="0">
                <a:solidFill>
                  <a:srgbClr val="0D0D0D"/>
                </a:solidFill>
                <a:latin typeface="Times New Roman" panose="02020603050405020304" pitchFamily="18" charset="0"/>
                <a:ea typeface="Times New Roman" panose="02020603050405020304" pitchFamily="18" charset="0"/>
              </a:rPr>
              <a:t>I. </a:t>
            </a:r>
            <a:r>
              <a:rPr lang="en-US" sz="3200" b="1" dirty="0" err="1">
                <a:solidFill>
                  <a:srgbClr val="0D0D0D"/>
                </a:solidFill>
                <a:latin typeface="Times New Roman" panose="02020603050405020304" pitchFamily="18" charset="0"/>
                <a:ea typeface="Times New Roman" panose="02020603050405020304" pitchFamily="18" charset="0"/>
              </a:rPr>
              <a:t>Nhắc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lại</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kiến</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thức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về</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từ</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đơn</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từ</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phức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từ</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ghép</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từ</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láy</a:t>
            </a:r>
            <a:r>
              <a:rPr lang="en-US" sz="3200" b="1"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4083445155"/>
              </p:ext>
            </p:extLst>
          </p:nvPr>
        </p:nvGraphicFramePr>
        <p:xfrm>
          <a:off x="0" y="2044700"/>
          <a:ext cx="12192000" cy="4254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573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304800" y="317500"/>
            <a:ext cx="8407400" cy="596900"/>
          </a:xfrm>
          <a:prstGeom prst="plaqu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Nhắc</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lại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đơn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phức</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ghép</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láy</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Diagram 6"/>
          <p:cNvGraphicFramePr/>
          <p:nvPr>
            <p:extLst>
              <p:ext uri="{D42A27DB-BD31-4B8C-83A1-F6EECF244321}">
                <p14:modId xmlns:p14="http://schemas.microsoft.com/office/powerpoint/2010/main" val="4065749087"/>
              </p:ext>
            </p:extLst>
          </p:nvPr>
        </p:nvGraphicFramePr>
        <p:xfrm>
          <a:off x="0" y="2032001"/>
          <a:ext cx="1219200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p:cNvSpPr/>
          <p:nvPr/>
        </p:nvSpPr>
        <p:spPr>
          <a:xfrm>
            <a:off x="304800" y="1201004"/>
            <a:ext cx="11036300" cy="830997"/>
          </a:xfrm>
          <a:prstGeom prst="rect">
            <a:avLst/>
          </a:prstGeom>
        </p:spPr>
        <p:txBody>
          <a:bodyPr wrap="square">
            <a:spAutoFit/>
          </a:bodyPr>
          <a:lstStyle/>
          <a:p>
            <a:r>
              <a:rPr lang="en-US" sz="2400"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Phân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biệt</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các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loại</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từ</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phức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Từ</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phức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được</a:t>
            </a:r>
            <a:r>
              <a:rPr lang="en-US" sz="2400" dirty="0">
                <a:solidFill>
                  <a:srgbClr val="FF0000"/>
                </a:solidFill>
                <a:latin typeface="Times New Roman" panose="02020603050405020304" pitchFamily="18" charset="0"/>
                <a:ea typeface="Times New Roman" panose="02020603050405020304" pitchFamily="18" charset="0"/>
              </a:rPr>
              <a:t> chia </a:t>
            </a:r>
            <a:r>
              <a:rPr lang="en-US" sz="2400" dirty="0" err="1">
                <a:solidFill>
                  <a:srgbClr val="FF0000"/>
                </a:solidFill>
                <a:latin typeface="Times New Roman" panose="02020603050405020304" pitchFamily="18" charset="0"/>
                <a:ea typeface="Times New Roman" panose="02020603050405020304" pitchFamily="18" charset="0"/>
              </a:rPr>
              <a:t>ra</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làm</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hai</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loại</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là</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Từ</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ghép</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và</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Từ</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láy</a:t>
            </a:r>
            <a:r>
              <a:rPr lang="en-US" sz="2400" dirty="0">
                <a:solidFill>
                  <a:srgbClr val="FF0000"/>
                </a:solidFill>
                <a:latin typeface="Times New Roman" panose="02020603050405020304" pitchFamily="18" charset="0"/>
                <a:ea typeface="Times New Roman" panose="02020603050405020304" pitchFamily="18" charset="0"/>
              </a:rPr>
              <a:t>. </a:t>
            </a:r>
            <a:br>
              <a:rPr lang="en-US" sz="2400" dirty="0">
                <a:solidFill>
                  <a:srgbClr val="FF0000"/>
                </a:solidFill>
                <a:latin typeface="Times New Roman" panose="02020603050405020304" pitchFamily="18" charset="0"/>
                <a:ea typeface="Times New Roman" panose="02020603050405020304" pitchFamily="18" charset="0"/>
              </a:rPr>
            </a:br>
            <a:endParaRPr lang="en-US" sz="2400" dirty="0">
              <a:solidFill>
                <a:srgbClr val="FF0000"/>
              </a:solidFill>
            </a:endParaRPr>
          </a:p>
        </p:txBody>
      </p:sp>
    </p:spTree>
    <p:extLst>
      <p:ext uri="{BB962C8B-B14F-4D97-AF65-F5344CB8AC3E}">
        <p14:creationId xmlns:p14="http://schemas.microsoft.com/office/powerpoint/2010/main" val="9418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985249420"/>
              </p:ext>
            </p:extLst>
          </p:nvPr>
        </p:nvGraphicFramePr>
        <p:xfrm>
          <a:off x="1485900" y="1136649"/>
          <a:ext cx="9004300" cy="93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laque 7"/>
          <p:cNvSpPr/>
          <p:nvPr/>
        </p:nvSpPr>
        <p:spPr>
          <a:xfrm>
            <a:off x="330200" y="304800"/>
            <a:ext cx="8407400" cy="596900"/>
          </a:xfrm>
          <a:prstGeom prst="plaqu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600" b="1" dirty="0">
                <a:solidFill>
                  <a:srgbClr val="0D0D0D"/>
                </a:solidFill>
                <a:latin typeface="Times New Roman" panose="02020603050405020304" pitchFamily="18" charset="0"/>
                <a:ea typeface="Times New Roman" panose="02020603050405020304" pitchFamily="18" charset="0"/>
              </a:rPr>
              <a:t>II. </a:t>
            </a:r>
            <a:r>
              <a:rPr lang="en-US" sz="3600" b="1" dirty="0" err="1">
                <a:solidFill>
                  <a:srgbClr val="0D0D0D"/>
                </a:solidFill>
                <a:latin typeface="Times New Roman" panose="02020603050405020304" pitchFamily="18" charset="0"/>
                <a:ea typeface="Times New Roman" panose="02020603050405020304" pitchFamily="18" charset="0"/>
              </a:rPr>
              <a:t>Thực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hành</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Tiếng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Việt</a:t>
            </a:r>
            <a:endParaRPr lang="en-US" sz="3600" dirty="0">
              <a:effectLst/>
              <a:latin typeface="Times New Roman" panose="02020603050405020304" pitchFamily="18" charset="0"/>
              <a:ea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564820735"/>
              </p:ext>
            </p:extLst>
          </p:nvPr>
        </p:nvGraphicFramePr>
        <p:xfrm>
          <a:off x="330200" y="2362199"/>
          <a:ext cx="11315700" cy="406400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92143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386366" y="940158"/>
            <a:ext cx="2768958" cy="4868214"/>
          </a:xfrm>
          <a:prstGeom prst="rightArrow">
            <a:avLst>
              <a:gd name="adj1" fmla="val 50000"/>
              <a:gd name="adj2" fmla="val 49471"/>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PHẦN THƯỞNG</a:t>
            </a:r>
          </a:p>
          <a:p>
            <a:pPr algn="ctr"/>
            <a:r>
              <a:rPr lang="en-US" sz="2800" dirty="0">
                <a:latin typeface="Times New Roman" panose="02020603050405020304" pitchFamily="18" charset="0"/>
                <a:cs typeface="Times New Roman" panose="02020603050405020304" pitchFamily="18" charset="0"/>
              </a:rPr>
              <a:t>CHO ĐỘI </a:t>
            </a:r>
          </a:p>
          <a:p>
            <a:pPr algn="ctr"/>
            <a:r>
              <a:rPr lang="en-US" sz="2800" dirty="0">
                <a:latin typeface="Times New Roman" panose="02020603050405020304" pitchFamily="18" charset="0"/>
                <a:cs typeface="Times New Roman" panose="02020603050405020304" pitchFamily="18" charset="0"/>
              </a:rPr>
              <a:t>CHIẾN THẮNG</a:t>
            </a:r>
          </a:p>
        </p:txBody>
      </p:sp>
      <p:sp>
        <p:nvSpPr>
          <p:cNvPr id="4" name="Rectangle 3"/>
          <p:cNvSpPr/>
          <p:nvPr/>
        </p:nvSpPr>
        <p:spPr>
          <a:xfrm>
            <a:off x="2765016" y="132738"/>
            <a:ext cx="6069547" cy="923330"/>
          </a:xfrm>
          <a:prstGeom prst="rect">
            <a:avLst/>
          </a:prstGeom>
          <a:solidFill>
            <a:srgbClr val="002060"/>
          </a:solid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HỘP QUÀ MAY MẮN</a:t>
            </a:r>
          </a:p>
        </p:txBody>
      </p:sp>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041" y="2320841"/>
            <a:ext cx="1969179" cy="1743607"/>
          </a:xfrm>
          <a:prstGeom prst="rect">
            <a:avLst/>
          </a:prstGeom>
        </p:spPr>
      </p:pic>
      <p:pic>
        <p:nvPicPr>
          <p:cNvPr id="6" name="Picture 5">
            <a:extLst>
              <a:ext uri="{FF2B5EF4-FFF2-40B4-BE49-F238E27FC236}">
                <a16:creationId xmlns:a16="http://schemas.microsoft.com/office/drawing/2014/main" id="{18B3DB36-0CAB-4CD0-BE48-595E0CADE4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4316" y="1808732"/>
            <a:ext cx="2060627" cy="1383912"/>
          </a:xfrm>
          <a:prstGeom prst="rect">
            <a:avLst/>
          </a:prstGeom>
        </p:spPr>
      </p:pic>
      <p:sp>
        <p:nvSpPr>
          <p:cNvPr id="7" name="Rectangle: Folded Corner 8">
            <a:extLst>
              <a:ext uri="{FF2B5EF4-FFF2-40B4-BE49-F238E27FC236}">
                <a16:creationId xmlns:a16="http://schemas.microsoft.com/office/drawing/2014/main" id="{6FCD71A2-4BFE-4953-931C-BECE5B4A1D66}"/>
              </a:ext>
            </a:extLst>
          </p:cNvPr>
          <p:cNvSpPr/>
          <p:nvPr/>
        </p:nvSpPr>
        <p:spPr>
          <a:xfrm>
            <a:off x="4133754"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pháo</a:t>
            </a:r>
            <a:r>
              <a:rPr kumimoji="0" lang="en-US" sz="18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937035"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47316" y="2320841"/>
            <a:ext cx="1969179" cy="1743607"/>
          </a:xfrm>
          <a:prstGeom prst="rect">
            <a:avLst/>
          </a:prstGeom>
        </p:spPr>
      </p:pic>
      <p:pic>
        <p:nvPicPr>
          <p:cNvPr id="10" name="Picture 9">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01591" y="1808732"/>
            <a:ext cx="2060627" cy="1383912"/>
          </a:xfrm>
          <a:prstGeom prst="rect">
            <a:avLst/>
          </a:prstGeom>
        </p:spPr>
      </p:pic>
      <p:sp>
        <p:nvSpPr>
          <p:cNvPr id="11" name="Rectangle: Folded Corner 8">
            <a:extLst>
              <a:ext uri="{FF2B5EF4-FFF2-40B4-BE49-F238E27FC236}">
                <a16:creationId xmlns:a16="http://schemas.microsoft.com/office/drawing/2014/main" id="{6FCD71A2-4BFE-4953-931C-BECE5B4A1D66}"/>
              </a:ext>
            </a:extLst>
          </p:cNvPr>
          <p:cNvSpPr/>
          <p:nvPr/>
        </p:nvSpPr>
        <p:spPr>
          <a:xfrm>
            <a:off x="7601029"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pháo</a:t>
            </a:r>
            <a:r>
              <a:rPr kumimoji="0" lang="en-US" sz="18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BF1CB1F2-B380-48F5-8964-31095DE91B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24981" y="1282034"/>
            <a:ext cx="714375" cy="1190625"/>
          </a:xfrm>
          <a:prstGeom prst="rect">
            <a:avLst/>
          </a:prstGeom>
        </p:spPr>
      </p:pic>
      <p:sp>
        <p:nvSpPr>
          <p:cNvPr id="13" name="Rectangle 12"/>
          <p:cNvSpPr/>
          <p:nvPr/>
        </p:nvSpPr>
        <p:spPr>
          <a:xfrm>
            <a:off x="8404310"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123805F6-EA77-4D51-9744-9F37A57F23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4914" y="4815686"/>
            <a:ext cx="1969179" cy="1743607"/>
          </a:xfrm>
          <a:prstGeom prst="rect">
            <a:avLst/>
          </a:prstGeom>
        </p:spPr>
      </p:pic>
      <p:pic>
        <p:nvPicPr>
          <p:cNvPr id="15" name="Picture 14">
            <a:extLst>
              <a:ext uri="{FF2B5EF4-FFF2-40B4-BE49-F238E27FC236}">
                <a16:creationId xmlns:a16="http://schemas.microsoft.com/office/drawing/2014/main" id="{18B3DB36-0CAB-4CD0-BE48-595E0CADE4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19189" y="4303577"/>
            <a:ext cx="2060627" cy="1383912"/>
          </a:xfrm>
          <a:prstGeom prst="rect">
            <a:avLst/>
          </a:prstGeom>
        </p:spPr>
      </p:pic>
      <p:sp>
        <p:nvSpPr>
          <p:cNvPr id="16" name="Rectangle: Folded Corner 8">
            <a:extLst>
              <a:ext uri="{FF2B5EF4-FFF2-40B4-BE49-F238E27FC236}">
                <a16:creationId xmlns:a16="http://schemas.microsoft.com/office/drawing/2014/main" id="{6FCD71A2-4BFE-4953-931C-BECE5B4A1D66}"/>
              </a:ext>
            </a:extLst>
          </p:cNvPr>
          <p:cNvSpPr/>
          <p:nvPr/>
        </p:nvSpPr>
        <p:spPr>
          <a:xfrm>
            <a:off x="3964303" y="3848131"/>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dirty="0" err="1">
                <a:solidFill>
                  <a:srgbClr val="FF0000"/>
                </a:solidFill>
                <a:latin typeface="Tahoma" panose="020B0604030504040204" pitchFamily="34" charset="0"/>
                <a:ea typeface="Tahoma" panose="020B0604030504040204" pitchFamily="34" charset="0"/>
                <a:cs typeface="Tahoma" panose="020B0604030504040204" pitchFamily="34" charset="0"/>
              </a:rPr>
              <a:t>Điểm</a:t>
            </a:r>
            <a:r>
              <a:rPr lang="en-US" b="1" kern="0" dirty="0">
                <a:solidFill>
                  <a:srgbClr val="FF0000"/>
                </a:solidFill>
                <a:latin typeface="Tahoma" panose="020B0604030504040204" pitchFamily="34" charset="0"/>
                <a:ea typeface="Tahoma" panose="020B0604030504040204" pitchFamily="34" charset="0"/>
                <a:cs typeface="Tahoma" panose="020B0604030504040204" pitchFamily="34" charset="0"/>
              </a:rPr>
              <a:t> 9</a:t>
            </a:r>
            <a:endParaRPr kumimoji="0" lang="en-US" sz="18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4721908" y="584144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123805F6-EA77-4D51-9744-9F37A57F23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32191" y="4789936"/>
            <a:ext cx="1969179" cy="1743607"/>
          </a:xfrm>
          <a:prstGeom prst="rect">
            <a:avLst/>
          </a:prstGeom>
        </p:spPr>
      </p:pic>
      <p:pic>
        <p:nvPicPr>
          <p:cNvPr id="19" name="Picture 18">
            <a:extLst>
              <a:ext uri="{FF2B5EF4-FFF2-40B4-BE49-F238E27FC236}">
                <a16:creationId xmlns:a16="http://schemas.microsoft.com/office/drawing/2014/main" id="{18B3DB36-0CAB-4CD0-BE48-595E0CADE4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86466" y="4277827"/>
            <a:ext cx="2060627" cy="1383912"/>
          </a:xfrm>
          <a:prstGeom prst="rect">
            <a:avLst/>
          </a:prstGeom>
        </p:spPr>
      </p:pic>
      <p:sp>
        <p:nvSpPr>
          <p:cNvPr id="20" name="Rectangle: Folded Corner 8">
            <a:extLst>
              <a:ext uri="{FF2B5EF4-FFF2-40B4-BE49-F238E27FC236}">
                <a16:creationId xmlns:a16="http://schemas.microsoft.com/office/drawing/2014/main" id="{6FCD71A2-4BFE-4953-931C-BECE5B4A1D66}"/>
              </a:ext>
            </a:extLst>
          </p:cNvPr>
          <p:cNvSpPr/>
          <p:nvPr/>
        </p:nvSpPr>
        <p:spPr>
          <a:xfrm>
            <a:off x="7493906" y="414975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Điểm</a:t>
            </a:r>
            <a:r>
              <a:rPr kumimoji="0" lang="en-US" sz="18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10</a:t>
            </a:r>
          </a:p>
        </p:txBody>
      </p:sp>
      <p:pic>
        <p:nvPicPr>
          <p:cNvPr id="21" name="Picture 20">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42684" y="3848131"/>
            <a:ext cx="606873" cy="536849"/>
          </a:xfrm>
          <a:prstGeom prst="rect">
            <a:avLst/>
          </a:prstGeom>
        </p:spPr>
      </p:pic>
      <p:sp>
        <p:nvSpPr>
          <p:cNvPr id="22" name="Rectangle 21"/>
          <p:cNvSpPr/>
          <p:nvPr/>
        </p:nvSpPr>
        <p:spPr>
          <a:xfrm>
            <a:off x="8189185" y="581569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615996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32" presetClass="emph" presetSubtype="0" repeatCount="indefinite" fill="hold" grpId="1" nodeType="afterEffect">
                                  <p:stCondLst>
                                    <p:cond delay="0"/>
                                  </p:stCondLst>
                                  <p:childTnLst>
                                    <p:animRot by="120000">
                                      <p:cBhvr>
                                        <p:cTn id="10" dur="100" fill="hold">
                                          <p:stCondLst>
                                            <p:cond delay="0"/>
                                          </p:stCondLst>
                                        </p:cTn>
                                        <p:tgtEl>
                                          <p:spTgt spid="7"/>
                                        </p:tgtEl>
                                        <p:attrNameLst>
                                          <p:attrName>r</p:attrName>
                                        </p:attrNameLst>
                                      </p:cBhvr>
                                    </p:animRot>
                                    <p:animRot by="-240000">
                                      <p:cBhvr>
                                        <p:cTn id="11" dur="200" fill="hold">
                                          <p:stCondLst>
                                            <p:cond delay="200"/>
                                          </p:stCondLst>
                                        </p:cTn>
                                        <p:tgtEl>
                                          <p:spTgt spid="7"/>
                                        </p:tgtEl>
                                        <p:attrNameLst>
                                          <p:attrName>r</p:attrName>
                                        </p:attrNameLst>
                                      </p:cBhvr>
                                    </p:animRot>
                                    <p:animRot by="240000">
                                      <p:cBhvr>
                                        <p:cTn id="12" dur="200" fill="hold">
                                          <p:stCondLst>
                                            <p:cond delay="400"/>
                                          </p:stCondLst>
                                        </p:cTn>
                                        <p:tgtEl>
                                          <p:spTgt spid="7"/>
                                        </p:tgtEl>
                                        <p:attrNameLst>
                                          <p:attrName>r</p:attrName>
                                        </p:attrNameLst>
                                      </p:cBhvr>
                                    </p:animRot>
                                    <p:animRot by="-240000">
                                      <p:cBhvr>
                                        <p:cTn id="13" dur="200" fill="hold">
                                          <p:stCondLst>
                                            <p:cond delay="600"/>
                                          </p:stCondLst>
                                        </p:cTn>
                                        <p:tgtEl>
                                          <p:spTgt spid="7"/>
                                        </p:tgtEl>
                                        <p:attrNameLst>
                                          <p:attrName>r</p:attrName>
                                        </p:attrNameLst>
                                      </p:cBhvr>
                                    </p:animRot>
                                    <p:animRot by="120000">
                                      <p:cBhvr>
                                        <p:cTn id="14"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64" presetClass="path" presetSubtype="0" accel="50000" decel="50000" fill="hold" nodeType="clickEffect">
                                  <p:stCondLst>
                                    <p:cond delay="0"/>
                                  </p:stCondLst>
                                  <p:childTnLst>
                                    <p:animMotion origin="layout" path="M -1.66667E-6 -3.7037E-6 L -1.66667E-6 -0.22476 " pathEditMode="relative" rAng="0" ptsTypes="AA">
                                      <p:cBhvr>
                                        <p:cTn id="19" dur="2000" fill="hold"/>
                                        <p:tgtEl>
                                          <p:spTgt spid="10"/>
                                        </p:tgtEl>
                                        <p:attrNameLst>
                                          <p:attrName>ppt_x</p:attrName>
                                          <p:attrName>ppt_y</p:attrName>
                                        </p:attrNameLst>
                                      </p:cBhvr>
                                      <p:rCtr x="0" y="-11250"/>
                                    </p:animMotion>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500"/>
                            </p:stCondLst>
                            <p:childTnLst>
                              <p:par>
                                <p:cTn id="28" presetID="32" presetClass="emph" presetSubtype="0" repeatCount="indefinite" fill="hold" grpId="1" nodeType="afterEffect">
                                  <p:stCondLst>
                                    <p:cond delay="0"/>
                                  </p:stCondLst>
                                  <p:childTnLst>
                                    <p:animRot by="120000">
                                      <p:cBhvr>
                                        <p:cTn id="29" dur="100" fill="hold">
                                          <p:stCondLst>
                                            <p:cond delay="0"/>
                                          </p:stCondLst>
                                        </p:cTn>
                                        <p:tgtEl>
                                          <p:spTgt spid="11"/>
                                        </p:tgtEl>
                                        <p:attrNameLst>
                                          <p:attrName>r</p:attrName>
                                        </p:attrNameLst>
                                      </p:cBhvr>
                                    </p:animRot>
                                    <p:animRot by="-240000">
                                      <p:cBhvr>
                                        <p:cTn id="30" dur="200" fill="hold">
                                          <p:stCondLst>
                                            <p:cond delay="200"/>
                                          </p:stCondLst>
                                        </p:cTn>
                                        <p:tgtEl>
                                          <p:spTgt spid="11"/>
                                        </p:tgtEl>
                                        <p:attrNameLst>
                                          <p:attrName>r</p:attrName>
                                        </p:attrNameLst>
                                      </p:cBhvr>
                                    </p:animRot>
                                    <p:animRot by="240000">
                                      <p:cBhvr>
                                        <p:cTn id="31" dur="200" fill="hold">
                                          <p:stCondLst>
                                            <p:cond delay="400"/>
                                          </p:stCondLst>
                                        </p:cTn>
                                        <p:tgtEl>
                                          <p:spTgt spid="11"/>
                                        </p:tgtEl>
                                        <p:attrNameLst>
                                          <p:attrName>r</p:attrName>
                                        </p:attrNameLst>
                                      </p:cBhvr>
                                    </p:animRot>
                                    <p:animRot by="-240000">
                                      <p:cBhvr>
                                        <p:cTn id="32" dur="200" fill="hold">
                                          <p:stCondLst>
                                            <p:cond delay="600"/>
                                          </p:stCondLst>
                                        </p:cTn>
                                        <p:tgtEl>
                                          <p:spTgt spid="11"/>
                                        </p:tgtEl>
                                        <p:attrNameLst>
                                          <p:attrName>r</p:attrName>
                                        </p:attrNameLst>
                                      </p:cBhvr>
                                    </p:animRot>
                                    <p:animRot by="120000">
                                      <p:cBhvr>
                                        <p:cTn id="33"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0"/>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1.66667E-6 -3.7037E-6 L -1.66667E-6 -0.22476 " pathEditMode="relative" rAng="0" ptsTypes="AA">
                                      <p:cBhvr>
                                        <p:cTn id="38" dur="2000" fill="hold"/>
                                        <p:tgtEl>
                                          <p:spTgt spid="15"/>
                                        </p:tgtEl>
                                        <p:attrNameLst>
                                          <p:attrName>ppt_x</p:attrName>
                                          <p:attrName>ppt_y</p:attrName>
                                        </p:attrNameLst>
                                      </p:cBhvr>
                                      <p:rCtr x="0" y="-11250"/>
                                    </p:animMotion>
                                  </p:childTnLst>
                                  <p:subTnLst>
                                    <p:audio>
                                      <p:cMediaNode>
                                        <p:cTn display="0" masterRel="sameClick">
                                          <p:stCondLst>
                                            <p:cond evt="begin" delay="0">
                                              <p:tn val="37"/>
                                            </p:cond>
                                          </p:stCondLst>
                                          <p:endCondLst>
                                            <p:cond evt="onStopAudio" delay="0">
                                              <p:tgtEl>
                                                <p:sldTgt/>
                                              </p:tgtEl>
                                            </p:cond>
                                          </p:endCondLst>
                                        </p:cTn>
                                        <p:tgtEl>
                                          <p:sndTgt r:embed="rId3" name="chimes.wav"/>
                                        </p:tgtEl>
                                      </p:cMediaNode>
                                    </p:audio>
                                  </p:subTnLst>
                                </p:cTn>
                              </p:par>
                            </p:childTnLst>
                          </p:cTn>
                        </p:par>
                        <p:par>
                          <p:cTn id="39" fill="hold">
                            <p:stCondLst>
                              <p:cond delay="2000"/>
                            </p:stCondLst>
                            <p:childTnLst>
                              <p:par>
                                <p:cTn id="40" presetID="22" presetClass="entr" presetSubtype="4"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2500"/>
                            </p:stCondLst>
                            <p:childTnLst>
                              <p:par>
                                <p:cTn id="44" presetID="32" presetClass="emph" presetSubtype="0" repeatCount="indefinite" fill="hold" grpId="1" nodeType="afterEffect">
                                  <p:stCondLst>
                                    <p:cond delay="0"/>
                                  </p:stCondLst>
                                  <p:childTnLst>
                                    <p:animRot by="120000">
                                      <p:cBhvr>
                                        <p:cTn id="45" dur="100" fill="hold">
                                          <p:stCondLst>
                                            <p:cond delay="0"/>
                                          </p:stCondLst>
                                        </p:cTn>
                                        <p:tgtEl>
                                          <p:spTgt spid="16"/>
                                        </p:tgtEl>
                                        <p:attrNameLst>
                                          <p:attrName>r</p:attrName>
                                        </p:attrNameLst>
                                      </p:cBhvr>
                                    </p:animRot>
                                    <p:animRot by="-240000">
                                      <p:cBhvr>
                                        <p:cTn id="46" dur="200" fill="hold">
                                          <p:stCondLst>
                                            <p:cond delay="200"/>
                                          </p:stCondLst>
                                        </p:cTn>
                                        <p:tgtEl>
                                          <p:spTgt spid="16"/>
                                        </p:tgtEl>
                                        <p:attrNameLst>
                                          <p:attrName>r</p:attrName>
                                        </p:attrNameLst>
                                      </p:cBhvr>
                                    </p:animRot>
                                    <p:animRot by="240000">
                                      <p:cBhvr>
                                        <p:cTn id="47" dur="200" fill="hold">
                                          <p:stCondLst>
                                            <p:cond delay="400"/>
                                          </p:stCondLst>
                                        </p:cTn>
                                        <p:tgtEl>
                                          <p:spTgt spid="16"/>
                                        </p:tgtEl>
                                        <p:attrNameLst>
                                          <p:attrName>r</p:attrName>
                                        </p:attrNameLst>
                                      </p:cBhvr>
                                    </p:animRot>
                                    <p:animRot by="-240000">
                                      <p:cBhvr>
                                        <p:cTn id="48" dur="200" fill="hold">
                                          <p:stCondLst>
                                            <p:cond delay="600"/>
                                          </p:stCondLst>
                                        </p:cTn>
                                        <p:tgtEl>
                                          <p:spTgt spid="16"/>
                                        </p:tgtEl>
                                        <p:attrNameLst>
                                          <p:attrName>r</p:attrName>
                                        </p:attrNameLst>
                                      </p:cBhvr>
                                    </p:animRot>
                                    <p:animRot by="120000">
                                      <p:cBhvr>
                                        <p:cTn id="49"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9"/>
                    </p:tgtEl>
                  </p:cond>
                </p:stCondLst>
                <p:endSync evt="end" delay="0">
                  <p:rtn val="all"/>
                </p:endSync>
                <p:childTnLst>
                  <p:par>
                    <p:cTn id="51" fill="hold">
                      <p:stCondLst>
                        <p:cond delay="0"/>
                      </p:stCondLst>
                      <p:childTnLst>
                        <p:par>
                          <p:cTn id="52" fill="hold">
                            <p:stCondLst>
                              <p:cond delay="0"/>
                            </p:stCondLst>
                            <p:childTnLst>
                              <p:par>
                                <p:cTn id="53" presetID="64" presetClass="path" presetSubtype="0" accel="50000" decel="50000" fill="hold" nodeType="clickEffect">
                                  <p:stCondLst>
                                    <p:cond delay="0"/>
                                  </p:stCondLst>
                                  <p:childTnLst>
                                    <p:animMotion origin="layout" path="M -1.66667E-6 -3.7037E-6 L -1.66667E-6 -0.22476 " pathEditMode="relative" rAng="0" ptsTypes="AA">
                                      <p:cBhvr>
                                        <p:cTn id="54" dur="2000" fill="hold"/>
                                        <p:tgtEl>
                                          <p:spTgt spid="19"/>
                                        </p:tgtEl>
                                        <p:attrNameLst>
                                          <p:attrName>ppt_x</p:attrName>
                                          <p:attrName>ppt_y</p:attrName>
                                        </p:attrNameLst>
                                      </p:cBhvr>
                                      <p:rCtr x="0" y="-11250"/>
                                    </p:animMotion>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par>
                          <p:cTn id="55" fill="hold">
                            <p:stCondLst>
                              <p:cond delay="2000"/>
                            </p:stCondLst>
                            <p:childTnLst>
                              <p:par>
                                <p:cTn id="56" presetID="22" presetClass="entr" presetSubtype="4"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down)">
                                      <p:cBhvr>
                                        <p:cTn id="58" dur="500"/>
                                        <p:tgtEl>
                                          <p:spTgt spid="20"/>
                                        </p:tgtEl>
                                      </p:cBhvr>
                                    </p:animEffect>
                                  </p:childTnLst>
                                  <p:subTnLst>
                                    <p:audio>
                                      <p:cMediaNode>
                                        <p:cTn display="0" masterRel="sameClick">
                                          <p:stCondLst>
                                            <p:cond evt="begin" delay="0">
                                              <p:tn val="56"/>
                                            </p:cond>
                                          </p:stCondLst>
                                          <p:endCondLst>
                                            <p:cond evt="onStopAudio" delay="0">
                                              <p:tgtEl>
                                                <p:sldTgt/>
                                              </p:tgtEl>
                                            </p:cond>
                                          </p:endCondLst>
                                        </p:cTn>
                                        <p:tgtEl>
                                          <p:sndTgt r:embed="rId2" name="applause.wav"/>
                                        </p:tgtEl>
                                      </p:cMediaNode>
                                    </p:audio>
                                  </p:subTnLst>
                                </p:cTn>
                              </p:par>
                              <p:par>
                                <p:cTn id="59" presetID="10"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par>
                          <p:cTn id="62" fill="hold">
                            <p:stCondLst>
                              <p:cond delay="2500"/>
                            </p:stCondLst>
                            <p:childTnLst>
                              <p:par>
                                <p:cTn id="63" presetID="32" presetClass="emph" presetSubtype="0" repeatCount="indefinite" fill="hold" grpId="1" nodeType="afterEffect">
                                  <p:stCondLst>
                                    <p:cond delay="0"/>
                                  </p:stCondLst>
                                  <p:childTnLst>
                                    <p:animRot by="120000">
                                      <p:cBhvr>
                                        <p:cTn id="64" dur="100" fill="hold">
                                          <p:stCondLst>
                                            <p:cond delay="0"/>
                                          </p:stCondLst>
                                        </p:cTn>
                                        <p:tgtEl>
                                          <p:spTgt spid="20"/>
                                        </p:tgtEl>
                                        <p:attrNameLst>
                                          <p:attrName>r</p:attrName>
                                        </p:attrNameLst>
                                      </p:cBhvr>
                                    </p:animRot>
                                    <p:animRot by="-240000">
                                      <p:cBhvr>
                                        <p:cTn id="65" dur="200" fill="hold">
                                          <p:stCondLst>
                                            <p:cond delay="200"/>
                                          </p:stCondLst>
                                        </p:cTn>
                                        <p:tgtEl>
                                          <p:spTgt spid="20"/>
                                        </p:tgtEl>
                                        <p:attrNameLst>
                                          <p:attrName>r</p:attrName>
                                        </p:attrNameLst>
                                      </p:cBhvr>
                                    </p:animRot>
                                    <p:animRot by="240000">
                                      <p:cBhvr>
                                        <p:cTn id="66" dur="200" fill="hold">
                                          <p:stCondLst>
                                            <p:cond delay="400"/>
                                          </p:stCondLst>
                                        </p:cTn>
                                        <p:tgtEl>
                                          <p:spTgt spid="20"/>
                                        </p:tgtEl>
                                        <p:attrNameLst>
                                          <p:attrName>r</p:attrName>
                                        </p:attrNameLst>
                                      </p:cBhvr>
                                    </p:animRot>
                                    <p:animRot by="-240000">
                                      <p:cBhvr>
                                        <p:cTn id="67" dur="200" fill="hold">
                                          <p:stCondLst>
                                            <p:cond delay="600"/>
                                          </p:stCondLst>
                                        </p:cTn>
                                        <p:tgtEl>
                                          <p:spTgt spid="20"/>
                                        </p:tgtEl>
                                        <p:attrNameLst>
                                          <p:attrName>r</p:attrName>
                                        </p:attrNameLst>
                                      </p:cBhvr>
                                    </p:animRot>
                                    <p:animRot by="120000">
                                      <p:cBhvr>
                                        <p:cTn id="68"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9"/>
                  </p:tgtEl>
                </p:cond>
              </p:nextCondLst>
            </p:seq>
          </p:childTnLst>
        </p:cTn>
      </p:par>
    </p:tnLst>
    <p:bldLst>
      <p:bldP spid="7" grpId="0" animBg="1"/>
      <p:bldP spid="7" grpId="1" animBg="1"/>
      <p:bldP spid="11" grpId="0" animBg="1"/>
      <p:bldP spid="11" grpId="1" animBg="1"/>
      <p:bldP spid="16" grpId="0" animBg="1"/>
      <p:bldP spid="16" grpId="1" animBg="1"/>
      <p:bldP spid="20" grpId="0" animBg="1"/>
      <p:bldP spid="20" grpId="1"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292100" y="330200"/>
            <a:ext cx="5371853" cy="596900"/>
          </a:xfrm>
          <a:prstGeom prst="plaqu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600" b="1" dirty="0">
                <a:solidFill>
                  <a:srgbClr val="0D0D0D"/>
                </a:solidFill>
                <a:latin typeface="Times New Roman" panose="02020603050405020304" pitchFamily="18" charset="0"/>
                <a:ea typeface="Times New Roman" panose="02020603050405020304" pitchFamily="18" charset="0"/>
              </a:rPr>
              <a:t>II. </a:t>
            </a:r>
            <a:r>
              <a:rPr lang="en-US" sz="3600" b="1" dirty="0" err="1">
                <a:solidFill>
                  <a:srgbClr val="0D0D0D"/>
                </a:solidFill>
                <a:latin typeface="Times New Roman" panose="02020603050405020304" pitchFamily="18" charset="0"/>
                <a:ea typeface="Times New Roman" panose="02020603050405020304" pitchFamily="18" charset="0"/>
              </a:rPr>
              <a:t>Thực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hành</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Tiếng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Việt</a:t>
            </a:r>
            <a:endParaRPr lang="en-US" sz="3600" dirty="0">
              <a:effectLst/>
              <a:latin typeface="Times New Roman" panose="02020603050405020304" pitchFamily="18" charset="0"/>
              <a:ea typeface="Times New Roman" panose="02020603050405020304" pitchFamily="18" charset="0"/>
            </a:endParaRPr>
          </a:p>
        </p:txBody>
      </p:sp>
      <p:sp>
        <p:nvSpPr>
          <p:cNvPr id="7" name="Right Arrow Callout 6"/>
          <p:cNvSpPr/>
          <p:nvPr/>
        </p:nvSpPr>
        <p:spPr>
          <a:xfrm>
            <a:off x="292101" y="1359952"/>
            <a:ext cx="5104148" cy="4812248"/>
          </a:xfrm>
          <a:prstGeom prst="rightArrowCallou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lnSpc>
                <a:spcPct val="115000"/>
              </a:lnSpc>
              <a:buAutoNum type="arabicPeriod"/>
            </a:pP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Bài</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tập</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1/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Tr</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24: </a:t>
            </a:r>
            <a:r>
              <a:rPr lang="vi-VN" sz="2000" b="1" dirty="0">
                <a:solidFill>
                  <a:schemeClr val="tx1">
                    <a:lumMod val="95000"/>
                    <a:lumOff val="5000"/>
                  </a:schemeClr>
                </a:solidFill>
                <a:latin typeface="Times New Roman" panose="02020603050405020304" pitchFamily="18" charset="0"/>
                <a:ea typeface="Times New Roman" panose="02020603050405020304" pitchFamily="18" charset="0"/>
              </a:rPr>
              <a:t>Tìm và lập danh sách các từ đơn, từ ghép, từ láy trong hai câu sau:</a:t>
            </a:r>
            <a:endParaRPr lang="en-US" sz="2000" b="1" dirty="0">
              <a:solidFill>
                <a:schemeClr val="tx1">
                  <a:lumMod val="95000"/>
                  <a:lumOff val="5000"/>
                </a:schemeClr>
              </a:solidFill>
              <a:latin typeface="Times New Roman" panose="02020603050405020304" pitchFamily="18" charset="0"/>
              <a:ea typeface="Times New Roman" panose="02020603050405020304" pitchFamily="18" charset="0"/>
            </a:endParaRPr>
          </a:p>
          <a:p>
            <a:pPr>
              <a:lnSpc>
                <a:spcPct val="115000"/>
              </a:lnSpc>
            </a:pPr>
            <a:r>
              <a:rPr lang="vi-VN" sz="2200" dirty="0">
                <a:solidFill>
                  <a:schemeClr val="tx1">
                    <a:lumMod val="95000"/>
                    <a:lumOff val="5000"/>
                  </a:schemeClr>
                </a:solidFill>
                <a:latin typeface="Times New Roman" panose="02020603050405020304" pitchFamily="18" charset="0"/>
                <a:ea typeface="Times New Roman" panose="02020603050405020304" pitchFamily="18" charset="0"/>
              </a:rPr>
              <a:t>a) Sứ giả / vừa / kinh ngạc, / vừa / mừng rỡ, / vội vàng / về / tâu / vua.</a:t>
            </a:r>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endParaRPr>
          </a:p>
          <a:p>
            <a:pPr algn="r">
              <a:lnSpc>
                <a:spcPct val="115000"/>
              </a:lnSpc>
            </a:pPr>
            <a:r>
              <a:rPr lang="vi-VN" sz="2200" dirty="0">
                <a:solidFill>
                  <a:schemeClr val="tx1">
                    <a:lumMod val="95000"/>
                    <a:lumOff val="5000"/>
                  </a:schemeClr>
                </a:solidFill>
                <a:latin typeface="Times New Roman" panose="02020603050405020304" pitchFamily="18" charset="0"/>
                <a:ea typeface="Times New Roman" panose="02020603050405020304" pitchFamily="18" charset="0"/>
              </a:rPr>
              <a:t>(Thánh Gióng)</a:t>
            </a:r>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endParaRPr>
          </a:p>
          <a:p>
            <a:pPr>
              <a:lnSpc>
                <a:spcPct val="115000"/>
              </a:lnSpc>
            </a:pPr>
            <a:r>
              <a:rPr lang="vi-VN" sz="2200" dirty="0">
                <a:solidFill>
                  <a:schemeClr val="tx1">
                    <a:lumMod val="95000"/>
                    <a:lumOff val="5000"/>
                  </a:schemeClr>
                </a:solidFill>
                <a:latin typeface="Times New Roman" panose="02020603050405020304" pitchFamily="18" charset="0"/>
                <a:ea typeface="Times New Roman" panose="02020603050405020304" pitchFamily="18" charset="0"/>
              </a:rPr>
              <a:t>b) Từ / ngày / công chúa / bị / mất tích, / nhà vua / vô cùng / đau đớn.</a:t>
            </a:r>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endParaRPr>
          </a:p>
          <a:p>
            <a:pPr algn="r">
              <a:lnSpc>
                <a:spcPct val="115000"/>
              </a:lnSpc>
            </a:pPr>
            <a:r>
              <a:rPr lang="vi-VN" sz="2200" dirty="0">
                <a:solidFill>
                  <a:schemeClr val="tx1">
                    <a:lumMod val="95000"/>
                    <a:lumOff val="5000"/>
                  </a:schemeClr>
                </a:solidFill>
                <a:latin typeface="Times New Roman" panose="02020603050405020304" pitchFamily="18" charset="0"/>
                <a:ea typeface="Times New Roman" panose="02020603050405020304" pitchFamily="18" charset="0"/>
              </a:rPr>
              <a:t>(Thạch Sanh)</a:t>
            </a:r>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endParaRPr>
          </a:p>
          <a:p>
            <a:pPr marL="228600" indent="-228600">
              <a:lnSpc>
                <a:spcPct val="115000"/>
              </a:lnSpc>
              <a:buAutoNum type="arabicPeriod"/>
            </a:pPr>
            <a:endParaRPr lang="en-US" sz="20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1742308"/>
              </p:ext>
            </p:extLst>
          </p:nvPr>
        </p:nvGraphicFramePr>
        <p:xfrm>
          <a:off x="5396248" y="1570976"/>
          <a:ext cx="6053070" cy="4414547"/>
        </p:xfrm>
        <a:graphic>
          <a:graphicData uri="http://schemas.openxmlformats.org/drawingml/2006/table">
            <a:tbl>
              <a:tblPr firstRow="1" firstCol="1" bandRow="1">
                <a:tableStyleId>{5C22544A-7EE6-4342-B048-85BDC9FD1C3A}</a:tableStyleId>
              </a:tblPr>
              <a:tblGrid>
                <a:gridCol w="1996224">
                  <a:extLst>
                    <a:ext uri="{9D8B030D-6E8A-4147-A177-3AD203B41FA5}">
                      <a16:colId xmlns:a16="http://schemas.microsoft.com/office/drawing/2014/main" val="3240626754"/>
                    </a:ext>
                  </a:extLst>
                </a:gridCol>
                <a:gridCol w="2112135">
                  <a:extLst>
                    <a:ext uri="{9D8B030D-6E8A-4147-A177-3AD203B41FA5}">
                      <a16:colId xmlns:a16="http://schemas.microsoft.com/office/drawing/2014/main" val="2864369318"/>
                    </a:ext>
                  </a:extLst>
                </a:gridCol>
                <a:gridCol w="1944711">
                  <a:extLst>
                    <a:ext uri="{9D8B030D-6E8A-4147-A177-3AD203B41FA5}">
                      <a16:colId xmlns:a16="http://schemas.microsoft.com/office/drawing/2014/main" val="47319239"/>
                    </a:ext>
                  </a:extLst>
                </a:gridCol>
              </a:tblGrid>
              <a:tr h="714988">
                <a:tc>
                  <a:txBody>
                    <a:bodyPr/>
                    <a:lstStyle/>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Từ đơn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tc>
                  <a:txBody>
                    <a:bodyPr/>
                    <a:lstStyle/>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Từ ghép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Từ láy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val="3838935157"/>
                  </a:ext>
                </a:extLst>
              </a:tr>
              <a:tr h="3699559">
                <a:tc>
                  <a:txBody>
                    <a:bodyPr/>
                    <a:lstStyle/>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về, tâu, </a:t>
                      </a:r>
                      <a:endParaRPr lang="en-US" sz="28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en-US" sz="2800" dirty="0">
                          <a:effectLst/>
                          <a:latin typeface="Times New Roman" panose="02020603050405020304" pitchFamily="18" charset="0"/>
                          <a:cs typeface="Times New Roman" panose="02020603050405020304" pitchFamily="18" charset="0"/>
                        </a:rPr>
                        <a:t>v</a:t>
                      </a:r>
                      <a:r>
                        <a:rPr lang="vi-VN" sz="2800" dirty="0">
                          <a:effectLst/>
                          <a:latin typeface="Times New Roman" panose="02020603050405020304" pitchFamily="18" charset="0"/>
                          <a:cs typeface="Times New Roman" panose="02020603050405020304" pitchFamily="18" charset="0"/>
                        </a:rPr>
                        <a:t>ua</a:t>
                      </a:r>
                      <a:r>
                        <a:rPr lang="en-US" sz="2800" dirty="0">
                          <a:effectLst/>
                          <a:latin typeface="Times New Roman" panose="02020603050405020304" pitchFamily="18" charset="0"/>
                          <a:cs typeface="Times New Roman" panose="02020603050405020304" pitchFamily="18" charset="0"/>
                        </a:rPr>
                        <a:t>,</a:t>
                      </a:r>
                    </a:p>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 ngày</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tc>
                  <a:txBody>
                    <a:bodyPr/>
                    <a:lstStyle/>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Sứ giả,</a:t>
                      </a:r>
                      <a:endParaRPr lang="en-US" sz="28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 kinh ngạc, mừng rỡ</a:t>
                      </a:r>
                      <a:r>
                        <a:rPr lang="en-US" sz="2800" dirty="0">
                          <a:effectLst/>
                          <a:latin typeface="Times New Roman" panose="02020603050405020304" pitchFamily="18" charset="0"/>
                          <a:cs typeface="Times New Roman" panose="02020603050405020304" pitchFamily="18" charset="0"/>
                        </a:rPr>
                        <a:t>,</a:t>
                      </a:r>
                    </a:p>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công chúa, mất tích,</a:t>
                      </a:r>
                      <a:endParaRPr lang="en-US" sz="28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 nhà vua, </a:t>
                      </a:r>
                      <a:endParaRPr lang="en-US" sz="28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vô cùng,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tc>
                  <a:txBody>
                    <a:bodyPr/>
                    <a:lstStyle/>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vội vàng</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đau đớn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val="1726685603"/>
                  </a:ext>
                </a:extLst>
              </a:tr>
            </a:tbl>
          </a:graphicData>
        </a:graphic>
      </p:graphicFrame>
      <p:pic>
        <p:nvPicPr>
          <p:cNvPr id="12" name="Picture 11"/>
          <p:cNvPicPr>
            <a:picLocks noChangeAspect="1"/>
          </p:cNvPicPr>
          <p:nvPr/>
        </p:nvPicPr>
        <p:blipFill>
          <a:blip r:embed="rId2"/>
          <a:stretch>
            <a:fillRect/>
          </a:stretch>
        </p:blipFill>
        <p:spPr>
          <a:xfrm>
            <a:off x="10218783" y="32826"/>
            <a:ext cx="1462604" cy="1462604"/>
          </a:xfrm>
          <a:prstGeom prst="rect">
            <a:avLst/>
          </a:prstGeom>
        </p:spPr>
      </p:pic>
      <p:sp>
        <p:nvSpPr>
          <p:cNvPr id="13" name="Round Single Corner Rectangle 12"/>
          <p:cNvSpPr/>
          <p:nvPr/>
        </p:nvSpPr>
        <p:spPr>
          <a:xfrm>
            <a:off x="6528049" y="250825"/>
            <a:ext cx="1417351" cy="755650"/>
          </a:xfrm>
          <a:prstGeom prst="round1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dirty="0" err="1">
                <a:solidFill>
                  <a:schemeClr val="tx1">
                    <a:lumMod val="95000"/>
                    <a:lumOff val="5000"/>
                  </a:schemeClr>
                </a:solidFill>
                <a:latin typeface="Times New Roman" panose="02020603050405020304" pitchFamily="18" charset="0"/>
                <a:cs typeface="Times New Roman" panose="02020603050405020304" pitchFamily="18" charset="0"/>
              </a:rPr>
              <a:t>Nhóm</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1</a:t>
            </a:r>
          </a:p>
        </p:txBody>
      </p:sp>
    </p:spTree>
    <p:extLst>
      <p:ext uri="{BB962C8B-B14F-4D97-AF65-F5344CB8AC3E}">
        <p14:creationId xmlns:p14="http://schemas.microsoft.com/office/powerpoint/2010/main" val="3147751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ppt_w</p:attrName>
                                        </p:attrNameLst>
                                      </p:cBhvr>
                                      <p:tavLst>
                                        <p:tav tm="0" fmla="#ppt_w*sin(2.5*pi*$)">
                                          <p:val>
                                            <p:fltVal val="0"/>
                                          </p:val>
                                        </p:tav>
                                        <p:tav tm="100000">
                                          <p:val>
                                            <p:fltVal val="1"/>
                                          </p:val>
                                        </p:tav>
                                      </p:tavLst>
                                    </p:anim>
                                    <p:anim calcmode="lin" valueType="num">
                                      <p:cBhvr>
                                        <p:cTn id="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292100" y="330200"/>
            <a:ext cx="5611550" cy="596900"/>
          </a:xfrm>
          <a:prstGeom prst="plaqu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Tiếng</a:t>
            </a: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ight Arrow Callout 6"/>
          <p:cNvSpPr/>
          <p:nvPr/>
        </p:nvSpPr>
        <p:spPr>
          <a:xfrm>
            <a:off x="133165" y="1207363"/>
            <a:ext cx="5770485" cy="5566299"/>
          </a:xfrm>
          <a:prstGeom prst="rightArrowCallou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200" b="1" dirty="0">
                <a:solidFill>
                  <a:schemeClr val="tx1">
                    <a:lumMod val="95000"/>
                    <a:lumOff val="5000"/>
                  </a:schemeClr>
                </a:solidFill>
                <a:latin typeface="Times New Roman" panose="02020603050405020304" pitchFamily="18" charset="0"/>
                <a:ea typeface="Times New Roman" panose="02020603050405020304" pitchFamily="18" charset="0"/>
              </a:rPr>
              <a:t>2. </a:t>
            </a:r>
            <a:r>
              <a:rPr lang="en-US" sz="2200" b="1" dirty="0" err="1">
                <a:solidFill>
                  <a:schemeClr val="tx1">
                    <a:lumMod val="95000"/>
                    <a:lumOff val="5000"/>
                  </a:schemeClr>
                </a:solidFill>
                <a:latin typeface="Times New Roman" panose="02020603050405020304" pitchFamily="18" charset="0"/>
                <a:ea typeface="Times New Roman" panose="02020603050405020304" pitchFamily="18" charset="0"/>
              </a:rPr>
              <a:t>Bài</a:t>
            </a:r>
            <a:r>
              <a:rPr lang="en-US" sz="22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200" b="1" dirty="0" err="1">
                <a:solidFill>
                  <a:schemeClr val="tx1">
                    <a:lumMod val="95000"/>
                    <a:lumOff val="5000"/>
                  </a:schemeClr>
                </a:solidFill>
                <a:latin typeface="Times New Roman" panose="02020603050405020304" pitchFamily="18" charset="0"/>
                <a:ea typeface="Times New Roman" panose="02020603050405020304" pitchFamily="18" charset="0"/>
              </a:rPr>
              <a:t>tập</a:t>
            </a:r>
            <a:r>
              <a:rPr lang="en-US" sz="2200" b="1" dirty="0">
                <a:solidFill>
                  <a:schemeClr val="tx1">
                    <a:lumMod val="95000"/>
                    <a:lumOff val="5000"/>
                  </a:schemeClr>
                </a:solidFill>
                <a:latin typeface="Times New Roman" panose="02020603050405020304" pitchFamily="18" charset="0"/>
                <a:ea typeface="Times New Roman" panose="02020603050405020304" pitchFamily="18" charset="0"/>
              </a:rPr>
              <a:t> 2: </a:t>
            </a:r>
            <a:r>
              <a:rPr lang="en-US" sz="2200" b="1" dirty="0" err="1">
                <a:solidFill>
                  <a:schemeClr val="accent5">
                    <a:lumMod val="50000"/>
                  </a:schemeClr>
                </a:solidFill>
                <a:latin typeface="Times New Roman" panose="02020603050405020304" pitchFamily="18" charset="0"/>
                <a:ea typeface="Times New Roman" panose="02020603050405020304" pitchFamily="18" charset="0"/>
              </a:rPr>
              <a:t>Mỗi</a:t>
            </a:r>
            <a:r>
              <a:rPr lang="en-US" sz="2200" b="1" dirty="0">
                <a:solidFill>
                  <a:schemeClr val="accent5">
                    <a:lumMod val="50000"/>
                  </a:schemeClr>
                </a:solidFill>
                <a:latin typeface="Times New Roman" panose="02020603050405020304" pitchFamily="18" charset="0"/>
                <a:ea typeface="Times New Roman" panose="02020603050405020304" pitchFamily="18" charset="0"/>
              </a:rPr>
              <a:t> </a:t>
            </a:r>
            <a:r>
              <a:rPr lang="en-US" sz="2200" b="1"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200" b="1" dirty="0">
                <a:solidFill>
                  <a:schemeClr val="accent5">
                    <a:lumMod val="50000"/>
                  </a:schemeClr>
                </a:solidFill>
                <a:latin typeface="Times New Roman" panose="02020603050405020304" pitchFamily="18" charset="0"/>
                <a:ea typeface="Times New Roman" panose="02020603050405020304" pitchFamily="18" charset="0"/>
              </a:rPr>
              <a:t> </a:t>
            </a:r>
            <a:r>
              <a:rPr lang="en-US" sz="2200" b="1" dirty="0" err="1">
                <a:solidFill>
                  <a:srgbClr val="1A0DAB"/>
                </a:solidFill>
                <a:latin typeface="Times New Roman" panose="02020603050405020304" pitchFamily="18" charset="0"/>
                <a:ea typeface="Times New Roman" panose="02020603050405020304" pitchFamily="18" charset="0"/>
              </a:rPr>
              <a:t>ghép</a:t>
            </a:r>
            <a:r>
              <a:rPr lang="en-US" sz="2200" b="1" dirty="0">
                <a:solidFill>
                  <a:srgbClr val="1A0DAB"/>
                </a:solidFill>
                <a:latin typeface="Times New Roman" panose="02020603050405020304" pitchFamily="18" charset="0"/>
                <a:ea typeface="Times New Roman" panose="02020603050405020304" pitchFamily="18" charset="0"/>
              </a:rPr>
              <a:t> </a:t>
            </a:r>
            <a:r>
              <a:rPr lang="en-US" sz="2200" b="1" dirty="0" err="1">
                <a:solidFill>
                  <a:srgbClr val="1A0DAB"/>
                </a:solidFill>
                <a:latin typeface="Times New Roman" panose="02020603050405020304" pitchFamily="18" charset="0"/>
                <a:ea typeface="Times New Roman" panose="02020603050405020304" pitchFamily="18" charset="0"/>
              </a:rPr>
              <a:t>dưới</a:t>
            </a:r>
            <a:r>
              <a:rPr lang="en-US" sz="2200" b="1" dirty="0">
                <a:solidFill>
                  <a:srgbClr val="1A0DAB"/>
                </a:solidFill>
                <a:latin typeface="Times New Roman" panose="02020603050405020304" pitchFamily="18" charset="0"/>
                <a:ea typeface="Times New Roman" panose="02020603050405020304" pitchFamily="18" charset="0"/>
              </a:rPr>
              <a:t> </a:t>
            </a:r>
            <a:r>
              <a:rPr lang="en-US" sz="2200" b="1" dirty="0" err="1">
                <a:solidFill>
                  <a:srgbClr val="1A0DAB"/>
                </a:solidFill>
                <a:latin typeface="Times New Roman" panose="02020603050405020304" pitchFamily="18" charset="0"/>
                <a:ea typeface="Times New Roman" panose="02020603050405020304" pitchFamily="18" charset="0"/>
              </a:rPr>
              <a:t>đây</a:t>
            </a:r>
            <a:r>
              <a:rPr lang="en-US" sz="2200" b="1" dirty="0">
                <a:solidFill>
                  <a:srgbClr val="1A0DAB"/>
                </a:solidFill>
                <a:latin typeface="Times New Roman" panose="02020603050405020304" pitchFamily="18" charset="0"/>
                <a:ea typeface="Times New Roman" panose="02020603050405020304" pitchFamily="18" charset="0"/>
              </a:rPr>
              <a:t> </a:t>
            </a:r>
            <a:r>
              <a:rPr lang="en-US" sz="2200" b="1" dirty="0" err="1">
                <a:solidFill>
                  <a:srgbClr val="1A0DAB"/>
                </a:solidFill>
                <a:latin typeface="Times New Roman" panose="02020603050405020304" pitchFamily="18" charset="0"/>
                <a:ea typeface="Times New Roman" panose="02020603050405020304" pitchFamily="18" charset="0"/>
              </a:rPr>
              <a:t>được</a:t>
            </a:r>
            <a:r>
              <a:rPr lang="en-US" sz="2200" b="1" dirty="0">
                <a:solidFill>
                  <a:srgbClr val="1A0DAB"/>
                </a:solidFill>
                <a:latin typeface="Times New Roman" panose="02020603050405020304" pitchFamily="18" charset="0"/>
                <a:ea typeface="Times New Roman" panose="02020603050405020304" pitchFamily="18" charset="0"/>
              </a:rPr>
              <a:t> </a:t>
            </a:r>
            <a:r>
              <a:rPr lang="en-US" sz="2200" b="1" dirty="0" err="1">
                <a:solidFill>
                  <a:srgbClr val="1A0DAB"/>
                </a:solidFill>
                <a:latin typeface="Times New Roman" panose="02020603050405020304" pitchFamily="18" charset="0"/>
                <a:ea typeface="Times New Roman" panose="02020603050405020304" pitchFamily="18" charset="0"/>
              </a:rPr>
              <a:t>tạo</a:t>
            </a:r>
            <a:r>
              <a:rPr lang="en-US" sz="2200" b="1" dirty="0">
                <a:solidFill>
                  <a:srgbClr val="1A0DAB"/>
                </a:solidFill>
                <a:latin typeface="Times New Roman" panose="02020603050405020304" pitchFamily="18" charset="0"/>
                <a:ea typeface="Times New Roman" panose="02020603050405020304" pitchFamily="18" charset="0"/>
              </a:rPr>
              <a:t> </a:t>
            </a:r>
            <a:r>
              <a:rPr lang="en-US" sz="2200" b="1" dirty="0" err="1">
                <a:solidFill>
                  <a:srgbClr val="1A0DAB"/>
                </a:solidFill>
                <a:latin typeface="Times New Roman" panose="02020603050405020304" pitchFamily="18" charset="0"/>
                <a:ea typeface="Times New Roman" panose="02020603050405020304" pitchFamily="18" charset="0"/>
              </a:rPr>
              <a:t>ra</a:t>
            </a:r>
            <a:r>
              <a:rPr lang="en-US" sz="2200" b="1" dirty="0">
                <a:solidFill>
                  <a:srgbClr val="1A0DAB"/>
                </a:solidFill>
                <a:latin typeface="Times New Roman" panose="02020603050405020304" pitchFamily="18" charset="0"/>
                <a:ea typeface="Times New Roman" panose="02020603050405020304" pitchFamily="18" charset="0"/>
              </a:rPr>
              <a:t> </a:t>
            </a:r>
            <a:r>
              <a:rPr lang="en-US" sz="2200" b="1" dirty="0" err="1">
                <a:solidFill>
                  <a:srgbClr val="1A0DAB"/>
                </a:solidFill>
                <a:latin typeface="Times New Roman" panose="02020603050405020304" pitchFamily="18" charset="0"/>
                <a:ea typeface="Times New Roman" panose="02020603050405020304" pitchFamily="18" charset="0"/>
              </a:rPr>
              <a:t>bằng</a:t>
            </a:r>
            <a:r>
              <a:rPr lang="en-US" sz="2200" b="1" dirty="0">
                <a:solidFill>
                  <a:srgbClr val="1A0DAB"/>
                </a:solidFill>
                <a:latin typeface="Times New Roman" panose="02020603050405020304" pitchFamily="18" charset="0"/>
                <a:ea typeface="Times New Roman" panose="02020603050405020304" pitchFamily="18" charset="0"/>
              </a:rPr>
              <a:t> </a:t>
            </a:r>
            <a:r>
              <a:rPr lang="en-US" sz="2200" b="1" dirty="0" err="1">
                <a:solidFill>
                  <a:srgbClr val="1A0DAB"/>
                </a:solidFill>
                <a:latin typeface="Times New Roman" panose="02020603050405020304" pitchFamily="18" charset="0"/>
                <a:ea typeface="Times New Roman" panose="02020603050405020304" pitchFamily="18" charset="0"/>
              </a:rPr>
              <a:t>cách</a:t>
            </a:r>
            <a:r>
              <a:rPr lang="en-US" sz="2200" b="1" dirty="0">
                <a:solidFill>
                  <a:srgbClr val="1A0DAB"/>
                </a:solidFill>
                <a:latin typeface="Times New Roman" panose="02020603050405020304" pitchFamily="18" charset="0"/>
                <a:ea typeface="Times New Roman" panose="02020603050405020304" pitchFamily="18" charset="0"/>
              </a:rPr>
              <a:t> </a:t>
            </a:r>
            <a:r>
              <a:rPr lang="en-US" sz="2200" b="1" dirty="0" err="1">
                <a:solidFill>
                  <a:srgbClr val="1A0DAB"/>
                </a:solidFill>
                <a:latin typeface="Times New Roman" panose="02020603050405020304" pitchFamily="18" charset="0"/>
                <a:ea typeface="Times New Roman" panose="02020603050405020304" pitchFamily="18" charset="0"/>
              </a:rPr>
              <a:t>nào</a:t>
            </a:r>
            <a:r>
              <a:rPr lang="en-US" sz="2200" b="1" dirty="0">
                <a:solidFill>
                  <a:srgbClr val="1A0DAB"/>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a:lnSpc>
                <a:spcPct val="115000"/>
              </a:lnSpc>
              <a:spcAft>
                <a:spcPts val="0"/>
              </a:spcAft>
            </a:pPr>
            <a:r>
              <a:rPr lang="en-US" sz="2200" i="1" dirty="0" err="1">
                <a:solidFill>
                  <a:srgbClr val="1A0DAB"/>
                </a:solidFill>
                <a:latin typeface="Times New Roman" panose="02020603050405020304" pitchFamily="18" charset="0"/>
                <a:ea typeface="Times New Roman" panose="02020603050405020304" pitchFamily="18" charset="0"/>
              </a:rPr>
              <a:t>làng</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xóm</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ngày</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đêm</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trước</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sau</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trên</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dưới</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đầu</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đuôi</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được</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thua</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tìm</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kiếm</a:t>
            </a:r>
            <a:r>
              <a:rPr lang="en-US" sz="2200" i="1" dirty="0">
                <a:solidFill>
                  <a:srgbClr val="1A0DAB"/>
                </a:solidFill>
                <a:latin typeface="Times New Roman" panose="02020603050405020304" pitchFamily="18" charset="0"/>
                <a:ea typeface="Times New Roman" panose="02020603050405020304" pitchFamily="18" charset="0"/>
              </a:rPr>
              <a:t>,</a:t>
            </a:r>
            <a:r>
              <a:rPr lang="en-US" sz="2200"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phải</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trái</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bờ</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cõi</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tài</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giỏi</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hiển</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lành</a:t>
            </a:r>
            <a:r>
              <a:rPr lang="en-US" sz="2200" i="1" dirty="0">
                <a:solidFill>
                  <a:srgbClr val="1A0DAB"/>
                </a:solidFill>
                <a:latin typeface="Times New Roman" panose="02020603050405020304" pitchFamily="18" charset="0"/>
                <a:ea typeface="Times New Roman" panose="02020603050405020304" pitchFamily="18" charset="0"/>
              </a:rPr>
              <a:t>, non </a:t>
            </a:r>
            <a:r>
              <a:rPr lang="en-US" sz="2200" i="1" dirty="0" err="1">
                <a:solidFill>
                  <a:srgbClr val="1A0DAB"/>
                </a:solidFill>
                <a:latin typeface="Times New Roman" panose="02020603050405020304" pitchFamily="18" charset="0"/>
                <a:ea typeface="Times New Roman" panose="02020603050405020304" pitchFamily="18" charset="0"/>
              </a:rPr>
              <a:t>yếu</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trốn</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tránh</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giẫm</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đạp</a:t>
            </a:r>
            <a:endParaRPr lang="en-US" sz="2200" dirty="0">
              <a:latin typeface="Times New Roman" panose="02020603050405020304" pitchFamily="18" charset="0"/>
              <a:ea typeface="Times New Roman" panose="02020603050405020304" pitchFamily="18" charset="0"/>
            </a:endParaRPr>
          </a:p>
          <a:p>
            <a:pPr>
              <a:lnSpc>
                <a:spcPct val="115000"/>
              </a:lnSpc>
              <a:spcAft>
                <a:spcPts val="0"/>
              </a:spcAft>
            </a:pPr>
            <a:r>
              <a:rPr lang="en-US" sz="2200" dirty="0">
                <a:solidFill>
                  <a:srgbClr val="1A0DAB"/>
                </a:solidFill>
                <a:latin typeface="Times New Roman" panose="02020603050405020304" pitchFamily="18" charset="0"/>
                <a:ea typeface="Times New Roman" panose="02020603050405020304" pitchFamily="18" charset="0"/>
              </a:rPr>
              <a:t>a) </a:t>
            </a:r>
            <a:r>
              <a:rPr lang="en-US" sz="2200" dirty="0" err="1">
                <a:solidFill>
                  <a:srgbClr val="1A0DAB"/>
                </a:solidFill>
                <a:latin typeface="Times New Roman" panose="02020603050405020304" pitchFamily="18" charset="0"/>
                <a:ea typeface="Times New Roman" panose="02020603050405020304" pitchFamily="18" charset="0"/>
              </a:rPr>
              <a:t>Ghép</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các</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yếu</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tố</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có</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nghĩa</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gần</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nhau</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hoặc</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giống</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nhau</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ví</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dụ</a:t>
            </a:r>
            <a:r>
              <a:rPr lang="en-US" sz="2200"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núi</a:t>
            </a:r>
            <a:r>
              <a:rPr lang="en-US" sz="2200" i="1" dirty="0">
                <a:solidFill>
                  <a:srgbClr val="1A0DAB"/>
                </a:solidFill>
                <a:latin typeface="Times New Roman" panose="02020603050405020304" pitchFamily="18" charset="0"/>
                <a:ea typeface="Times New Roman" panose="02020603050405020304" pitchFamily="18" charset="0"/>
              </a:rPr>
              <a:t> non.</a:t>
            </a:r>
            <a:endParaRPr lang="en-US" sz="2200" dirty="0">
              <a:latin typeface="Times New Roman" panose="02020603050405020304" pitchFamily="18" charset="0"/>
              <a:ea typeface="Times New Roman" panose="02020603050405020304" pitchFamily="18" charset="0"/>
            </a:endParaRPr>
          </a:p>
          <a:p>
            <a:pPr>
              <a:lnSpc>
                <a:spcPct val="115000"/>
              </a:lnSpc>
              <a:spcAft>
                <a:spcPts val="0"/>
              </a:spcAft>
            </a:pPr>
            <a:r>
              <a:rPr lang="en-US" sz="2200" dirty="0">
                <a:solidFill>
                  <a:srgbClr val="1A0DAB"/>
                </a:solidFill>
                <a:latin typeface="Times New Roman" panose="02020603050405020304" pitchFamily="18" charset="0"/>
                <a:ea typeface="Times New Roman" panose="02020603050405020304" pitchFamily="18" charset="0"/>
              </a:rPr>
              <a:t>b) </a:t>
            </a:r>
            <a:r>
              <a:rPr lang="en-US" sz="2200" dirty="0" err="1">
                <a:solidFill>
                  <a:srgbClr val="1A0DAB"/>
                </a:solidFill>
                <a:latin typeface="Times New Roman" panose="02020603050405020304" pitchFamily="18" charset="0"/>
                <a:ea typeface="Times New Roman" panose="02020603050405020304" pitchFamily="18" charset="0"/>
              </a:rPr>
              <a:t>Ghép</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các</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yếu</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tố</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có</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nghĩa</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trái</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ngược</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nhau</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ví</a:t>
            </a:r>
            <a:r>
              <a:rPr lang="en-US" sz="2200" dirty="0">
                <a:solidFill>
                  <a:srgbClr val="1A0DAB"/>
                </a:solidFill>
                <a:latin typeface="Times New Roman" panose="02020603050405020304" pitchFamily="18" charset="0"/>
                <a:ea typeface="Times New Roman" panose="02020603050405020304" pitchFamily="18" charset="0"/>
              </a:rPr>
              <a:t> </a:t>
            </a:r>
            <a:r>
              <a:rPr lang="en-US" sz="2200" dirty="0" err="1">
                <a:solidFill>
                  <a:srgbClr val="1A0DAB"/>
                </a:solidFill>
                <a:latin typeface="Times New Roman" panose="02020603050405020304" pitchFamily="18" charset="0"/>
                <a:ea typeface="Times New Roman" panose="02020603050405020304" pitchFamily="18" charset="0"/>
              </a:rPr>
              <a:t>dụ</a:t>
            </a:r>
            <a:r>
              <a:rPr lang="en-US" sz="2200"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hơn</a:t>
            </a:r>
            <a:r>
              <a:rPr lang="en-US" sz="2200" i="1" dirty="0">
                <a:solidFill>
                  <a:srgbClr val="1A0DAB"/>
                </a:solidFill>
                <a:latin typeface="Times New Roman" panose="02020603050405020304" pitchFamily="18" charset="0"/>
                <a:ea typeface="Times New Roman" panose="02020603050405020304" pitchFamily="18" charset="0"/>
              </a:rPr>
              <a:t> </a:t>
            </a:r>
            <a:r>
              <a:rPr lang="en-US" sz="2200" i="1" dirty="0" err="1">
                <a:solidFill>
                  <a:srgbClr val="1A0DAB"/>
                </a:solidFill>
                <a:latin typeface="Times New Roman" panose="02020603050405020304" pitchFamily="18" charset="0"/>
                <a:ea typeface="Times New Roman" panose="02020603050405020304" pitchFamily="18" charset="0"/>
              </a:rPr>
              <a:t>kém</a:t>
            </a:r>
            <a:r>
              <a:rPr lang="en-US" sz="2200" i="1" dirty="0">
                <a:solidFill>
                  <a:srgbClr val="1A0DAB"/>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2"/>
          <a:stretch>
            <a:fillRect/>
          </a:stretch>
        </p:blipFill>
        <p:spPr>
          <a:xfrm>
            <a:off x="10103374" y="82954"/>
            <a:ext cx="1462604" cy="1462604"/>
          </a:xfrm>
          <a:prstGeom prst="rect">
            <a:avLst/>
          </a:prstGeom>
        </p:spPr>
      </p:pic>
      <p:sp>
        <p:nvSpPr>
          <p:cNvPr id="13" name="Round Single Corner Rectangle 12"/>
          <p:cNvSpPr/>
          <p:nvPr/>
        </p:nvSpPr>
        <p:spPr>
          <a:xfrm>
            <a:off x="6843058" y="250825"/>
            <a:ext cx="1417351" cy="755650"/>
          </a:xfrm>
          <a:prstGeom prst="round1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 2</a:t>
            </a:r>
          </a:p>
        </p:txBody>
      </p:sp>
      <p:sp>
        <p:nvSpPr>
          <p:cNvPr id="3" name="Rounded Rectangle 2"/>
          <p:cNvSpPr/>
          <p:nvPr/>
        </p:nvSpPr>
        <p:spPr>
          <a:xfrm>
            <a:off x="5447674" y="1779456"/>
            <a:ext cx="6503652" cy="153670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a:solidFill>
                  <a:srgbClr val="000000"/>
                </a:solidFill>
                <a:latin typeface="Times New Roman" panose="02020603050405020304" pitchFamily="18" charset="0"/>
                <a:ea typeface="Times New Roman" panose="02020603050405020304" pitchFamily="18" charset="0"/>
              </a:rPr>
              <a:t>a) </a:t>
            </a:r>
            <a:r>
              <a:rPr lang="en-US" sz="2400" dirty="0" err="1">
                <a:solidFill>
                  <a:srgbClr val="000000"/>
                </a:solidFill>
                <a:latin typeface="Times New Roman" panose="02020603050405020304" pitchFamily="18" charset="0"/>
                <a:ea typeface="Times New Roman" panose="02020603050405020304" pitchFamily="18" charset="0"/>
              </a:rPr>
              <a:t>Ghép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gần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hoặc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giống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làng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xóm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tìm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kiếm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bờ</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cõi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tài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giỏi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hiền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lành</a:t>
            </a:r>
            <a:r>
              <a:rPr lang="en-US" sz="2400" i="1" dirty="0">
                <a:solidFill>
                  <a:srgbClr val="000000"/>
                </a:solidFill>
                <a:latin typeface="Times New Roman" panose="02020603050405020304" pitchFamily="18" charset="0"/>
                <a:ea typeface="Times New Roman" panose="02020603050405020304" pitchFamily="18" charset="0"/>
              </a:rPr>
              <a:t>, non </a:t>
            </a:r>
            <a:r>
              <a:rPr lang="en-US" sz="2400" i="1" dirty="0" err="1">
                <a:solidFill>
                  <a:srgbClr val="000000"/>
                </a:solidFill>
                <a:latin typeface="Times New Roman" panose="02020603050405020304" pitchFamily="18" charset="0"/>
                <a:ea typeface="Times New Roman" panose="02020603050405020304" pitchFamily="18" charset="0"/>
              </a:rPr>
              <a:t>yếu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trốn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tránh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giẫm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đạp</a:t>
            </a:r>
            <a:endParaRPr lang="en-US" sz="2400" dirty="0">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5447674" y="4281356"/>
            <a:ext cx="6503652" cy="153670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a:solidFill>
                  <a:srgbClr val="000000"/>
                </a:solidFill>
                <a:latin typeface="Times New Roman" panose="02020603050405020304" pitchFamily="18" charset="0"/>
                <a:ea typeface="Times New Roman" panose="02020603050405020304" pitchFamily="18" charset="0"/>
              </a:rPr>
              <a:t>b) </a:t>
            </a:r>
            <a:r>
              <a:rPr lang="en-US" sz="2400" dirty="0" err="1">
                <a:solidFill>
                  <a:srgbClr val="000000"/>
                </a:solidFill>
                <a:latin typeface="Times New Roman" panose="02020603050405020304" pitchFamily="18" charset="0"/>
                <a:ea typeface="Times New Roman" panose="02020603050405020304" pitchFamily="18" charset="0"/>
              </a:rPr>
              <a:t>Ghép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ngày</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đêm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trước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sau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trên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dưới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đầu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đuôi</a:t>
            </a:r>
            <a:r>
              <a:rPr lang="en-US" sz="2400" i="1" dirty="0">
                <a:solidFill>
                  <a:srgbClr val="000000"/>
                </a:solidFill>
                <a:latin typeface="Times New Roman" panose="02020603050405020304" pitchFamily="18" charset="0"/>
                <a:ea typeface="Times New Roman" panose="02020603050405020304" pitchFamily="18" charset="0"/>
              </a:rPr>
              <a:t> , </a:t>
            </a:r>
            <a:r>
              <a:rPr lang="en-US" sz="2400" i="1" dirty="0" err="1">
                <a:solidFill>
                  <a:srgbClr val="000000"/>
                </a:solidFill>
                <a:latin typeface="Times New Roman" panose="02020603050405020304" pitchFamily="18" charset="0"/>
                <a:ea typeface="Times New Roman" panose="02020603050405020304" pitchFamily="18" charset="0"/>
              </a:rPr>
              <a:t>phải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trái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được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thua</a:t>
            </a:r>
            <a:r>
              <a:rPr lang="en-US" sz="2400" i="1" dirty="0">
                <a:solidFill>
                  <a:srgbClr val="000000"/>
                </a:solidFill>
                <a:latin typeface="Times New Roman" panose="02020603050405020304" pitchFamily="18" charset="0"/>
                <a:ea typeface="Times New Roman" panose="02020603050405020304" pitchFamily="18" charset="0"/>
              </a:rPr>
              <a:t>, ,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132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292100" y="330200"/>
            <a:ext cx="5389609" cy="596900"/>
          </a:xfrm>
          <a:prstGeom prst="plaqu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Tiếng</a:t>
            </a: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ight Arrow Callout 6"/>
          <p:cNvSpPr/>
          <p:nvPr/>
        </p:nvSpPr>
        <p:spPr>
          <a:xfrm>
            <a:off x="150920" y="1003300"/>
            <a:ext cx="5945080" cy="5654952"/>
          </a:xfrm>
          <a:prstGeom prst="rightArrowCallou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b="1" dirty="0">
                <a:solidFill>
                  <a:schemeClr val="accent5">
                    <a:lumMod val="50000"/>
                  </a:schemeClr>
                </a:solidFill>
                <a:latin typeface="Times New Roman" panose="02020603050405020304" pitchFamily="18" charset="0"/>
                <a:ea typeface="Times New Roman" panose="02020603050405020304" pitchFamily="18" charset="0"/>
              </a:rPr>
              <a:t>3. Bài tập 3: </a:t>
            </a:r>
            <a:r>
              <a:rPr lang="vi-VN" b="1" dirty="0">
                <a:solidFill>
                  <a:srgbClr val="1A0DAB"/>
                </a:solidFill>
                <a:latin typeface="Times New Roman" panose="02020603050405020304" pitchFamily="18" charset="0"/>
                <a:ea typeface="Times New Roman" panose="02020603050405020304" pitchFamily="18" charset="0"/>
              </a:rPr>
              <a:t>Yếu tổ nào trong mỗi từ ghép dưới đây thể hiện sự khác nhau giữa các món ăn được gọi là bánh? Xếp các yếu tổ đó vào nhóm thích hợp.</a:t>
            </a:r>
            <a:endParaRPr lang="en-US" dirty="0">
              <a:latin typeface="Times New Roman" panose="02020603050405020304" pitchFamily="18" charset="0"/>
              <a:ea typeface="Times New Roman" panose="02020603050405020304" pitchFamily="18" charset="0"/>
            </a:endParaRPr>
          </a:p>
          <a:p>
            <a:pPr>
              <a:lnSpc>
                <a:spcPct val="115000"/>
              </a:lnSpc>
            </a:pPr>
            <a:r>
              <a:rPr lang="vi-VN" i="1" dirty="0">
                <a:solidFill>
                  <a:srgbClr val="1A0DAB"/>
                </a:solidFill>
                <a:latin typeface="Times New Roman" panose="02020603050405020304" pitchFamily="18" charset="0"/>
                <a:ea typeface="Times New Roman" panose="02020603050405020304" pitchFamily="18" charset="0"/>
              </a:rPr>
              <a:t>bánh tẻ, bánh tại voi, bánh khoai, bánh khúc, bánh đậu xanh, bánh nướng, bánh xốp, bánh bèo, bánh cốm, bánh tôm</a:t>
            </a:r>
            <a:endParaRPr lang="en-US" dirty="0">
              <a:latin typeface="Times New Roman" panose="02020603050405020304" pitchFamily="18" charset="0"/>
              <a:ea typeface="Times New Roman" panose="02020603050405020304" pitchFamily="18" charset="0"/>
            </a:endParaRPr>
          </a:p>
          <a:p>
            <a:pPr>
              <a:lnSpc>
                <a:spcPct val="115000"/>
              </a:lnSpc>
            </a:pPr>
            <a:r>
              <a:rPr lang="vi-VN" dirty="0">
                <a:solidFill>
                  <a:srgbClr val="1A0DAB"/>
                </a:solidFill>
                <a:latin typeface="Times New Roman" panose="02020603050405020304" pitchFamily="18" charset="0"/>
                <a:ea typeface="Times New Roman" panose="02020603050405020304" pitchFamily="18" charset="0"/>
              </a:rPr>
              <a:t>a) Chỉ chất liệu để làm món ăn, ví dụ: bánh nếp.</a:t>
            </a:r>
            <a:endParaRPr lang="en-US" dirty="0">
              <a:latin typeface="Times New Roman" panose="02020603050405020304" pitchFamily="18" charset="0"/>
              <a:ea typeface="Times New Roman" panose="02020603050405020304" pitchFamily="18" charset="0"/>
            </a:endParaRPr>
          </a:p>
          <a:p>
            <a:pPr>
              <a:lnSpc>
                <a:spcPct val="115000"/>
              </a:lnSpc>
            </a:pPr>
            <a:r>
              <a:rPr lang="vi-VN" dirty="0">
                <a:solidFill>
                  <a:srgbClr val="1A0DAB"/>
                </a:solidFill>
                <a:latin typeface="Times New Roman" panose="02020603050405020304" pitchFamily="18" charset="0"/>
                <a:ea typeface="Times New Roman" panose="02020603050405020304" pitchFamily="18" charset="0"/>
              </a:rPr>
              <a:t>b) Chỉ cách chế biến món ăn, ví dụ: bảnh rán.</a:t>
            </a:r>
            <a:endParaRPr lang="en-US" dirty="0">
              <a:latin typeface="Times New Roman" panose="02020603050405020304" pitchFamily="18" charset="0"/>
              <a:ea typeface="Times New Roman" panose="02020603050405020304" pitchFamily="18" charset="0"/>
            </a:endParaRPr>
          </a:p>
          <a:p>
            <a:pPr>
              <a:lnSpc>
                <a:spcPct val="115000"/>
              </a:lnSpc>
            </a:pPr>
            <a:r>
              <a:rPr lang="vi-VN" dirty="0">
                <a:solidFill>
                  <a:srgbClr val="1A0DAB"/>
                </a:solidFill>
                <a:latin typeface="Times New Roman" panose="02020603050405020304" pitchFamily="18" charset="0"/>
                <a:ea typeface="Times New Roman" panose="02020603050405020304" pitchFamily="18" charset="0"/>
              </a:rPr>
              <a:t>c) Chỉ tính chất của món ăn, ví dụ: bánh dẻo.</a:t>
            </a:r>
            <a:endParaRPr lang="en-US" dirty="0">
              <a:latin typeface="Times New Roman" panose="02020603050405020304" pitchFamily="18" charset="0"/>
              <a:ea typeface="Times New Roman" panose="02020603050405020304" pitchFamily="18" charset="0"/>
            </a:endParaRPr>
          </a:p>
          <a:p>
            <a:pPr>
              <a:lnSpc>
                <a:spcPct val="115000"/>
              </a:lnSpc>
            </a:pPr>
            <a:r>
              <a:rPr lang="vi-VN" dirty="0">
                <a:solidFill>
                  <a:srgbClr val="1A0DAB"/>
                </a:solidFill>
                <a:latin typeface="Times New Roman" panose="02020603050405020304" pitchFamily="18" charset="0"/>
                <a:ea typeface="Times New Roman" panose="02020603050405020304" pitchFamily="18" charset="0"/>
              </a:rPr>
              <a:t>d) Chỉ hình dáng của món ăn, ví dụ: bánh gối.</a:t>
            </a:r>
            <a:endParaRPr lang="en-US"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2"/>
          <a:stretch>
            <a:fillRect/>
          </a:stretch>
        </p:blipFill>
        <p:spPr>
          <a:xfrm>
            <a:off x="10329901" y="74521"/>
            <a:ext cx="1462604" cy="1462604"/>
          </a:xfrm>
          <a:prstGeom prst="rect">
            <a:avLst/>
          </a:prstGeom>
        </p:spPr>
      </p:pic>
      <p:sp>
        <p:nvSpPr>
          <p:cNvPr id="13" name="Round Single Corner Rectangle 12"/>
          <p:cNvSpPr/>
          <p:nvPr/>
        </p:nvSpPr>
        <p:spPr>
          <a:xfrm>
            <a:off x="6763158" y="250825"/>
            <a:ext cx="1417351" cy="755650"/>
          </a:xfrm>
          <a:prstGeom prst="round1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 3</a:t>
            </a:r>
          </a:p>
        </p:txBody>
      </p:sp>
      <p:sp>
        <p:nvSpPr>
          <p:cNvPr id="3" name="Rounded Rectangle 2"/>
          <p:cNvSpPr/>
          <p:nvPr/>
        </p:nvSpPr>
        <p:spPr>
          <a:xfrm>
            <a:off x="5459748" y="1779456"/>
            <a:ext cx="6503652" cy="1138754"/>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400">
                <a:solidFill>
                  <a:srgbClr val="000000"/>
                </a:solidFill>
                <a:latin typeface="Times New Roman" panose="02020603050405020304" pitchFamily="18" charset="0"/>
                <a:ea typeface="Times New Roman" panose="02020603050405020304" pitchFamily="18" charset="0"/>
              </a:rPr>
              <a:t>a) Chỉ chất liệu để làm món ăn: </a:t>
            </a:r>
            <a:r>
              <a:rPr lang="vi-VN" sz="2400" i="1">
                <a:solidFill>
                  <a:srgbClr val="000000"/>
                </a:solidFill>
                <a:latin typeface="Times New Roman" panose="02020603050405020304" pitchFamily="18" charset="0"/>
                <a:ea typeface="Times New Roman" panose="02020603050405020304" pitchFamily="18" charset="0"/>
              </a:rPr>
              <a:t>bánh tẻ, bánh khoai, bánh khúc (</a:t>
            </a:r>
            <a:r>
              <a:rPr lang="en-US" sz="2400" i="1">
                <a:solidFill>
                  <a:srgbClr val="000000"/>
                </a:solidFill>
                <a:latin typeface="Times New Roman" panose="02020603050405020304" pitchFamily="18" charset="0"/>
                <a:ea typeface="Times New Roman" panose="02020603050405020304" pitchFamily="18" charset="0"/>
              </a:rPr>
              <a:t>xôi khúc -&gt;</a:t>
            </a:r>
            <a:r>
              <a:rPr lang="vi-VN" sz="2400" i="1">
                <a:solidFill>
                  <a:srgbClr val="000000"/>
                </a:solidFill>
                <a:latin typeface="Times New Roman" panose="02020603050405020304" pitchFamily="18" charset="0"/>
                <a:ea typeface="Times New Roman" panose="02020603050405020304" pitchFamily="18" charset="0"/>
              </a:rPr>
              <a:t>làm từ lá rau khúc</a:t>
            </a:r>
            <a:r>
              <a:rPr lang="en-US" sz="2400" i="1">
                <a:solidFill>
                  <a:srgbClr val="000000"/>
                </a:solidFill>
                <a:latin typeface="Times New Roman" panose="02020603050405020304" pitchFamily="18" charset="0"/>
                <a:ea typeface="Times New Roman" panose="02020603050405020304" pitchFamily="18" charset="0"/>
              </a:rPr>
              <a:t>), </a:t>
            </a:r>
            <a:r>
              <a:rPr lang="vi-VN" sz="2400" i="1">
                <a:solidFill>
                  <a:srgbClr val="000000"/>
                </a:solidFill>
                <a:latin typeface="Times New Roman" panose="02020603050405020304" pitchFamily="18" charset="0"/>
                <a:ea typeface="Times New Roman" panose="02020603050405020304" pitchFamily="18" charset="0"/>
              </a:rPr>
              <a:t>bánh đậu xanh, bánh cốm, bánh tôm</a:t>
            </a:r>
            <a:endParaRPr lang="en-US" sz="2000">
              <a:effectLst/>
              <a:latin typeface="Times New Roman" panose="02020603050405020304" pitchFamily="18" charset="0"/>
              <a:ea typeface="Times New Roman" panose="02020603050405020304" pitchFamily="18" charset="0"/>
            </a:endParaRPr>
          </a:p>
        </p:txBody>
      </p:sp>
      <p:sp>
        <p:nvSpPr>
          <p:cNvPr id="8" name="Rounded Rectangle 7"/>
          <p:cNvSpPr/>
          <p:nvPr/>
        </p:nvSpPr>
        <p:spPr>
          <a:xfrm>
            <a:off x="5459748" y="3063612"/>
            <a:ext cx="6503652" cy="633544"/>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400">
                <a:solidFill>
                  <a:srgbClr val="000000"/>
                </a:solidFill>
                <a:latin typeface="Times New Roman" panose="02020603050405020304" pitchFamily="18" charset="0"/>
                <a:ea typeface="Times New Roman" panose="02020603050405020304" pitchFamily="18" charset="0"/>
              </a:rPr>
              <a:t>b) Chỉ cách chế biến món ăn: </a:t>
            </a:r>
            <a:r>
              <a:rPr lang="vi-VN" sz="2400" i="1">
                <a:solidFill>
                  <a:srgbClr val="000000"/>
                </a:solidFill>
                <a:latin typeface="Times New Roman" panose="02020603050405020304" pitchFamily="18" charset="0"/>
                <a:ea typeface="Times New Roman" panose="02020603050405020304" pitchFamily="18" charset="0"/>
              </a:rPr>
              <a:t>bánh nướng</a:t>
            </a:r>
            <a:endParaRPr lang="en-US" sz="200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5459748" y="4102950"/>
            <a:ext cx="6503652" cy="633544"/>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400">
                <a:solidFill>
                  <a:srgbClr val="000000"/>
                </a:solidFill>
                <a:latin typeface="Times New Roman" panose="02020603050405020304" pitchFamily="18" charset="0"/>
                <a:ea typeface="Times New Roman" panose="02020603050405020304" pitchFamily="18" charset="0"/>
              </a:rPr>
              <a:t>c) Chỉ tính chất của món ăn: </a:t>
            </a:r>
            <a:r>
              <a:rPr lang="vi-VN" sz="2400" i="1">
                <a:solidFill>
                  <a:srgbClr val="000000"/>
                </a:solidFill>
                <a:latin typeface="Times New Roman" panose="02020603050405020304" pitchFamily="18" charset="0"/>
                <a:ea typeface="Times New Roman" panose="02020603050405020304" pitchFamily="18" charset="0"/>
              </a:rPr>
              <a:t>bánh xốp</a:t>
            </a:r>
            <a:r>
              <a:rPr lang="en-US" sz="2400" i="1">
                <a:solidFill>
                  <a:srgbClr val="000000"/>
                </a:solidFill>
                <a:latin typeface="Times New Roman" panose="02020603050405020304" pitchFamily="18" charset="0"/>
                <a:ea typeface="Times New Roman" panose="02020603050405020304" pitchFamily="18" charset="0"/>
              </a:rPr>
              <a:t>, bánh bèo</a:t>
            </a:r>
            <a:endParaRPr lang="en-US" sz="2000">
              <a:effectLst/>
              <a:latin typeface="Times New Roman" panose="02020603050405020304" pitchFamily="18" charset="0"/>
              <a:ea typeface="Times New Roman" panose="02020603050405020304" pitchFamily="18" charset="0"/>
            </a:endParaRPr>
          </a:p>
        </p:txBody>
      </p:sp>
      <p:sp>
        <p:nvSpPr>
          <p:cNvPr id="11" name="Rounded Rectangle 10"/>
          <p:cNvSpPr/>
          <p:nvPr/>
        </p:nvSpPr>
        <p:spPr>
          <a:xfrm>
            <a:off x="5459748" y="5221156"/>
            <a:ext cx="6503652" cy="633544"/>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400">
                <a:solidFill>
                  <a:srgbClr val="000000"/>
                </a:solidFill>
                <a:latin typeface="Times New Roman" panose="02020603050405020304" pitchFamily="18" charset="0"/>
                <a:ea typeface="Times New Roman" panose="02020603050405020304" pitchFamily="18" charset="0"/>
              </a:rPr>
              <a:t>d) Chỉ hình dáng của món ăn: </a:t>
            </a:r>
            <a:r>
              <a:rPr lang="vi-VN" sz="2400" i="1">
                <a:solidFill>
                  <a:srgbClr val="000000"/>
                </a:solidFill>
                <a:latin typeface="Times New Roman" panose="02020603050405020304" pitchFamily="18" charset="0"/>
                <a:ea typeface="Times New Roman" panose="02020603050405020304" pitchFamily="18" charset="0"/>
              </a:rPr>
              <a:t>bánh tai voi </a:t>
            </a:r>
            <a:endParaRPr lang="en-US" sz="2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932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P spid="11"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292100" y="330200"/>
            <a:ext cx="5540529" cy="596900"/>
          </a:xfrm>
          <a:prstGeom prst="plaque">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Thực</a:t>
            </a: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hành</a:t>
            </a: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Tiếng</a:t>
            </a:r>
            <a:r>
              <a:rPr kumimoji="0" lang="en-US" sz="3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ight Arrow Callout 6"/>
          <p:cNvSpPr/>
          <p:nvPr/>
        </p:nvSpPr>
        <p:spPr>
          <a:xfrm>
            <a:off x="240674" y="927100"/>
            <a:ext cx="6240025" cy="5695642"/>
          </a:xfrm>
          <a:prstGeom prst="rightArrowCallou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b="1" dirty="0">
                <a:solidFill>
                  <a:schemeClr val="accent5">
                    <a:lumMod val="50000"/>
                  </a:schemeClr>
                </a:solidFill>
                <a:latin typeface="Times New Roman" panose="02020603050405020304" pitchFamily="18" charset="0"/>
                <a:ea typeface="Times New Roman" panose="02020603050405020304" pitchFamily="18" charset="0"/>
              </a:rPr>
              <a:t>4. Bài tập 4:</a:t>
            </a:r>
            <a:r>
              <a:rPr lang="vi-VN" dirty="0">
                <a:solidFill>
                  <a:schemeClr val="accent5">
                    <a:lumMod val="50000"/>
                  </a:schemeClr>
                </a:solidFill>
                <a:latin typeface="Times New Roman" panose="02020603050405020304" pitchFamily="18" charset="0"/>
                <a:ea typeface="Times New Roman" panose="02020603050405020304" pitchFamily="18" charset="0"/>
              </a:rPr>
              <a:t> </a:t>
            </a:r>
            <a:r>
              <a:rPr lang="vi-VN" b="1" dirty="0">
                <a:solidFill>
                  <a:schemeClr val="accent5">
                    <a:lumMod val="50000"/>
                  </a:schemeClr>
                </a:solidFill>
                <a:latin typeface="Times New Roman" panose="02020603050405020304" pitchFamily="18" charset="0"/>
                <a:ea typeface="Times New Roman" panose="02020603050405020304" pitchFamily="18" charset="0"/>
              </a:rPr>
              <a:t> </a:t>
            </a:r>
            <a:r>
              <a:rPr lang="vi-VN" b="1" dirty="0">
                <a:solidFill>
                  <a:srgbClr val="1A0DAB"/>
                </a:solidFill>
                <a:latin typeface="Times New Roman" panose="02020603050405020304" pitchFamily="18" charset="0"/>
                <a:ea typeface="Times New Roman" panose="02020603050405020304" pitchFamily="18" charset="0"/>
              </a:rPr>
              <a:t>Xếp từ láy trong các câ</a:t>
            </a:r>
            <a:r>
              <a:rPr lang="en-US" b="1" dirty="0">
                <a:solidFill>
                  <a:srgbClr val="1A0DAB"/>
                </a:solidFill>
                <a:latin typeface="Times New Roman" panose="02020603050405020304" pitchFamily="18" charset="0"/>
                <a:ea typeface="Times New Roman" panose="02020603050405020304" pitchFamily="18" charset="0"/>
              </a:rPr>
              <a:t>u</a:t>
            </a:r>
            <a:r>
              <a:rPr lang="vi-VN" b="1" dirty="0">
                <a:solidFill>
                  <a:srgbClr val="1A0DAB"/>
                </a:solidFill>
                <a:latin typeface="Times New Roman" panose="02020603050405020304" pitchFamily="18" charset="0"/>
                <a:ea typeface="Times New Roman" panose="02020603050405020304" pitchFamily="18" charset="0"/>
              </a:rPr>
              <a:t> dưới đây vào nhóm thích hợp:</a:t>
            </a:r>
            <a:endParaRPr lang="en-US" dirty="0">
              <a:latin typeface="Times New Roman" panose="02020603050405020304" pitchFamily="18" charset="0"/>
              <a:ea typeface="Times New Roman" panose="02020603050405020304" pitchFamily="18" charset="0"/>
            </a:endParaRPr>
          </a:p>
          <a:p>
            <a:pPr>
              <a:lnSpc>
                <a:spcPct val="115000"/>
              </a:lnSpc>
            </a:pPr>
            <a:r>
              <a:rPr lang="vi-VN" i="1" dirty="0">
                <a:solidFill>
                  <a:srgbClr val="1A0DAB"/>
                </a:solidFill>
                <a:latin typeface="Times New Roman" panose="02020603050405020304" pitchFamily="18" charset="0"/>
                <a:ea typeface="Times New Roman" panose="02020603050405020304" pitchFamily="18" charset="0"/>
              </a:rPr>
              <a:t>- Cậu sống lủi thủi trong túp l</a:t>
            </a:r>
            <a:r>
              <a:rPr lang="en-US" i="1" dirty="0">
                <a:solidFill>
                  <a:srgbClr val="1A0DAB"/>
                </a:solidFill>
                <a:latin typeface="Times New Roman" panose="02020603050405020304" pitchFamily="18" charset="0"/>
                <a:ea typeface="Times New Roman" panose="02020603050405020304" pitchFamily="18" charset="0"/>
              </a:rPr>
              <a:t>ề</a:t>
            </a:r>
            <a:r>
              <a:rPr lang="vi-VN" i="1" dirty="0">
                <a:solidFill>
                  <a:srgbClr val="1A0DAB"/>
                </a:solidFill>
                <a:latin typeface="Times New Roman" panose="02020603050405020304" pitchFamily="18" charset="0"/>
                <a:ea typeface="Times New Roman" panose="02020603050405020304" pitchFamily="18" charset="0"/>
              </a:rPr>
              <a:t>u cũ dựng dưới gốc đa. (Thạch Sanh)</a:t>
            </a:r>
            <a:endParaRPr lang="en-US" dirty="0">
              <a:latin typeface="Times New Roman" panose="02020603050405020304" pitchFamily="18" charset="0"/>
              <a:ea typeface="Times New Roman" panose="02020603050405020304" pitchFamily="18" charset="0"/>
            </a:endParaRPr>
          </a:p>
          <a:p>
            <a:pPr>
              <a:lnSpc>
                <a:spcPct val="115000"/>
              </a:lnSpc>
            </a:pPr>
            <a:r>
              <a:rPr lang="vi-VN" i="1" dirty="0">
                <a:solidFill>
                  <a:srgbClr val="1A0DAB"/>
                </a:solidFill>
                <a:latin typeface="Times New Roman" panose="02020603050405020304" pitchFamily="18" charset="0"/>
                <a:ea typeface="Times New Roman" panose="02020603050405020304" pitchFamily="18" charset="0"/>
              </a:rPr>
              <a:t>- Suốt ngày, nàng chẳng nói, chẳng cười, mặt buồn rười rượi. (Thạch Sanh)</a:t>
            </a:r>
            <a:endParaRPr lang="en-US" dirty="0">
              <a:latin typeface="Times New Roman" panose="02020603050405020304" pitchFamily="18" charset="0"/>
              <a:ea typeface="Times New Roman" panose="02020603050405020304" pitchFamily="18" charset="0"/>
            </a:endParaRPr>
          </a:p>
          <a:p>
            <a:pPr>
              <a:lnSpc>
                <a:spcPct val="115000"/>
              </a:lnSpc>
            </a:pPr>
            <a:r>
              <a:rPr lang="vi-VN" i="1" dirty="0">
                <a:solidFill>
                  <a:srgbClr val="1A0DAB"/>
                </a:solidFill>
                <a:latin typeface="Times New Roman" panose="02020603050405020304" pitchFamily="18" charset="0"/>
                <a:ea typeface="Times New Roman" panose="02020603050405020304" pitchFamily="18" charset="0"/>
              </a:rPr>
              <a:t>- Một hôm, cô út vừa mang cơm đến dưới chân đồi thì nghe tiếng sáo véo von. Cô lấy làm lạ, rón rén bước lên, nấp sau bụi cây rình xem thì thấy một chàng trai khôi ngô đang ngồi trên chiếc võng đào mắc vào hai c</a:t>
            </a:r>
            <a:r>
              <a:rPr lang="en-US" i="1" dirty="0">
                <a:solidFill>
                  <a:srgbClr val="1A0DAB"/>
                </a:solidFill>
                <a:latin typeface="Times New Roman" panose="02020603050405020304" pitchFamily="18" charset="0"/>
                <a:ea typeface="Times New Roman" panose="02020603050405020304" pitchFamily="18" charset="0"/>
              </a:rPr>
              <a:t>à</a:t>
            </a:r>
            <a:r>
              <a:rPr lang="vi-VN" i="1" dirty="0">
                <a:solidFill>
                  <a:srgbClr val="1A0DAB"/>
                </a:solidFill>
                <a:latin typeface="Times New Roman" panose="02020603050405020304" pitchFamily="18" charset="0"/>
                <a:ea typeface="Times New Roman" panose="02020603050405020304" pitchFamily="18" charset="0"/>
              </a:rPr>
              <a:t>nh cây, thổi sáo cho đ</a:t>
            </a:r>
            <a:r>
              <a:rPr lang="en-US" i="1" dirty="0">
                <a:solidFill>
                  <a:srgbClr val="1A0DAB"/>
                </a:solidFill>
                <a:latin typeface="Times New Roman" panose="02020603050405020304" pitchFamily="18" charset="0"/>
                <a:ea typeface="Times New Roman" panose="02020603050405020304" pitchFamily="18" charset="0"/>
              </a:rPr>
              <a:t>à</a:t>
            </a:r>
            <a:r>
              <a:rPr lang="vi-VN" i="1" dirty="0">
                <a:solidFill>
                  <a:srgbClr val="1A0DAB"/>
                </a:solidFill>
                <a:latin typeface="Times New Roman" panose="02020603050405020304" pitchFamily="18" charset="0"/>
                <a:ea typeface="Times New Roman" panose="02020603050405020304" pitchFamily="18" charset="0"/>
              </a:rPr>
              <a:t>n bò gặm c</a:t>
            </a:r>
            <a:r>
              <a:rPr lang="en-US" i="1" dirty="0">
                <a:solidFill>
                  <a:srgbClr val="1A0DAB"/>
                </a:solidFill>
                <a:latin typeface="Times New Roman" panose="02020603050405020304" pitchFamily="18" charset="0"/>
                <a:ea typeface="Times New Roman" panose="02020603050405020304" pitchFamily="18" charset="0"/>
              </a:rPr>
              <a:t>ỏ</a:t>
            </a:r>
            <a:r>
              <a:rPr lang="vi-VN" i="1" dirty="0">
                <a:solidFill>
                  <a:srgbClr val="1A0DAB"/>
                </a:solidFill>
                <a:latin typeface="Times New Roman" panose="02020603050405020304" pitchFamily="18" charset="0"/>
                <a:ea typeface="Times New Roman" panose="02020603050405020304" pitchFamily="18" charset="0"/>
              </a:rPr>
              <a:t>. (Sọ Dừa)</a:t>
            </a:r>
            <a:endParaRPr lang="en-US" dirty="0">
              <a:latin typeface="Times New Roman" panose="02020603050405020304" pitchFamily="18" charset="0"/>
              <a:ea typeface="Times New Roman" panose="02020603050405020304" pitchFamily="18" charset="0"/>
            </a:endParaRPr>
          </a:p>
          <a:p>
            <a:pPr>
              <a:lnSpc>
                <a:spcPct val="115000"/>
              </a:lnSpc>
            </a:pPr>
            <a:r>
              <a:rPr lang="vi-VN" dirty="0">
                <a:solidFill>
                  <a:srgbClr val="1A0DAB"/>
                </a:solidFill>
                <a:latin typeface="Times New Roman" panose="02020603050405020304" pitchFamily="18" charset="0"/>
                <a:ea typeface="Times New Roman" panose="02020603050405020304" pitchFamily="18" charset="0"/>
              </a:rPr>
              <a:t>a) Gợi tả dáng vẻ, trạng thái của sự vật, ví dụ: lom khom.</a:t>
            </a:r>
            <a:endParaRPr lang="en-US" dirty="0">
              <a:latin typeface="Times New Roman" panose="02020603050405020304" pitchFamily="18" charset="0"/>
              <a:ea typeface="Times New Roman" panose="02020603050405020304" pitchFamily="18" charset="0"/>
            </a:endParaRPr>
          </a:p>
          <a:p>
            <a:pPr>
              <a:lnSpc>
                <a:spcPct val="115000"/>
              </a:lnSpc>
            </a:pPr>
            <a:r>
              <a:rPr lang="vi-VN" dirty="0">
                <a:solidFill>
                  <a:srgbClr val="1A0DAB"/>
                </a:solidFill>
                <a:latin typeface="Times New Roman" panose="02020603050405020304" pitchFamily="18" charset="0"/>
                <a:ea typeface="Times New Roman" panose="02020603050405020304" pitchFamily="18" charset="0"/>
              </a:rPr>
              <a:t>b) Gợi tả âm thanh, ví dụ: ríu rít.</a:t>
            </a:r>
            <a:endParaRPr lang="en-US"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2"/>
          <a:stretch>
            <a:fillRect/>
          </a:stretch>
        </p:blipFill>
        <p:spPr>
          <a:xfrm>
            <a:off x="10365411" y="195798"/>
            <a:ext cx="1462604" cy="1462604"/>
          </a:xfrm>
          <a:prstGeom prst="rect">
            <a:avLst/>
          </a:prstGeom>
        </p:spPr>
      </p:pic>
      <p:sp>
        <p:nvSpPr>
          <p:cNvPr id="13" name="Round Single Corner Rectangle 12"/>
          <p:cNvSpPr/>
          <p:nvPr/>
        </p:nvSpPr>
        <p:spPr>
          <a:xfrm>
            <a:off x="6789791" y="250825"/>
            <a:ext cx="1417351" cy="755650"/>
          </a:xfrm>
          <a:prstGeom prst="round1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 4</a:t>
            </a:r>
          </a:p>
        </p:txBody>
      </p:sp>
      <p:sp>
        <p:nvSpPr>
          <p:cNvPr id="3" name="Rounded Rectangle 2"/>
          <p:cNvSpPr/>
          <p:nvPr/>
        </p:nvSpPr>
        <p:spPr>
          <a:xfrm>
            <a:off x="5921404" y="2066601"/>
            <a:ext cx="6029921" cy="1138754"/>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lang="en-US" sz="3200" dirty="0">
                <a:solidFill>
                  <a:srgbClr val="000000"/>
                </a:solidFill>
                <a:latin typeface="Times New Roman" panose="02020603050405020304" pitchFamily="18" charset="0"/>
                <a:ea typeface="Times New Roman" panose="02020603050405020304" pitchFamily="18" charset="0"/>
              </a:rPr>
              <a:t>a) </a:t>
            </a:r>
            <a:r>
              <a:rPr lang="en-US" sz="3200" dirty="0" err="1">
                <a:solidFill>
                  <a:srgbClr val="000000"/>
                </a:solidFill>
                <a:latin typeface="Times New Roman" panose="02020603050405020304" pitchFamily="18" charset="0"/>
                <a:ea typeface="Times New Roman" panose="02020603050405020304" pitchFamily="18" charset="0"/>
              </a:rPr>
              <a:t>Gợi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tả</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vẻ</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lủi</a:t>
            </a:r>
            <a:r>
              <a:rPr lang="en-US" sz="3200" i="1" dirty="0">
                <a:solidFill>
                  <a:srgbClr val="0070C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thủi</a:t>
            </a:r>
            <a:r>
              <a:rPr lang="en-US" sz="3200" i="1" dirty="0">
                <a:solidFill>
                  <a:srgbClr val="0070C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rười</a:t>
            </a:r>
            <a:r>
              <a:rPr lang="en-US" sz="3200" i="1" dirty="0">
                <a:solidFill>
                  <a:srgbClr val="0070C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rượi</a:t>
            </a:r>
            <a:r>
              <a:rPr lang="en-US" sz="3200" i="1" dirty="0">
                <a:solidFill>
                  <a:srgbClr val="0070C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rón</a:t>
            </a:r>
            <a:r>
              <a:rPr lang="en-US" sz="3200" i="1" dirty="0">
                <a:solidFill>
                  <a:srgbClr val="0070C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rén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
        <p:nvSpPr>
          <p:cNvPr id="14" name="Rounded Rectangle 13"/>
          <p:cNvSpPr/>
          <p:nvPr/>
        </p:nvSpPr>
        <p:spPr>
          <a:xfrm>
            <a:off x="5921406" y="4199454"/>
            <a:ext cx="6029920" cy="1138754"/>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3200" dirty="0">
                <a:solidFill>
                  <a:srgbClr val="000000"/>
                </a:solidFill>
                <a:latin typeface="Times New Roman" panose="02020603050405020304" pitchFamily="18" charset="0"/>
                <a:ea typeface="Times New Roman" panose="02020603050405020304" pitchFamily="18" charset="0"/>
              </a:rPr>
              <a:t>b) Gợi tả âm thanh: </a:t>
            </a:r>
            <a:r>
              <a:rPr lang="vi-VN" sz="3200" i="1" dirty="0">
                <a:solidFill>
                  <a:srgbClr val="0070C0"/>
                </a:solidFill>
                <a:latin typeface="Times New Roman" panose="02020603050405020304" pitchFamily="18" charset="0"/>
                <a:ea typeface="Times New Roman" panose="02020603050405020304" pitchFamily="18" charset="0"/>
              </a:rPr>
              <a:t>véo von</a:t>
            </a:r>
            <a:endParaRPr lang="en-US"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47114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70027" y="122535"/>
            <a:ext cx="5045547" cy="707886"/>
          </a:xfrm>
          <a:prstGeom prst="rect">
            <a:avLst/>
          </a:prstGeom>
          <a:solidFill>
            <a:schemeClr val="accent1">
              <a:lumMod val="20000"/>
              <a:lumOff val="80000"/>
            </a:schemeClr>
          </a:solidFill>
        </p:spPr>
        <p:txBody>
          <a:bodyPr wrap="none" lIns="91440" tIns="45720" rIns="91440" bIns="45720">
            <a:spAutoFit/>
          </a:bodyPr>
          <a:lstStyle/>
          <a:p>
            <a:pPr algn="ctr"/>
            <a:r>
              <a:rPr lang="en-US" sz="4000" b="1" dirty="0">
                <a:ln w="22225">
                  <a:solidFill>
                    <a:schemeClr val="accent2"/>
                  </a:solidFill>
                  <a:prstDash val="solid"/>
                </a:ln>
                <a:solidFill>
                  <a:schemeClr val="accent2">
                    <a:lumMod val="40000"/>
                    <a:lumOff val="60000"/>
                  </a:schemeClr>
                </a:solidFill>
              </a:rPr>
              <a:t>THỰC HÀNH ĐỌC HIỂU</a:t>
            </a:r>
            <a:endParaRPr lang="en-US" sz="4000" b="1" cap="none" spc="0" dirty="0">
              <a:ln w="22225">
                <a:solidFill>
                  <a:schemeClr val="accent2"/>
                </a:solidFill>
                <a:prstDash val="solid"/>
              </a:ln>
              <a:solidFill>
                <a:schemeClr val="accent2">
                  <a:lumMod val="40000"/>
                  <a:lumOff val="60000"/>
                </a:schemeClr>
              </a:solidFill>
              <a:effectLst/>
            </a:endParaRPr>
          </a:p>
        </p:txBody>
      </p:sp>
      <p:sp>
        <p:nvSpPr>
          <p:cNvPr id="5" name="Rectangle 4"/>
          <p:cNvSpPr/>
          <p:nvPr/>
        </p:nvSpPr>
        <p:spPr>
          <a:xfrm>
            <a:off x="2542836" y="830421"/>
            <a:ext cx="6924973" cy="646331"/>
          </a:xfrm>
          <a:prstGeom prst="rect">
            <a:avLst/>
          </a:prstGeom>
          <a:noFill/>
        </p:spPr>
        <p:txBody>
          <a:bodyPr wrap="none" lIns="91440" tIns="45720" rIns="91440" bIns="45720">
            <a:spAutoFit/>
          </a:bodyPr>
          <a:lstStyle/>
          <a:p>
            <a:pPr algn="ctr"/>
            <a:r>
              <a:rPr 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VĂN BẢN: SỰ TÍCH HỒ GƯƠM</a:t>
            </a:r>
          </a:p>
        </p:txBody>
      </p:sp>
      <p:pic>
        <p:nvPicPr>
          <p:cNvPr id="7" name="Picture 6"/>
          <p:cNvPicPr>
            <a:picLocks noChangeAspect="1"/>
          </p:cNvPicPr>
          <p:nvPr/>
        </p:nvPicPr>
        <p:blipFill>
          <a:blip r:embed="rId2"/>
          <a:stretch>
            <a:fillRect/>
          </a:stretch>
        </p:blipFill>
        <p:spPr>
          <a:xfrm>
            <a:off x="849936" y="1400982"/>
            <a:ext cx="10492125" cy="5346655"/>
          </a:xfrm>
          <a:prstGeom prst="rect">
            <a:avLst/>
          </a:prstGeom>
        </p:spPr>
      </p:pic>
      <p:pic>
        <p:nvPicPr>
          <p:cNvPr id="8" name="Picture 7"/>
          <p:cNvPicPr>
            <a:picLocks noChangeAspect="1"/>
          </p:cNvPicPr>
          <p:nvPr/>
        </p:nvPicPr>
        <p:blipFill>
          <a:blip r:embed="rId3"/>
          <a:stretch>
            <a:fillRect/>
          </a:stretch>
        </p:blipFill>
        <p:spPr>
          <a:xfrm>
            <a:off x="2247900" y="2184638"/>
            <a:ext cx="7785099" cy="3695462"/>
          </a:xfrm>
          <a:prstGeom prst="rect">
            <a:avLst/>
          </a:prstGeom>
        </p:spPr>
      </p:pic>
    </p:spTree>
    <p:extLst>
      <p:ext uri="{BB962C8B-B14F-4D97-AF65-F5344CB8AC3E}">
        <p14:creationId xmlns:p14="http://schemas.microsoft.com/office/powerpoint/2010/main" val="105944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811045" y="2049302"/>
            <a:ext cx="7315641" cy="3802291"/>
          </a:xfrm>
          <a:prstGeom prst="rect">
            <a:avLst/>
          </a:prstGeom>
        </p:spPr>
      </p:pic>
      <p:pic>
        <p:nvPicPr>
          <p:cNvPr id="3" name="Picture 2"/>
          <p:cNvPicPr>
            <a:picLocks noChangeAspect="1"/>
          </p:cNvPicPr>
          <p:nvPr/>
        </p:nvPicPr>
        <p:blipFill>
          <a:blip r:embed="rId4"/>
          <a:stretch>
            <a:fillRect/>
          </a:stretch>
        </p:blipFill>
        <p:spPr>
          <a:xfrm>
            <a:off x="9209766" y="0"/>
            <a:ext cx="2547056" cy="1997847"/>
          </a:xfrm>
          <a:prstGeom prst="rect">
            <a:avLst/>
          </a:prstGeom>
        </p:spPr>
      </p:pic>
      <p:sp>
        <p:nvSpPr>
          <p:cNvPr id="15" name="Rectangle 14"/>
          <p:cNvSpPr/>
          <p:nvPr/>
        </p:nvSpPr>
        <p:spPr>
          <a:xfrm>
            <a:off x="1036177" y="211943"/>
            <a:ext cx="7675819" cy="707886"/>
          </a:xfrm>
          <a:prstGeom prst="rect">
            <a:avLst/>
          </a:prstGeom>
          <a:noFill/>
        </p:spPr>
        <p:txBody>
          <a:bodyPr wrap="none" lIns="91440" tIns="45720" rIns="91440" bIns="45720">
            <a:spAutoFit/>
          </a:bodyPr>
          <a:lstStyle/>
          <a:p>
            <a:pPr algn="ctr"/>
            <a:r>
              <a:rPr lang="en-US" sz="4000" b="1" cap="none" spc="0" dirty="0">
                <a:ln w="13462">
                  <a:solidFill>
                    <a:schemeClr val="bg1"/>
                  </a:solidFill>
                  <a:prstDash val="solid"/>
                </a:ln>
                <a:solidFill>
                  <a:srgbClr val="FF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VĂN BẢN: SỰ TÍCH HỒ GƯƠM</a:t>
            </a:r>
          </a:p>
        </p:txBody>
      </p:sp>
      <p:sp>
        <p:nvSpPr>
          <p:cNvPr id="4" name="Rectangle 3"/>
          <p:cNvSpPr/>
          <p:nvPr/>
        </p:nvSpPr>
        <p:spPr>
          <a:xfrm>
            <a:off x="2870199" y="2630085"/>
            <a:ext cx="5588000" cy="2640723"/>
          </a:xfrm>
          <a:prstGeom prst="rect">
            <a:avLst/>
          </a:prstGeom>
        </p:spPr>
        <p:txBody>
          <a:bodyPr wrap="square">
            <a:spAutoFit/>
          </a:bodyPr>
          <a:lstStyle/>
          <a:p>
            <a:pPr>
              <a:lnSpc>
                <a:spcPct val="115000"/>
              </a:lnSpc>
              <a:spcAft>
                <a:spcPts val="0"/>
              </a:spcAft>
            </a:pPr>
            <a:r>
              <a:rPr lang="en-US" sz="3600" dirty="0" err="1">
                <a:solidFill>
                  <a:srgbClr val="0D0D0D"/>
                </a:solidFill>
                <a:latin typeface="Times New Roman" panose="02020603050405020304" pitchFamily="18" charset="0"/>
                <a:ea typeface="Times New Roman" panose="02020603050405020304" pitchFamily="18" charset="0"/>
              </a:rPr>
              <a:t>Xem</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đoạn</a:t>
            </a:r>
            <a:r>
              <a:rPr lang="en-US" sz="3600" dirty="0">
                <a:solidFill>
                  <a:srgbClr val="0D0D0D"/>
                </a:solidFill>
                <a:latin typeface="Times New Roman" panose="02020603050405020304" pitchFamily="18" charset="0"/>
                <a:ea typeface="Times New Roman" panose="02020603050405020304" pitchFamily="18" charset="0"/>
              </a:rPr>
              <a:t> video </a:t>
            </a:r>
            <a:r>
              <a:rPr lang="en-US" sz="3600" dirty="0" err="1">
                <a:solidFill>
                  <a:srgbClr val="0D0D0D"/>
                </a:solidFill>
                <a:latin typeface="Times New Roman" panose="02020603050405020304" pitchFamily="18" charset="0"/>
                <a:ea typeface="Times New Roman" panose="02020603050405020304" pitchFamily="18" charset="0"/>
              </a:rPr>
              <a:t>về</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Hồ</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Gươm</a:t>
            </a:r>
            <a:r>
              <a:rPr lang="en-US" sz="3600" dirty="0">
                <a:solidFill>
                  <a:srgbClr val="0D0D0D"/>
                </a:solidFill>
                <a:latin typeface="Times New Roman" panose="02020603050405020304" pitchFamily="18" charset="0"/>
                <a:ea typeface="Times New Roman" panose="02020603050405020304" pitchFamily="18" charset="0"/>
              </a:rPr>
              <a:t>(</a:t>
            </a:r>
            <a:r>
              <a:rPr lang="en-US" sz="3600" dirty="0" err="1">
                <a:solidFill>
                  <a:srgbClr val="0D0D0D"/>
                </a:solidFill>
                <a:latin typeface="Times New Roman" panose="02020603050405020304" pitchFamily="18" charset="0"/>
                <a:ea typeface="Times New Roman" panose="02020603050405020304" pitchFamily="18" charset="0"/>
              </a:rPr>
              <a:t>Hà</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Nội</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và</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trả</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lời</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câu</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hỏi</a:t>
            </a:r>
            <a:r>
              <a:rPr lang="en-US" sz="3600"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Em</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hãy</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trình</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bày</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những</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hiểu</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biết</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về</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địa</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danh</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này</a:t>
            </a:r>
            <a:r>
              <a:rPr lang="en-US" sz="3600" i="1" dirty="0">
                <a:solidFill>
                  <a:srgbClr val="0D0D0D"/>
                </a:solidFill>
                <a:latin typeface="Times New Roman" panose="02020603050405020304" pitchFamily="18" charset="0"/>
                <a:ea typeface="Times New Roman" panose="02020603050405020304" pitchFamily="18" charset="0"/>
              </a:rPr>
              <a:t>?</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8788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46363" y="122535"/>
            <a:ext cx="7292894" cy="646331"/>
          </a:xfrm>
          <a:prstGeom prst="rect">
            <a:avLst/>
          </a:prstGeom>
          <a:solidFill>
            <a:schemeClr val="accent2">
              <a:lumMod val="75000"/>
            </a:schemeClr>
          </a:solid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VIDEO</a:t>
            </a:r>
            <a:r>
              <a:rPr kumimoji="0" lang="en-US" sz="3600" b="1" i="0" u="none" strike="noStrike" kern="1200" cap="none" spc="0" normalizeH="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HHOOF GƯƠM – HÀ NỘI</a:t>
            </a:r>
            <a:endParaRPr kumimoji="0" lang="en-US" sz="3600" b="1" i="1"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endParaRPr>
          </a:p>
        </p:txBody>
      </p:sp>
      <p:pic>
        <p:nvPicPr>
          <p:cNvPr id="3" name="Hồ Gươm - Du lịch Hà Nội - Cảnh đẹp Hà Nộ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19201" y="851379"/>
            <a:ext cx="9753598" cy="5486399"/>
          </a:xfrm>
          <a:prstGeom prst="rect">
            <a:avLst/>
          </a:prstGeom>
        </p:spPr>
      </p:pic>
    </p:spTree>
    <p:extLst>
      <p:ext uri="{BB962C8B-B14F-4D97-AF65-F5344CB8AC3E}">
        <p14:creationId xmlns:p14="http://schemas.microsoft.com/office/powerpoint/2010/main" val="18948801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34263" y="0"/>
            <a:ext cx="8079129" cy="4947659"/>
          </a:xfrm>
          <a:prstGeom prst="rect">
            <a:avLst/>
          </a:prstGeom>
        </p:spPr>
      </p:pic>
      <p:pic>
        <p:nvPicPr>
          <p:cNvPr id="7" name="Picture 6"/>
          <p:cNvPicPr>
            <a:picLocks noChangeAspect="1"/>
          </p:cNvPicPr>
          <p:nvPr/>
        </p:nvPicPr>
        <p:blipFill>
          <a:blip r:embed="rId3"/>
          <a:stretch>
            <a:fillRect/>
          </a:stretch>
        </p:blipFill>
        <p:spPr>
          <a:xfrm>
            <a:off x="2578608" y="501934"/>
            <a:ext cx="6004236" cy="3675105"/>
          </a:xfrm>
          <a:prstGeom prst="rect">
            <a:avLst/>
          </a:prstGeom>
        </p:spPr>
      </p:pic>
      <p:sp>
        <p:nvSpPr>
          <p:cNvPr id="8" name="Plaque 7"/>
          <p:cNvSpPr/>
          <p:nvPr/>
        </p:nvSpPr>
        <p:spPr>
          <a:xfrm>
            <a:off x="281650" y="4678973"/>
            <a:ext cx="11345333" cy="1977614"/>
          </a:xfrm>
          <a:prstGeom prst="plaqu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2400" dirty="0">
                <a:solidFill>
                  <a:srgbClr val="0D0D0D"/>
                </a:solidFill>
                <a:latin typeface="Times New Roman" panose="02020603050405020304" pitchFamily="18" charset="0"/>
                <a:ea typeface="Times New Roman" panose="02020603050405020304" pitchFamily="18" charset="0"/>
              </a:rPr>
              <a:t>      Hồ Gươm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danh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nổi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tiếng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thủ</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đô</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Nội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Địa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danh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này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gắn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tuổi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anh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hùng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Lê</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gọi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xuất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phát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một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truyền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thuyết</a:t>
            </a:r>
            <a:r>
              <a:rPr lang="en-US" sz="2400" dirty="0">
                <a:solidFill>
                  <a:srgbClr val="0D0D0D"/>
                </a:solidFill>
                <a:latin typeface="Times New Roman" panose="02020603050405020304" pitchFamily="18" charset="0"/>
                <a:ea typeface="Times New Roman" panose="02020603050405020304" pitchFamily="18" charset="0"/>
              </a:rPr>
              <a:t> – </a:t>
            </a:r>
            <a:r>
              <a:rPr lang="en-US" sz="2400" i="1" dirty="0" err="1">
                <a:solidFill>
                  <a:srgbClr val="0D0D0D"/>
                </a:solidFill>
                <a:latin typeface="Times New Roman" panose="02020603050405020304" pitchFamily="18" charset="0"/>
                <a:ea typeface="Times New Roman" panose="02020603050405020304" pitchFamily="18" charset="0"/>
              </a:rPr>
              <a:t>Sự</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tích</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Hồ</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Gươm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truyền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thuyết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này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đặc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sắc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nội</a:t>
            </a:r>
            <a:r>
              <a:rPr lang="en-US" sz="2400" dirty="0">
                <a:solidFill>
                  <a:srgbClr val="0D0D0D"/>
                </a:solidFill>
                <a:latin typeface="Times New Roman" panose="02020603050405020304" pitchFamily="18" charset="0"/>
                <a:ea typeface="Times New Roman" panose="02020603050405020304" pitchFamily="18" charset="0"/>
              </a:rPr>
              <a:t> dung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nghệ</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thuật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hôm</a:t>
            </a:r>
            <a:r>
              <a:rPr lang="en-US" sz="2400" dirty="0">
                <a:solidFill>
                  <a:srgbClr val="0D0D0D"/>
                </a:solidFill>
                <a:latin typeface="Times New Roman" panose="02020603050405020304" pitchFamily="18" charset="0"/>
                <a:ea typeface="Times New Roman" panose="02020603050405020304" pitchFamily="18" charset="0"/>
              </a:rPr>
              <a:t> nay </a:t>
            </a:r>
            <a:r>
              <a:rPr lang="en-US" sz="2400" dirty="0" err="1">
                <a:solidFill>
                  <a:srgbClr val="0D0D0D"/>
                </a:solidFill>
                <a:latin typeface="Times New Roman" panose="02020603050405020304" pitchFamily="18" charset="0"/>
                <a:ea typeface="Times New Roman" panose="02020603050405020304" pitchFamily="18" charset="0"/>
              </a:rPr>
              <a:t>chúng</a:t>
            </a:r>
            <a:r>
              <a:rPr lang="en-US" sz="2400" dirty="0">
                <a:solidFill>
                  <a:srgbClr val="0D0D0D"/>
                </a:solidFill>
                <a:latin typeface="Times New Roman" panose="02020603050405020304" pitchFamily="18" charset="0"/>
                <a:ea typeface="Times New Roman" panose="02020603050405020304" pitchFamily="18" charset="0"/>
              </a:rPr>
              <a:t> ta </a:t>
            </a:r>
            <a:r>
              <a:rPr lang="en-US" sz="2400" dirty="0" err="1">
                <a:solidFill>
                  <a:srgbClr val="0D0D0D"/>
                </a:solidFill>
                <a:latin typeface="Times New Roman" panose="02020603050405020304" pitchFamily="18" charset="0"/>
                <a:ea typeface="Times New Roman" panose="02020603050405020304" pitchFamily="18" charset="0"/>
              </a:rPr>
              <a:t>sẽ</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cùng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hiểu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này</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8272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577107790"/>
              </p:ext>
            </p:extLst>
          </p:nvPr>
        </p:nvGraphicFramePr>
        <p:xfrm>
          <a:off x="630314" y="719666"/>
          <a:ext cx="9738803" cy="53437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33875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885979115"/>
              </p:ext>
            </p:extLst>
          </p:nvPr>
        </p:nvGraphicFramePr>
        <p:xfrm>
          <a:off x="745066" y="719666"/>
          <a:ext cx="10840293" cy="5500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265673" y="404098"/>
            <a:ext cx="7173705" cy="921744"/>
            <a:chOff x="88390" y="2069216"/>
            <a:chExt cx="3636281" cy="1157592"/>
          </a:xfrm>
          <a:solidFill>
            <a:schemeClr val="bg1">
              <a:lumMod val="95000"/>
            </a:schemeClr>
          </a:solidFill>
        </p:grpSpPr>
        <p:sp>
          <p:nvSpPr>
            <p:cNvPr id="6" name="Rectangle 5"/>
            <p:cNvSpPr/>
            <p:nvPr/>
          </p:nvSpPr>
          <p:spPr>
            <a:xfrm>
              <a:off x="331390" y="2191858"/>
              <a:ext cx="3393281" cy="1034950"/>
            </a:xfrm>
            <a:prstGeom prst="rect">
              <a:avLst/>
            </a:prstGeom>
            <a:grpFill/>
            <a:ln w="19050"/>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7" name="TextBox 6"/>
            <p:cNvSpPr txBox="1"/>
            <p:nvPr/>
          </p:nvSpPr>
          <p:spPr>
            <a:xfrm>
              <a:off x="88390" y="2069216"/>
              <a:ext cx="3393281" cy="103495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vi-VN" sz="3600" b="1" kern="1200" dirty="0">
                  <a:solidFill>
                    <a:schemeClr val="tx1"/>
                  </a:solidFill>
                  <a:latin typeface="+mj-lt"/>
                </a:rPr>
                <a:t>I. Đọc </a:t>
              </a:r>
              <a:r>
                <a:rPr lang="en-US" sz="3600" b="1" kern="1200" dirty="0" err="1">
                  <a:solidFill>
                    <a:schemeClr val="tx1"/>
                  </a:solidFill>
                  <a:latin typeface="Times New Roman" panose="02020603050405020304" pitchFamily="18" charset="0"/>
                  <a:cs typeface="Times New Roman" panose="02020603050405020304" pitchFamily="18" charset="0"/>
                </a:rPr>
                <a:t>và</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tìm</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hiểu</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chung</a:t>
              </a:r>
              <a:endParaRPr lang="en-US" sz="3600" b="1" kern="1200" dirty="0">
                <a:solidFill>
                  <a:schemeClr val="tx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27813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a:off x="412124" y="837127"/>
            <a:ext cx="4018208" cy="5215943"/>
          </a:xfrm>
          <a:prstGeom prst="rightArrowCallou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dirty="0" err="1">
                <a:solidFill>
                  <a:schemeClr val="bg1"/>
                </a:solidFill>
                <a:effectLst/>
                <a:latin typeface="Times New Roman" panose="02020603050405020304" pitchFamily="18" charset="0"/>
                <a:ea typeface="Times New Roman" panose="02020603050405020304" pitchFamily="18" charset="0"/>
              </a:rPr>
              <a:t>Mở</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đầu</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chương</a:t>
            </a:r>
            <a:r>
              <a:rPr lang="en-US" sz="3200" dirty="0">
                <a:solidFill>
                  <a:schemeClr val="bg1"/>
                </a:solidFill>
                <a:effectLst/>
                <a:latin typeface="Times New Roman" panose="02020603050405020304" pitchFamily="18" charset="0"/>
                <a:ea typeface="Times New Roman" panose="02020603050405020304" pitchFamily="18" charset="0"/>
              </a:rPr>
              <a:t> V </a:t>
            </a:r>
            <a:r>
              <a:rPr lang="en-US" sz="3200" dirty="0" err="1">
                <a:solidFill>
                  <a:schemeClr val="bg1"/>
                </a:solidFill>
                <a:effectLst/>
                <a:latin typeface="Times New Roman" panose="02020603050405020304" pitchFamily="18" charset="0"/>
                <a:ea typeface="Times New Roman" panose="02020603050405020304" pitchFamily="18" charset="0"/>
              </a:rPr>
              <a:t>Đất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Nước</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trích</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trường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ca</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Mặt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đường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khát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vọng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nhà</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thơ</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Nguyễn</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Khoa</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Điềm</a:t>
            </a:r>
            <a:r>
              <a:rPr lang="en-US" sz="3200" dirty="0">
                <a:solidFill>
                  <a:schemeClr val="bg1"/>
                </a:solidFill>
                <a:effectLst/>
                <a:latin typeface="Times New Roman" panose="02020603050405020304" pitchFamily="18" charset="0"/>
                <a:ea typeface="Times New Roman" panose="02020603050405020304" pitchFamily="18" charset="0"/>
              </a:rPr>
              <a:t> có </a:t>
            </a:r>
            <a:r>
              <a:rPr lang="en-US" sz="3200" dirty="0" err="1">
                <a:solidFill>
                  <a:schemeClr val="bg1"/>
                </a:solidFill>
                <a:effectLst/>
                <a:latin typeface="Times New Roman" panose="02020603050405020304" pitchFamily="18" charset="0"/>
                <a:ea typeface="Times New Roman" panose="02020603050405020304" pitchFamily="18" charset="0"/>
              </a:rPr>
              <a:t>viết</a:t>
            </a:r>
            <a:r>
              <a:rPr lang="en-US" sz="3200" dirty="0">
                <a:solidFill>
                  <a:schemeClr val="bg1"/>
                </a:solidFill>
                <a:effectLst/>
                <a:latin typeface="Times New Roman" panose="02020603050405020304" pitchFamily="18" charset="0"/>
                <a:ea typeface="Times New Roman" panose="02020603050405020304" pitchFamily="18" charset="0"/>
              </a:rPr>
              <a:t>:</a:t>
            </a:r>
          </a:p>
        </p:txBody>
      </p:sp>
      <p:pic>
        <p:nvPicPr>
          <p:cNvPr id="3" name="Picture 2"/>
          <p:cNvPicPr>
            <a:picLocks noChangeAspect="1"/>
          </p:cNvPicPr>
          <p:nvPr/>
        </p:nvPicPr>
        <p:blipFill>
          <a:blip r:embed="rId2"/>
          <a:stretch>
            <a:fillRect/>
          </a:stretch>
        </p:blipFill>
        <p:spPr>
          <a:xfrm>
            <a:off x="4314423" y="0"/>
            <a:ext cx="7482625" cy="6954592"/>
          </a:xfrm>
          <a:prstGeom prst="rect">
            <a:avLst/>
          </a:prstGeom>
        </p:spPr>
      </p:pic>
      <p:sp>
        <p:nvSpPr>
          <p:cNvPr id="4" name="Rectangle 3"/>
          <p:cNvSpPr/>
          <p:nvPr/>
        </p:nvSpPr>
        <p:spPr>
          <a:xfrm>
            <a:off x="4224270" y="867565"/>
            <a:ext cx="7250806" cy="5155066"/>
          </a:xfrm>
          <a:prstGeom prst="rect">
            <a:avLst/>
          </a:prstGeom>
        </p:spPr>
        <p:txBody>
          <a:bodyPr wrap="square">
            <a:spAutoFit/>
          </a:bodyPr>
          <a:lstStyle/>
          <a:p>
            <a:pPr marL="914400" marR="0">
              <a:lnSpc>
                <a:spcPct val="115000"/>
              </a:lnSpc>
              <a:spcBef>
                <a:spcPts val="0"/>
              </a:spcBef>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rPr>
              <a:t>Khi</a:t>
            </a:r>
            <a:r>
              <a:rPr lang="en-US" sz="2400" i="1" dirty="0">
                <a:solidFill>
                  <a:srgbClr val="0D0D0D"/>
                </a:solidFill>
                <a:effectLst/>
                <a:latin typeface="Times New Roman" panose="02020603050405020304" pitchFamily="18" charset="0"/>
                <a:ea typeface="Times New Roman" panose="02020603050405020304" pitchFamily="18" charset="0"/>
              </a:rPr>
              <a:t> ta </a:t>
            </a:r>
            <a:r>
              <a:rPr lang="en-US" sz="2400" i="1" dirty="0" err="1">
                <a:solidFill>
                  <a:srgbClr val="0D0D0D"/>
                </a:solidFill>
                <a:effectLst/>
                <a:latin typeface="Times New Roman" panose="02020603050405020304" pitchFamily="18" charset="0"/>
                <a:ea typeface="Times New Roman" panose="02020603050405020304" pitchFamily="18" charset="0"/>
              </a:rPr>
              <a:t>lớn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lên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Đất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đã</a:t>
            </a:r>
            <a:r>
              <a:rPr lang="en-US" sz="2400" i="1" dirty="0">
                <a:solidFill>
                  <a:srgbClr val="0D0D0D"/>
                </a:solidFill>
                <a:effectLst/>
                <a:latin typeface="Times New Roman" panose="02020603050405020304" pitchFamily="18" charset="0"/>
                <a:ea typeface="Times New Roman" panose="02020603050405020304" pitchFamily="18" charset="0"/>
              </a:rPr>
              <a:t> có </a:t>
            </a:r>
            <a:r>
              <a:rPr lang="en-US" sz="2400" i="1" dirty="0" err="1">
                <a:solidFill>
                  <a:srgbClr val="0D0D0D"/>
                </a:solidFill>
                <a:effectLst/>
                <a:latin typeface="Times New Roman" panose="02020603050405020304" pitchFamily="18" charset="0"/>
                <a:ea typeface="Times New Roman" panose="02020603050405020304" pitchFamily="18" charset="0"/>
              </a:rPr>
              <a:t>rồi</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Đất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rPr>
              <a:t> có </a:t>
            </a:r>
            <a:r>
              <a:rPr lang="en-US" sz="2400" i="1" dirty="0" err="1">
                <a:solidFill>
                  <a:srgbClr val="0D0D0D"/>
                </a:solidFill>
                <a:effectLst/>
                <a:latin typeface="Times New Roman" panose="02020603050405020304" pitchFamily="18" charset="0"/>
                <a:ea typeface="Times New Roman" panose="02020603050405020304" pitchFamily="18" charset="0"/>
              </a:rPr>
              <a:t>trong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những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cái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ngày</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xửa</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ngày</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xưa</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mẹ</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thường</a:t>
            </a:r>
            <a:r>
              <a:rPr lang="en-US" sz="2400" i="1" dirty="0">
                <a:solidFill>
                  <a:srgbClr val="0D0D0D"/>
                </a:solidFill>
                <a:effectLst/>
                <a:latin typeface="Times New Roman" panose="02020603050405020304" pitchFamily="18" charset="0"/>
                <a:ea typeface="Times New Roman" panose="02020603050405020304" pitchFamily="18" charset="0"/>
              </a:rPr>
              <a:t> hay </a:t>
            </a:r>
            <a:r>
              <a:rPr lang="en-US" sz="2400" i="1" dirty="0" err="1">
                <a:solidFill>
                  <a:srgbClr val="0D0D0D"/>
                </a:solidFill>
                <a:effectLst/>
                <a:latin typeface="Times New Roman" panose="02020603050405020304" pitchFamily="18" charset="0"/>
                <a:ea typeface="Times New Roman" panose="02020603050405020304" pitchFamily="18" charset="0"/>
              </a:rPr>
              <a:t>kể</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Đất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bắt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đầu</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với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miếng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trầu</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bây</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giờ</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bà</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ăn</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Đất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lớn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lên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khi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dân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mình</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biết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trồng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tre</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mà</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đánh</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giặc</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Tóc</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mẹ</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thì</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bới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sau</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đầu</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a:solidFill>
                  <a:srgbClr val="0D0D0D"/>
                </a:solidFill>
                <a:effectLst/>
                <a:latin typeface="Times New Roman" panose="02020603050405020304" pitchFamily="18" charset="0"/>
                <a:ea typeface="Times New Roman" panose="02020603050405020304" pitchFamily="18" charset="0"/>
              </a:rPr>
              <a:t>Cha </a:t>
            </a:r>
            <a:r>
              <a:rPr lang="en-US" sz="2400" i="1" dirty="0" err="1">
                <a:solidFill>
                  <a:srgbClr val="0D0D0D"/>
                </a:solidFill>
                <a:effectLst/>
                <a:latin typeface="Times New Roman" panose="02020603050405020304" pitchFamily="18" charset="0"/>
                <a:ea typeface="Times New Roman" panose="02020603050405020304" pitchFamily="18" charset="0"/>
              </a:rPr>
              <a:t>mẹ</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thương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nhau</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bằng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gừng</a:t>
            </a:r>
            <a:r>
              <a:rPr lang="en-US" sz="2400" i="1" dirty="0">
                <a:solidFill>
                  <a:srgbClr val="0D0D0D"/>
                </a:solidFill>
                <a:effectLst/>
                <a:latin typeface="Times New Roman" panose="02020603050405020304" pitchFamily="18" charset="0"/>
                <a:ea typeface="Times New Roman" panose="02020603050405020304" pitchFamily="18" charset="0"/>
              </a:rPr>
              <a:t> cay </a:t>
            </a:r>
            <a:r>
              <a:rPr lang="en-US" sz="2400" i="1" dirty="0" err="1">
                <a:solidFill>
                  <a:srgbClr val="0D0D0D"/>
                </a:solidFill>
                <a:effectLst/>
                <a:latin typeface="Times New Roman" panose="02020603050405020304" pitchFamily="18" charset="0"/>
                <a:ea typeface="Times New Roman" panose="02020603050405020304" pitchFamily="18" charset="0"/>
              </a:rPr>
              <a:t>muối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mặn</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Cái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kèo</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cái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cột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thành</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tên</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Hạt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gạo</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phải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một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nắng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hai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sương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xay</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giã</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giần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sàng</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Đất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rPr>
              <a:t> có </a:t>
            </a:r>
            <a:r>
              <a:rPr lang="en-US" sz="2400" i="1" dirty="0" err="1">
                <a:solidFill>
                  <a:srgbClr val="0D0D0D"/>
                </a:solidFill>
                <a:effectLst/>
                <a:latin typeface="Times New Roman" panose="02020603050405020304" pitchFamily="18" charset="0"/>
                <a:ea typeface="Times New Roman" panose="02020603050405020304" pitchFamily="18" charset="0"/>
              </a:rPr>
              <a:t>từ</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ngày</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đó</a:t>
            </a:r>
            <a:r>
              <a:rPr lang="en-US" sz="2400" i="1" dirty="0">
                <a:solidFill>
                  <a:srgbClr val="0D0D0D"/>
                </a:solidFill>
                <a:effectLst/>
                <a:latin typeface="Times New Roman" panose="02020603050405020304" pitchFamily="18" charset="0"/>
                <a:ea typeface="Times New Roman" panose="02020603050405020304" pitchFamily="18" charset="0"/>
              </a:rPr>
              <a:t>...</a:t>
            </a:r>
            <a:r>
              <a:rPr lang="en-US" sz="2400" dirty="0">
                <a:solidFill>
                  <a:srgbClr val="0D0D0D"/>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531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35467"/>
            <a:ext cx="5779911" cy="711200"/>
          </a:xfrm>
          <a:prstGeom prst="plaqu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ts val="18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2</a:t>
            </a:r>
            <a:r>
              <a:rPr lang="en-US" sz="3200" b="1" dirty="0">
                <a:solidFill>
                  <a:srgbClr val="0D0D0D"/>
                </a:solidFill>
                <a:latin typeface="Times New Roman" panose="02020603050405020304" pitchFamily="18" charset="0"/>
                <a:ea typeface="Times New Roman" panose="02020603050405020304" pitchFamily="18" charset="0"/>
              </a:rPr>
              <a:t>. </a:t>
            </a:r>
            <a:r>
              <a:rPr lang="vi-VN" sz="3200" b="1" dirty="0">
                <a:solidFill>
                  <a:srgbClr val="0D0D0D"/>
                </a:solidFill>
                <a:latin typeface="Times New Roman" panose="02020603050405020304" pitchFamily="18" charset="0"/>
                <a:ea typeface="Times New Roman" panose="02020603050405020304" pitchFamily="18" charset="0"/>
              </a:rPr>
              <a:t>Chú thích (sgk)</a:t>
            </a:r>
            <a:endParaRPr lang="en-US" sz="3200" dirty="0">
              <a:effectLst/>
              <a:latin typeface="Times New Roman" panose="02020603050405020304" pitchFamily="18" charset="0"/>
              <a:ea typeface="Times New Roman" panose="02020603050405020304" pitchFamily="18" charset="0"/>
            </a:endParaRPr>
          </a:p>
        </p:txBody>
      </p:sp>
      <p:sp>
        <p:nvSpPr>
          <p:cNvPr id="5" name="Plaque 4"/>
          <p:cNvSpPr/>
          <p:nvPr/>
        </p:nvSpPr>
        <p:spPr>
          <a:xfrm>
            <a:off x="191911" y="942623"/>
            <a:ext cx="5779911" cy="711200"/>
          </a:xfrm>
          <a:prstGeom prst="plaqu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ts val="1800"/>
              </a:lnSpc>
              <a:spcAft>
                <a:spcPts val="1200"/>
              </a:spcAft>
            </a:pPr>
            <a:r>
              <a:rPr lang="en-US" sz="3200" b="1">
                <a:solidFill>
                  <a:srgbClr val="0D0D0D"/>
                </a:solidFill>
                <a:latin typeface="Times New Roman" panose="02020603050405020304" pitchFamily="18" charset="0"/>
                <a:ea typeface="Times New Roman" panose="02020603050405020304" pitchFamily="18" charset="0"/>
              </a:rPr>
              <a:t>3. Tóm tắt truyện</a:t>
            </a:r>
            <a:endParaRPr lang="en-US" sz="280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891822" y="1851378"/>
            <a:ext cx="10555111" cy="4673600"/>
          </a:xfrm>
          <a:prstGeom prst="rect">
            <a:avLst/>
          </a:prstGeom>
        </p:spPr>
      </p:pic>
      <p:sp>
        <p:nvSpPr>
          <p:cNvPr id="7" name="Rectangle 6"/>
          <p:cNvSpPr/>
          <p:nvPr/>
        </p:nvSpPr>
        <p:spPr>
          <a:xfrm>
            <a:off x="1388532" y="2393400"/>
            <a:ext cx="9911646" cy="3447098"/>
          </a:xfrm>
          <a:prstGeom prst="rect">
            <a:avLst/>
          </a:prstGeom>
        </p:spPr>
        <p:txBody>
          <a:bodyPr wrap="square">
            <a:spAutoFit/>
          </a:bodyPr>
          <a:lstStyle/>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Giặc Minh đô hộ, nghĩa quân Lam Sơn nổi dậy nhưng thất bại, Long Quân quyết định cho mượn gươm thần.</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Thận được lưỡi gươm dưới nước.</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Lợi được chuôi gươm trên rừng, tra vào nhau vừa như in.</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Từ đó nghĩa quân nhanh chóng quét sạch giặc ngoại xâm.</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Đất nước thanh bình, L</a:t>
            </a:r>
            <a:r>
              <a:rPr lang="en-US" sz="2400" dirty="0">
                <a:solidFill>
                  <a:srgbClr val="0D0D0D"/>
                </a:solidFill>
                <a:latin typeface="Times New Roman" panose="02020603050405020304" pitchFamily="18" charset="0"/>
                <a:ea typeface="Times New Roman" panose="02020603050405020304" pitchFamily="18" charset="0"/>
              </a:rPr>
              <a:t>ê</a:t>
            </a:r>
            <a:r>
              <a:rPr lang="vi-VN" sz="2400" dirty="0">
                <a:solidFill>
                  <a:srgbClr val="0D0D0D"/>
                </a:solidFill>
                <a:latin typeface="Times New Roman" panose="02020603050405020304" pitchFamily="18" charset="0"/>
                <a:ea typeface="Times New Roman" panose="02020603050405020304" pitchFamily="18" charset="0"/>
              </a:rPr>
              <a:t> Lợi lên làm vua, Long Quân cho đòi lại gươm thần.</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Vua trả gươm, từ đó hồ Tả Vọng mang tên Hồ Gươm hay hồ Hoàn Kiếm.</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8968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626236515"/>
              </p:ext>
            </p:extLst>
          </p:nvPr>
        </p:nvGraphicFramePr>
        <p:xfrm>
          <a:off x="2032000" y="79023"/>
          <a:ext cx="8128000" cy="4910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2032000" y="4470948"/>
            <a:ext cx="4064000" cy="2015066"/>
          </a:xfrm>
          <a:prstGeom prst="rect">
            <a:avLst/>
          </a:prstGeom>
        </p:spPr>
      </p:pic>
      <p:pic>
        <p:nvPicPr>
          <p:cNvPr id="6" name="Picture 5"/>
          <p:cNvPicPr>
            <a:picLocks noChangeAspect="1"/>
          </p:cNvPicPr>
          <p:nvPr/>
        </p:nvPicPr>
        <p:blipFill>
          <a:blip r:embed="rId8"/>
          <a:stretch>
            <a:fillRect/>
          </a:stretch>
        </p:blipFill>
        <p:spPr>
          <a:xfrm>
            <a:off x="6734205" y="4533092"/>
            <a:ext cx="3725333" cy="2015066"/>
          </a:xfrm>
          <a:prstGeom prst="rect">
            <a:avLst/>
          </a:prstGeom>
        </p:spPr>
      </p:pic>
    </p:spTree>
    <p:extLst>
      <p:ext uri="{BB962C8B-B14F-4D97-AF65-F5344CB8AC3E}">
        <p14:creationId xmlns:p14="http://schemas.microsoft.com/office/powerpoint/2010/main" val="359911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anim calcmode="lin" valueType="num">
                                      <p:cBhvr>
                                        <p:cTn id="15" dur="2000" fill="hold"/>
                                        <p:tgtEl>
                                          <p:spTgt spid="6"/>
                                        </p:tgtEl>
                                        <p:attrNameLst>
                                          <p:attrName>ppt_w</p:attrName>
                                        </p:attrNameLst>
                                      </p:cBhvr>
                                      <p:tavLst>
                                        <p:tav tm="0" fmla="#ppt_w*sin(2.5*pi*$)">
                                          <p:val>
                                            <p:fltVal val="0"/>
                                          </p:val>
                                        </p:tav>
                                        <p:tav tm="100000">
                                          <p:val>
                                            <p:fltVal val="1"/>
                                          </p:val>
                                        </p:tav>
                                      </p:tavLst>
                                    </p:anim>
                                    <p:anim calcmode="lin" valueType="num">
                                      <p:cBhvr>
                                        <p:cTn id="16"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18928" y="2657475"/>
            <a:ext cx="2962275" cy="1543050"/>
          </a:xfrm>
          <a:prstGeom prst="rect">
            <a:avLst/>
          </a:prstGeom>
        </p:spPr>
      </p:pic>
      <p:sp>
        <p:nvSpPr>
          <p:cNvPr id="8" name="Plaque 7"/>
          <p:cNvSpPr/>
          <p:nvPr/>
        </p:nvSpPr>
        <p:spPr>
          <a:xfrm>
            <a:off x="316089" y="191911"/>
            <a:ext cx="6028267" cy="857956"/>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ts val="18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II</a:t>
            </a:r>
            <a:r>
              <a:rPr lang="en-US" sz="3200" b="1" dirty="0">
                <a:solidFill>
                  <a:srgbClr val="0D0D0D"/>
                </a:solidFill>
                <a:latin typeface="Times New Roman" panose="02020603050405020304" pitchFamily="18" charset="0"/>
                <a:ea typeface="Times New Roman" panose="02020603050405020304" pitchFamily="18" charset="0"/>
              </a:rPr>
              <a:t>. </a:t>
            </a:r>
            <a:r>
              <a:rPr lang="vi-VN" sz="3200" b="1" dirty="0">
                <a:solidFill>
                  <a:srgbClr val="0D0D0D"/>
                </a:solidFill>
                <a:latin typeface="Times New Roman" panose="02020603050405020304" pitchFamily="18" charset="0"/>
                <a:ea typeface="Times New Roman" panose="02020603050405020304" pitchFamily="18" charset="0"/>
              </a:rPr>
              <a:t>Phân tích</a:t>
            </a:r>
            <a:endParaRPr lang="en-US" sz="3200" dirty="0">
              <a:effectLst/>
              <a:latin typeface="Times New Roman" panose="02020603050405020304" pitchFamily="18" charset="0"/>
              <a:ea typeface="Times New Roman" panose="02020603050405020304" pitchFamily="18" charset="0"/>
            </a:endParaRPr>
          </a:p>
        </p:txBody>
      </p:sp>
      <p:sp>
        <p:nvSpPr>
          <p:cNvPr id="3" name="Round Same Side Corner Rectangle 2"/>
          <p:cNvSpPr/>
          <p:nvPr/>
        </p:nvSpPr>
        <p:spPr>
          <a:xfrm>
            <a:off x="1428044" y="2694163"/>
            <a:ext cx="5610578" cy="1797937"/>
          </a:xfrm>
          <a:prstGeom prst="round2SameRect">
            <a:avLst/>
          </a:prstGeom>
          <a:solidFill>
            <a:schemeClr val="accent4">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Thảo</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luận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nhóm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Hoàn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thành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phiếu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học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tập</a:t>
            </a:r>
            <a:r>
              <a:rPr lang="en-US" sz="3200" b="1" dirty="0">
                <a:solidFill>
                  <a:schemeClr val="tx1"/>
                </a:solidFill>
                <a:latin typeface="Times New Roman" panose="02020603050405020304" pitchFamily="18" charset="0"/>
                <a:cs typeface="Times New Roman" panose="02020603050405020304" pitchFamily="18" charset="0"/>
              </a:rPr>
              <a:t> 06</a:t>
            </a:r>
          </a:p>
        </p:txBody>
      </p:sp>
      <p:sp>
        <p:nvSpPr>
          <p:cNvPr id="9" name="Plaque 8"/>
          <p:cNvSpPr/>
          <p:nvPr/>
        </p:nvSpPr>
        <p:spPr>
          <a:xfrm>
            <a:off x="316088" y="1134533"/>
            <a:ext cx="9529247" cy="857956"/>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a:t>
            </a:r>
            <a:r>
              <a:rPr lang="vi-VN" sz="2800" b="1" dirty="0">
                <a:solidFill>
                  <a:srgbClr val="0D0D0D"/>
                </a:solidFill>
                <a:latin typeface="Times New Roman" panose="02020603050405020304" pitchFamily="18" charset="0"/>
                <a:ea typeface="Times New Roman" panose="02020603050405020304" pitchFamily="18" charset="0"/>
              </a:rPr>
              <a:t>. Long quân cho nghĩa quân Lam Sơn mượn gươm thần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0574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3" y="146755"/>
            <a:ext cx="6028267" cy="711201"/>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ts val="18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II</a:t>
            </a:r>
            <a:r>
              <a:rPr lang="en-US" sz="3200" b="1" dirty="0">
                <a:solidFill>
                  <a:srgbClr val="0D0D0D"/>
                </a:solidFill>
                <a:latin typeface="Times New Roman" panose="02020603050405020304" pitchFamily="18" charset="0"/>
                <a:ea typeface="Times New Roman" panose="02020603050405020304" pitchFamily="18" charset="0"/>
              </a:rPr>
              <a:t>. </a:t>
            </a:r>
            <a:r>
              <a:rPr lang="vi-VN" sz="3200" b="1" dirty="0">
                <a:solidFill>
                  <a:srgbClr val="0D0D0D"/>
                </a:solidFill>
                <a:latin typeface="Times New Roman" panose="02020603050405020304" pitchFamily="18" charset="0"/>
                <a:ea typeface="Times New Roman" panose="02020603050405020304" pitchFamily="18" charset="0"/>
              </a:rPr>
              <a:t>Phân tích</a:t>
            </a:r>
            <a:endParaRPr lang="en-US" sz="32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361120323"/>
              </p:ext>
            </p:extLst>
          </p:nvPr>
        </p:nvGraphicFramePr>
        <p:xfrm>
          <a:off x="812800" y="2350243"/>
          <a:ext cx="10351911" cy="3768427"/>
        </p:xfrm>
        <a:graphic>
          <a:graphicData uri="http://schemas.openxmlformats.org/drawingml/2006/table">
            <a:tbl>
              <a:tblPr firstRow="1" firstCol="1" bandRow="1"/>
              <a:tblGrid>
                <a:gridCol w="3179603">
                  <a:extLst>
                    <a:ext uri="{9D8B030D-6E8A-4147-A177-3AD203B41FA5}">
                      <a16:colId xmlns:a16="http://schemas.microsoft.com/office/drawing/2014/main" val="3915392702"/>
                    </a:ext>
                  </a:extLst>
                </a:gridCol>
                <a:gridCol w="3410898">
                  <a:extLst>
                    <a:ext uri="{9D8B030D-6E8A-4147-A177-3AD203B41FA5}">
                      <a16:colId xmlns:a16="http://schemas.microsoft.com/office/drawing/2014/main" val="3899208907"/>
                    </a:ext>
                  </a:extLst>
                </a:gridCol>
                <a:gridCol w="3761410">
                  <a:extLst>
                    <a:ext uri="{9D8B030D-6E8A-4147-A177-3AD203B41FA5}">
                      <a16:colId xmlns:a16="http://schemas.microsoft.com/office/drawing/2014/main" val="263607506"/>
                    </a:ext>
                  </a:extLst>
                </a:gridCol>
              </a:tblGrid>
              <a:tr h="592179">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Long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mượn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gươm</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Long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gươm</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1304673"/>
                  </a:ext>
                </a:extLst>
              </a:tr>
              <a:tr h="1184359">
                <a:tc>
                  <a:txBody>
                    <a:bodyPr/>
                    <a:lstStyle/>
                    <a:p>
                      <a:pPr algn="just">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1983664"/>
                  </a:ext>
                </a:extLst>
              </a:tr>
              <a:tr h="592179">
                <a:tc>
                  <a:txBody>
                    <a:bodyPr/>
                    <a:lstStyle/>
                    <a:p>
                      <a:pPr algn="just">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 thức hành động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2298066"/>
                  </a:ext>
                </a:extLst>
              </a:tr>
              <a:tr h="1184359">
                <a:tc>
                  <a:txBody>
                    <a:bodyPr/>
                    <a:lstStyle/>
                    <a:p>
                      <a:pPr algn="just">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Ý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0461241"/>
                  </a:ext>
                </a:extLst>
              </a:tr>
            </a:tbl>
          </a:graphicData>
        </a:graphic>
      </p:graphicFrame>
      <p:sp>
        <p:nvSpPr>
          <p:cNvPr id="11" name="Plaque 10"/>
          <p:cNvSpPr/>
          <p:nvPr/>
        </p:nvSpPr>
        <p:spPr>
          <a:xfrm>
            <a:off x="293510" y="1003941"/>
            <a:ext cx="9697155" cy="592667"/>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a:t>
            </a:r>
            <a:r>
              <a:rPr lang="vi-VN" sz="2800" b="1" dirty="0">
                <a:solidFill>
                  <a:srgbClr val="0D0D0D"/>
                </a:solidFill>
                <a:latin typeface="Times New Roman" panose="02020603050405020304" pitchFamily="18" charset="0"/>
                <a:ea typeface="Times New Roman" panose="02020603050405020304" pitchFamily="18" charset="0"/>
              </a:rPr>
              <a:t>. Long quân cho nghĩa quân Lam Sơn mượn gươm thần</a:t>
            </a:r>
            <a:endParaRPr lang="en-US" sz="2800" dirty="0">
              <a:effectLst/>
              <a:latin typeface="Times New Roman" panose="02020603050405020304" pitchFamily="18" charset="0"/>
              <a:ea typeface="Times New Roman" panose="02020603050405020304" pitchFamily="18" charset="0"/>
            </a:endParaRPr>
          </a:p>
        </p:txBody>
      </p:sp>
      <p:sp>
        <p:nvSpPr>
          <p:cNvPr id="12" name="TextBox 11"/>
          <p:cNvSpPr txBox="1"/>
          <p:nvPr/>
        </p:nvSpPr>
        <p:spPr>
          <a:xfrm>
            <a:off x="3640665" y="1742593"/>
            <a:ext cx="3928534"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PHIẾU HỌC TẬP 06</a:t>
            </a:r>
          </a:p>
        </p:txBody>
      </p:sp>
    </p:spTree>
    <p:extLst>
      <p:ext uri="{BB962C8B-B14F-4D97-AF65-F5344CB8AC3E}">
        <p14:creationId xmlns:p14="http://schemas.microsoft.com/office/powerpoint/2010/main" val="195109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3" y="146756"/>
            <a:ext cx="6028267" cy="643466"/>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316089" y="958014"/>
            <a:ext cx="10080976" cy="649111"/>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cho nghĩa quân Lam Sơn mượn gươm thần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767643" y="1774917"/>
            <a:ext cx="9841173" cy="4936327"/>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400" b="1" dirty="0">
                <a:solidFill>
                  <a:srgbClr val="0D0D0D"/>
                </a:solidFill>
                <a:latin typeface="Times New Roman" panose="02020603050405020304" pitchFamily="18" charset="0"/>
                <a:ea typeface="Times New Roman" panose="02020603050405020304" pitchFamily="18" charset="0"/>
              </a:rPr>
              <a:t>a. </a:t>
            </a:r>
            <a:r>
              <a:rPr lang="vi-VN" sz="2400" b="1" dirty="0">
                <a:solidFill>
                  <a:srgbClr val="0D0D0D"/>
                </a:solidFill>
                <a:latin typeface="Times New Roman" panose="02020603050405020304" pitchFamily="18" charset="0"/>
                <a:ea typeface="Times New Roman" panose="02020603050405020304" pitchFamily="18" charset="0"/>
              </a:rPr>
              <a:t>Hoàn cảnh lịch sử</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Giặc Minh đô hộ.</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Nghĩa quân Lam Sơn nổi dậy nhiều lần bị thua.</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b="1" dirty="0">
                <a:solidFill>
                  <a:srgbClr val="0D0D0D"/>
                </a:solidFill>
                <a:latin typeface="Times New Roman" panose="02020603050405020304" pitchFamily="18" charset="0"/>
                <a:ea typeface="Times New Roman" panose="02020603050405020304" pitchFamily="18" charset="0"/>
              </a:rPr>
              <a:t>b. Cách Long Quân cho mượn gươm</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Thận là người đánh cá nhặt được lưỡi gươm dưới nước.</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Lợi đến nhà Lê Thận thanh gươm sáng lên 2 chữ “Thuận thiên”</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Lợi nhặt được chuôi gươm trên rừng ( gươm sáng trên ngọn cây đa) .</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Gươm tra vào vừa như in.</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a:t>
            </a:r>
            <a:r>
              <a:rPr lang="en-US" sz="2400" dirty="0">
                <a:solidFill>
                  <a:srgbClr val="0D0D0D"/>
                </a:solidFill>
                <a:latin typeface="Times New Roman" panose="02020603050405020304" pitchFamily="18" charset="0"/>
                <a:ea typeface="Times New Roman" panose="02020603050405020304" pitchFamily="18" charset="0"/>
              </a:rPr>
              <a:t>Chi </a:t>
            </a:r>
            <a:r>
              <a:rPr lang="en-US" sz="2400" dirty="0" err="1">
                <a:solidFill>
                  <a:srgbClr val="0D0D0D"/>
                </a:solidFill>
                <a:latin typeface="Times New Roman" panose="02020603050405020304" pitchFamily="18" charset="0"/>
                <a:ea typeface="Times New Roman" panose="02020603050405020304" pitchFamily="18" charset="0"/>
              </a:rPr>
              <a:t>tiết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ảo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hoang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đường</a:t>
            </a:r>
            <a:r>
              <a:rPr lang="en-US" sz="2400" dirty="0">
                <a:solidFill>
                  <a:srgbClr val="0D0D0D"/>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645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3" y="146756"/>
            <a:ext cx="6028267" cy="643466"/>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316089" y="958014"/>
            <a:ext cx="10080976" cy="649111"/>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cho nghĩa quân Lam Sơn mượn gươm thần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767643" y="1774917"/>
            <a:ext cx="9177867" cy="4479127"/>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400" b="1" dirty="0">
                <a:solidFill>
                  <a:srgbClr val="0D0D0D"/>
                </a:solidFill>
                <a:latin typeface="Times New Roman" panose="02020603050405020304" pitchFamily="18" charset="0"/>
                <a:ea typeface="Times New Roman" panose="02020603050405020304" pitchFamily="18" charset="0"/>
              </a:rPr>
              <a:t>c. </a:t>
            </a:r>
            <a:r>
              <a:rPr lang="vi-VN" sz="2400" b="1" dirty="0">
                <a:solidFill>
                  <a:srgbClr val="0D0D0D"/>
                </a:solidFill>
                <a:latin typeface="Times New Roman" panose="02020603050405020304" pitchFamily="18" charset="0"/>
                <a:ea typeface="Times New Roman" panose="02020603050405020304" pitchFamily="18" charset="0"/>
              </a:rPr>
              <a:t>Lê Thận dâng gươm cho Lê Lợi và nói: “ Đây là ý trời …theo minh công”:</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Thận tin tưởng vào Lê Lợi</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Thanh gươm gặp được minh chủ sử dụng vào việc lớn, hợp lòng dân, thuận ý trời.</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en-US" sz="24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vi-VN" sz="2400" dirty="0">
                <a:solidFill>
                  <a:srgbClr val="0D0D0D"/>
                </a:solidFill>
                <a:latin typeface="Times New Roman" panose="02020603050405020304" pitchFamily="18" charset="0"/>
                <a:ea typeface="Times New Roman" panose="02020603050405020304" pitchFamily="18" charset="0"/>
              </a:rPr>
              <a:t>Việc Long Quân cho mượn gươm thần chứng tỏ cuộc khởi nghĩa được tổ tiên, thần thiêng ủng hộ</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en-US" sz="24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vi-VN" sz="2400" dirty="0">
                <a:solidFill>
                  <a:srgbClr val="0D0D0D"/>
                </a:solidFill>
                <a:latin typeface="Times New Roman" panose="02020603050405020304" pitchFamily="18" charset="0"/>
                <a:ea typeface="Times New Roman" panose="02020603050405020304" pitchFamily="18" charset="0"/>
              </a:rPr>
              <a:t> Tính chất toàn dân trên dưới một lòng tham gia đánh giặc..</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0658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3" y="146756"/>
            <a:ext cx="6028267" cy="643466"/>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316089" y="958014"/>
            <a:ext cx="10080976" cy="649111"/>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cho nghĩa quân Lam Sơn mượn gươm thần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559291" y="4565273"/>
            <a:ext cx="10875148" cy="1959814"/>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endParaRPr lang="en-US" sz="2000" b="1" dirty="0">
              <a:solidFill>
                <a:srgbClr val="0D0D0D"/>
              </a:solidFill>
              <a:latin typeface="Times New Roman" panose="02020603050405020304" pitchFamily="18" charset="0"/>
              <a:ea typeface="Times New Roman" panose="02020603050405020304" pitchFamily="18" charset="0"/>
            </a:endParaRPr>
          </a:p>
          <a:p>
            <a:pPr marL="30480" marR="30480" algn="just">
              <a:spcAft>
                <a:spcPts val="1200"/>
              </a:spcAft>
            </a:pPr>
            <a:r>
              <a:rPr lang="en-US" sz="2800" b="1" dirty="0">
                <a:solidFill>
                  <a:srgbClr val="0D0D0D"/>
                </a:solidFill>
                <a:latin typeface="Times New Roman" panose="02020603050405020304" pitchFamily="18" charset="0"/>
                <a:ea typeface="Times New Roman" panose="02020603050405020304" pitchFamily="18" charset="0"/>
              </a:rPr>
              <a:t>d. </a:t>
            </a:r>
            <a:r>
              <a:rPr lang="en-US" sz="2800" b="1" dirty="0" err="1">
                <a:solidFill>
                  <a:srgbClr val="0D0D0D"/>
                </a:solidFill>
                <a:latin typeface="Times New Roman" panose="02020603050405020304" pitchFamily="18" charset="0"/>
                <a:ea typeface="Times New Roman" panose="02020603050405020304" pitchFamily="18" charset="0"/>
              </a:rPr>
              <a:t>Sức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mạnh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của</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gươm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thần</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0480" marR="30480" algn="just">
              <a:spcAft>
                <a:spcPts val="1200"/>
              </a:spcAft>
            </a:pPr>
            <a:r>
              <a:rPr lang="en-US" sz="2800" b="1" dirty="0">
                <a:solidFill>
                  <a:srgbClr val="FF0000"/>
                </a:solidFill>
                <a:latin typeface="Times New Roman" panose="02020603050405020304" pitchFamily="18" charset="0"/>
                <a:ea typeface="Times New Roman" panose="02020603050405020304" pitchFamily="18" charset="0"/>
                <a:sym typeface="Wingdings" panose="05000000000000000000" pitchFamily="2" charset="2"/>
              </a:rPr>
              <a:t></a:t>
            </a:r>
            <a:r>
              <a:rPr lang="vi-VN" sz="2800" dirty="0">
                <a:solidFill>
                  <a:srgbClr val="FF0000"/>
                </a:solidFill>
                <a:latin typeface="Times New Roman" panose="02020603050405020304" pitchFamily="18" charset="0"/>
                <a:ea typeface="Times New Roman" panose="02020603050405020304" pitchFamily="18" charset="0"/>
              </a:rPr>
              <a:t> Chuyển bại thành thắng, chuyển yếu thành mạnh, tạo bước ngoặt mở đường cho nghĩa quân quét giặc ngoại xâm.</a:t>
            </a:r>
            <a:endParaRPr lang="en-US" sz="2800" dirty="0">
              <a:solidFill>
                <a:srgbClr val="FF0000"/>
              </a:solidFill>
              <a:latin typeface="Times New Roman" panose="02020603050405020304" pitchFamily="18" charset="0"/>
              <a:ea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Title 5">
            <a:extLst>
              <a:ext uri="{FF2B5EF4-FFF2-40B4-BE49-F238E27FC236}">
                <a16:creationId xmlns:a16="http://schemas.microsoft.com/office/drawing/2014/main" id="{CE69B928-C23D-463F-A09E-54ACEB92E4D6}"/>
              </a:ext>
            </a:extLst>
          </p:cNvPr>
          <p:cNvSpPr>
            <a:spLocks noGrp="1"/>
          </p:cNvSpPr>
          <p:nvPr>
            <p:ph type="title"/>
          </p:nvPr>
        </p:nvSpPr>
        <p:spPr>
          <a:xfrm>
            <a:off x="5708342" y="1774917"/>
            <a:ext cx="5663953" cy="2622564"/>
          </a:xfrm>
        </p:spPr>
        <p:style>
          <a:lnRef idx="2">
            <a:schemeClr val="accent4"/>
          </a:lnRef>
          <a:fillRef idx="1">
            <a:schemeClr val="lt1"/>
          </a:fillRef>
          <a:effectRef idx="0">
            <a:schemeClr val="accent4"/>
          </a:effectRef>
          <a:fontRef idx="minor">
            <a:schemeClr val="dk1"/>
          </a:fontRef>
        </p:style>
        <p:txBody>
          <a:bodyPr>
            <a:normAutofit fontScale="90000"/>
          </a:bodyPr>
          <a:lstStyle/>
          <a:p>
            <a:pPr marL="30480" marR="30480">
              <a:lnSpc>
                <a:spcPct val="150000"/>
              </a:lnSpc>
              <a:spcAft>
                <a:spcPts val="1200"/>
              </a:spcAft>
            </a:pPr>
            <a:br>
              <a:rPr lang="en-US" sz="2700" b="1" i="1" dirty="0">
                <a:solidFill>
                  <a:srgbClr val="0D0D0D"/>
                </a:solidFill>
                <a:latin typeface="+mj-lt"/>
                <a:ea typeface="Times New Roman" panose="02020603050405020304" pitchFamily="18" charset="0"/>
              </a:rPr>
            </a:br>
            <a:r>
              <a:rPr lang="vi-VN" sz="2700" b="1" i="1" dirty="0">
                <a:solidFill>
                  <a:srgbClr val="0D0D0D"/>
                </a:solidFill>
                <a:latin typeface="+mj-lt"/>
                <a:ea typeface="Times New Roman" panose="02020603050405020304" pitchFamily="18" charset="0"/>
              </a:rPr>
              <a:t>* Sau khi có gươm :</a:t>
            </a:r>
            <a:br>
              <a:rPr lang="en-US" sz="2700" dirty="0">
                <a:latin typeface="+mj-lt"/>
                <a:ea typeface="Times New Roman" panose="02020603050405020304" pitchFamily="18" charset="0"/>
              </a:rPr>
            </a:br>
            <a:r>
              <a:rPr lang="vi-VN" sz="2700" dirty="0">
                <a:solidFill>
                  <a:srgbClr val="0D0D0D"/>
                </a:solidFill>
                <a:latin typeface="+mj-lt"/>
                <a:ea typeface="Times New Roman" panose="02020603050405020304" pitchFamily="18" charset="0"/>
              </a:rPr>
              <a:t>- Nhuệ khí tăng tiến</a:t>
            </a:r>
            <a:br>
              <a:rPr lang="en-US" sz="2700" dirty="0">
                <a:latin typeface="+mj-lt"/>
                <a:ea typeface="Times New Roman" panose="02020603050405020304" pitchFamily="18" charset="0"/>
              </a:rPr>
            </a:br>
            <a:r>
              <a:rPr lang="vi-VN" sz="2700" dirty="0">
                <a:solidFill>
                  <a:srgbClr val="0D0D0D"/>
                </a:solidFill>
                <a:latin typeface="+mj-lt"/>
                <a:ea typeface="Times New Roman" panose="02020603050405020304" pitchFamily="18" charset="0"/>
              </a:rPr>
              <a:t>- Xông xáo tìm địch</a:t>
            </a:r>
            <a:br>
              <a:rPr lang="en-US" sz="2700" dirty="0">
                <a:latin typeface="+mj-lt"/>
                <a:ea typeface="Times New Roman" panose="02020603050405020304" pitchFamily="18" charset="0"/>
              </a:rPr>
            </a:br>
            <a:r>
              <a:rPr lang="vi-VN" sz="2700" dirty="0">
                <a:solidFill>
                  <a:srgbClr val="0D0D0D"/>
                </a:solidFill>
                <a:latin typeface="+mj-lt"/>
                <a:ea typeface="Times New Roman" panose="02020603050405020304" pitchFamily="18" charset="0"/>
              </a:rPr>
              <a:t>- Đầy đủ, chiếm được các kho lương của địch</a:t>
            </a:r>
            <a:endParaRPr lang="en-US" dirty="0">
              <a:latin typeface="+mj-lt"/>
            </a:endParaRPr>
          </a:p>
        </p:txBody>
      </p:sp>
      <p:sp>
        <p:nvSpPr>
          <p:cNvPr id="7" name="Text Placeholder 6">
            <a:extLst>
              <a:ext uri="{FF2B5EF4-FFF2-40B4-BE49-F238E27FC236}">
                <a16:creationId xmlns:a16="http://schemas.microsoft.com/office/drawing/2014/main" id="{CB71DA1E-7F37-4DDC-8A04-1150684752C3}"/>
              </a:ext>
            </a:extLst>
          </p:cNvPr>
          <p:cNvSpPr>
            <a:spLocks noGrp="1"/>
          </p:cNvSpPr>
          <p:nvPr>
            <p:ph type="body" idx="1"/>
          </p:nvPr>
        </p:nvSpPr>
        <p:spPr>
          <a:xfrm>
            <a:off x="743073" y="1709739"/>
            <a:ext cx="4166278" cy="2622564"/>
          </a:xfrm>
        </p:spPr>
        <p:style>
          <a:lnRef idx="2">
            <a:schemeClr val="accent1"/>
          </a:lnRef>
          <a:fillRef idx="1">
            <a:schemeClr val="lt1"/>
          </a:fillRef>
          <a:effectRef idx="0">
            <a:schemeClr val="accent1"/>
          </a:effectRef>
          <a:fontRef idx="minor">
            <a:schemeClr val="dk1"/>
          </a:fontRef>
        </p:style>
        <p:txBody>
          <a:bodyPr>
            <a:noAutofit/>
          </a:bodyPr>
          <a:lstStyle/>
          <a:p>
            <a:pPr marL="30480" marR="30480" algn="just">
              <a:lnSpc>
                <a:spcPct val="100000"/>
              </a:lnSpc>
              <a:spcAft>
                <a:spcPts val="1200"/>
              </a:spcAft>
            </a:pPr>
            <a:r>
              <a:rPr lang="vi-VN" sz="2800" b="1" i="1" dirty="0">
                <a:solidFill>
                  <a:srgbClr val="0D0D0D"/>
                </a:solidFill>
                <a:latin typeface="Times New Roman" panose="02020603050405020304" pitchFamily="18" charset="0"/>
                <a:ea typeface="Times New Roman" panose="02020603050405020304" pitchFamily="18" charset="0"/>
              </a:rPr>
              <a:t>* Trước khi có gươm</a:t>
            </a:r>
            <a:r>
              <a:rPr lang="vi-VN" sz="2800" dirty="0">
                <a:solidFill>
                  <a:srgbClr val="0D0D0D"/>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L="30480" marR="30480" algn="just">
              <a:lnSpc>
                <a:spcPct val="100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Non yếu.</a:t>
            </a:r>
            <a:endParaRPr lang="en-US" sz="2800" dirty="0">
              <a:latin typeface="Times New Roman" panose="02020603050405020304" pitchFamily="18" charset="0"/>
              <a:ea typeface="Times New Roman" panose="02020603050405020304" pitchFamily="18" charset="0"/>
            </a:endParaRPr>
          </a:p>
          <a:p>
            <a:pPr marL="30480" marR="30480" algn="just">
              <a:lnSpc>
                <a:spcPct val="100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Trốn tránh.</a:t>
            </a:r>
            <a:endParaRPr lang="en-US" sz="2800" dirty="0">
              <a:latin typeface="Times New Roman" panose="02020603050405020304" pitchFamily="18" charset="0"/>
              <a:ea typeface="Times New Roman" panose="02020603050405020304" pitchFamily="18" charset="0"/>
            </a:endParaRPr>
          </a:p>
          <a:p>
            <a:pPr marL="30480" marR="30480" algn="just">
              <a:lnSpc>
                <a:spcPct val="100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Ăn uống khổ sở</a:t>
            </a:r>
            <a:endParaRPr lang="en-US" sz="2800" dirty="0"/>
          </a:p>
        </p:txBody>
      </p:sp>
    </p:spTree>
    <p:extLst>
      <p:ext uri="{BB962C8B-B14F-4D97-AF65-F5344CB8AC3E}">
        <p14:creationId xmlns:p14="http://schemas.microsoft.com/office/powerpoint/2010/main" val="234511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3" y="146755"/>
            <a:ext cx="6028267" cy="711201"/>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ts val="18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II</a:t>
            </a:r>
            <a:r>
              <a:rPr lang="en-US" sz="3200" b="1" dirty="0">
                <a:solidFill>
                  <a:srgbClr val="0D0D0D"/>
                </a:solidFill>
                <a:latin typeface="Times New Roman" panose="02020603050405020304" pitchFamily="18" charset="0"/>
                <a:ea typeface="Times New Roman" panose="02020603050405020304" pitchFamily="18" charset="0"/>
              </a:rPr>
              <a:t>. </a:t>
            </a:r>
            <a:r>
              <a:rPr lang="vi-VN" sz="3200" b="1" dirty="0">
                <a:solidFill>
                  <a:srgbClr val="0D0D0D"/>
                </a:solidFill>
                <a:latin typeface="Times New Roman" panose="02020603050405020304" pitchFamily="18" charset="0"/>
                <a:ea typeface="Times New Roman" panose="02020603050405020304" pitchFamily="18" charset="0"/>
              </a:rPr>
              <a:t>Phân tích</a:t>
            </a:r>
            <a:endParaRPr lang="en-US" sz="32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043727790"/>
              </p:ext>
            </p:extLst>
          </p:nvPr>
        </p:nvGraphicFramePr>
        <p:xfrm>
          <a:off x="812800" y="2350243"/>
          <a:ext cx="10351911" cy="3768427"/>
        </p:xfrm>
        <a:graphic>
          <a:graphicData uri="http://schemas.openxmlformats.org/drawingml/2006/table">
            <a:tbl>
              <a:tblPr firstRow="1" firstCol="1" bandRow="1"/>
              <a:tblGrid>
                <a:gridCol w="3179603">
                  <a:extLst>
                    <a:ext uri="{9D8B030D-6E8A-4147-A177-3AD203B41FA5}">
                      <a16:colId xmlns:a16="http://schemas.microsoft.com/office/drawing/2014/main" val="3915392702"/>
                    </a:ext>
                  </a:extLst>
                </a:gridCol>
                <a:gridCol w="3410898">
                  <a:extLst>
                    <a:ext uri="{9D8B030D-6E8A-4147-A177-3AD203B41FA5}">
                      <a16:colId xmlns:a16="http://schemas.microsoft.com/office/drawing/2014/main" val="3899208907"/>
                    </a:ext>
                  </a:extLst>
                </a:gridCol>
                <a:gridCol w="3761410">
                  <a:extLst>
                    <a:ext uri="{9D8B030D-6E8A-4147-A177-3AD203B41FA5}">
                      <a16:colId xmlns:a16="http://schemas.microsoft.com/office/drawing/2014/main" val="263607506"/>
                    </a:ext>
                  </a:extLst>
                </a:gridCol>
              </a:tblGrid>
              <a:tr h="592179">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Long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mượn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gươm</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Long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gươm</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1304673"/>
                  </a:ext>
                </a:extLst>
              </a:tr>
              <a:tr h="1184359">
                <a:tc>
                  <a:txBody>
                    <a:bodyPr/>
                    <a:lstStyle/>
                    <a:p>
                      <a:pPr algn="just">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1983664"/>
                  </a:ext>
                </a:extLst>
              </a:tr>
              <a:tr h="592179">
                <a:tc>
                  <a:txBody>
                    <a:bodyPr/>
                    <a:lstStyle/>
                    <a:p>
                      <a:pPr algn="just">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 thức hành động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2298066"/>
                  </a:ext>
                </a:extLst>
              </a:tr>
              <a:tr h="1184359">
                <a:tc>
                  <a:txBody>
                    <a:bodyPr/>
                    <a:lstStyle/>
                    <a:p>
                      <a:pPr algn="just">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Ý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0461241"/>
                  </a:ext>
                </a:extLst>
              </a:tr>
            </a:tbl>
          </a:graphicData>
        </a:graphic>
      </p:graphicFrame>
      <p:sp>
        <p:nvSpPr>
          <p:cNvPr id="11" name="Plaque 10"/>
          <p:cNvSpPr/>
          <p:nvPr/>
        </p:nvSpPr>
        <p:spPr>
          <a:xfrm>
            <a:off x="293510" y="1003941"/>
            <a:ext cx="9697155" cy="592667"/>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a:t>
            </a:r>
            <a:r>
              <a:rPr lang="vi-VN" sz="2800" b="1" dirty="0">
                <a:solidFill>
                  <a:srgbClr val="0D0D0D"/>
                </a:solidFill>
                <a:latin typeface="Times New Roman" panose="02020603050405020304" pitchFamily="18" charset="0"/>
                <a:ea typeface="Times New Roman" panose="02020603050405020304" pitchFamily="18" charset="0"/>
              </a:rPr>
              <a:t>. Long quân </a:t>
            </a:r>
            <a:r>
              <a:rPr lang="en-US" sz="2800" b="1" dirty="0" err="1">
                <a:solidFill>
                  <a:srgbClr val="0D0D0D"/>
                </a:solidFill>
                <a:latin typeface="Times New Roman" panose="02020603050405020304" pitchFamily="18" charset="0"/>
                <a:ea typeface="Times New Roman" panose="02020603050405020304" pitchFamily="18" charset="0"/>
              </a:rPr>
              <a:t>đòi</a:t>
            </a:r>
            <a:r>
              <a:rPr lang="vi-VN" sz="2800" b="1" dirty="0">
                <a:solidFill>
                  <a:srgbClr val="0D0D0D"/>
                </a:solidFill>
                <a:latin typeface="Times New Roman" panose="02020603050405020304" pitchFamily="18" charset="0"/>
                <a:ea typeface="Times New Roman" panose="02020603050405020304" pitchFamily="18" charset="0"/>
              </a:rPr>
              <a:t> gươm thần</a:t>
            </a:r>
            <a:endParaRPr lang="en-US" sz="2800" dirty="0">
              <a:effectLst/>
              <a:latin typeface="Times New Roman" panose="02020603050405020304" pitchFamily="18" charset="0"/>
              <a:ea typeface="Times New Roman" panose="02020603050405020304" pitchFamily="18" charset="0"/>
            </a:endParaRPr>
          </a:p>
        </p:txBody>
      </p:sp>
      <p:sp>
        <p:nvSpPr>
          <p:cNvPr id="12" name="TextBox 11"/>
          <p:cNvSpPr txBox="1"/>
          <p:nvPr/>
        </p:nvSpPr>
        <p:spPr>
          <a:xfrm>
            <a:off x="3640665" y="1742593"/>
            <a:ext cx="3928534"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PHIẾU HỌC TẬP 06</a:t>
            </a:r>
          </a:p>
        </p:txBody>
      </p:sp>
    </p:spTree>
    <p:extLst>
      <p:ext uri="{BB962C8B-B14F-4D97-AF65-F5344CB8AC3E}">
        <p14:creationId xmlns:p14="http://schemas.microsoft.com/office/powerpoint/2010/main" val="170026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3" y="146756"/>
            <a:ext cx="6028267" cy="643466"/>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372533" y="852820"/>
            <a:ext cx="10080976" cy="649111"/>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cho nghĩa quân Lam Sơn mượn gươm thần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1027288" y="2328072"/>
            <a:ext cx="9369777" cy="436623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400" b="1" dirty="0">
                <a:solidFill>
                  <a:srgbClr val="0D0D0D"/>
                </a:solidFill>
                <a:latin typeface="Times New Roman" panose="02020603050405020304" pitchFamily="18" charset="0"/>
                <a:ea typeface="Times New Roman" panose="02020603050405020304" pitchFamily="18" charset="0"/>
              </a:rPr>
              <a:t>a. </a:t>
            </a:r>
            <a:r>
              <a:rPr lang="vi-VN" sz="2400" b="1" dirty="0">
                <a:solidFill>
                  <a:srgbClr val="0D0D0D"/>
                </a:solidFill>
                <a:latin typeface="Times New Roman" panose="02020603050405020304" pitchFamily="18" charset="0"/>
                <a:ea typeface="Times New Roman" panose="02020603050405020304" pitchFamily="18" charset="0"/>
              </a:rPr>
              <a:t>Hoàn cảnh lịch sử</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Đất nước thanh bình.</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Lợi lên làm vua.</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en-US" sz="2400" b="1" dirty="0">
                <a:solidFill>
                  <a:srgbClr val="0D0D0D"/>
                </a:solidFill>
                <a:latin typeface="Times New Roman" panose="02020603050405020304" pitchFamily="18" charset="0"/>
                <a:ea typeface="Times New Roman" panose="02020603050405020304" pitchFamily="18" charset="0"/>
              </a:rPr>
              <a:t>b. </a:t>
            </a:r>
            <a:r>
              <a:rPr lang="vi-VN" sz="2400" b="1" dirty="0">
                <a:solidFill>
                  <a:srgbClr val="0D0D0D"/>
                </a:solidFill>
                <a:latin typeface="Times New Roman" panose="02020603050405020304" pitchFamily="18" charset="0"/>
                <a:ea typeface="Times New Roman" panose="02020603050405020304" pitchFamily="18" charset="0"/>
              </a:rPr>
              <a:t> Cảnh trả gươm:</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Ở hồ Tả Vọng</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Một năm sau khi đuổi giặc Minh</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Nhân vật đòi gươm: </a:t>
            </a:r>
            <a:r>
              <a:rPr lang="en-US" sz="2400" dirty="0">
                <a:solidFill>
                  <a:srgbClr val="0D0D0D"/>
                </a:solidFill>
                <a:latin typeface="Times New Roman" panose="02020603050405020304" pitchFamily="18" charset="0"/>
                <a:ea typeface="Times New Roman" panose="02020603050405020304" pitchFamily="18" charset="0"/>
              </a:rPr>
              <a:t>R</a:t>
            </a:r>
            <a:r>
              <a:rPr lang="vi-VN" sz="2400" dirty="0">
                <a:solidFill>
                  <a:srgbClr val="0D0D0D"/>
                </a:solidFill>
                <a:latin typeface="Times New Roman" panose="02020603050405020304" pitchFamily="18" charset="0"/>
                <a:ea typeface="Times New Roman" panose="02020603050405020304" pitchFamily="18" charset="0"/>
              </a:rPr>
              <a:t>ùa vàng</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Vua nâng gươm → Rùa vàng đớp lấy rồi chìm xuồng đáy hồ.</a:t>
            </a:r>
            <a:endParaRPr lang="en-US" sz="2400" dirty="0">
              <a:latin typeface="Times New Roman" panose="02020603050405020304" pitchFamily="18" charset="0"/>
              <a:ea typeface="Times New Roman" panose="02020603050405020304" pitchFamily="18" charset="0"/>
            </a:endParaRPr>
          </a:p>
        </p:txBody>
      </p:sp>
      <p:sp>
        <p:nvSpPr>
          <p:cNvPr id="5" name="Plaque 4"/>
          <p:cNvSpPr/>
          <p:nvPr/>
        </p:nvSpPr>
        <p:spPr>
          <a:xfrm>
            <a:off x="372533" y="1598397"/>
            <a:ext cx="10080976" cy="649111"/>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ts val="1800"/>
              </a:lnSpc>
              <a:spcAft>
                <a:spcPts val="1200"/>
              </a:spcAft>
            </a:pPr>
            <a:r>
              <a:rPr lang="en-US" sz="2800" b="1">
                <a:solidFill>
                  <a:srgbClr val="0D0D0D"/>
                </a:solidFill>
                <a:latin typeface="Times New Roman" panose="02020603050405020304" pitchFamily="18" charset="0"/>
                <a:ea typeface="Times New Roman" panose="02020603050405020304" pitchFamily="18" charset="0"/>
              </a:rPr>
              <a:t>2</a:t>
            </a:r>
            <a:r>
              <a:rPr lang="vi-VN" sz="2800" b="1">
                <a:solidFill>
                  <a:srgbClr val="0D0D0D"/>
                </a:solidFill>
                <a:latin typeface="Times New Roman" panose="02020603050405020304" pitchFamily="18" charset="0"/>
                <a:ea typeface="Times New Roman" panose="02020603050405020304" pitchFamily="18" charset="0"/>
              </a:rPr>
              <a:t>. Long Quân đòi gươm</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2220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5"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3" y="146756"/>
            <a:ext cx="6028267" cy="643466"/>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372533" y="852820"/>
            <a:ext cx="10080976" cy="649111"/>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cho nghĩa quân Lam Sơn mượn gươm thần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1128890" y="2475326"/>
            <a:ext cx="9776176" cy="4072728"/>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i="1" dirty="0">
                <a:solidFill>
                  <a:srgbClr val="0D0D0D"/>
                </a:solidFill>
                <a:latin typeface="Times New Roman" panose="02020603050405020304" pitchFamily="18" charset="0"/>
                <a:ea typeface="Times New Roman" panose="02020603050405020304" pitchFamily="18" charset="0"/>
              </a:rPr>
              <a:t>Chi tiết đòi gươm</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0480" marR="30480" algn="just">
              <a:spcAft>
                <a:spcPts val="1200"/>
              </a:spcAft>
            </a:pPr>
            <a:r>
              <a:rPr lang="vi-VN" sz="2800" dirty="0">
                <a:solidFill>
                  <a:srgbClr val="0D0D0D"/>
                </a:solidFill>
                <a:latin typeface="Times New Roman" panose="02020603050405020304" pitchFamily="18" charset="0"/>
                <a:ea typeface="Times New Roman" panose="02020603050405020304" pitchFamily="18" charset="0"/>
              </a:rPr>
              <a:t>+ Giải thích tên gọi của Hồ Hoàn Kiếm</a:t>
            </a:r>
            <a:endParaRPr lang="en-US" sz="2800" dirty="0">
              <a:latin typeface="Times New Roman" panose="02020603050405020304" pitchFamily="18" charset="0"/>
              <a:ea typeface="Times New Roman" panose="02020603050405020304" pitchFamily="18" charset="0"/>
            </a:endParaRPr>
          </a:p>
          <a:p>
            <a:pPr marL="30480" marR="30480" algn="just">
              <a:spcAft>
                <a:spcPts val="1200"/>
              </a:spcAft>
            </a:pPr>
            <a:r>
              <a:rPr lang="vi-VN" sz="2800" dirty="0">
                <a:solidFill>
                  <a:srgbClr val="0D0D0D"/>
                </a:solidFill>
                <a:latin typeface="Times New Roman" panose="02020603050405020304" pitchFamily="18" charset="0"/>
                <a:ea typeface="Times New Roman" panose="02020603050405020304" pitchFamily="18" charset="0"/>
              </a:rPr>
              <a:t>+ Đánh dấu và khẳng định chiến thắng hoàn toàn của nghĩa quân Lam Sơn.</a:t>
            </a:r>
            <a:endParaRPr lang="en-US" sz="2800" dirty="0">
              <a:latin typeface="Times New Roman" panose="02020603050405020304" pitchFamily="18" charset="0"/>
              <a:ea typeface="Times New Roman" panose="02020603050405020304" pitchFamily="18" charset="0"/>
            </a:endParaRPr>
          </a:p>
          <a:p>
            <a:pPr marL="30480" marR="30480" algn="just">
              <a:spcAft>
                <a:spcPts val="1200"/>
              </a:spcAft>
            </a:pPr>
            <a:r>
              <a:rPr lang="vi-VN" sz="2800" dirty="0">
                <a:solidFill>
                  <a:srgbClr val="0D0D0D"/>
                </a:solidFill>
                <a:latin typeface="Times New Roman" panose="02020603050405020304" pitchFamily="18" charset="0"/>
                <a:ea typeface="Times New Roman" panose="02020603050405020304" pitchFamily="18" charset="0"/>
              </a:rPr>
              <a:t>+ Phản ánh tư tưởng, tình cảm yêu hoà bình đã thành truyền thống của nhân dân ta.</a:t>
            </a:r>
            <a:endParaRPr lang="en-US" sz="2800" dirty="0">
              <a:latin typeface="Times New Roman" panose="02020603050405020304" pitchFamily="18" charset="0"/>
              <a:ea typeface="Times New Roman" panose="02020603050405020304" pitchFamily="18" charset="0"/>
            </a:endParaRPr>
          </a:p>
          <a:p>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nghĩa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đe</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dòm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ta.</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
        <p:nvSpPr>
          <p:cNvPr id="5" name="Plaque 4"/>
          <p:cNvSpPr/>
          <p:nvPr/>
        </p:nvSpPr>
        <p:spPr>
          <a:xfrm>
            <a:off x="372533" y="1598397"/>
            <a:ext cx="10080976" cy="649111"/>
          </a:xfrm>
          <a:prstGeom prst="plaque">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en-US" sz="2800" b="1" i="0" u="none" strike="noStrike" kern="1200" cap="none" spc="0" normalizeH="0" baseline="0" noProof="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vi-VN" sz="2800" b="1" i="0" u="none" strike="noStrike" kern="1200" cap="none" spc="0" normalizeH="0" baseline="0" noProof="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đòi gươm</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3269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133341" y="141668"/>
            <a:ext cx="9734956" cy="85000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600" b="1" dirty="0">
                <a:latin typeface="Times New Roman" panose="02020603050405020304" pitchFamily="18" charset="0"/>
                <a:cs typeface="Times New Roman" panose="02020603050405020304" pitchFamily="18" charset="0"/>
              </a:rPr>
              <a:t>HOẠT ĐỘNG</a:t>
            </a:r>
            <a:r>
              <a:rPr lang="en-US" sz="3600" b="1" dirty="0">
                <a:latin typeface="Times New Roman" panose="02020603050405020304" pitchFamily="18" charset="0"/>
                <a:cs typeface="Times New Roman" panose="02020603050405020304" pitchFamily="18" charset="0"/>
              </a:rPr>
              <a:t> KHÁM PHÁ KIẾN THỨC</a:t>
            </a:r>
            <a:endParaRPr lang="en-US" sz="3600" dirty="0">
              <a:latin typeface="Times New Roman" panose="02020603050405020304" pitchFamily="18" charset="0"/>
              <a:cs typeface="Times New Roman" panose="02020603050405020304" pitchFamily="18" charset="0"/>
            </a:endParaRPr>
          </a:p>
        </p:txBody>
      </p:sp>
      <p:sp>
        <p:nvSpPr>
          <p:cNvPr id="5" name="Plaque 4"/>
          <p:cNvSpPr/>
          <p:nvPr/>
        </p:nvSpPr>
        <p:spPr>
          <a:xfrm>
            <a:off x="218941" y="1092558"/>
            <a:ext cx="5525037" cy="633211"/>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I. ĐỌC HIỂU VĂN BĂN</a:t>
            </a:r>
          </a:p>
        </p:txBody>
      </p:sp>
      <p:sp>
        <p:nvSpPr>
          <p:cNvPr id="6" name="Plaque 5"/>
          <p:cNvSpPr/>
          <p:nvPr/>
        </p:nvSpPr>
        <p:spPr>
          <a:xfrm>
            <a:off x="218940" y="1826654"/>
            <a:ext cx="7006108" cy="633211"/>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1. </a:t>
            </a:r>
            <a:r>
              <a:rPr lang="en-US" sz="3200" b="1" dirty="0" err="1">
                <a:latin typeface="Times New Roman" panose="02020603050405020304" pitchFamily="18" charset="0"/>
                <a:cs typeface="Times New Roman" panose="02020603050405020304" pitchFamily="18" charset="0"/>
              </a:rPr>
              <a:t>Tìm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hiểu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truyện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cổ</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tích</a:t>
            </a:r>
            <a:endParaRPr lang="en-US" sz="3200" b="1" dirty="0">
              <a:latin typeface="Times New Roman" panose="02020603050405020304" pitchFamily="18" charset="0"/>
              <a:cs typeface="Times New Roman" panose="02020603050405020304" pitchFamily="18" charset="0"/>
            </a:endParaRPr>
          </a:p>
        </p:txBody>
      </p:sp>
      <p:sp>
        <p:nvSpPr>
          <p:cNvPr id="7" name="Cloud Callout 6"/>
          <p:cNvSpPr/>
          <p:nvPr/>
        </p:nvSpPr>
        <p:spPr>
          <a:xfrm>
            <a:off x="0" y="3272305"/>
            <a:ext cx="4778063" cy="3155325"/>
          </a:xfrm>
          <a:prstGeom prst="cloudCallout">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de-DE" sz="2800" dirty="0">
                <a:solidFill>
                  <a:schemeClr val="tx1"/>
                </a:solidFill>
                <a:latin typeface="Times New Roman" panose="02020603050405020304" pitchFamily="18" charset="0"/>
                <a:ea typeface="Times New Roman" panose="02020603050405020304" pitchFamily="18" charset="0"/>
              </a:rPr>
              <a:t>Đ</a:t>
            </a:r>
            <a:r>
              <a:rPr lang="de-DE" sz="2800" dirty="0">
                <a:solidFill>
                  <a:schemeClr val="tx1"/>
                </a:solidFill>
                <a:effectLst/>
                <a:latin typeface="Times New Roman" panose="02020603050405020304" pitchFamily="18" charset="0"/>
                <a:ea typeface="Times New Roman" panose="02020603050405020304" pitchFamily="18" charset="0"/>
              </a:rPr>
              <a:t>ọc phần </a:t>
            </a:r>
            <a:r>
              <a:rPr lang="de-DE" sz="2800" b="1" dirty="0">
                <a:solidFill>
                  <a:schemeClr val="tx1"/>
                </a:solidFill>
                <a:effectLst/>
                <a:latin typeface="Times New Roman" panose="02020603050405020304" pitchFamily="18" charset="0"/>
                <a:ea typeface="Times New Roman" panose="02020603050405020304" pitchFamily="18" charset="0"/>
              </a:rPr>
              <a:t>Kiến thức ngữ văn  </a:t>
            </a:r>
            <a:r>
              <a:rPr lang="de-DE" sz="2800" dirty="0">
                <a:solidFill>
                  <a:schemeClr val="tx1"/>
                </a:solidFill>
                <a:effectLst/>
                <a:latin typeface="Times New Roman" panose="02020603050405020304" pitchFamily="18" charset="0"/>
                <a:ea typeface="Times New Roman" panose="02020603050405020304" pitchFamily="18" charset="0"/>
              </a:rPr>
              <a:t>trong SGK trang 14, 15 để  trả lời các câu hỏi sau.</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8" name="Left Arrow 7"/>
          <p:cNvSpPr/>
          <p:nvPr/>
        </p:nvSpPr>
        <p:spPr>
          <a:xfrm>
            <a:off x="4778063" y="2538209"/>
            <a:ext cx="7263683" cy="2008033"/>
          </a:xfrm>
          <a:prstGeom prst="lef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de-DE" sz="2800" b="1" i="1" dirty="0">
                <a:latin typeface="Times New Roman" panose="02020603050405020304" pitchFamily="18" charset="0"/>
                <a:ea typeface="Times New Roman" panose="02020603050405020304" pitchFamily="18" charset="0"/>
              </a:rPr>
              <a:t>Câu 1. </a:t>
            </a:r>
            <a:r>
              <a:rPr lang="de-DE" sz="2800" b="1" i="1" dirty="0">
                <a:effectLst/>
                <a:latin typeface="Times New Roman" panose="02020603050405020304" pitchFamily="18" charset="0"/>
                <a:ea typeface="Times New Roman" panose="02020603050405020304" pitchFamily="18" charset="0"/>
              </a:rPr>
              <a:t> </a:t>
            </a:r>
            <a:r>
              <a:rPr lang="de-DE" sz="2800" i="1" dirty="0">
                <a:effectLst/>
                <a:latin typeface="Times New Roman" panose="02020603050405020304" pitchFamily="18" charset="0"/>
                <a:ea typeface="Times New Roman" panose="02020603050405020304" pitchFamily="18" charset="0"/>
              </a:rPr>
              <a:t>Khái niệm của truyện truyền thuyết?</a:t>
            </a:r>
            <a:endParaRPr lang="en-US" sz="2800" dirty="0">
              <a:effectLst/>
              <a:latin typeface="Times New Roman" panose="02020603050405020304" pitchFamily="18" charset="0"/>
              <a:ea typeface="Times New Roman" panose="02020603050405020304" pitchFamily="18" charset="0"/>
            </a:endParaRPr>
          </a:p>
        </p:txBody>
      </p:sp>
      <p:sp>
        <p:nvSpPr>
          <p:cNvPr id="9" name="Left Arrow 8"/>
          <p:cNvSpPr/>
          <p:nvPr/>
        </p:nvSpPr>
        <p:spPr>
          <a:xfrm>
            <a:off x="4778062" y="4521555"/>
            <a:ext cx="7263683" cy="1995691"/>
          </a:xfrm>
          <a:prstGeom prst="lef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de-DE" sz="2800" b="1" i="1" dirty="0">
                <a:effectLst/>
                <a:latin typeface="Times New Roman" panose="02020603050405020304" pitchFamily="18" charset="0"/>
                <a:ea typeface="Times New Roman" panose="02020603050405020304" pitchFamily="18" charset="0"/>
              </a:rPr>
              <a:t>Câu 2. </a:t>
            </a:r>
            <a:r>
              <a:rPr lang="de-DE" sz="2800" i="1" dirty="0">
                <a:effectLst/>
                <a:latin typeface="Times New Roman" panose="02020603050405020304" pitchFamily="18" charset="0"/>
                <a:ea typeface="Times New Roman" panose="02020603050405020304" pitchFamily="18" charset="0"/>
              </a:rPr>
              <a:t>Hãy so sánh đặc điểm của 2 thể loại truyện?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5422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0311" y="519289"/>
            <a:ext cx="2575102" cy="2752549"/>
          </a:xfrm>
          <a:prstGeom prst="rect">
            <a:avLst/>
          </a:prstGeom>
        </p:spPr>
      </p:pic>
      <p:sp>
        <p:nvSpPr>
          <p:cNvPr id="5" name="Rounded Rectangle 4"/>
          <p:cNvSpPr/>
          <p:nvPr/>
        </p:nvSpPr>
        <p:spPr>
          <a:xfrm>
            <a:off x="2923822" y="2020712"/>
            <a:ext cx="6965244" cy="3273778"/>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3200" dirty="0">
                <a:solidFill>
                  <a:srgbClr val="0D0D0D"/>
                </a:solidFill>
                <a:latin typeface="Times New Roman" panose="02020603050405020304" pitchFamily="18" charset="0"/>
                <a:ea typeface="Times New Roman" panose="02020603050405020304" pitchFamily="18" charset="0"/>
              </a:rPr>
              <a:t>    </a:t>
            </a:r>
            <a:r>
              <a:rPr lang="vi-VN" sz="3200" dirty="0">
                <a:solidFill>
                  <a:srgbClr val="0D0D0D"/>
                </a:solidFill>
                <a:latin typeface="Times New Roman" panose="02020603050405020304" pitchFamily="18" charset="0"/>
                <a:ea typeface="Times New Roman" panose="02020603050405020304" pitchFamily="18" charset="0"/>
              </a:rPr>
              <a:t>Em biết truyền thuyết nào của nước ta cũng có hình ảnh </a:t>
            </a:r>
            <a:r>
              <a:rPr lang="en-US" sz="3200" dirty="0" err="1">
                <a:solidFill>
                  <a:srgbClr val="0D0D0D"/>
                </a:solidFill>
                <a:latin typeface="Times New Roman" panose="02020603050405020304" pitchFamily="18" charset="0"/>
                <a:ea typeface="Times New Roman" panose="02020603050405020304" pitchFamily="18" charset="0"/>
              </a:rPr>
              <a:t>Rùa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Vàng</a:t>
            </a:r>
            <a:r>
              <a:rPr lang="vi-VN" sz="3200" dirty="0">
                <a:solidFill>
                  <a:srgbClr val="0D0D0D"/>
                </a:solidFill>
                <a:latin typeface="Times New Roman" panose="02020603050405020304" pitchFamily="18" charset="0"/>
                <a:ea typeface="Times New Roman" panose="02020603050405020304" pitchFamily="18" charset="0"/>
              </a:rPr>
              <a:t>? Theo em, hình tượng </a:t>
            </a:r>
            <a:r>
              <a:rPr lang="en-US" sz="3200" dirty="0" err="1">
                <a:solidFill>
                  <a:srgbClr val="0D0D0D"/>
                </a:solidFill>
                <a:latin typeface="Times New Roman" panose="02020603050405020304" pitchFamily="18" charset="0"/>
                <a:ea typeface="Times New Roman" panose="02020603050405020304" pitchFamily="18" charset="0"/>
              </a:rPr>
              <a:t>Rùa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Vàng</a:t>
            </a:r>
            <a:r>
              <a:rPr lang="vi-VN" sz="3200" dirty="0">
                <a:solidFill>
                  <a:srgbClr val="0D0D0D"/>
                </a:solidFill>
                <a:latin typeface="Times New Roman" panose="02020603050405020304" pitchFamily="18" charset="0"/>
                <a:ea typeface="Times New Roman" panose="02020603050405020304" pitchFamily="18" charset="0"/>
              </a:rPr>
              <a:t> trong truyền thuyết Việt Nam tượng trưng cho ai và cho cái gì?</a:t>
            </a:r>
            <a:endParaRPr lang="en-US" sz="3200" dirty="0">
              <a:effectLst/>
              <a:latin typeface="Times New Roman" panose="02020603050405020304" pitchFamily="18" charset="0"/>
              <a:ea typeface="Times New Roman" panose="02020603050405020304" pitchFamily="18" charset="0"/>
            </a:endParaRPr>
          </a:p>
        </p:txBody>
      </p:sp>
      <p:pic>
        <p:nvPicPr>
          <p:cNvPr id="3074" name="Picture 2" descr="Sự Tích Hồ Gươm | Tiếng Việt Thực Hàn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42148" y="248355"/>
            <a:ext cx="2749157" cy="1546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20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957052237"/>
              </p:ext>
            </p:extLst>
          </p:nvPr>
        </p:nvGraphicFramePr>
        <p:xfrm>
          <a:off x="891821" y="719666"/>
          <a:ext cx="10171289" cy="5207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61250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362665" y="135753"/>
            <a:ext cx="4876800" cy="2077156"/>
          </a:xfrm>
          <a:prstGeom prst="diamond">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Times New Roman" panose="02020603050405020304" pitchFamily="18" charset="0"/>
                <a:cs typeface="Times New Roman" panose="02020603050405020304" pitchFamily="18" charset="0"/>
              </a:rPr>
              <a:t>TỔNG KẾT</a:t>
            </a:r>
          </a:p>
        </p:txBody>
      </p:sp>
      <p:graphicFrame>
        <p:nvGraphicFramePr>
          <p:cNvPr id="6" name="Diagram 5"/>
          <p:cNvGraphicFramePr/>
          <p:nvPr>
            <p:extLst>
              <p:ext uri="{D42A27DB-BD31-4B8C-83A1-F6EECF244321}">
                <p14:modId xmlns:p14="http://schemas.microsoft.com/office/powerpoint/2010/main" val="128655435"/>
              </p:ext>
            </p:extLst>
          </p:nvPr>
        </p:nvGraphicFramePr>
        <p:xfrm>
          <a:off x="521861" y="2212909"/>
          <a:ext cx="11288889" cy="41091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048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2121" y="653113"/>
            <a:ext cx="8297464" cy="646331"/>
          </a:xfrm>
          <a:prstGeom prst="rect">
            <a:avLst/>
          </a:prstGeom>
          <a:noFill/>
        </p:spPr>
        <p:txBody>
          <a:bodyPr wrap="none" lIns="91440" tIns="45720" rIns="91440" bIns="45720">
            <a:spAutoFit/>
          </a:bodyPr>
          <a:lstStyle/>
          <a:p>
            <a:pPr algn="ct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Thảo</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luận</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nhóm</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thực</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hiện</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nhiệm</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vụ</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sau</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a:t>
            </a:r>
          </a:p>
        </p:txBody>
      </p:sp>
      <p:sp>
        <p:nvSpPr>
          <p:cNvPr id="5" name="Folded Corner 4"/>
          <p:cNvSpPr/>
          <p:nvPr/>
        </p:nvSpPr>
        <p:spPr>
          <a:xfrm>
            <a:off x="1422407" y="1794933"/>
            <a:ext cx="9031111" cy="3883378"/>
          </a:xfrm>
          <a:prstGeom prst="foldedCorner">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3200" dirty="0">
                <a:solidFill>
                  <a:srgbClr val="0D0D0D"/>
                </a:solidFill>
                <a:latin typeface="Times New Roman" panose="02020603050405020304" pitchFamily="18" charset="0"/>
                <a:ea typeface="Times New Roman" panose="02020603050405020304" pitchFamily="18" charset="0"/>
              </a:rPr>
              <a:t>1. </a:t>
            </a:r>
            <a:r>
              <a:rPr lang="en-US" sz="3200" dirty="0" err="1">
                <a:solidFill>
                  <a:srgbClr val="0D0D0D"/>
                </a:solidFill>
                <a:latin typeface="Times New Roman" panose="02020603050405020304" pitchFamily="18" charset="0"/>
                <a:ea typeface="Times New Roman" panose="02020603050405020304" pitchFamily="18" charset="0"/>
              </a:rPr>
              <a:t>Vì</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sao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mượn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gươm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thì</a:t>
            </a:r>
            <a:r>
              <a:rPr lang="en-US" sz="3200" dirty="0">
                <a:solidFill>
                  <a:srgbClr val="0D0D0D"/>
                </a:solidFill>
                <a:latin typeface="Times New Roman" panose="02020603050405020304" pitchFamily="18" charset="0"/>
                <a:ea typeface="Times New Roman" panose="02020603050405020304" pitchFamily="18" charset="0"/>
              </a:rPr>
              <a:t> ở </a:t>
            </a:r>
            <a:r>
              <a:rPr lang="en-US" sz="3200" dirty="0" err="1">
                <a:solidFill>
                  <a:srgbClr val="0D0D0D"/>
                </a:solidFill>
                <a:latin typeface="Times New Roman" panose="02020603050405020304" pitchFamily="18" charset="0"/>
                <a:ea typeface="Times New Roman" panose="02020603050405020304" pitchFamily="18" charset="0"/>
              </a:rPr>
              <a:t>Thanh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Hoá</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còn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trả</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gươm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lại</a:t>
            </a:r>
            <a:r>
              <a:rPr lang="en-US" sz="3200" dirty="0">
                <a:solidFill>
                  <a:srgbClr val="0D0D0D"/>
                </a:solidFill>
                <a:latin typeface="Times New Roman" panose="02020603050405020304" pitchFamily="18" charset="0"/>
                <a:ea typeface="Times New Roman" panose="02020603050405020304" pitchFamily="18" charset="0"/>
              </a:rPr>
              <a:t> ở </a:t>
            </a:r>
            <a:r>
              <a:rPr lang="en-US" sz="3200" dirty="0" err="1">
                <a:solidFill>
                  <a:srgbClr val="0D0D0D"/>
                </a:solidFill>
                <a:latin typeface="Times New Roman" panose="02020603050405020304" pitchFamily="18" charset="0"/>
                <a:ea typeface="Times New Roman" panose="02020603050405020304" pitchFamily="18" charset="0"/>
              </a:rPr>
              <a:t>hồ</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Tả</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Vọng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Điều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có</a:t>
            </a:r>
            <a:r>
              <a:rPr lang="en-US" sz="3200" dirty="0">
                <a:solidFill>
                  <a:srgbClr val="0D0D0D"/>
                </a:solidFill>
                <a:latin typeface="Times New Roman" panose="02020603050405020304" pitchFamily="18" charset="0"/>
                <a:ea typeface="Times New Roman" panose="02020603050405020304" pitchFamily="18" charset="0"/>
              </a:rPr>
              <a:t> ý </a:t>
            </a:r>
            <a:r>
              <a:rPr lang="en-US" sz="3200" dirty="0" err="1">
                <a:solidFill>
                  <a:srgbClr val="0D0D0D"/>
                </a:solidFill>
                <a:latin typeface="Times New Roman" panose="02020603050405020304" pitchFamily="18" charset="0"/>
                <a:ea typeface="Times New Roman" panose="02020603050405020304" pitchFamily="18" charset="0"/>
              </a:rPr>
              <a:t>nghĩa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gì</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nSpc>
                <a:spcPct val="115000"/>
              </a:lnSpc>
              <a:spcAft>
                <a:spcPts val="0"/>
              </a:spcAft>
            </a:pPr>
            <a:endParaRPr lang="en-US" sz="3200" dirty="0">
              <a:solidFill>
                <a:srgbClr val="0D0D0D"/>
              </a:solidFill>
              <a:latin typeface="Times New Roman" panose="02020603050405020304" pitchFamily="18" charset="0"/>
              <a:ea typeface="Times New Roman" panose="02020603050405020304" pitchFamily="18" charset="0"/>
            </a:endParaRPr>
          </a:p>
          <a:p>
            <a:pPr>
              <a:lnSpc>
                <a:spcPct val="115000"/>
              </a:lnSpc>
              <a:spcAft>
                <a:spcPts val="0"/>
              </a:spcAft>
            </a:pPr>
            <a:r>
              <a:rPr lang="en-US" sz="3200" dirty="0">
                <a:solidFill>
                  <a:srgbClr val="0D0D0D"/>
                </a:solidFill>
                <a:latin typeface="Times New Roman" panose="02020603050405020304" pitchFamily="18" charset="0"/>
                <a:ea typeface="Times New Roman" panose="02020603050405020304" pitchFamily="18" charset="0"/>
              </a:rPr>
              <a:t>2. </a:t>
            </a:r>
            <a:r>
              <a:rPr lang="en-US" sz="3200" dirty="0" err="1">
                <a:solidFill>
                  <a:srgbClr val="0D0D0D"/>
                </a:solidFill>
                <a:latin typeface="Times New Roman" panose="02020603050405020304" pitchFamily="18" charset="0"/>
                <a:ea typeface="Times New Roman" panose="02020603050405020304" pitchFamily="18" charset="0"/>
              </a:rPr>
              <a:t>Vẽ</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tranh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chủ</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truyện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hoặc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sân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khấu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hoá</a:t>
            </a:r>
            <a:r>
              <a:rPr lang="en-US" sz="3200" dirty="0">
                <a:solidFill>
                  <a:srgbClr val="0D0D0D"/>
                </a:solidFill>
                <a:latin typeface="Times New Roman" panose="02020603050405020304" pitchFamily="18" charset="0"/>
                <a:ea typeface="Times New Roman" panose="02020603050405020304" pitchFamily="18" charset="0"/>
              </a:rPr>
              <a:t> 1 </a:t>
            </a:r>
            <a:r>
              <a:rPr lang="en-US" sz="3200" dirty="0" err="1">
                <a:solidFill>
                  <a:srgbClr val="0D0D0D"/>
                </a:solidFill>
                <a:latin typeface="Times New Roman" panose="02020603050405020304" pitchFamily="18" charset="0"/>
                <a:ea typeface="Times New Roman" panose="02020603050405020304" pitchFamily="18" charset="0"/>
              </a:rPr>
              <a:t>cảnh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phẩm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truyện</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2689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ded Corner 3"/>
          <p:cNvSpPr/>
          <p:nvPr/>
        </p:nvSpPr>
        <p:spPr>
          <a:xfrm>
            <a:off x="1725782" y="933910"/>
            <a:ext cx="9031111" cy="4684888"/>
          </a:xfrm>
          <a:prstGeom prst="foldedCorner">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500"/>
              </a:spcAft>
            </a:pPr>
            <a:endParaRPr lang="en-US" sz="3200" b="1" dirty="0">
              <a:solidFill>
                <a:srgbClr val="0D0D0D"/>
              </a:solidFill>
              <a:latin typeface="Times New Roman" panose="02020603050405020304" pitchFamily="18" charset="0"/>
              <a:ea typeface="Times New Roman" panose="02020603050405020304" pitchFamily="18" charset="0"/>
            </a:endParaRPr>
          </a:p>
          <a:p>
            <a:pPr>
              <a:lnSpc>
                <a:spcPct val="150000"/>
              </a:lnSpc>
              <a:spcAft>
                <a:spcPts val="1500"/>
              </a:spcAft>
            </a:pPr>
            <a:r>
              <a:rPr lang="en-US" sz="2800" b="1" dirty="0">
                <a:solidFill>
                  <a:srgbClr val="0D0D0D"/>
                </a:solidFill>
                <a:latin typeface="Times New Roman" panose="02020603050405020304" pitchFamily="18" charset="0"/>
                <a:ea typeface="Times New Roman" panose="02020603050405020304" pitchFamily="18" charset="0"/>
              </a:rPr>
              <a:t>     1. </a:t>
            </a:r>
            <a:r>
              <a:rPr lang="en-US" sz="2800" dirty="0" err="1">
                <a:solidFill>
                  <a:srgbClr val="0D0D0D"/>
                </a:solidFill>
                <a:latin typeface="Times New Roman" panose="02020603050405020304" pitchFamily="18" charset="0"/>
                <a:ea typeface="Times New Roman" panose="02020603050405020304" pitchFamily="18" charset="0"/>
              </a:rPr>
              <a:t>Thanh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cuộc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khởi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Thăng</a:t>
            </a:r>
            <a:r>
              <a:rPr lang="en-US" sz="2800" dirty="0">
                <a:solidFill>
                  <a:srgbClr val="0D0D0D"/>
                </a:solidFill>
                <a:latin typeface="Times New Roman" panose="02020603050405020304" pitchFamily="18" charset="0"/>
                <a:ea typeface="Times New Roman" panose="02020603050405020304" pitchFamily="18" charset="0"/>
              </a:rPr>
              <a:t> Long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cuộc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kiếm</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hồ</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Vọng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đô</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tâm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lao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tưởng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dân</a:t>
            </a:r>
            <a:r>
              <a:rPr lang="en-US" sz="2800" dirty="0">
                <a:solidFill>
                  <a:srgbClr val="0D0D0D"/>
                </a:solidFill>
                <a:latin typeface="Times New Roman" panose="02020603050405020304" pitchFamily="18" charset="0"/>
                <a:ea typeface="Times New Roman" panose="02020603050405020304" pitchFamily="18" charset="0"/>
              </a:rPr>
              <a:t>.</a:t>
            </a:r>
          </a:p>
          <a:p>
            <a:pPr>
              <a:lnSpc>
                <a:spcPct val="150000"/>
              </a:lnSpc>
              <a:spcAft>
                <a:spcPts val="1500"/>
              </a:spcAft>
            </a:pPr>
            <a:r>
              <a:rPr lang="en-US" sz="2800" dirty="0">
                <a:solidFill>
                  <a:schemeClr val="tx1"/>
                </a:solidFill>
                <a:effectLst/>
                <a:latin typeface="Times New Roman" panose="02020603050405020304" pitchFamily="18" charset="0"/>
                <a:ea typeface="Times New Roman" panose="02020603050405020304" pitchFamily="18" charset="0"/>
              </a:rPr>
              <a:t>     2. </a:t>
            </a:r>
            <a:r>
              <a:rPr lang="en-US" sz="2800" dirty="0" err="1">
                <a:solidFill>
                  <a:schemeClr val="tx1"/>
                </a:solidFill>
                <a:effectLst/>
                <a:latin typeface="Times New Roman" panose="02020603050405020304" pitchFamily="18" charset="0"/>
                <a:ea typeface="Times New Roman" panose="02020603050405020304" pitchFamily="18" charset="0"/>
              </a:rPr>
              <a:t>Về</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nhà</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vẽ</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một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bức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tranh</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về</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chủ</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đề</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của</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truyện</a:t>
            </a:r>
            <a:r>
              <a:rPr lang="en-US" sz="2800" dirty="0">
                <a:solidFill>
                  <a:schemeClr val="tx1"/>
                </a:solidFill>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35548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5422" y="180622"/>
            <a:ext cx="11322756" cy="6412089"/>
          </a:xfrm>
          <a:prstGeom prst="rect">
            <a:avLst/>
          </a:prstGeom>
        </p:spPr>
      </p:pic>
      <p:sp>
        <p:nvSpPr>
          <p:cNvPr id="6" name="Rectangle 5"/>
          <p:cNvSpPr/>
          <p:nvPr/>
        </p:nvSpPr>
        <p:spPr>
          <a:xfrm>
            <a:off x="1472443" y="2539072"/>
            <a:ext cx="9348713" cy="1323439"/>
          </a:xfrm>
          <a:prstGeom prst="rect">
            <a:avLst/>
          </a:prstGeom>
          <a:solidFill>
            <a:schemeClr val="tx2">
              <a:lumMod val="20000"/>
              <a:lumOff val="80000"/>
            </a:schemeClr>
          </a:solidFill>
        </p:spPr>
        <p:txBody>
          <a:bodyPr wrap="none" lIns="91440" tIns="45720" rIns="91440" bIns="45720">
            <a:spAutoFit/>
          </a:bodyPr>
          <a:lstStyle/>
          <a:p>
            <a:pPr algn="ctr"/>
            <a:r>
              <a:rPr lang="en-US" sz="4000" b="1" cap="none" spc="0" dirty="0">
                <a:ln w="12700">
                  <a:solidFill>
                    <a:schemeClr val="accent3">
                      <a:lumMod val="50000"/>
                    </a:schemeClr>
                  </a:solidFill>
                  <a:prstDash val="solid"/>
                </a:ln>
                <a:solidFill>
                  <a:srgbClr val="FFC000"/>
                </a:solidFill>
                <a:effectLst>
                  <a:innerShdw blurRad="177800">
                    <a:schemeClr val="accent3">
                      <a:lumMod val="50000"/>
                    </a:schemeClr>
                  </a:innerShdw>
                </a:effectLst>
              </a:rPr>
              <a:t>VIẾT BÀI VĂN KỂ LẠI MỘT TRUYỀN THUYẾT </a:t>
            </a:r>
          </a:p>
          <a:p>
            <a:pPr algn="ctr"/>
            <a:r>
              <a:rPr lang="en-US" sz="4000" b="1" cap="none" spc="0" dirty="0">
                <a:ln w="12700">
                  <a:solidFill>
                    <a:schemeClr val="accent3">
                      <a:lumMod val="50000"/>
                    </a:schemeClr>
                  </a:solidFill>
                  <a:prstDash val="solid"/>
                </a:ln>
                <a:solidFill>
                  <a:srgbClr val="FFC000"/>
                </a:solidFill>
                <a:effectLst>
                  <a:innerShdw blurRad="177800">
                    <a:schemeClr val="accent3">
                      <a:lumMod val="50000"/>
                    </a:schemeClr>
                  </a:innerShdw>
                </a:effectLst>
              </a:rPr>
              <a:t>HOẶC TRUYỆN CỔ TÍCH </a:t>
            </a:r>
          </a:p>
        </p:txBody>
      </p:sp>
    </p:spTree>
    <p:extLst>
      <p:ext uri="{BB962C8B-B14F-4D97-AF65-F5344CB8AC3E}">
        <p14:creationId xmlns:p14="http://schemas.microsoft.com/office/powerpoint/2010/main" val="132325113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1607" y="886560"/>
            <a:ext cx="6620719" cy="5731060"/>
          </a:xfrm>
          <a:prstGeom prst="rect">
            <a:avLst/>
          </a:prstGeom>
        </p:spPr>
      </p:pic>
      <p:sp>
        <p:nvSpPr>
          <p:cNvPr id="5" name="Rectangle 4"/>
          <p:cNvSpPr/>
          <p:nvPr/>
        </p:nvSpPr>
        <p:spPr>
          <a:xfrm>
            <a:off x="1755103" y="1428427"/>
            <a:ext cx="4610558" cy="2312171"/>
          </a:xfrm>
          <a:prstGeom prst="rect">
            <a:avLst/>
          </a:prstGeom>
        </p:spPr>
        <p:txBody>
          <a:bodyPr wrap="none">
            <a:spAutoFit/>
          </a:bodyPr>
          <a:lstStyle/>
          <a:p>
            <a:pPr>
              <a:lnSpc>
                <a:spcPct val="115000"/>
              </a:lnSpc>
              <a:spcAft>
                <a:spcPts val="0"/>
              </a:spcAft>
              <a:tabLst>
                <a:tab pos="1386840" algn="l"/>
              </a:tabLst>
            </a:pPr>
            <a:r>
              <a:rPr lang="en-US" sz="3200" dirty="0">
                <a:solidFill>
                  <a:srgbClr val="0D0D0D"/>
                </a:solidFill>
                <a:latin typeface="Times New Roman" panose="02020603050405020304" pitchFamily="18" charset="0"/>
                <a:ea typeface="MS Mincho"/>
              </a:rPr>
              <a:t>Theo </a:t>
            </a:r>
            <a:r>
              <a:rPr lang="en-US" sz="3200" dirty="0" err="1">
                <a:solidFill>
                  <a:srgbClr val="0D0D0D"/>
                </a:solidFill>
                <a:latin typeface="Times New Roman" panose="02020603050405020304" pitchFamily="18" charset="0"/>
                <a:ea typeface="MS Mincho"/>
              </a:rPr>
              <a:t>em</a:t>
            </a:r>
            <a:r>
              <a:rPr lang="en-US" sz="3200"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kể</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lại</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một</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câu</a:t>
            </a:r>
            <a:r>
              <a:rPr lang="en-US" sz="3200" i="1" dirty="0">
                <a:solidFill>
                  <a:srgbClr val="0D0D0D"/>
                </a:solidFill>
                <a:latin typeface="Times New Roman" panose="02020603050405020304" pitchFamily="18" charset="0"/>
                <a:ea typeface="MS Mincho"/>
              </a:rPr>
              <a:t> </a:t>
            </a:r>
          </a:p>
          <a:p>
            <a:pPr>
              <a:lnSpc>
                <a:spcPct val="115000"/>
              </a:lnSpc>
              <a:spcAft>
                <a:spcPts val="0"/>
              </a:spcAft>
              <a:tabLst>
                <a:tab pos="1386840" algn="l"/>
              </a:tabLst>
            </a:pPr>
            <a:r>
              <a:rPr lang="en-US" sz="3200" i="1" dirty="0" err="1">
                <a:solidFill>
                  <a:srgbClr val="0D0D0D"/>
                </a:solidFill>
                <a:latin typeface="Times New Roman" panose="02020603050405020304" pitchFamily="18" charset="0"/>
                <a:ea typeface="MS Mincho"/>
              </a:rPr>
              <a:t>chuyện</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truyền</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thuyết</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hoặc</a:t>
            </a:r>
            <a:r>
              <a:rPr lang="en-US" sz="3200" i="1" dirty="0">
                <a:solidFill>
                  <a:srgbClr val="0D0D0D"/>
                </a:solidFill>
                <a:latin typeface="Times New Roman" panose="02020603050405020304" pitchFamily="18" charset="0"/>
                <a:ea typeface="MS Mincho"/>
              </a:rPr>
              <a:t> </a:t>
            </a:r>
          </a:p>
          <a:p>
            <a:pPr>
              <a:lnSpc>
                <a:spcPct val="115000"/>
              </a:lnSpc>
              <a:spcAft>
                <a:spcPts val="0"/>
              </a:spcAft>
              <a:tabLst>
                <a:tab pos="1386840" algn="l"/>
              </a:tabLst>
            </a:pPr>
            <a:r>
              <a:rPr lang="en-US" sz="3200" i="1" dirty="0" err="1">
                <a:solidFill>
                  <a:srgbClr val="0D0D0D"/>
                </a:solidFill>
                <a:latin typeface="Times New Roman" panose="02020603050405020304" pitchFamily="18" charset="0"/>
                <a:ea typeface="MS Mincho"/>
              </a:rPr>
              <a:t>truyện</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cổ</a:t>
            </a:r>
            <a:r>
              <a:rPr lang="en-US" sz="3200" i="1" dirty="0">
                <a:solidFill>
                  <a:srgbClr val="0D0D0D"/>
                </a:solidFill>
                <a:latin typeface="Times New Roman" panose="02020603050405020304" pitchFamily="18" charset="0"/>
                <a:ea typeface="MS Mincho"/>
              </a:rPr>
              <a:t> </a:t>
            </a:r>
            <a:r>
              <a:rPr lang="en-US" sz="3200" i="1" dirty="0" err="1">
                <a:solidFill>
                  <a:srgbClr val="0D0D0D"/>
                </a:solidFill>
                <a:latin typeface="Times New Roman" panose="02020603050405020304" pitchFamily="18" charset="0"/>
                <a:ea typeface="MS Mincho"/>
              </a:rPr>
              <a:t>tích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nghĩa</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là</a:t>
            </a:r>
            <a:endParaRPr lang="en-US" sz="3200" dirty="0">
              <a:solidFill>
                <a:srgbClr val="0D0D0D"/>
              </a:solidFill>
              <a:latin typeface="Times New Roman" panose="02020603050405020304" pitchFamily="18" charset="0"/>
              <a:ea typeface="MS Mincho"/>
            </a:endParaRPr>
          </a:p>
          <a:p>
            <a:pPr>
              <a:lnSpc>
                <a:spcPct val="115000"/>
              </a:lnSpc>
              <a:spcAft>
                <a:spcPts val="0"/>
              </a:spcAft>
              <a:tabLst>
                <a:tab pos="1386840" algn="l"/>
              </a:tabLst>
            </a:pP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làm</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gì</a:t>
            </a:r>
            <a:r>
              <a:rPr lang="en-US" sz="3200" dirty="0">
                <a:solidFill>
                  <a:srgbClr val="0D0D0D"/>
                </a:solidFill>
                <a:latin typeface="Times New Roman" panose="02020603050405020304" pitchFamily="18" charset="0"/>
                <a:ea typeface="MS Mincho"/>
              </a:rPr>
              <a:t>?</a:t>
            </a:r>
            <a:endParaRPr lang="en-US" sz="32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7710313" y="451555"/>
            <a:ext cx="3860799" cy="3747911"/>
          </a:xfrm>
          <a:prstGeom prst="rect">
            <a:avLst/>
          </a:prstGeom>
        </p:spPr>
      </p:pic>
      <p:sp>
        <p:nvSpPr>
          <p:cNvPr id="7" name="Plaque 6"/>
          <p:cNvSpPr/>
          <p:nvPr/>
        </p:nvSpPr>
        <p:spPr>
          <a:xfrm>
            <a:off x="496710" y="146756"/>
            <a:ext cx="8252179" cy="739804"/>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I. </a:t>
            </a:r>
            <a:r>
              <a:rPr lang="en-US" sz="2400" b="1"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lại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một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truyền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thuyết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hoặc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cổ</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tích</a:t>
            </a:r>
            <a:r>
              <a:rPr lang="en-US" sz="2400" b="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038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1911" y="3349977"/>
            <a:ext cx="2754489" cy="2754489"/>
          </a:xfrm>
          <a:prstGeom prst="rect">
            <a:avLst/>
          </a:prstGeom>
        </p:spPr>
      </p:pic>
      <p:pic>
        <p:nvPicPr>
          <p:cNvPr id="11" name="Picture 10"/>
          <p:cNvPicPr>
            <a:picLocks noChangeAspect="1"/>
          </p:cNvPicPr>
          <p:nvPr/>
        </p:nvPicPr>
        <p:blipFill>
          <a:blip r:embed="rId3"/>
          <a:stretch>
            <a:fillRect/>
          </a:stretch>
        </p:blipFill>
        <p:spPr>
          <a:xfrm>
            <a:off x="2844788" y="810361"/>
            <a:ext cx="7236201" cy="4978401"/>
          </a:xfrm>
          <a:prstGeom prst="rect">
            <a:avLst/>
          </a:prstGeom>
        </p:spPr>
      </p:pic>
      <p:sp>
        <p:nvSpPr>
          <p:cNvPr id="13" name="Rectangle 12"/>
          <p:cNvSpPr/>
          <p:nvPr/>
        </p:nvSpPr>
        <p:spPr>
          <a:xfrm>
            <a:off x="3070577" y="1205088"/>
            <a:ext cx="6784622" cy="3522133"/>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rtlCol="0" anchor="ctr"/>
          <a:lstStyle/>
          <a:p>
            <a:pPr lvl="0">
              <a:lnSpc>
                <a:spcPct val="115000"/>
              </a:lnSpc>
              <a:tabLst>
                <a:tab pos="1386840" algn="l"/>
              </a:tabLst>
            </a:pPr>
            <a:r>
              <a:rPr lang="en-US" sz="3000" b="1" dirty="0">
                <a:solidFill>
                  <a:srgbClr val="FF0000"/>
                </a:solidFill>
                <a:latin typeface="Times New Roman" panose="02020603050405020304" pitchFamily="18" charset="0"/>
                <a:ea typeface="MS Mincho"/>
              </a:rPr>
              <a:t> 1. </a:t>
            </a:r>
            <a:r>
              <a:rPr lang="en-US" sz="3000" b="1" dirty="0" err="1">
                <a:solidFill>
                  <a:srgbClr val="FF0000"/>
                </a:solidFill>
                <a:latin typeface="Times New Roman" panose="02020603050405020304" pitchFamily="18" charset="0"/>
                <a:ea typeface="MS Mincho"/>
              </a:rPr>
              <a:t>Kể</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lại</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một</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truyện</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truyền</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thuyết</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hoặc</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truyện</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cổ</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tích</a:t>
            </a:r>
            <a:r>
              <a:rPr lang="en-US" sz="3000" b="1" dirty="0">
                <a:solidFill>
                  <a:srgbClr val="FF0000"/>
                </a:solidFill>
                <a:latin typeface="Times New Roman" panose="02020603050405020304" pitchFamily="18" charset="0"/>
                <a:ea typeface="MS Mincho"/>
              </a:rPr>
              <a:t> </a:t>
            </a:r>
            <a:r>
              <a:rPr lang="en-US" sz="3000" dirty="0" err="1">
                <a:solidFill>
                  <a:srgbClr val="FF0000"/>
                </a:solidFill>
                <a:latin typeface="Times New Roman" panose="02020603050405020304" pitchFamily="18" charset="0"/>
                <a:ea typeface="MS Mincho"/>
              </a:rPr>
              <a:t>thuộc</a:t>
            </a:r>
            <a:r>
              <a:rPr lang="en-US" sz="3000" dirty="0">
                <a:solidFill>
                  <a:srgbClr val="FF0000"/>
                </a:solidFill>
                <a:latin typeface="Times New Roman" panose="02020603050405020304" pitchFamily="18" charset="0"/>
                <a:ea typeface="MS Mincho"/>
              </a:rPr>
              <a:t> </a:t>
            </a:r>
            <a:r>
              <a:rPr lang="en-US" sz="3000" dirty="0" err="1">
                <a:solidFill>
                  <a:srgbClr val="FF0000"/>
                </a:solidFill>
                <a:latin typeface="Times New Roman" panose="02020603050405020304" pitchFamily="18" charset="0"/>
                <a:ea typeface="MS Mincho"/>
              </a:rPr>
              <a:t>loại</a:t>
            </a:r>
            <a:r>
              <a:rPr lang="en-US" sz="3000" dirty="0">
                <a:solidFill>
                  <a:srgbClr val="FF0000"/>
                </a:solidFill>
                <a:latin typeface="Times New Roman" panose="02020603050405020304" pitchFamily="18" charset="0"/>
                <a:ea typeface="MS Mincho"/>
              </a:rPr>
              <a:t> </a:t>
            </a:r>
            <a:r>
              <a:rPr lang="en-US" sz="3000" dirty="0" err="1">
                <a:solidFill>
                  <a:srgbClr val="FF0000"/>
                </a:solidFill>
                <a:latin typeface="Times New Roman" panose="02020603050405020304" pitchFamily="18" charset="0"/>
                <a:ea typeface="MS Mincho"/>
              </a:rPr>
              <a:t>văn</a:t>
            </a:r>
            <a:r>
              <a:rPr lang="en-US" sz="3000" dirty="0">
                <a:solidFill>
                  <a:srgbClr val="FF0000"/>
                </a:solidFill>
                <a:latin typeface="Times New Roman" panose="02020603050405020304" pitchFamily="18" charset="0"/>
                <a:ea typeface="MS Mincho"/>
              </a:rPr>
              <a:t> </a:t>
            </a:r>
            <a:r>
              <a:rPr lang="en-US" sz="3000" dirty="0" err="1">
                <a:solidFill>
                  <a:srgbClr val="FF0000"/>
                </a:solidFill>
                <a:latin typeface="Times New Roman" panose="02020603050405020304" pitchFamily="18" charset="0"/>
                <a:ea typeface="MS Mincho"/>
              </a:rPr>
              <a:t>kể</a:t>
            </a:r>
            <a:r>
              <a:rPr lang="en-US" sz="3000" dirty="0">
                <a:solidFill>
                  <a:srgbClr val="FF0000"/>
                </a:solidFill>
                <a:latin typeface="Times New Roman" panose="02020603050405020304" pitchFamily="18" charset="0"/>
                <a:ea typeface="MS Mincho"/>
              </a:rPr>
              <a:t> </a:t>
            </a:r>
            <a:r>
              <a:rPr lang="en-US" sz="3000" dirty="0" err="1">
                <a:solidFill>
                  <a:srgbClr val="FF0000"/>
                </a:solidFill>
                <a:latin typeface="Times New Roman" panose="02020603050405020304" pitchFamily="18" charset="0"/>
                <a:ea typeface="MS Mincho"/>
              </a:rPr>
              <a:t>chuyện</a:t>
            </a:r>
            <a:r>
              <a:rPr lang="en-US" sz="3000" dirty="0">
                <a:solidFill>
                  <a:srgbClr val="FF0000"/>
                </a:solidFill>
                <a:latin typeface="Times New Roman" panose="02020603050405020304" pitchFamily="18" charset="0"/>
                <a:ea typeface="MS Mincho"/>
              </a:rPr>
              <a:t> – </a:t>
            </a:r>
            <a:r>
              <a:rPr lang="en-US" sz="3000" dirty="0" err="1">
                <a:solidFill>
                  <a:srgbClr val="FF0000"/>
                </a:solidFill>
                <a:latin typeface="Times New Roman" panose="02020603050405020304" pitchFamily="18" charset="0"/>
                <a:ea typeface="MS Mincho"/>
              </a:rPr>
              <a:t>văn</a:t>
            </a:r>
            <a:r>
              <a:rPr lang="en-US" sz="3000" dirty="0">
                <a:solidFill>
                  <a:srgbClr val="FF0000"/>
                </a:solidFill>
                <a:latin typeface="Times New Roman" panose="02020603050405020304" pitchFamily="18" charset="0"/>
                <a:ea typeface="MS Mincho"/>
              </a:rPr>
              <a:t> </a:t>
            </a:r>
            <a:r>
              <a:rPr lang="en-US" sz="3000" dirty="0" err="1">
                <a:solidFill>
                  <a:srgbClr val="FF0000"/>
                </a:solidFill>
                <a:latin typeface="Times New Roman" panose="02020603050405020304" pitchFamily="18" charset="0"/>
                <a:ea typeface="MS Mincho"/>
              </a:rPr>
              <a:t>tự</a:t>
            </a:r>
            <a:r>
              <a:rPr lang="en-US" sz="3000" dirty="0">
                <a:solidFill>
                  <a:srgbClr val="FF0000"/>
                </a:solidFill>
                <a:latin typeface="Times New Roman" panose="02020603050405020304" pitchFamily="18" charset="0"/>
                <a:ea typeface="MS Mincho"/>
              </a:rPr>
              <a:t> </a:t>
            </a:r>
            <a:r>
              <a:rPr lang="en-US" sz="3000" dirty="0" err="1">
                <a:solidFill>
                  <a:srgbClr val="FF0000"/>
                </a:solidFill>
                <a:latin typeface="Times New Roman" panose="02020603050405020304" pitchFamily="18" charset="0"/>
                <a:ea typeface="MS Mincho"/>
              </a:rPr>
              <a:t>sự</a:t>
            </a:r>
            <a:r>
              <a:rPr lang="en-US" sz="3000" dirty="0">
                <a:solidFill>
                  <a:srgbClr val="FF0000"/>
                </a:solidFill>
                <a:latin typeface="Times New Roman" panose="02020603050405020304" pitchFamily="18" charset="0"/>
                <a:ea typeface="MS Mincho"/>
              </a:rPr>
              <a:t>. </a:t>
            </a:r>
            <a:r>
              <a:rPr lang="en-US" sz="3000" dirty="0" err="1">
                <a:solidFill>
                  <a:srgbClr val="FF0000"/>
                </a:solidFill>
                <a:latin typeface="Times New Roman" panose="02020603050405020304" pitchFamily="18" charset="0"/>
                <a:ea typeface="Times New Roman" panose="02020603050405020304" pitchFamily="18" charset="0"/>
              </a:rPr>
              <a:t>Kể</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lại</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một</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truyện</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truyền</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thuyết</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hoặc</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cổ</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tích</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là</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dùng</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lời</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văn</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của</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mình</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kể</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lại</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nội</a:t>
            </a:r>
            <a:r>
              <a:rPr lang="en-US" sz="3000" dirty="0">
                <a:solidFill>
                  <a:srgbClr val="FF0000"/>
                </a:solidFill>
                <a:latin typeface="Times New Roman" panose="02020603050405020304" pitchFamily="18" charset="0"/>
                <a:ea typeface="Times New Roman" panose="02020603050405020304" pitchFamily="18" charset="0"/>
              </a:rPr>
              <a:t> dung </a:t>
            </a:r>
            <a:r>
              <a:rPr lang="en-US" sz="3000" dirty="0" err="1">
                <a:solidFill>
                  <a:srgbClr val="FF0000"/>
                </a:solidFill>
                <a:latin typeface="Times New Roman" panose="02020603050405020304" pitchFamily="18" charset="0"/>
                <a:ea typeface="Times New Roman" panose="02020603050405020304" pitchFamily="18" charset="0"/>
              </a:rPr>
              <a:t>một</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truyện</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truyền</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thuyết</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hoặc</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cổ</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tích</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đã</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học</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hoặc</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đã</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đọc</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đã</a:t>
            </a:r>
            <a:r>
              <a:rPr lang="en-US" sz="3000" dirty="0">
                <a:solidFill>
                  <a:srgbClr val="FF0000"/>
                </a:solidFill>
                <a:latin typeface="Times New Roman" panose="02020603050405020304" pitchFamily="18" charset="0"/>
                <a:ea typeface="Times New Roman" panose="02020603050405020304" pitchFamily="18" charset="0"/>
              </a:rPr>
              <a:t> </a:t>
            </a:r>
            <a:r>
              <a:rPr lang="en-US" sz="3000" dirty="0" err="1">
                <a:solidFill>
                  <a:srgbClr val="FF0000"/>
                </a:solidFill>
                <a:latin typeface="Times New Roman" panose="02020603050405020304" pitchFamily="18" charset="0"/>
                <a:ea typeface="Times New Roman" panose="02020603050405020304" pitchFamily="18" charset="0"/>
              </a:rPr>
              <a:t>nghe</a:t>
            </a:r>
            <a:r>
              <a:rPr lang="en-US" sz="3000" dirty="0">
                <a:solidFill>
                  <a:srgbClr val="FF0000"/>
                </a:solidFill>
                <a:latin typeface="Times New Roman" panose="02020603050405020304" pitchFamily="18" charset="0"/>
                <a:ea typeface="Times New Roman" panose="02020603050405020304" pitchFamily="18" charset="0"/>
              </a:rPr>
              <a:t>).</a:t>
            </a:r>
          </a:p>
        </p:txBody>
      </p:sp>
      <p:sp>
        <p:nvSpPr>
          <p:cNvPr id="14" name="Plaque 13"/>
          <p:cNvSpPr/>
          <p:nvPr/>
        </p:nvSpPr>
        <p:spPr>
          <a:xfrm>
            <a:off x="191911" y="112504"/>
            <a:ext cx="8252179" cy="739804"/>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I. </a:t>
            </a:r>
            <a:r>
              <a:rPr lang="en-US" sz="2400" b="1"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lại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một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truyền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thuyết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hoặc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cổ</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tích</a:t>
            </a:r>
            <a:r>
              <a:rPr lang="en-US" sz="2400" b="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290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1911" y="3349977"/>
            <a:ext cx="2754489" cy="2754489"/>
          </a:xfrm>
          <a:prstGeom prst="rect">
            <a:avLst/>
          </a:prstGeom>
        </p:spPr>
      </p:pic>
      <p:pic>
        <p:nvPicPr>
          <p:cNvPr id="11" name="Picture 10"/>
          <p:cNvPicPr>
            <a:picLocks noChangeAspect="1"/>
          </p:cNvPicPr>
          <p:nvPr/>
        </p:nvPicPr>
        <p:blipFill>
          <a:blip r:embed="rId3"/>
          <a:stretch>
            <a:fillRect/>
          </a:stretch>
        </p:blipFill>
        <p:spPr>
          <a:xfrm>
            <a:off x="2844788" y="860776"/>
            <a:ext cx="7236201" cy="4978401"/>
          </a:xfrm>
          <a:prstGeom prst="rect">
            <a:avLst/>
          </a:prstGeom>
        </p:spPr>
      </p:pic>
      <p:sp>
        <p:nvSpPr>
          <p:cNvPr id="13" name="Rectangle 12"/>
          <p:cNvSpPr/>
          <p:nvPr/>
        </p:nvSpPr>
        <p:spPr>
          <a:xfrm>
            <a:off x="3070577" y="1205088"/>
            <a:ext cx="6784622" cy="35221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2. </a:t>
            </a:r>
            <a:r>
              <a:rPr lang="en-US" sz="2800" b="1" dirty="0" err="1">
                <a:solidFill>
                  <a:srgbClr val="FF0000"/>
                </a:solidFill>
                <a:latin typeface="Times New Roman" panose="02020603050405020304" pitchFamily="18" charset="0"/>
                <a:ea typeface="MS Mincho"/>
              </a:rPr>
              <a:t>Yêu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cầu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đối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với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a:t>
            </a:r>
            <a:endParaRPr lang="en-US" sz="2400" dirty="0">
              <a:solidFill>
                <a:srgbClr val="FF0000"/>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Người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kể</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sử</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dụng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ngôi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thứ</a:t>
            </a:r>
            <a:r>
              <a:rPr lang="en-US" sz="2800" dirty="0">
                <a:solidFill>
                  <a:schemeClr val="bg1"/>
                </a:solidFill>
                <a:latin typeface="Times New Roman" panose="02020603050405020304" pitchFamily="18" charset="0"/>
                <a:ea typeface="MS Mincho"/>
              </a:rPr>
              <a:t> 3.</a:t>
            </a:r>
            <a:endParaRPr lang="en-US" sz="24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sự</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việc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được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trình</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bày</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theo</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trình</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tự</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thời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gian</a:t>
            </a:r>
            <a:r>
              <a:rPr lang="en-US" sz="2800" dirty="0">
                <a:solidFill>
                  <a:schemeClr val="bg1"/>
                </a:solidFill>
                <a:latin typeface="Times New Roman" panose="02020603050405020304" pitchFamily="18" charset="0"/>
                <a:ea typeface="MS Mincho"/>
              </a:rPr>
              <a:t>.</a:t>
            </a:r>
            <a:endParaRPr lang="en-US" sz="24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Đảm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bảo</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kể</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được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đầy</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đủ</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sự</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việc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quan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trọng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trong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truyện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đặc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biệt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là</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yếu</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tố</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kì</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ảo</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hoang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đường</a:t>
            </a:r>
            <a:r>
              <a:rPr lang="en-US" sz="2800" dirty="0">
                <a:solidFill>
                  <a:schemeClr val="bg1"/>
                </a:solidFill>
                <a:latin typeface="Times New Roman" panose="02020603050405020304" pitchFamily="18" charset="0"/>
                <a:ea typeface="MS Mincho"/>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5" name="Plaque 4"/>
          <p:cNvSpPr/>
          <p:nvPr/>
        </p:nvSpPr>
        <p:spPr>
          <a:xfrm>
            <a:off x="191911" y="126425"/>
            <a:ext cx="8252179" cy="604338"/>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I. </a:t>
            </a:r>
            <a:r>
              <a:rPr lang="en-US" sz="2400" b="1"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lại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một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truyền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thuyết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hoặc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cổ</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tích</a:t>
            </a:r>
            <a:r>
              <a:rPr lang="en-US" sz="2400" b="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0596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314768307"/>
              </p:ext>
            </p:extLst>
          </p:nvPr>
        </p:nvGraphicFramePr>
        <p:xfrm>
          <a:off x="1501421" y="561622"/>
          <a:ext cx="9702198"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Plaque 2"/>
          <p:cNvSpPr/>
          <p:nvPr/>
        </p:nvSpPr>
        <p:spPr>
          <a:xfrm>
            <a:off x="191911" y="126425"/>
            <a:ext cx="8252179" cy="528331"/>
          </a:xfrm>
          <a:prstGeom prst="plaqu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I. </a:t>
            </a:r>
            <a:r>
              <a:rPr lang="en-US" sz="2400" b="1"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lại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một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truyền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thuyết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hoặc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cổ</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tích</a:t>
            </a:r>
            <a:r>
              <a:rPr lang="en-US" sz="2400" b="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1867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3404</TotalTime>
  <Words>10093</Words>
  <Application>Microsoft Office PowerPoint</Application>
  <PresentationFormat>Widescreen</PresentationFormat>
  <Paragraphs>906</Paragraphs>
  <Slides>122</Slides>
  <Notes>8</Notes>
  <HiddenSlides>0</HiddenSlides>
  <MMClips>3</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122</vt:i4>
      </vt:variant>
    </vt:vector>
  </HeadingPairs>
  <TitlesOfParts>
    <vt:vector size="138" baseType="lpstr">
      <vt:lpstr>MS Mincho</vt:lpstr>
      <vt:lpstr>#9Slide03 Arima Madurai Medium</vt:lpstr>
      <vt:lpstr>.VnArial</vt:lpstr>
      <vt:lpstr>.VnTime</vt:lpstr>
      <vt:lpstr>.VnTimeH</vt:lpstr>
      <vt:lpstr>Arail</vt:lpstr>
      <vt:lpstr>Arial</vt:lpstr>
      <vt:lpstr>Arial</vt:lpstr>
      <vt:lpstr>Calibri</vt:lpstr>
      <vt:lpstr>Calibri Light</vt:lpstr>
      <vt:lpstr>Symbol</vt:lpstr>
      <vt:lpstr>Tahoma</vt:lpstr>
      <vt:lpstr>Times New Roman</vt:lpstr>
      <vt:lpstr>Wingdings</vt:lpstr>
      <vt:lpstr>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 Sau khi có gươm : - Nhuệ khí tăng tiến - Xông xáo tìm địch - Đầy đủ, chiếm được các kho lương của địch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TBC</dc:creator>
  <cp:lastModifiedBy>Quách Nhàn</cp:lastModifiedBy>
  <cp:revision>159</cp:revision>
  <dcterms:created xsi:type="dcterms:W3CDTF">2021-05-29T02:48:06Z</dcterms:created>
  <dcterms:modified xsi:type="dcterms:W3CDTF">2024-08-18T10:04:21Z</dcterms:modified>
</cp:coreProperties>
</file>